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notesSlides/notesSlide1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6.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4.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352" r:id="rId14"/>
    <p:sldId id="520" r:id="rId15"/>
    <p:sldId id="519" r:id="rId16"/>
    <p:sldId id="521" r:id="rId17"/>
    <p:sldId id="522" r:id="rId18"/>
    <p:sldId id="523" r:id="rId19"/>
    <p:sldId id="524" r:id="rId20"/>
    <p:sldId id="525" r:id="rId21"/>
    <p:sldId id="527" r:id="rId22"/>
    <p:sldId id="526" r:id="rId23"/>
    <p:sldId id="528" r:id="rId24"/>
    <p:sldId id="529" r:id="rId25"/>
    <p:sldId id="533" r:id="rId26"/>
    <p:sldId id="530" r:id="rId27"/>
    <p:sldId id="531" r:id="rId28"/>
    <p:sldId id="532" r:id="rId29"/>
    <p:sldId id="535" r:id="rId30"/>
    <p:sldId id="538" r:id="rId31"/>
    <p:sldId id="537" r:id="rId32"/>
    <p:sldId id="539"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6B47"/>
    <a:srgbClr val="A7B963"/>
    <a:srgbClr val="A6B963"/>
    <a:srgbClr val="769867"/>
    <a:srgbClr val="A64062"/>
    <a:srgbClr val="83896E"/>
    <a:srgbClr val="5B8156"/>
    <a:srgbClr val="98C991"/>
    <a:srgbClr val="135D93"/>
    <a:srgbClr val="5BC1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8703" autoAdjust="0"/>
    <p:restoredTop sz="97778" autoAdjust="0"/>
  </p:normalViewPr>
  <p:slideViewPr>
    <p:cSldViewPr snapToGrid="0" showGuides="1">
      <p:cViewPr>
        <p:scale>
          <a:sx n="50" d="100"/>
          <a:sy n="50" d="100"/>
        </p:scale>
        <p:origin x="666" y="84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3" Type="http://schemas.openxmlformats.org/officeDocument/2006/relationships/slideMaster" Target="slideMasters/slideMaster3.xml"/><Relationship Id="rId21" Type="http://schemas.openxmlformats.org/officeDocument/2006/relationships/slide" Target="slides/slide11.xml"/><Relationship Id="rId34" Type="http://schemas.openxmlformats.org/officeDocument/2006/relationships/slide" Target="slides/slide24.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4.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A7B963"/>
              </a:solidFill>
            </c:spPr>
            <c:extLst>
              <c:ext xmlns:c16="http://schemas.microsoft.com/office/drawing/2014/chart" uri="{C3380CC4-5D6E-409C-BE32-E72D297353CC}">
                <c16:uniqueId val="{00000001-ABD6-4726-96E5-446308EBCBDC}"/>
              </c:ext>
            </c:extLst>
          </c:dPt>
          <c:dPt>
            <c:idx val="1"/>
            <c:bubble3D val="0"/>
            <c:spPr>
              <a:noFill/>
            </c:spPr>
            <c:extLst>
              <c:ext xmlns:c16="http://schemas.microsoft.com/office/drawing/2014/chart" uri="{C3380CC4-5D6E-409C-BE32-E72D297353CC}">
                <c16:uniqueId val="{00000003-ABD6-4726-96E5-446308EBCBDC}"/>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ABD6-4726-96E5-446308EBCBDC}"/>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76B47"/>
              </a:solidFill>
            </c:spPr>
            <c:extLst>
              <c:ext xmlns:c16="http://schemas.microsoft.com/office/drawing/2014/chart" uri="{C3380CC4-5D6E-409C-BE32-E72D297353CC}">
                <c16:uniqueId val="{00000001-9593-4B45-AAB0-D1D7BBDBCD1F}"/>
              </c:ext>
            </c:extLst>
          </c:dPt>
          <c:dPt>
            <c:idx val="1"/>
            <c:bubble3D val="0"/>
            <c:spPr>
              <a:noFill/>
            </c:spPr>
            <c:extLst>
              <c:ext xmlns:c16="http://schemas.microsoft.com/office/drawing/2014/chart" uri="{C3380CC4-5D6E-409C-BE32-E72D297353CC}">
                <c16:uniqueId val="{00000003-9593-4B45-AAB0-D1D7BBDBCD1F}"/>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9593-4B45-AAB0-D1D7BBDBCD1F}"/>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A7B963"/>
              </a:solidFill>
            </c:spPr>
            <c:extLst>
              <c:ext xmlns:c16="http://schemas.microsoft.com/office/drawing/2014/chart" uri="{C3380CC4-5D6E-409C-BE32-E72D297353CC}">
                <c16:uniqueId val="{00000001-CD2B-41E1-896F-7E1968C2EBCC}"/>
              </c:ext>
            </c:extLst>
          </c:dPt>
          <c:dPt>
            <c:idx val="1"/>
            <c:bubble3D val="0"/>
            <c:spPr>
              <a:noFill/>
            </c:spPr>
            <c:extLst>
              <c:ext xmlns:c16="http://schemas.microsoft.com/office/drawing/2014/chart" uri="{C3380CC4-5D6E-409C-BE32-E72D297353CC}">
                <c16:uniqueId val="{00000003-CD2B-41E1-896F-7E1968C2EBCC}"/>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CD2B-41E1-896F-7E1968C2EBCC}"/>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F76B47"/>
              </a:solidFill>
            </c:spPr>
            <c:extLst>
              <c:ext xmlns:c16="http://schemas.microsoft.com/office/drawing/2014/chart" uri="{C3380CC4-5D6E-409C-BE32-E72D297353CC}">
                <c16:uniqueId val="{00000001-4FE9-444B-8F86-EE4FD28D3F6D}"/>
              </c:ext>
            </c:extLst>
          </c:dPt>
          <c:dPt>
            <c:idx val="1"/>
            <c:bubble3D val="0"/>
            <c:spPr>
              <a:noFill/>
            </c:spPr>
            <c:extLst>
              <c:ext xmlns:c16="http://schemas.microsoft.com/office/drawing/2014/chart" uri="{C3380CC4-5D6E-409C-BE32-E72D297353CC}">
                <c16:uniqueId val="{00000003-4FE9-444B-8F86-EE4FD28D3F6D}"/>
              </c:ext>
            </c:extLst>
          </c:dPt>
          <c:cat>
            <c:numRef>
              <c:f>Sheet1!$A$2:$A$3</c:f>
              <c:numCache>
                <c:formatCode>General</c:formatCode>
                <c:ptCount val="2"/>
              </c:numCache>
            </c:numRef>
          </c:cat>
          <c:val>
            <c:numRef>
              <c:f>Sheet1!$B$2:$B$3</c:f>
              <c:numCache>
                <c:formatCode>General</c:formatCode>
                <c:ptCount val="2"/>
                <c:pt idx="0">
                  <c:v>73</c:v>
                </c:pt>
                <c:pt idx="1">
                  <c:v>27</c:v>
                </c:pt>
              </c:numCache>
            </c:numRef>
          </c:val>
          <c:extLst>
            <c:ext xmlns:c16="http://schemas.microsoft.com/office/drawing/2014/chart" uri="{C3380CC4-5D6E-409C-BE32-E72D297353CC}">
              <c16:uniqueId val="{00000004-4FE9-444B-8F86-EE4FD28D3F6D}"/>
            </c:ext>
          </c:extLst>
        </c:ser>
        <c:dLbls>
          <c:showLegendKey val="0"/>
          <c:showVal val="0"/>
          <c:showCatName val="0"/>
          <c:showSerName val="0"/>
          <c:showPercent val="0"/>
          <c:showBubbleSize val="0"/>
          <c:showLeaderLines val="1"/>
        </c:dLbls>
        <c:firstSliceAng val="0"/>
        <c:holeSize val="82"/>
      </c:doughnutChart>
    </c:plotArea>
    <c:plotVisOnly val="1"/>
    <c:dispBlanksAs val="zero"/>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76B47"/>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BF08-4521-A5AD-734E35B766C7}"/>
            </c:ext>
          </c:extLst>
        </c:ser>
        <c:ser>
          <c:idx val="1"/>
          <c:order val="1"/>
          <c:tx>
            <c:strRef>
              <c:f>Sheet1!$C$1</c:f>
              <c:strCache>
                <c:ptCount val="1"/>
                <c:pt idx="0">
                  <c:v>系列 2</c:v>
                </c:pt>
              </c:strCache>
            </c:strRef>
          </c:tx>
          <c:spPr>
            <a:solidFill>
              <a:schemeClr val="bg1">
                <a:lumMod val="6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BF08-4521-A5AD-734E35B766C7}"/>
            </c:ext>
          </c:extLst>
        </c:ser>
        <c:ser>
          <c:idx val="2"/>
          <c:order val="2"/>
          <c:tx>
            <c:strRef>
              <c:f>Sheet1!$D$1</c:f>
              <c:strCache>
                <c:ptCount val="1"/>
                <c:pt idx="0">
                  <c:v>系列 3</c:v>
                </c:pt>
              </c:strCache>
            </c:strRef>
          </c:tx>
          <c:spPr>
            <a:solidFill>
              <a:srgbClr val="A7B963"/>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BF08-4521-A5AD-734E35B766C7}"/>
            </c:ext>
          </c:extLst>
        </c:ser>
        <c:dLbls>
          <c:showLegendKey val="0"/>
          <c:showVal val="0"/>
          <c:showCatName val="0"/>
          <c:showSerName val="0"/>
          <c:showPercent val="0"/>
          <c:showBubbleSize val="0"/>
        </c:dLbls>
        <c:gapWidth val="150"/>
        <c:axId val="165958016"/>
        <c:axId val="165959552"/>
      </c:barChart>
      <c:catAx>
        <c:axId val="165958016"/>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165959552"/>
        <c:crosses val="autoZero"/>
        <c:auto val="1"/>
        <c:lblAlgn val="ctr"/>
        <c:lblOffset val="100"/>
        <c:tickMarkSkip val="1"/>
        <c:noMultiLvlLbl val="0"/>
      </c:catAx>
      <c:valAx>
        <c:axId val="165959552"/>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zh-CN"/>
          </a:p>
        </c:txPr>
        <c:crossAx val="16595801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One</c:v>
                </c:pt>
              </c:strCache>
            </c:strRef>
          </c:tx>
          <c:spPr>
            <a:solidFill>
              <a:srgbClr val="F76B47"/>
            </a:solidFill>
            <a:ln>
              <a:noFill/>
            </a:ln>
            <a:effectLst/>
          </c:spPr>
          <c:cat>
            <c:strRef>
              <c:f>Sheet1!$A$2:$A$6</c:f>
              <c:strCache>
                <c:ptCount val="5"/>
                <c:pt idx="0">
                  <c:v>Data 1</c:v>
                </c:pt>
                <c:pt idx="1">
                  <c:v>Data 2</c:v>
                </c:pt>
                <c:pt idx="2">
                  <c:v>Data 3</c:v>
                </c:pt>
                <c:pt idx="3">
                  <c:v>Data 4</c:v>
                </c:pt>
                <c:pt idx="4">
                  <c:v>Data 5</c:v>
                </c:pt>
              </c:strCache>
            </c:strRef>
          </c:cat>
          <c:val>
            <c:numRef>
              <c:f>Sheet1!$B$2:$B$6</c:f>
              <c:numCache>
                <c:formatCode>General</c:formatCode>
                <c:ptCount val="5"/>
                <c:pt idx="0">
                  <c:v>0</c:v>
                </c:pt>
                <c:pt idx="1">
                  <c:v>0</c:v>
                </c:pt>
                <c:pt idx="2">
                  <c:v>28</c:v>
                </c:pt>
                <c:pt idx="3">
                  <c:v>0</c:v>
                </c:pt>
                <c:pt idx="4">
                  <c:v>0</c:v>
                </c:pt>
              </c:numCache>
            </c:numRef>
          </c:val>
          <c:extLst>
            <c:ext xmlns:c16="http://schemas.microsoft.com/office/drawing/2014/chart" uri="{C3380CC4-5D6E-409C-BE32-E72D297353CC}">
              <c16:uniqueId val="{00000000-BA8A-400B-BF8A-602E89E1A988}"/>
            </c:ext>
          </c:extLst>
        </c:ser>
        <c:ser>
          <c:idx val="1"/>
          <c:order val="1"/>
          <c:tx>
            <c:strRef>
              <c:f>Sheet1!$C$1</c:f>
              <c:strCache>
                <c:ptCount val="1"/>
                <c:pt idx="0">
                  <c:v>Two</c:v>
                </c:pt>
              </c:strCache>
            </c:strRef>
          </c:tx>
          <c:spPr>
            <a:solidFill>
              <a:srgbClr val="A7B963"/>
            </a:solidFill>
            <a:ln>
              <a:noFill/>
            </a:ln>
            <a:effectLst/>
          </c:spPr>
          <c:cat>
            <c:strRef>
              <c:f>Sheet1!$A$2:$A$6</c:f>
              <c:strCache>
                <c:ptCount val="5"/>
                <c:pt idx="0">
                  <c:v>Data 1</c:v>
                </c:pt>
                <c:pt idx="1">
                  <c:v>Data 2</c:v>
                </c:pt>
                <c:pt idx="2">
                  <c:v>Data 3</c:v>
                </c:pt>
                <c:pt idx="3">
                  <c:v>Data 4</c:v>
                </c:pt>
                <c:pt idx="4">
                  <c:v>Data 5</c:v>
                </c:pt>
              </c:strCache>
            </c:strRef>
          </c:cat>
          <c:val>
            <c:numRef>
              <c:f>Sheet1!$C$2:$C$6</c:f>
              <c:numCache>
                <c:formatCode>General</c:formatCode>
                <c:ptCount val="5"/>
                <c:pt idx="0">
                  <c:v>0</c:v>
                </c:pt>
                <c:pt idx="1">
                  <c:v>24</c:v>
                </c:pt>
                <c:pt idx="2">
                  <c:v>0</c:v>
                </c:pt>
                <c:pt idx="3">
                  <c:v>0</c:v>
                </c:pt>
                <c:pt idx="4">
                  <c:v>0</c:v>
                </c:pt>
              </c:numCache>
            </c:numRef>
          </c:val>
          <c:extLst>
            <c:ext xmlns:c16="http://schemas.microsoft.com/office/drawing/2014/chart" uri="{C3380CC4-5D6E-409C-BE32-E72D297353CC}">
              <c16:uniqueId val="{00000001-BA8A-400B-BF8A-602E89E1A988}"/>
            </c:ext>
          </c:extLst>
        </c:ser>
        <c:ser>
          <c:idx val="2"/>
          <c:order val="2"/>
          <c:tx>
            <c:strRef>
              <c:f>Sheet1!$D$1</c:f>
              <c:strCache>
                <c:ptCount val="1"/>
                <c:pt idx="0">
                  <c:v>Three</c:v>
                </c:pt>
              </c:strCache>
            </c:strRef>
          </c:tx>
          <c:spPr>
            <a:solidFill>
              <a:srgbClr val="A7B963"/>
            </a:solidFill>
            <a:ln w="25400">
              <a:noFill/>
            </a:ln>
            <a:effectLst/>
          </c:spPr>
          <c:cat>
            <c:strRef>
              <c:f>Sheet1!$A$2:$A$6</c:f>
              <c:strCache>
                <c:ptCount val="5"/>
                <c:pt idx="0">
                  <c:v>Data 1</c:v>
                </c:pt>
                <c:pt idx="1">
                  <c:v>Data 2</c:v>
                </c:pt>
                <c:pt idx="2">
                  <c:v>Data 3</c:v>
                </c:pt>
                <c:pt idx="3">
                  <c:v>Data 4</c:v>
                </c:pt>
                <c:pt idx="4">
                  <c:v>Data 5</c:v>
                </c:pt>
              </c:strCache>
            </c:strRef>
          </c:cat>
          <c:val>
            <c:numRef>
              <c:f>Sheet1!$D$2:$D$6</c:f>
              <c:numCache>
                <c:formatCode>General</c:formatCode>
                <c:ptCount val="5"/>
                <c:pt idx="0">
                  <c:v>0</c:v>
                </c:pt>
                <c:pt idx="1">
                  <c:v>0</c:v>
                </c:pt>
                <c:pt idx="2">
                  <c:v>0</c:v>
                </c:pt>
                <c:pt idx="3">
                  <c:v>12</c:v>
                </c:pt>
                <c:pt idx="4">
                  <c:v>0</c:v>
                </c:pt>
              </c:numCache>
            </c:numRef>
          </c:val>
          <c:extLst>
            <c:ext xmlns:c16="http://schemas.microsoft.com/office/drawing/2014/chart" uri="{C3380CC4-5D6E-409C-BE32-E72D297353CC}">
              <c16:uniqueId val="{00000002-BA8A-400B-BF8A-602E89E1A988}"/>
            </c:ext>
          </c:extLst>
        </c:ser>
        <c:dLbls>
          <c:showLegendKey val="0"/>
          <c:showVal val="0"/>
          <c:showCatName val="0"/>
          <c:showSerName val="0"/>
          <c:showPercent val="0"/>
          <c:showBubbleSize val="0"/>
        </c:dLbls>
        <c:axId val="816774144"/>
        <c:axId val="816903296"/>
      </c:areaChart>
      <c:catAx>
        <c:axId val="816774144"/>
        <c:scaling>
          <c:orientation val="minMax"/>
        </c:scaling>
        <c:delete val="1"/>
        <c:axPos val="b"/>
        <c:numFmt formatCode="General" sourceLinked="1"/>
        <c:majorTickMark val="none"/>
        <c:minorTickMark val="none"/>
        <c:tickLblPos val="nextTo"/>
        <c:crossAx val="816903296"/>
        <c:crosses val="autoZero"/>
        <c:auto val="1"/>
        <c:lblAlgn val="ctr"/>
        <c:lblOffset val="100"/>
        <c:noMultiLvlLbl val="0"/>
      </c:catAx>
      <c:valAx>
        <c:axId val="816903296"/>
        <c:scaling>
          <c:orientation val="minMax"/>
        </c:scaling>
        <c:delete val="1"/>
        <c:axPos val="l"/>
        <c:numFmt formatCode="General" sourceLinked="1"/>
        <c:majorTickMark val="out"/>
        <c:minorTickMark val="none"/>
        <c:tickLblPos val="nextTo"/>
        <c:crossAx val="816774144"/>
        <c:crosses val="autoZero"/>
        <c:crossBetween val="midCat"/>
      </c:valAx>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3E79D9-4245-43AF-B814-0F94C8CEF425}" type="doc">
      <dgm:prSet loTypeId="urn:microsoft.com/office/officeart/2005/8/layout/pyramid1" loCatId="pyramid" qsTypeId="urn:microsoft.com/office/officeart/2005/8/quickstyle/simple1" qsCatId="simple" csTypeId="urn:microsoft.com/office/officeart/2005/8/colors/accent1_2" csCatId="accent1" phldr="1"/>
      <dgm:spPr/>
    </dgm:pt>
    <dgm:pt modelId="{406E0277-7C1F-4E0F-B74F-1424948DDA69}">
      <dgm:prSet phldrT="[Text]" custT="1"/>
      <dgm:spPr>
        <a:solidFill>
          <a:srgbClr val="A7B963"/>
        </a:solidFill>
        <a:ln>
          <a:noFill/>
        </a:ln>
      </dgm:spPr>
      <dgm:t>
        <a:bodyPr/>
        <a:lstStyle/>
        <a:p>
          <a:r>
            <a:rPr lang="en-US" sz="1100" b="1" dirty="0">
              <a:solidFill>
                <a:schemeClr val="bg1"/>
              </a:solidFill>
              <a:latin typeface="Open Sans" pitchFamily="34" charset="0"/>
              <a:ea typeface="Open Sans" pitchFamily="34" charset="0"/>
              <a:cs typeface="Open Sans" pitchFamily="34" charset="0"/>
            </a:rPr>
            <a:t>Award</a:t>
          </a:r>
        </a:p>
      </dgm:t>
    </dgm:pt>
    <dgm:pt modelId="{49D1394B-C2BB-47D1-9235-7D05B576DE88}" type="parTrans" cxnId="{A770AAF9-7614-465A-AD40-89CC0A7B7CF4}">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861F24C0-54DE-4123-893F-7BD9C56EB5BD}" type="sibTrans" cxnId="{A770AAF9-7614-465A-AD40-89CC0A7B7CF4}">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C2324152-CDC3-46F4-B4A0-ED7BF429ECA2}">
      <dgm:prSet phldrT="[Text]" custT="1"/>
      <dgm:spPr>
        <a:solidFill>
          <a:srgbClr val="F76B47">
            <a:alpha val="70000"/>
          </a:srgbClr>
        </a:solidFill>
        <a:ln>
          <a:noFill/>
        </a:ln>
      </dgm:spPr>
      <dgm:t>
        <a:bodyPr/>
        <a:lstStyle/>
        <a:p>
          <a:r>
            <a:rPr lang="en-US" sz="1200" b="1">
              <a:solidFill>
                <a:schemeClr val="bg1"/>
              </a:solidFill>
              <a:latin typeface="Open Sans" pitchFamily="34" charset="0"/>
              <a:ea typeface="Open Sans" pitchFamily="34" charset="0"/>
              <a:cs typeface="Open Sans" pitchFamily="34" charset="0"/>
            </a:rPr>
            <a:t>Best Place</a:t>
          </a:r>
        </a:p>
      </dgm:t>
    </dgm:pt>
    <dgm:pt modelId="{44A8B208-4DDC-493A-99EF-E101AC7ADAEA}" type="parTrans" cxnId="{347923D9-F0BD-4CFC-BDD6-22A94E6766C4}">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28ECEC3A-8288-4FE2-8C9B-4276466E655B}" type="sibTrans" cxnId="{347923D9-F0BD-4CFC-BDD6-22A94E6766C4}">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EF52F744-B66B-4375-857B-4E02A8BA3969}">
      <dgm:prSet phldrT="[Text]" custT="1"/>
      <dgm:spPr>
        <a:solidFill>
          <a:srgbClr val="F76B47">
            <a:alpha val="70000"/>
          </a:srgbClr>
        </a:solidFill>
        <a:ln>
          <a:noFill/>
        </a:ln>
      </dgm:spPr>
      <dgm:t>
        <a:bodyPr/>
        <a:lstStyle/>
        <a:p>
          <a:r>
            <a:rPr lang="en-US" sz="1200" b="1">
              <a:solidFill>
                <a:schemeClr val="bg1"/>
              </a:solidFill>
              <a:latin typeface="Open Sans" pitchFamily="34" charset="0"/>
              <a:ea typeface="Open Sans" pitchFamily="34" charset="0"/>
              <a:cs typeface="Open Sans" pitchFamily="34" charset="0"/>
            </a:rPr>
            <a:t>Basic Resource</a:t>
          </a:r>
        </a:p>
      </dgm:t>
    </dgm:pt>
    <dgm:pt modelId="{FB2D82A0-9417-45CD-B750-9545EE6A2CF2}" type="parTrans" cxnId="{BA79C5F9-A288-45AE-B0FF-A029C4B651E8}">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6C1A34CA-BF88-495C-B403-F0438BFDF1EF}" type="sibTrans" cxnId="{BA79C5F9-A288-45AE-B0FF-A029C4B651E8}">
      <dgm:prSet/>
      <dgm:spPr/>
      <dgm:t>
        <a:bodyPr/>
        <a:lstStyle/>
        <a:p>
          <a:endParaRPr lang="en-US" sz="1200" b="1">
            <a:solidFill>
              <a:schemeClr val="bg1"/>
            </a:solidFill>
            <a:latin typeface="Open Sans" pitchFamily="34" charset="0"/>
            <a:ea typeface="Open Sans" pitchFamily="34" charset="0"/>
            <a:cs typeface="Open Sans" pitchFamily="34" charset="0"/>
          </a:endParaRPr>
        </a:p>
      </dgm:t>
    </dgm:pt>
    <dgm:pt modelId="{D2EA0DA8-E861-4F67-BA8E-C3FDF3246565}">
      <dgm:prSet phldrT="[Text]" custT="1"/>
      <dgm:spPr>
        <a:solidFill>
          <a:srgbClr val="A7B963"/>
        </a:solidFill>
        <a:ln>
          <a:noFill/>
        </a:ln>
      </dgm:spPr>
      <dgm:t>
        <a:bodyPr/>
        <a:lstStyle/>
        <a:p>
          <a:r>
            <a:rPr lang="en-US" sz="1200" b="1">
              <a:solidFill>
                <a:schemeClr val="bg1"/>
              </a:solidFill>
              <a:latin typeface="Open Sans" pitchFamily="34" charset="0"/>
              <a:ea typeface="Open Sans" pitchFamily="34" charset="0"/>
              <a:cs typeface="Open Sans" pitchFamily="34" charset="0"/>
            </a:rPr>
            <a:t>Good Worker</a:t>
          </a:r>
        </a:p>
      </dgm:t>
    </dgm:pt>
    <dgm:pt modelId="{8B1F9992-8417-4576-BCF4-71CB0AE66845}" type="parTrans" cxnId="{4C211954-A8F0-4715-A8A2-7CCE2EA33D46}">
      <dgm:prSet/>
      <dgm:spPr/>
      <dgm:t>
        <a:bodyPr/>
        <a:lstStyle/>
        <a:p>
          <a:endParaRPr lang="en-US"/>
        </a:p>
      </dgm:t>
    </dgm:pt>
    <dgm:pt modelId="{DD3403F9-73FE-4FCF-A0F9-B3E3A973D5F7}" type="sibTrans" cxnId="{4C211954-A8F0-4715-A8A2-7CCE2EA33D46}">
      <dgm:prSet/>
      <dgm:spPr/>
      <dgm:t>
        <a:bodyPr/>
        <a:lstStyle/>
        <a:p>
          <a:endParaRPr lang="en-US"/>
        </a:p>
      </dgm:t>
    </dgm:pt>
    <dgm:pt modelId="{8CE022B5-95EC-43D5-8AB2-C6CF547DC907}" type="pres">
      <dgm:prSet presAssocID="{083E79D9-4245-43AF-B814-0F94C8CEF425}" presName="Name0" presStyleCnt="0">
        <dgm:presLayoutVars>
          <dgm:dir/>
          <dgm:animLvl val="lvl"/>
          <dgm:resizeHandles val="exact"/>
        </dgm:presLayoutVars>
      </dgm:prSet>
      <dgm:spPr/>
    </dgm:pt>
    <dgm:pt modelId="{FB6BCE7E-A41C-42DB-AF08-AC42C61BF1E3}" type="pres">
      <dgm:prSet presAssocID="{406E0277-7C1F-4E0F-B74F-1424948DDA69}" presName="Name8" presStyleCnt="0"/>
      <dgm:spPr/>
    </dgm:pt>
    <dgm:pt modelId="{8F9C377E-C7D7-41C7-AB7B-17FEE9DE2A63}" type="pres">
      <dgm:prSet presAssocID="{406E0277-7C1F-4E0F-B74F-1424948DDA69}" presName="level" presStyleLbl="node1" presStyleIdx="0" presStyleCnt="4">
        <dgm:presLayoutVars>
          <dgm:chMax val="1"/>
          <dgm:bulletEnabled val="1"/>
        </dgm:presLayoutVars>
      </dgm:prSet>
      <dgm:spPr/>
    </dgm:pt>
    <dgm:pt modelId="{C0AE8062-83C6-4839-8A05-9CD899F802AC}" type="pres">
      <dgm:prSet presAssocID="{406E0277-7C1F-4E0F-B74F-1424948DDA69}" presName="levelTx" presStyleLbl="revTx" presStyleIdx="0" presStyleCnt="0">
        <dgm:presLayoutVars>
          <dgm:chMax val="1"/>
          <dgm:bulletEnabled val="1"/>
        </dgm:presLayoutVars>
      </dgm:prSet>
      <dgm:spPr/>
    </dgm:pt>
    <dgm:pt modelId="{9F373CA3-CE02-4B9C-B4AA-F63653950AEE}" type="pres">
      <dgm:prSet presAssocID="{C2324152-CDC3-46F4-B4A0-ED7BF429ECA2}" presName="Name8" presStyleCnt="0"/>
      <dgm:spPr/>
    </dgm:pt>
    <dgm:pt modelId="{6805A852-822A-4D8F-80CF-373D974A3DB3}" type="pres">
      <dgm:prSet presAssocID="{C2324152-CDC3-46F4-B4A0-ED7BF429ECA2}" presName="level" presStyleLbl="node1" presStyleIdx="1" presStyleCnt="4">
        <dgm:presLayoutVars>
          <dgm:chMax val="1"/>
          <dgm:bulletEnabled val="1"/>
        </dgm:presLayoutVars>
      </dgm:prSet>
      <dgm:spPr/>
    </dgm:pt>
    <dgm:pt modelId="{EC2607F1-1A0B-456F-82C5-BAAB085C98F4}" type="pres">
      <dgm:prSet presAssocID="{C2324152-CDC3-46F4-B4A0-ED7BF429ECA2}" presName="levelTx" presStyleLbl="revTx" presStyleIdx="0" presStyleCnt="0">
        <dgm:presLayoutVars>
          <dgm:chMax val="1"/>
          <dgm:bulletEnabled val="1"/>
        </dgm:presLayoutVars>
      </dgm:prSet>
      <dgm:spPr/>
    </dgm:pt>
    <dgm:pt modelId="{63B31C9D-2454-43A2-8D06-EA2E085F4CC6}" type="pres">
      <dgm:prSet presAssocID="{D2EA0DA8-E861-4F67-BA8E-C3FDF3246565}" presName="Name8" presStyleCnt="0"/>
      <dgm:spPr/>
    </dgm:pt>
    <dgm:pt modelId="{F07DB1AA-DA07-4F49-966B-FC7576517271}" type="pres">
      <dgm:prSet presAssocID="{D2EA0DA8-E861-4F67-BA8E-C3FDF3246565}" presName="level" presStyleLbl="node1" presStyleIdx="2" presStyleCnt="4">
        <dgm:presLayoutVars>
          <dgm:chMax val="1"/>
          <dgm:bulletEnabled val="1"/>
        </dgm:presLayoutVars>
      </dgm:prSet>
      <dgm:spPr/>
    </dgm:pt>
    <dgm:pt modelId="{A9112F95-3FC3-4424-ABB6-80530BF135C2}" type="pres">
      <dgm:prSet presAssocID="{D2EA0DA8-E861-4F67-BA8E-C3FDF3246565}" presName="levelTx" presStyleLbl="revTx" presStyleIdx="0" presStyleCnt="0">
        <dgm:presLayoutVars>
          <dgm:chMax val="1"/>
          <dgm:bulletEnabled val="1"/>
        </dgm:presLayoutVars>
      </dgm:prSet>
      <dgm:spPr/>
    </dgm:pt>
    <dgm:pt modelId="{BF650357-F437-4C12-A7A5-A1C18FE9D594}" type="pres">
      <dgm:prSet presAssocID="{EF52F744-B66B-4375-857B-4E02A8BA3969}" presName="Name8" presStyleCnt="0"/>
      <dgm:spPr/>
    </dgm:pt>
    <dgm:pt modelId="{F0086C54-1E93-420E-B67E-7518A0744D6F}" type="pres">
      <dgm:prSet presAssocID="{EF52F744-B66B-4375-857B-4E02A8BA3969}" presName="level" presStyleLbl="node1" presStyleIdx="3" presStyleCnt="4" custLinFactNeighborY="30531">
        <dgm:presLayoutVars>
          <dgm:chMax val="1"/>
          <dgm:bulletEnabled val="1"/>
        </dgm:presLayoutVars>
      </dgm:prSet>
      <dgm:spPr/>
    </dgm:pt>
    <dgm:pt modelId="{77DA082C-9E30-4A87-862D-B63B6CDA506A}" type="pres">
      <dgm:prSet presAssocID="{EF52F744-B66B-4375-857B-4E02A8BA3969}" presName="levelTx" presStyleLbl="revTx" presStyleIdx="0" presStyleCnt="0">
        <dgm:presLayoutVars>
          <dgm:chMax val="1"/>
          <dgm:bulletEnabled val="1"/>
        </dgm:presLayoutVars>
      </dgm:prSet>
      <dgm:spPr/>
    </dgm:pt>
  </dgm:ptLst>
  <dgm:cxnLst>
    <dgm:cxn modelId="{B3A0212F-77E1-45AC-B5C8-3E6BDD8E7358}" type="presOf" srcId="{D2EA0DA8-E861-4F67-BA8E-C3FDF3246565}" destId="{F07DB1AA-DA07-4F49-966B-FC7576517271}" srcOrd="0" destOrd="0" presId="urn:microsoft.com/office/officeart/2005/8/layout/pyramid1"/>
    <dgm:cxn modelId="{1B180B4B-8125-4A50-8F6C-9BDB115BBA07}" type="presOf" srcId="{EF52F744-B66B-4375-857B-4E02A8BA3969}" destId="{77DA082C-9E30-4A87-862D-B63B6CDA506A}" srcOrd="1" destOrd="0" presId="urn:microsoft.com/office/officeart/2005/8/layout/pyramid1"/>
    <dgm:cxn modelId="{70F5CF6C-3461-40B6-A361-007312E8078A}" type="presOf" srcId="{406E0277-7C1F-4E0F-B74F-1424948DDA69}" destId="{8F9C377E-C7D7-41C7-AB7B-17FEE9DE2A63}" srcOrd="0" destOrd="0" presId="urn:microsoft.com/office/officeart/2005/8/layout/pyramid1"/>
    <dgm:cxn modelId="{4C211954-A8F0-4715-A8A2-7CCE2EA33D46}" srcId="{083E79D9-4245-43AF-B814-0F94C8CEF425}" destId="{D2EA0DA8-E861-4F67-BA8E-C3FDF3246565}" srcOrd="2" destOrd="0" parTransId="{8B1F9992-8417-4576-BCF4-71CB0AE66845}" sibTransId="{DD3403F9-73FE-4FCF-A0F9-B3E3A973D5F7}"/>
    <dgm:cxn modelId="{1223CD82-9A3F-42C2-A7B0-291C49DEC746}" type="presOf" srcId="{EF52F744-B66B-4375-857B-4E02A8BA3969}" destId="{F0086C54-1E93-420E-B67E-7518A0744D6F}" srcOrd="0" destOrd="0" presId="urn:microsoft.com/office/officeart/2005/8/layout/pyramid1"/>
    <dgm:cxn modelId="{E82A2BA0-22CF-46EE-A3F7-910C395C9F64}" type="presOf" srcId="{D2EA0DA8-E861-4F67-BA8E-C3FDF3246565}" destId="{A9112F95-3FC3-4424-ABB6-80530BF135C2}" srcOrd="1" destOrd="0" presId="urn:microsoft.com/office/officeart/2005/8/layout/pyramid1"/>
    <dgm:cxn modelId="{347923D9-F0BD-4CFC-BDD6-22A94E6766C4}" srcId="{083E79D9-4245-43AF-B814-0F94C8CEF425}" destId="{C2324152-CDC3-46F4-B4A0-ED7BF429ECA2}" srcOrd="1" destOrd="0" parTransId="{44A8B208-4DDC-493A-99EF-E101AC7ADAEA}" sibTransId="{28ECEC3A-8288-4FE2-8C9B-4276466E655B}"/>
    <dgm:cxn modelId="{C2BBC1DD-5A0A-4EBC-8904-19DA8B175112}" type="presOf" srcId="{C2324152-CDC3-46F4-B4A0-ED7BF429ECA2}" destId="{EC2607F1-1A0B-456F-82C5-BAAB085C98F4}" srcOrd="1" destOrd="0" presId="urn:microsoft.com/office/officeart/2005/8/layout/pyramid1"/>
    <dgm:cxn modelId="{4A05FADF-C2D2-49FC-A326-C7C46635043C}" type="presOf" srcId="{C2324152-CDC3-46F4-B4A0-ED7BF429ECA2}" destId="{6805A852-822A-4D8F-80CF-373D974A3DB3}" srcOrd="0" destOrd="0" presId="urn:microsoft.com/office/officeart/2005/8/layout/pyramid1"/>
    <dgm:cxn modelId="{AA7659E9-D1E9-46E9-878A-FA5BBAED4768}" type="presOf" srcId="{406E0277-7C1F-4E0F-B74F-1424948DDA69}" destId="{C0AE8062-83C6-4839-8A05-9CD899F802AC}" srcOrd="1" destOrd="0" presId="urn:microsoft.com/office/officeart/2005/8/layout/pyramid1"/>
    <dgm:cxn modelId="{A770AAF9-7614-465A-AD40-89CC0A7B7CF4}" srcId="{083E79D9-4245-43AF-B814-0F94C8CEF425}" destId="{406E0277-7C1F-4E0F-B74F-1424948DDA69}" srcOrd="0" destOrd="0" parTransId="{49D1394B-C2BB-47D1-9235-7D05B576DE88}" sibTransId="{861F24C0-54DE-4123-893F-7BD9C56EB5BD}"/>
    <dgm:cxn modelId="{BA79C5F9-A288-45AE-B0FF-A029C4B651E8}" srcId="{083E79D9-4245-43AF-B814-0F94C8CEF425}" destId="{EF52F744-B66B-4375-857B-4E02A8BA3969}" srcOrd="3" destOrd="0" parTransId="{FB2D82A0-9417-45CD-B750-9545EE6A2CF2}" sibTransId="{6C1A34CA-BF88-495C-B403-F0438BFDF1EF}"/>
    <dgm:cxn modelId="{861FA8FB-A1A1-47E5-BE94-CA31E7BFE89A}" type="presOf" srcId="{083E79D9-4245-43AF-B814-0F94C8CEF425}" destId="{8CE022B5-95EC-43D5-8AB2-C6CF547DC907}" srcOrd="0" destOrd="0" presId="urn:microsoft.com/office/officeart/2005/8/layout/pyramid1"/>
    <dgm:cxn modelId="{31DB6A9A-3396-4933-B73E-F4CB6CF2EEC2}" type="presParOf" srcId="{8CE022B5-95EC-43D5-8AB2-C6CF547DC907}" destId="{FB6BCE7E-A41C-42DB-AF08-AC42C61BF1E3}" srcOrd="0" destOrd="0" presId="urn:microsoft.com/office/officeart/2005/8/layout/pyramid1"/>
    <dgm:cxn modelId="{D1357F0B-E8B6-4780-BEB4-EE17A7A55EDB}" type="presParOf" srcId="{FB6BCE7E-A41C-42DB-AF08-AC42C61BF1E3}" destId="{8F9C377E-C7D7-41C7-AB7B-17FEE9DE2A63}" srcOrd="0" destOrd="0" presId="urn:microsoft.com/office/officeart/2005/8/layout/pyramid1"/>
    <dgm:cxn modelId="{D9CB4D4E-8B6C-4B78-AC87-CA7B5A80944D}" type="presParOf" srcId="{FB6BCE7E-A41C-42DB-AF08-AC42C61BF1E3}" destId="{C0AE8062-83C6-4839-8A05-9CD899F802AC}" srcOrd="1" destOrd="0" presId="urn:microsoft.com/office/officeart/2005/8/layout/pyramid1"/>
    <dgm:cxn modelId="{15F01B14-51C2-4575-A873-8244EB08CB54}" type="presParOf" srcId="{8CE022B5-95EC-43D5-8AB2-C6CF547DC907}" destId="{9F373CA3-CE02-4B9C-B4AA-F63653950AEE}" srcOrd="1" destOrd="0" presId="urn:microsoft.com/office/officeart/2005/8/layout/pyramid1"/>
    <dgm:cxn modelId="{8176A833-08B2-495C-B73C-F8F7E5A445B8}" type="presParOf" srcId="{9F373CA3-CE02-4B9C-B4AA-F63653950AEE}" destId="{6805A852-822A-4D8F-80CF-373D974A3DB3}" srcOrd="0" destOrd="0" presId="urn:microsoft.com/office/officeart/2005/8/layout/pyramid1"/>
    <dgm:cxn modelId="{E6149256-D7F1-4BF8-B826-0D48167014C4}" type="presParOf" srcId="{9F373CA3-CE02-4B9C-B4AA-F63653950AEE}" destId="{EC2607F1-1A0B-456F-82C5-BAAB085C98F4}" srcOrd="1" destOrd="0" presId="urn:microsoft.com/office/officeart/2005/8/layout/pyramid1"/>
    <dgm:cxn modelId="{C121B92B-C81E-48C4-B437-17A0F31DFF49}" type="presParOf" srcId="{8CE022B5-95EC-43D5-8AB2-C6CF547DC907}" destId="{63B31C9D-2454-43A2-8D06-EA2E085F4CC6}" srcOrd="2" destOrd="0" presId="urn:microsoft.com/office/officeart/2005/8/layout/pyramid1"/>
    <dgm:cxn modelId="{A17C623D-0B02-4AAA-AFAF-387148CD6CCC}" type="presParOf" srcId="{63B31C9D-2454-43A2-8D06-EA2E085F4CC6}" destId="{F07DB1AA-DA07-4F49-966B-FC7576517271}" srcOrd="0" destOrd="0" presId="urn:microsoft.com/office/officeart/2005/8/layout/pyramid1"/>
    <dgm:cxn modelId="{89517F5E-4233-4552-9ACC-564D207E4757}" type="presParOf" srcId="{63B31C9D-2454-43A2-8D06-EA2E085F4CC6}" destId="{A9112F95-3FC3-4424-ABB6-80530BF135C2}" srcOrd="1" destOrd="0" presId="urn:microsoft.com/office/officeart/2005/8/layout/pyramid1"/>
    <dgm:cxn modelId="{77B0126B-D5F8-4950-BDBC-E5B14DAAB1E2}" type="presParOf" srcId="{8CE022B5-95EC-43D5-8AB2-C6CF547DC907}" destId="{BF650357-F437-4C12-A7A5-A1C18FE9D594}" srcOrd="3" destOrd="0" presId="urn:microsoft.com/office/officeart/2005/8/layout/pyramid1"/>
    <dgm:cxn modelId="{D6B9665F-B5D9-4A25-B75C-6AB6A050BE7D}" type="presParOf" srcId="{BF650357-F437-4C12-A7A5-A1C18FE9D594}" destId="{F0086C54-1E93-420E-B67E-7518A0744D6F}" srcOrd="0" destOrd="0" presId="urn:microsoft.com/office/officeart/2005/8/layout/pyramid1"/>
    <dgm:cxn modelId="{76B7FB15-A82D-46B2-9CA0-B103AE6821B7}" type="presParOf" srcId="{BF650357-F437-4C12-A7A5-A1C18FE9D594}" destId="{77DA082C-9E30-4A87-862D-B63B6CDA506A}"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9C377E-C7D7-41C7-AB7B-17FEE9DE2A63}">
      <dsp:nvSpPr>
        <dsp:cNvPr id="0" name=""/>
        <dsp:cNvSpPr/>
      </dsp:nvSpPr>
      <dsp:spPr>
        <a:xfrm>
          <a:off x="1713562" y="0"/>
          <a:ext cx="1142375" cy="761583"/>
        </a:xfrm>
        <a:prstGeom prst="trapezoid">
          <a:avLst>
            <a:gd name="adj" fmla="val 75000"/>
          </a:avLst>
        </a:prstGeom>
        <a:solidFill>
          <a:srgbClr val="A7B96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chemeClr val="bg1"/>
              </a:solidFill>
              <a:latin typeface="Open Sans" pitchFamily="34" charset="0"/>
              <a:ea typeface="Open Sans" pitchFamily="34" charset="0"/>
              <a:cs typeface="Open Sans" pitchFamily="34" charset="0"/>
            </a:rPr>
            <a:t>Award</a:t>
          </a:r>
        </a:p>
      </dsp:txBody>
      <dsp:txXfrm>
        <a:off x="1713562" y="0"/>
        <a:ext cx="1142375" cy="761583"/>
      </dsp:txXfrm>
    </dsp:sp>
    <dsp:sp modelId="{6805A852-822A-4D8F-80CF-373D974A3DB3}">
      <dsp:nvSpPr>
        <dsp:cNvPr id="0" name=""/>
        <dsp:cNvSpPr/>
      </dsp:nvSpPr>
      <dsp:spPr>
        <a:xfrm>
          <a:off x="1142375" y="761583"/>
          <a:ext cx="2284750" cy="761583"/>
        </a:xfrm>
        <a:prstGeom prst="trapezoid">
          <a:avLst>
            <a:gd name="adj" fmla="val 75000"/>
          </a:avLst>
        </a:prstGeom>
        <a:solidFill>
          <a:srgbClr val="F76B47">
            <a:alpha val="70000"/>
          </a:srgb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latin typeface="Open Sans" pitchFamily="34" charset="0"/>
              <a:ea typeface="Open Sans" pitchFamily="34" charset="0"/>
              <a:cs typeface="Open Sans" pitchFamily="34" charset="0"/>
            </a:rPr>
            <a:t>Best Place</a:t>
          </a:r>
        </a:p>
      </dsp:txBody>
      <dsp:txXfrm>
        <a:off x="1542206" y="761583"/>
        <a:ext cx="1485087" cy="761583"/>
      </dsp:txXfrm>
    </dsp:sp>
    <dsp:sp modelId="{F07DB1AA-DA07-4F49-966B-FC7576517271}">
      <dsp:nvSpPr>
        <dsp:cNvPr id="0" name=""/>
        <dsp:cNvSpPr/>
      </dsp:nvSpPr>
      <dsp:spPr>
        <a:xfrm>
          <a:off x="571187" y="1523166"/>
          <a:ext cx="3427125" cy="761583"/>
        </a:xfrm>
        <a:prstGeom prst="trapezoid">
          <a:avLst>
            <a:gd name="adj" fmla="val 75000"/>
          </a:avLst>
        </a:prstGeom>
        <a:solidFill>
          <a:srgbClr val="A7B963"/>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latin typeface="Open Sans" pitchFamily="34" charset="0"/>
              <a:ea typeface="Open Sans" pitchFamily="34" charset="0"/>
              <a:cs typeface="Open Sans" pitchFamily="34" charset="0"/>
            </a:rPr>
            <a:t>Good Worker</a:t>
          </a:r>
        </a:p>
      </dsp:txBody>
      <dsp:txXfrm>
        <a:off x="1170934" y="1523166"/>
        <a:ext cx="2227631" cy="761583"/>
      </dsp:txXfrm>
    </dsp:sp>
    <dsp:sp modelId="{F0086C54-1E93-420E-B67E-7518A0744D6F}">
      <dsp:nvSpPr>
        <dsp:cNvPr id="0" name=""/>
        <dsp:cNvSpPr/>
      </dsp:nvSpPr>
      <dsp:spPr>
        <a:xfrm>
          <a:off x="0" y="2284749"/>
          <a:ext cx="4569501" cy="761583"/>
        </a:xfrm>
        <a:prstGeom prst="trapezoid">
          <a:avLst>
            <a:gd name="adj" fmla="val 75000"/>
          </a:avLst>
        </a:prstGeom>
        <a:solidFill>
          <a:srgbClr val="F76B47">
            <a:alpha val="70000"/>
          </a:srgbClr>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latin typeface="Open Sans" pitchFamily="34" charset="0"/>
              <a:ea typeface="Open Sans" pitchFamily="34" charset="0"/>
              <a:cs typeface="Open Sans" pitchFamily="34" charset="0"/>
            </a:rPr>
            <a:t>Basic Resource</a:t>
          </a:r>
        </a:p>
      </dsp:txBody>
      <dsp:txXfrm>
        <a:off x="799662" y="2284749"/>
        <a:ext cx="2970175" cy="761583"/>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2017/7/6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3086282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381078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12295967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15442770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808907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9893680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4691961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781754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1591271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075964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2455955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744833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7605102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818614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7559042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26906990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30999947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328890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315591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819267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704085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2017/7/6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2017/7/6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7/6/2017</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06/07/2017</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2.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tags" Target="../tags/tag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3.xml"/></Relationships>
</file>

<file path=ppt/slides/_rels/slide1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8" Type="http://schemas.openxmlformats.org/officeDocument/2006/relationships/tags" Target="../tags/tag11.xml"/><Relationship Id="rId13" Type="http://schemas.openxmlformats.org/officeDocument/2006/relationships/slideLayout" Target="../slideLayouts/slideLayout43.xml"/><Relationship Id="rId3" Type="http://schemas.openxmlformats.org/officeDocument/2006/relationships/tags" Target="../tags/tag6.xml"/><Relationship Id="rId7" Type="http://schemas.openxmlformats.org/officeDocument/2006/relationships/tags" Target="../tags/tag10.xml"/><Relationship Id="rId12" Type="http://schemas.openxmlformats.org/officeDocument/2006/relationships/tags" Target="../tags/tag15.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tags" Target="../tags/tag14.xml"/><Relationship Id="rId5" Type="http://schemas.openxmlformats.org/officeDocument/2006/relationships/tags" Target="../tags/tag8.xml"/><Relationship Id="rId10" Type="http://schemas.openxmlformats.org/officeDocument/2006/relationships/tags" Target="../tags/tag13.xml"/><Relationship Id="rId4" Type="http://schemas.openxmlformats.org/officeDocument/2006/relationships/tags" Target="../tags/tag7.xml"/><Relationship Id="rId9" Type="http://schemas.openxmlformats.org/officeDocument/2006/relationships/tags" Target="../tags/tag12.xml"/><Relationship Id="rId1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3.xml"/><Relationship Id="rId1" Type="http://schemas.openxmlformats.org/officeDocument/2006/relationships/slideLayout" Target="../slideLayouts/slideLayout4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6.jpg"/><Relationship Id="rId4" Type="http://schemas.openxmlformats.org/officeDocument/2006/relationships/notesSlide" Target="../notesSlides/notesSlide25.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3.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Joel Hanson、sara Groves - Traveling Light.mp3">
            <a:hlinkClick r:id="" action="ppaction://media"/>
            <a:extLst>
              <a:ext uri="{FF2B5EF4-FFF2-40B4-BE49-F238E27FC236}">
                <a16:creationId xmlns:a16="http://schemas.microsoft.com/office/drawing/2014/main" id="{59E5442F-89C1-4EF1-B8FE-09E2C3A17081}"/>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19999" y="-1440001"/>
            <a:ext cx="609600" cy="609600"/>
          </a:xfrm>
          <a:prstGeom prst="rect">
            <a:avLst/>
          </a:prstGeom>
        </p:spPr>
      </p:pic>
      <p:pic>
        <p:nvPicPr>
          <p:cNvPr id="3" name="图片 2">
            <a:extLst>
              <a:ext uri="{FF2B5EF4-FFF2-40B4-BE49-F238E27FC236}">
                <a16:creationId xmlns:a16="http://schemas.microsoft.com/office/drawing/2014/main" id="{FD07AD6B-EC17-4434-B2E3-972DF11BF20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6" name="组合 25">
            <a:extLst>
              <a:ext uri="{FF2B5EF4-FFF2-40B4-BE49-F238E27FC236}">
                <a16:creationId xmlns:a16="http://schemas.microsoft.com/office/drawing/2014/main" id="{F4E3C3D1-8356-43B9-8C0D-B2B015FD6E0B}"/>
              </a:ext>
            </a:extLst>
          </p:cNvPr>
          <p:cNvGrpSpPr/>
          <p:nvPr/>
        </p:nvGrpSpPr>
        <p:grpSpPr>
          <a:xfrm flipH="1">
            <a:off x="4244694" y="2111604"/>
            <a:ext cx="1468182" cy="3895393"/>
            <a:chOff x="6576060" y="1798320"/>
            <a:chExt cx="1468182" cy="3895393"/>
          </a:xfrm>
        </p:grpSpPr>
        <p:grpSp>
          <p:nvGrpSpPr>
            <p:cNvPr id="27" name="组合 26">
              <a:extLst>
                <a:ext uri="{FF2B5EF4-FFF2-40B4-BE49-F238E27FC236}">
                  <a16:creationId xmlns:a16="http://schemas.microsoft.com/office/drawing/2014/main" id="{D7AF94AB-9576-4806-87F7-082A8C61C1AA}"/>
                </a:ext>
              </a:extLst>
            </p:cNvPr>
            <p:cNvGrpSpPr/>
            <p:nvPr/>
          </p:nvGrpSpPr>
          <p:grpSpPr>
            <a:xfrm>
              <a:off x="6576060" y="1798320"/>
              <a:ext cx="396240" cy="2302322"/>
              <a:chOff x="6576060" y="1798320"/>
              <a:chExt cx="396240" cy="2302322"/>
            </a:xfrm>
          </p:grpSpPr>
          <p:sp>
            <p:nvSpPr>
              <p:cNvPr id="29" name="矩形 28">
                <a:extLst>
                  <a:ext uri="{FF2B5EF4-FFF2-40B4-BE49-F238E27FC236}">
                    <a16:creationId xmlns:a16="http://schemas.microsoft.com/office/drawing/2014/main" id="{5D53931A-0D94-432A-8B3C-DDF617D9040D}"/>
                  </a:ext>
                </a:extLst>
              </p:cNvPr>
              <p:cNvSpPr/>
              <p:nvPr/>
            </p:nvSpPr>
            <p:spPr>
              <a:xfrm>
                <a:off x="6576060" y="1798320"/>
                <a:ext cx="396240" cy="2302322"/>
              </a:xfrm>
              <a:prstGeom prst="rect">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18">
                <a:extLst>
                  <a:ext uri="{FF2B5EF4-FFF2-40B4-BE49-F238E27FC236}">
                    <a16:creationId xmlns:a16="http://schemas.microsoft.com/office/drawing/2014/main" id="{B32F50DD-DC93-485C-AEEA-5FC7493EAB40}"/>
                  </a:ext>
                </a:extLst>
              </p:cNvPr>
              <p:cNvSpPr>
                <a:spLocks noChangeArrowheads="1"/>
              </p:cNvSpPr>
              <p:nvPr>
                <p:custDataLst>
                  <p:tags r:id="rId4"/>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微软雅黑" panose="020B0503020204020204" pitchFamily="34" charset="-122"/>
                    <a:ea typeface="微软雅黑" panose="020B0503020204020204" pitchFamily="34" charset="-122"/>
                    <a:cs typeface="宋体" pitchFamily="2" charset="-122"/>
                  </a:rPr>
                  <a:t>工作汇报通用</a:t>
                </a:r>
                <a:r>
                  <a:rPr lang="en-US" altLang="zh-CN" sz="1700" dirty="0">
                    <a:solidFill>
                      <a:schemeClr val="bg1"/>
                    </a:solidFill>
                    <a:latin typeface="微软雅黑" panose="020B0503020204020204" pitchFamily="34" charset="-122"/>
                    <a:ea typeface="微软雅黑" panose="020B0503020204020204" pitchFamily="34" charset="-122"/>
                    <a:cs typeface="宋体" pitchFamily="2" charset="-122"/>
                  </a:rPr>
                  <a:t>PPT</a:t>
                </a:r>
                <a:r>
                  <a:rPr lang="zh-CN" altLang="en-US" sz="1700" dirty="0">
                    <a:solidFill>
                      <a:schemeClr val="bg1"/>
                    </a:solidFill>
                    <a:latin typeface="微软雅黑" panose="020B0503020204020204" pitchFamily="34" charset="-122"/>
                    <a:ea typeface="微软雅黑" panose="020B0503020204020204" pitchFamily="34" charset="-122"/>
                    <a:cs typeface="宋体" pitchFamily="2" charset="-122"/>
                  </a:rPr>
                  <a:t>模板</a:t>
                </a:r>
                <a:endParaRPr lang="en-US" altLang="zh-CN" sz="17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28" name="18">
              <a:extLst>
                <a:ext uri="{FF2B5EF4-FFF2-40B4-BE49-F238E27FC236}">
                  <a16:creationId xmlns:a16="http://schemas.microsoft.com/office/drawing/2014/main" id="{927922B1-539F-4EEE-93D2-1CBAB4A66037}"/>
                </a:ext>
              </a:extLst>
            </p:cNvPr>
            <p:cNvSpPr>
              <a:spLocks noChangeArrowheads="1"/>
            </p:cNvSpPr>
            <p:nvPr>
              <p:custDataLst>
                <p:tags r:id="rId3"/>
              </p:custDataLst>
            </p:nvPr>
          </p:nvSpPr>
          <p:spPr bwMode="auto">
            <a:xfrm>
              <a:off x="718246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我们热爱音乐 </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关注娱乐 </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钟爱设计，</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我们用更专业、更专注，</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夏天热力邀请你各我们一起，</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缔造感官世界中独一无二的完美设计</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a:t>
              </a:r>
            </a:p>
          </p:txBody>
        </p:sp>
      </p:grpSp>
      <p:sp>
        <p:nvSpPr>
          <p:cNvPr id="38" name="TextBox 3">
            <a:extLst>
              <a:ext uri="{FF2B5EF4-FFF2-40B4-BE49-F238E27FC236}">
                <a16:creationId xmlns:a16="http://schemas.microsoft.com/office/drawing/2014/main" id="{11ECDC36-90AF-4DB2-A831-FD5A20BC278B}"/>
              </a:ext>
            </a:extLst>
          </p:cNvPr>
          <p:cNvSpPr txBox="1"/>
          <p:nvPr/>
        </p:nvSpPr>
        <p:spPr>
          <a:xfrm>
            <a:off x="5592410" y="1973902"/>
            <a:ext cx="3105268" cy="2554545"/>
          </a:xfrm>
          <a:prstGeom prst="rect">
            <a:avLst/>
          </a:prstGeom>
          <a:noFill/>
        </p:spPr>
        <p:txBody>
          <a:bodyPr wrap="square" rtlCol="0">
            <a:spAutoFit/>
          </a:bodyPr>
          <a:lstStyle/>
          <a:p>
            <a:pPr algn="ctr"/>
            <a:r>
              <a:rPr lang="zh-CN" altLang="en-US" sz="8000" b="1" spc="600" dirty="0">
                <a:solidFill>
                  <a:srgbClr val="A7B963"/>
                </a:solidFill>
                <a:latin typeface="微软雅黑" panose="020B0503020204020204" pitchFamily="34" charset="-122"/>
                <a:ea typeface="微软雅黑" panose="020B0503020204020204" pitchFamily="34" charset="-122"/>
              </a:rPr>
              <a:t>七</a:t>
            </a:r>
            <a:r>
              <a:rPr lang="zh-CN" altLang="en-US" sz="8000" spc="600" dirty="0">
                <a:solidFill>
                  <a:srgbClr val="A7B963"/>
                </a:solidFill>
                <a:latin typeface="微软雅黑" panose="020B0503020204020204" pitchFamily="34" charset="-122"/>
                <a:ea typeface="微软雅黑" panose="020B0503020204020204" pitchFamily="34" charset="-122"/>
              </a:rPr>
              <a:t>月你</a:t>
            </a:r>
            <a:r>
              <a:rPr lang="zh-CN" altLang="en-US" sz="8000" b="1" spc="600" dirty="0">
                <a:solidFill>
                  <a:srgbClr val="A7B963"/>
                </a:solidFill>
                <a:latin typeface="微软雅黑" panose="020B0503020204020204" pitchFamily="34" charset="-122"/>
                <a:ea typeface="微软雅黑" panose="020B0503020204020204" pitchFamily="34" charset="-122"/>
              </a:rPr>
              <a:t>好</a:t>
            </a:r>
          </a:p>
        </p:txBody>
      </p:sp>
      <p:grpSp>
        <p:nvGrpSpPr>
          <p:cNvPr id="39" name="组合 38">
            <a:extLst>
              <a:ext uri="{FF2B5EF4-FFF2-40B4-BE49-F238E27FC236}">
                <a16:creationId xmlns:a16="http://schemas.microsoft.com/office/drawing/2014/main" id="{D5DCF863-47EE-4F6D-8590-C1D9806A5E24}"/>
              </a:ext>
            </a:extLst>
          </p:cNvPr>
          <p:cNvGrpSpPr>
            <a:grpSpLocks/>
          </p:cNvGrpSpPr>
          <p:nvPr/>
        </p:nvGrpSpPr>
        <p:grpSpPr bwMode="auto">
          <a:xfrm>
            <a:off x="3004320" y="333830"/>
            <a:ext cx="6190345" cy="6190342"/>
            <a:chOff x="-388653" y="217475"/>
            <a:chExt cx="6422744" cy="6423051"/>
          </a:xfrm>
        </p:grpSpPr>
        <p:sp>
          <p:nvSpPr>
            <p:cNvPr id="40" name="椭圆 39">
              <a:extLst>
                <a:ext uri="{FF2B5EF4-FFF2-40B4-BE49-F238E27FC236}">
                  <a16:creationId xmlns:a16="http://schemas.microsoft.com/office/drawing/2014/main" id="{ECF0FDE6-E8C5-4E5E-B98D-E0702A93FED8}"/>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1" name="组合 1">
              <a:extLst>
                <a:ext uri="{FF2B5EF4-FFF2-40B4-BE49-F238E27FC236}">
                  <a16:creationId xmlns:a16="http://schemas.microsoft.com/office/drawing/2014/main" id="{4186FB76-EB44-4211-BA2E-0170ADFB7F0D}"/>
                </a:ext>
              </a:extLst>
            </p:cNvPr>
            <p:cNvGrpSpPr>
              <a:grpSpLocks/>
            </p:cNvGrpSpPr>
            <p:nvPr/>
          </p:nvGrpSpPr>
          <p:grpSpPr bwMode="auto">
            <a:xfrm>
              <a:off x="-185157" y="1919201"/>
              <a:ext cx="6206918" cy="2544927"/>
              <a:chOff x="-185157" y="1919201"/>
              <a:chExt cx="6206918" cy="2544927"/>
            </a:xfrm>
          </p:grpSpPr>
          <p:sp>
            <p:nvSpPr>
              <p:cNvPr id="42" name="椭圆 41">
                <a:extLst>
                  <a:ext uri="{FF2B5EF4-FFF2-40B4-BE49-F238E27FC236}">
                    <a16:creationId xmlns:a16="http://schemas.microsoft.com/office/drawing/2014/main" id="{553E4BAA-7111-4A12-948B-C51A1B193222}"/>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3" name="椭圆 42">
                <a:extLst>
                  <a:ext uri="{FF2B5EF4-FFF2-40B4-BE49-F238E27FC236}">
                    <a16:creationId xmlns:a16="http://schemas.microsoft.com/office/drawing/2014/main" id="{B2A3259F-515D-4190-874E-87EA3BCD53E4}"/>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750" fill="hold"/>
                                            <p:tgtEl>
                                              <p:spTgt spid="3"/>
                                            </p:tgtEl>
                                            <p:attrNameLst>
                                              <p:attrName>ppt_w</p:attrName>
                                            </p:attrNameLst>
                                          </p:cBhvr>
                                          <p:tavLst>
                                            <p:tav tm="0">
                                              <p:val>
                                                <p:fltVal val="0"/>
                                              </p:val>
                                            </p:tav>
                                            <p:tav tm="100000">
                                              <p:val>
                                                <p:strVal val="#ppt_w"/>
                                              </p:val>
                                            </p:tav>
                                          </p:tavLst>
                                        </p:anim>
                                        <p:anim calcmode="lin" valueType="num">
                                          <p:cBhvr>
                                            <p:cTn id="10" dur="750" fill="hold"/>
                                            <p:tgtEl>
                                              <p:spTgt spid="3"/>
                                            </p:tgtEl>
                                            <p:attrNameLst>
                                              <p:attrName>ppt_h</p:attrName>
                                            </p:attrNameLst>
                                          </p:cBhvr>
                                          <p:tavLst>
                                            <p:tav tm="0">
                                              <p:val>
                                                <p:fltVal val="0"/>
                                              </p:val>
                                            </p:tav>
                                            <p:tav tm="100000">
                                              <p:val>
                                                <p:strVal val="#ppt_h"/>
                                              </p:val>
                                            </p:tav>
                                          </p:tavLst>
                                        </p:anim>
                                        <p:animEffect transition="in" filter="fade">
                                          <p:cBhvr>
                                            <p:cTn id="11" dur="750"/>
                                            <p:tgtEl>
                                              <p:spTgt spid="3"/>
                                            </p:tgtEl>
                                          </p:cBhvr>
                                        </p:animEffect>
                                      </p:childTnLst>
                                    </p:cTn>
                                  </p:par>
                                </p:childTnLst>
                              </p:cTn>
                            </p:par>
                            <p:par>
                              <p:cTn id="12" fill="hold">
                                <p:stCondLst>
                                  <p:cond delay="750"/>
                                </p:stCondLst>
                                <p:childTnLst>
                                  <p:par>
                                    <p:cTn id="13" presetID="49" presetClass="entr" presetSubtype="0" decel="10000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500" fill="hold"/>
                                            <p:tgtEl>
                                              <p:spTgt spid="39"/>
                                            </p:tgtEl>
                                            <p:attrNameLst>
                                              <p:attrName>ppt_w</p:attrName>
                                            </p:attrNameLst>
                                          </p:cBhvr>
                                          <p:tavLst>
                                            <p:tav tm="0">
                                              <p:val>
                                                <p:fltVal val="0"/>
                                              </p:val>
                                            </p:tav>
                                            <p:tav tm="100000">
                                              <p:val>
                                                <p:strVal val="#ppt_w"/>
                                              </p:val>
                                            </p:tav>
                                          </p:tavLst>
                                        </p:anim>
                                        <p:anim calcmode="lin" valueType="num">
                                          <p:cBhvr>
                                            <p:cTn id="16" dur="1500" fill="hold"/>
                                            <p:tgtEl>
                                              <p:spTgt spid="39"/>
                                            </p:tgtEl>
                                            <p:attrNameLst>
                                              <p:attrName>ppt_h</p:attrName>
                                            </p:attrNameLst>
                                          </p:cBhvr>
                                          <p:tavLst>
                                            <p:tav tm="0">
                                              <p:val>
                                                <p:fltVal val="0"/>
                                              </p:val>
                                            </p:tav>
                                            <p:tav tm="100000">
                                              <p:val>
                                                <p:strVal val="#ppt_h"/>
                                              </p:val>
                                            </p:tav>
                                          </p:tavLst>
                                        </p:anim>
                                        <p:anim calcmode="lin" valueType="num">
                                          <p:cBhvr>
                                            <p:cTn id="17" dur="1500" fill="hold"/>
                                            <p:tgtEl>
                                              <p:spTgt spid="39"/>
                                            </p:tgtEl>
                                            <p:attrNameLst>
                                              <p:attrName>style.rotation</p:attrName>
                                            </p:attrNameLst>
                                          </p:cBhvr>
                                          <p:tavLst>
                                            <p:tav tm="0">
                                              <p:val>
                                                <p:fltVal val="360"/>
                                              </p:val>
                                            </p:tav>
                                            <p:tav tm="100000">
                                              <p:val>
                                                <p:fltVal val="0"/>
                                              </p:val>
                                            </p:tav>
                                          </p:tavLst>
                                        </p:anim>
                                        <p:animEffect transition="in" filter="fade">
                                          <p:cBhvr>
                                            <p:cTn id="18" dur="1500"/>
                                            <p:tgtEl>
                                              <p:spTgt spid="39"/>
                                            </p:tgtEl>
                                          </p:cBhvr>
                                        </p:animEffect>
                                      </p:childTnLst>
                                    </p:cTn>
                                  </p:par>
                                </p:childTnLst>
                              </p:cTn>
                            </p:par>
                            <p:par>
                              <p:cTn id="19" fill="hold">
                                <p:stCondLst>
                                  <p:cond delay="2250"/>
                                </p:stCondLst>
                                <p:childTnLst>
                                  <p:par>
                                    <p:cTn id="20" presetID="22" presetClass="entr" presetSubtype="1"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750"/>
                                            <p:tgtEl>
                                              <p:spTgt spid="26"/>
                                            </p:tgtEl>
                                          </p:cBhvr>
                                        </p:animEffect>
                                      </p:childTnLst>
                                    </p:cTn>
                                  </p:par>
                                </p:childTnLst>
                              </p:cTn>
                            </p:par>
                            <p:par>
                              <p:cTn id="23" fill="hold">
                                <p:stCondLst>
                                  <p:cond delay="3000"/>
                                </p:stCondLst>
                                <p:childTnLst>
                                  <p:par>
                                    <p:cTn id="24" presetID="2" presetClass="entr" presetSubtype="1" fill="hold" grpId="0" nodeType="afterEffect" p14:presetBounceEnd="46667">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14:bounceEnd="46667">
                                          <p:cBhvr additive="base">
                                            <p:cTn id="26" dur="750" fill="hold"/>
                                            <p:tgtEl>
                                              <p:spTgt spid="38"/>
                                            </p:tgtEl>
                                            <p:attrNameLst>
                                              <p:attrName>ppt_x</p:attrName>
                                            </p:attrNameLst>
                                          </p:cBhvr>
                                          <p:tavLst>
                                            <p:tav tm="0">
                                              <p:val>
                                                <p:strVal val="#ppt_x"/>
                                              </p:val>
                                            </p:tav>
                                            <p:tav tm="100000">
                                              <p:val>
                                                <p:strVal val="#ppt_x"/>
                                              </p:val>
                                            </p:tav>
                                          </p:tavLst>
                                        </p:anim>
                                        <p:anim calcmode="lin" valueType="num" p14:bounceEnd="46667">
                                          <p:cBhvr additive="base">
                                            <p:cTn id="27" dur="75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0"/>
                    </p:tgtEl>
                  </p:cMediaNode>
                </p:audio>
              </p:childTnLst>
            </p:cTn>
          </p:par>
        </p:tnLst>
        <p:bldLst>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53" presetClass="entr" presetSubtype="16"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 calcmode="lin" valueType="num">
                                          <p:cBhvr>
                                            <p:cTn id="9" dur="750" fill="hold"/>
                                            <p:tgtEl>
                                              <p:spTgt spid="3"/>
                                            </p:tgtEl>
                                            <p:attrNameLst>
                                              <p:attrName>ppt_w</p:attrName>
                                            </p:attrNameLst>
                                          </p:cBhvr>
                                          <p:tavLst>
                                            <p:tav tm="0">
                                              <p:val>
                                                <p:fltVal val="0"/>
                                              </p:val>
                                            </p:tav>
                                            <p:tav tm="100000">
                                              <p:val>
                                                <p:strVal val="#ppt_w"/>
                                              </p:val>
                                            </p:tav>
                                          </p:tavLst>
                                        </p:anim>
                                        <p:anim calcmode="lin" valueType="num">
                                          <p:cBhvr>
                                            <p:cTn id="10" dur="750" fill="hold"/>
                                            <p:tgtEl>
                                              <p:spTgt spid="3"/>
                                            </p:tgtEl>
                                            <p:attrNameLst>
                                              <p:attrName>ppt_h</p:attrName>
                                            </p:attrNameLst>
                                          </p:cBhvr>
                                          <p:tavLst>
                                            <p:tav tm="0">
                                              <p:val>
                                                <p:fltVal val="0"/>
                                              </p:val>
                                            </p:tav>
                                            <p:tav tm="100000">
                                              <p:val>
                                                <p:strVal val="#ppt_h"/>
                                              </p:val>
                                            </p:tav>
                                          </p:tavLst>
                                        </p:anim>
                                        <p:animEffect transition="in" filter="fade">
                                          <p:cBhvr>
                                            <p:cTn id="11" dur="750"/>
                                            <p:tgtEl>
                                              <p:spTgt spid="3"/>
                                            </p:tgtEl>
                                          </p:cBhvr>
                                        </p:animEffect>
                                      </p:childTnLst>
                                    </p:cTn>
                                  </p:par>
                                </p:childTnLst>
                              </p:cTn>
                            </p:par>
                            <p:par>
                              <p:cTn id="12" fill="hold">
                                <p:stCondLst>
                                  <p:cond delay="750"/>
                                </p:stCondLst>
                                <p:childTnLst>
                                  <p:par>
                                    <p:cTn id="13" presetID="49" presetClass="entr" presetSubtype="0" decel="10000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1500" fill="hold"/>
                                            <p:tgtEl>
                                              <p:spTgt spid="39"/>
                                            </p:tgtEl>
                                            <p:attrNameLst>
                                              <p:attrName>ppt_w</p:attrName>
                                            </p:attrNameLst>
                                          </p:cBhvr>
                                          <p:tavLst>
                                            <p:tav tm="0">
                                              <p:val>
                                                <p:fltVal val="0"/>
                                              </p:val>
                                            </p:tav>
                                            <p:tav tm="100000">
                                              <p:val>
                                                <p:strVal val="#ppt_w"/>
                                              </p:val>
                                            </p:tav>
                                          </p:tavLst>
                                        </p:anim>
                                        <p:anim calcmode="lin" valueType="num">
                                          <p:cBhvr>
                                            <p:cTn id="16" dur="1500" fill="hold"/>
                                            <p:tgtEl>
                                              <p:spTgt spid="39"/>
                                            </p:tgtEl>
                                            <p:attrNameLst>
                                              <p:attrName>ppt_h</p:attrName>
                                            </p:attrNameLst>
                                          </p:cBhvr>
                                          <p:tavLst>
                                            <p:tav tm="0">
                                              <p:val>
                                                <p:fltVal val="0"/>
                                              </p:val>
                                            </p:tav>
                                            <p:tav tm="100000">
                                              <p:val>
                                                <p:strVal val="#ppt_h"/>
                                              </p:val>
                                            </p:tav>
                                          </p:tavLst>
                                        </p:anim>
                                        <p:anim calcmode="lin" valueType="num">
                                          <p:cBhvr>
                                            <p:cTn id="17" dur="1500" fill="hold"/>
                                            <p:tgtEl>
                                              <p:spTgt spid="39"/>
                                            </p:tgtEl>
                                            <p:attrNameLst>
                                              <p:attrName>style.rotation</p:attrName>
                                            </p:attrNameLst>
                                          </p:cBhvr>
                                          <p:tavLst>
                                            <p:tav tm="0">
                                              <p:val>
                                                <p:fltVal val="360"/>
                                              </p:val>
                                            </p:tav>
                                            <p:tav tm="100000">
                                              <p:val>
                                                <p:fltVal val="0"/>
                                              </p:val>
                                            </p:tav>
                                          </p:tavLst>
                                        </p:anim>
                                        <p:animEffect transition="in" filter="fade">
                                          <p:cBhvr>
                                            <p:cTn id="18" dur="1500"/>
                                            <p:tgtEl>
                                              <p:spTgt spid="39"/>
                                            </p:tgtEl>
                                          </p:cBhvr>
                                        </p:animEffect>
                                      </p:childTnLst>
                                    </p:cTn>
                                  </p:par>
                                </p:childTnLst>
                              </p:cTn>
                            </p:par>
                            <p:par>
                              <p:cTn id="19" fill="hold">
                                <p:stCondLst>
                                  <p:cond delay="2250"/>
                                </p:stCondLst>
                                <p:childTnLst>
                                  <p:par>
                                    <p:cTn id="20" presetID="22" presetClass="entr" presetSubtype="1"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wipe(up)">
                                          <p:cBhvr>
                                            <p:cTn id="22" dur="750"/>
                                            <p:tgtEl>
                                              <p:spTgt spid="26"/>
                                            </p:tgtEl>
                                          </p:cBhvr>
                                        </p:animEffect>
                                      </p:childTnLst>
                                    </p:cTn>
                                  </p:par>
                                </p:childTnLst>
                              </p:cTn>
                            </p:par>
                            <p:par>
                              <p:cTn id="23" fill="hold">
                                <p:stCondLst>
                                  <p:cond delay="3000"/>
                                </p:stCondLst>
                                <p:childTnLst>
                                  <p:par>
                                    <p:cTn id="24" presetID="2" presetClass="entr" presetSubtype="1"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750" fill="hold"/>
                                            <p:tgtEl>
                                              <p:spTgt spid="38"/>
                                            </p:tgtEl>
                                            <p:attrNameLst>
                                              <p:attrName>ppt_x</p:attrName>
                                            </p:attrNameLst>
                                          </p:cBhvr>
                                          <p:tavLst>
                                            <p:tav tm="0">
                                              <p:val>
                                                <p:strVal val="#ppt_x"/>
                                              </p:val>
                                            </p:tav>
                                            <p:tav tm="100000">
                                              <p:val>
                                                <p:strVal val="#ppt_x"/>
                                              </p:val>
                                            </p:tav>
                                          </p:tavLst>
                                        </p:anim>
                                        <p:anim calcmode="lin" valueType="num">
                                          <p:cBhvr additive="base">
                                            <p:cTn id="27" dur="750" fill="hold"/>
                                            <p:tgtEl>
                                              <p:spTgt spid="3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remove" display="0">
                      <p:stCondLst>
                        <p:cond delay="indefinite"/>
                      </p:stCondLst>
                      <p:endCondLst>
                        <p:cond evt="onStopAudio" delay="0">
                          <p:tgtEl>
                            <p:sldTgt/>
                          </p:tgtEl>
                        </p:cond>
                      </p:endCondLst>
                    </p:cTn>
                    <p:tgtEl>
                      <p:spTgt spid="20"/>
                    </p:tgtEl>
                  </p:cMediaNode>
                </p:audio>
              </p:childTnLst>
            </p:cTn>
          </p:par>
        </p:tnLst>
        <p:bldLst>
          <p:bldP spid="3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6AF1429A-4551-45FA-B49B-B67BD246657F}"/>
              </a:ext>
            </a:extLst>
          </p:cNvPr>
          <p:cNvGrpSpPr/>
          <p:nvPr/>
        </p:nvGrpSpPr>
        <p:grpSpPr>
          <a:xfrm>
            <a:off x="1969427" y="1782482"/>
            <a:ext cx="8278544" cy="4498872"/>
            <a:chOff x="1125102" y="2121215"/>
            <a:chExt cx="6558579" cy="3564178"/>
          </a:xfrm>
        </p:grpSpPr>
        <p:sp>
          <p:nvSpPr>
            <p:cNvPr id="6" name="Oval 152">
              <a:extLst>
                <a:ext uri="{FF2B5EF4-FFF2-40B4-BE49-F238E27FC236}">
                  <a16:creationId xmlns:a16="http://schemas.microsoft.com/office/drawing/2014/main" id="{D0308219-F580-433E-97F6-3F5F6BF97CB1}"/>
                </a:ext>
              </a:extLst>
            </p:cNvPr>
            <p:cNvSpPr/>
            <p:nvPr/>
          </p:nvSpPr>
          <p:spPr>
            <a:xfrm>
              <a:off x="1398254" y="2193842"/>
              <a:ext cx="1056278" cy="1056278"/>
            </a:xfrm>
            <a:prstGeom prst="ellipse">
              <a:avLst/>
            </a:prstGeom>
            <a:solidFill>
              <a:srgbClr val="A7B963"/>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7" name="Oval 153">
              <a:extLst>
                <a:ext uri="{FF2B5EF4-FFF2-40B4-BE49-F238E27FC236}">
                  <a16:creationId xmlns:a16="http://schemas.microsoft.com/office/drawing/2014/main" id="{1960380C-D71F-4AF2-8D0B-336F76992E6D}"/>
                </a:ext>
              </a:extLst>
            </p:cNvPr>
            <p:cNvSpPr/>
            <p:nvPr/>
          </p:nvSpPr>
          <p:spPr>
            <a:xfrm>
              <a:off x="3901018" y="3175873"/>
              <a:ext cx="1056278" cy="1056278"/>
            </a:xfrm>
            <a:prstGeom prst="ellipse">
              <a:avLst/>
            </a:prstGeom>
            <a:solidFill>
              <a:srgbClr val="A7B963"/>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9" name="Oval 154">
              <a:extLst>
                <a:ext uri="{FF2B5EF4-FFF2-40B4-BE49-F238E27FC236}">
                  <a16:creationId xmlns:a16="http://schemas.microsoft.com/office/drawing/2014/main" id="{F08F9C24-7B4D-4E15-8F28-A266C63FCB41}"/>
                </a:ext>
              </a:extLst>
            </p:cNvPr>
            <p:cNvSpPr/>
            <p:nvPr/>
          </p:nvSpPr>
          <p:spPr>
            <a:xfrm>
              <a:off x="5296066" y="4629115"/>
              <a:ext cx="1056278" cy="1056278"/>
            </a:xfrm>
            <a:prstGeom prst="ellipse">
              <a:avLst/>
            </a:prstGeom>
            <a:solidFill>
              <a:srgbClr val="F76B47"/>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0" name="Oval 155">
              <a:extLst>
                <a:ext uri="{FF2B5EF4-FFF2-40B4-BE49-F238E27FC236}">
                  <a16:creationId xmlns:a16="http://schemas.microsoft.com/office/drawing/2014/main" id="{85B87781-6B5A-4E49-BB8D-F3500611528F}"/>
                </a:ext>
              </a:extLst>
            </p:cNvPr>
            <p:cNvSpPr/>
            <p:nvPr/>
          </p:nvSpPr>
          <p:spPr>
            <a:xfrm>
              <a:off x="2501042" y="4629115"/>
              <a:ext cx="1056278" cy="1056278"/>
            </a:xfrm>
            <a:prstGeom prst="ellipse">
              <a:avLst/>
            </a:prstGeom>
            <a:solidFill>
              <a:srgbClr val="F76B47"/>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sp>
          <p:nvSpPr>
            <p:cNvPr id="11" name="Oval 156">
              <a:extLst>
                <a:ext uri="{FF2B5EF4-FFF2-40B4-BE49-F238E27FC236}">
                  <a16:creationId xmlns:a16="http://schemas.microsoft.com/office/drawing/2014/main" id="{6386E909-A26D-4ED7-9475-C9229DBEEB15}"/>
                </a:ext>
              </a:extLst>
            </p:cNvPr>
            <p:cNvSpPr/>
            <p:nvPr/>
          </p:nvSpPr>
          <p:spPr>
            <a:xfrm>
              <a:off x="6352344" y="2437820"/>
              <a:ext cx="1056278" cy="1056278"/>
            </a:xfrm>
            <a:prstGeom prst="ellipse">
              <a:avLst/>
            </a:prstGeom>
            <a:solidFill>
              <a:srgbClr val="A7B963"/>
            </a:solidFill>
            <a:ln w="88900" cap="flat" cmpd="thickThin">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350" dirty="0">
                <a:solidFill>
                  <a:srgbClr val="E3D29D"/>
                </a:solidFill>
              </a:endParaRPr>
            </a:p>
          </p:txBody>
        </p:sp>
        <p:cxnSp>
          <p:nvCxnSpPr>
            <p:cNvPr id="12" name="Curved Connector 157">
              <a:extLst>
                <a:ext uri="{FF2B5EF4-FFF2-40B4-BE49-F238E27FC236}">
                  <a16:creationId xmlns:a16="http://schemas.microsoft.com/office/drawing/2014/main" id="{5644026A-44F2-492D-906D-183E9FF9C101}"/>
                </a:ext>
              </a:extLst>
            </p:cNvPr>
            <p:cNvCxnSpPr>
              <a:stCxn id="7" idx="4"/>
              <a:endCxn id="9" idx="2"/>
            </p:cNvCxnSpPr>
            <p:nvPr/>
          </p:nvCxnSpPr>
          <p:spPr>
            <a:xfrm rot="16200000" flipH="1">
              <a:off x="4400060" y="4261248"/>
              <a:ext cx="925103" cy="866909"/>
            </a:xfrm>
            <a:prstGeom prst="curvedConnector2">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13" name="Curved Connector 158">
              <a:extLst>
                <a:ext uri="{FF2B5EF4-FFF2-40B4-BE49-F238E27FC236}">
                  <a16:creationId xmlns:a16="http://schemas.microsoft.com/office/drawing/2014/main" id="{945293B4-CC1C-49B8-9748-DA18E48177E8}"/>
                </a:ext>
              </a:extLst>
            </p:cNvPr>
            <p:cNvCxnSpPr>
              <a:stCxn id="7" idx="4"/>
              <a:endCxn id="10" idx="0"/>
            </p:cNvCxnSpPr>
            <p:nvPr/>
          </p:nvCxnSpPr>
          <p:spPr>
            <a:xfrm rot="5400000">
              <a:off x="3530687" y="3730645"/>
              <a:ext cx="396963" cy="1399976"/>
            </a:xfrm>
            <a:prstGeom prst="curvedConnector3">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14" name="Curved Connector 159">
              <a:extLst>
                <a:ext uri="{FF2B5EF4-FFF2-40B4-BE49-F238E27FC236}">
                  <a16:creationId xmlns:a16="http://schemas.microsoft.com/office/drawing/2014/main" id="{9E847D42-E551-4E63-B802-FD33C23E8AC5}"/>
                </a:ext>
              </a:extLst>
            </p:cNvPr>
            <p:cNvCxnSpPr>
              <a:stCxn id="10" idx="2"/>
            </p:cNvCxnSpPr>
            <p:nvPr/>
          </p:nvCxnSpPr>
          <p:spPr>
            <a:xfrm rot="10800000">
              <a:off x="1398255" y="2721030"/>
              <a:ext cx="1102787" cy="2436224"/>
            </a:xfrm>
            <a:prstGeom prst="curvedConnector3">
              <a:avLst>
                <a:gd name="adj1" fmla="val 115547"/>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cxnSp>
          <p:nvCxnSpPr>
            <p:cNvPr id="15" name="Curved Connector 160">
              <a:extLst>
                <a:ext uri="{FF2B5EF4-FFF2-40B4-BE49-F238E27FC236}">
                  <a16:creationId xmlns:a16="http://schemas.microsoft.com/office/drawing/2014/main" id="{6B6C5305-8D8F-4787-B23C-169622EA47CD}"/>
                </a:ext>
              </a:extLst>
            </p:cNvPr>
            <p:cNvCxnSpPr>
              <a:stCxn id="11" idx="4"/>
            </p:cNvCxnSpPr>
            <p:nvPr/>
          </p:nvCxnSpPr>
          <p:spPr>
            <a:xfrm rot="5400000" flipH="1">
              <a:off x="4280974" y="894589"/>
              <a:ext cx="773068" cy="4425950"/>
            </a:xfrm>
            <a:prstGeom prst="curvedConnector4">
              <a:avLst>
                <a:gd name="adj1" fmla="val -35696"/>
                <a:gd name="adj2" fmla="val 39881"/>
              </a:avLst>
            </a:prstGeom>
            <a:ln w="12700" cmpd="thickThin">
              <a:solidFill>
                <a:schemeClr val="bg1">
                  <a:lumMod val="50000"/>
                </a:schemeClr>
              </a:solidFill>
              <a:prstDash val="lgDash"/>
              <a:tailEnd type="triangle" w="med" len="lg"/>
            </a:ln>
          </p:spPr>
          <p:style>
            <a:lnRef idx="1">
              <a:schemeClr val="accent1"/>
            </a:lnRef>
            <a:fillRef idx="0">
              <a:schemeClr val="accent1"/>
            </a:fillRef>
            <a:effectRef idx="0">
              <a:schemeClr val="accent1"/>
            </a:effectRef>
            <a:fontRef idx="minor">
              <a:schemeClr val="tx1"/>
            </a:fontRef>
          </p:style>
        </p:cxnSp>
        <p:sp>
          <p:nvSpPr>
            <p:cNvPr id="16" name="TextBox 19">
              <a:extLst>
                <a:ext uri="{FF2B5EF4-FFF2-40B4-BE49-F238E27FC236}">
                  <a16:creationId xmlns:a16="http://schemas.microsoft.com/office/drawing/2014/main" id="{48D0343C-C185-4F72-8FA7-333C1C2EF1A5}"/>
                </a:ext>
              </a:extLst>
            </p:cNvPr>
            <p:cNvSpPr txBox="1"/>
            <p:nvPr/>
          </p:nvSpPr>
          <p:spPr>
            <a:xfrm rot="21568247">
              <a:off x="3605107" y="3520623"/>
              <a:ext cx="1689395"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Research</a:t>
              </a:r>
            </a:p>
          </p:txBody>
        </p:sp>
        <p:sp>
          <p:nvSpPr>
            <p:cNvPr id="17" name="TextBox 20">
              <a:extLst>
                <a:ext uri="{FF2B5EF4-FFF2-40B4-BE49-F238E27FC236}">
                  <a16:creationId xmlns:a16="http://schemas.microsoft.com/office/drawing/2014/main" id="{10AB6955-6A77-4AFC-B418-7767C48CFAB5}"/>
                </a:ext>
              </a:extLst>
            </p:cNvPr>
            <p:cNvSpPr txBox="1"/>
            <p:nvPr/>
          </p:nvSpPr>
          <p:spPr>
            <a:xfrm rot="21568247">
              <a:off x="4964261" y="4990921"/>
              <a:ext cx="1689395"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Brand</a:t>
              </a:r>
            </a:p>
          </p:txBody>
        </p:sp>
        <p:sp>
          <p:nvSpPr>
            <p:cNvPr id="18" name="TextBox 21">
              <a:extLst>
                <a:ext uri="{FF2B5EF4-FFF2-40B4-BE49-F238E27FC236}">
                  <a16:creationId xmlns:a16="http://schemas.microsoft.com/office/drawing/2014/main" id="{74031BA5-BC23-48C3-B1E1-DDDA7D720E7D}"/>
                </a:ext>
              </a:extLst>
            </p:cNvPr>
            <p:cNvSpPr txBox="1"/>
            <p:nvPr/>
          </p:nvSpPr>
          <p:spPr>
            <a:xfrm rot="21568247">
              <a:off x="2251502" y="4976600"/>
              <a:ext cx="1555356"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Planning</a:t>
              </a:r>
            </a:p>
          </p:txBody>
        </p:sp>
        <p:sp>
          <p:nvSpPr>
            <p:cNvPr id="19" name="TextBox 22">
              <a:extLst>
                <a:ext uri="{FF2B5EF4-FFF2-40B4-BE49-F238E27FC236}">
                  <a16:creationId xmlns:a16="http://schemas.microsoft.com/office/drawing/2014/main" id="{D5AC1C36-C0FB-4F01-B56D-0C17092368FA}"/>
                </a:ext>
              </a:extLst>
            </p:cNvPr>
            <p:cNvSpPr txBox="1"/>
            <p:nvPr/>
          </p:nvSpPr>
          <p:spPr>
            <a:xfrm rot="21568247">
              <a:off x="1125102" y="2529180"/>
              <a:ext cx="1555356" cy="323165"/>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Outcome</a:t>
              </a:r>
            </a:p>
          </p:txBody>
        </p:sp>
        <p:sp>
          <p:nvSpPr>
            <p:cNvPr id="20" name="TextBox 23">
              <a:extLst>
                <a:ext uri="{FF2B5EF4-FFF2-40B4-BE49-F238E27FC236}">
                  <a16:creationId xmlns:a16="http://schemas.microsoft.com/office/drawing/2014/main" id="{A9F9E946-BDF1-4574-A1F2-4FA02E205C16}"/>
                </a:ext>
              </a:extLst>
            </p:cNvPr>
            <p:cNvSpPr txBox="1"/>
            <p:nvPr/>
          </p:nvSpPr>
          <p:spPr>
            <a:xfrm rot="21568247">
              <a:off x="6102804" y="2673348"/>
              <a:ext cx="1555356" cy="553998"/>
            </a:xfrm>
            <a:prstGeom prst="rect">
              <a:avLst/>
            </a:prstGeom>
            <a:noFill/>
          </p:spPr>
          <p:txBody>
            <a:bodyPr wrap="square" rtlCol="0">
              <a:spAutoFit/>
            </a:bodyPr>
            <a:lstStyle/>
            <a:p>
              <a:pPr algn="ctr"/>
              <a:r>
                <a:rPr lang="id-ID" sz="1500" dirty="0">
                  <a:solidFill>
                    <a:schemeClr val="bg1">
                      <a:lumMod val="95000"/>
                    </a:schemeClr>
                  </a:solidFill>
                  <a:latin typeface="PT Sans" panose="020B0503020203020204" pitchFamily="34" charset="0"/>
                </a:rPr>
                <a:t>Strategic</a:t>
              </a:r>
            </a:p>
            <a:p>
              <a:pPr algn="ctr"/>
              <a:r>
                <a:rPr lang="id-ID" sz="1500" dirty="0">
                  <a:solidFill>
                    <a:schemeClr val="bg1">
                      <a:lumMod val="95000"/>
                    </a:schemeClr>
                  </a:solidFill>
                  <a:latin typeface="PT Sans" panose="020B0503020203020204" pitchFamily="34" charset="0"/>
                </a:rPr>
                <a:t>Thinking</a:t>
              </a:r>
            </a:p>
          </p:txBody>
        </p:sp>
        <p:sp>
          <p:nvSpPr>
            <p:cNvPr id="21" name="Rectangle 166">
              <a:extLst>
                <a:ext uri="{FF2B5EF4-FFF2-40B4-BE49-F238E27FC236}">
                  <a16:creationId xmlns:a16="http://schemas.microsoft.com/office/drawing/2014/main" id="{F72AE6BD-C415-42EB-A23E-7766A8727083}"/>
                </a:ext>
              </a:extLst>
            </p:cNvPr>
            <p:cNvSpPr/>
            <p:nvPr/>
          </p:nvSpPr>
          <p:spPr>
            <a:xfrm>
              <a:off x="3559829" y="5076109"/>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22" name="Straight Connector 167">
              <a:extLst>
                <a:ext uri="{FF2B5EF4-FFF2-40B4-BE49-F238E27FC236}">
                  <a16:creationId xmlns:a16="http://schemas.microsoft.com/office/drawing/2014/main" id="{FD5298E7-752F-4CDE-8FFD-06C6BCA8567B}"/>
                </a:ext>
              </a:extLst>
            </p:cNvPr>
            <p:cNvCxnSpPr/>
            <p:nvPr/>
          </p:nvCxnSpPr>
          <p:spPr>
            <a:xfrm>
              <a:off x="3639919" y="5036451"/>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23" name="Rectangle 168">
              <a:extLst>
                <a:ext uri="{FF2B5EF4-FFF2-40B4-BE49-F238E27FC236}">
                  <a16:creationId xmlns:a16="http://schemas.microsoft.com/office/drawing/2014/main" id="{87DFBE6A-8CB1-4FE4-BFCA-64AA1C2161B2}"/>
                </a:ext>
              </a:extLst>
            </p:cNvPr>
            <p:cNvSpPr/>
            <p:nvPr/>
          </p:nvSpPr>
          <p:spPr>
            <a:xfrm>
              <a:off x="6385942" y="5076109"/>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24" name="Straight Connector 169">
              <a:extLst>
                <a:ext uri="{FF2B5EF4-FFF2-40B4-BE49-F238E27FC236}">
                  <a16:creationId xmlns:a16="http://schemas.microsoft.com/office/drawing/2014/main" id="{83603D3B-B589-4A5A-821E-FEF674CE83D7}"/>
                </a:ext>
              </a:extLst>
            </p:cNvPr>
            <p:cNvCxnSpPr/>
            <p:nvPr/>
          </p:nvCxnSpPr>
          <p:spPr>
            <a:xfrm>
              <a:off x="6466032" y="5036451"/>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25" name="Rectangle 170">
              <a:extLst>
                <a:ext uri="{FF2B5EF4-FFF2-40B4-BE49-F238E27FC236}">
                  <a16:creationId xmlns:a16="http://schemas.microsoft.com/office/drawing/2014/main" id="{BE333BB3-BF35-4414-9FBA-2D4CF09DFBCE}"/>
                </a:ext>
              </a:extLst>
            </p:cNvPr>
            <p:cNvSpPr/>
            <p:nvPr/>
          </p:nvSpPr>
          <p:spPr>
            <a:xfrm>
              <a:off x="5125455" y="2764286"/>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26" name="Straight Connector 171">
              <a:extLst>
                <a:ext uri="{FF2B5EF4-FFF2-40B4-BE49-F238E27FC236}">
                  <a16:creationId xmlns:a16="http://schemas.microsoft.com/office/drawing/2014/main" id="{AD2210DD-5157-4271-895F-2DBD48D9B961}"/>
                </a:ext>
              </a:extLst>
            </p:cNvPr>
            <p:cNvCxnSpPr/>
            <p:nvPr/>
          </p:nvCxnSpPr>
          <p:spPr>
            <a:xfrm>
              <a:off x="5205545" y="2724629"/>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27" name="Rectangle 172">
              <a:extLst>
                <a:ext uri="{FF2B5EF4-FFF2-40B4-BE49-F238E27FC236}">
                  <a16:creationId xmlns:a16="http://schemas.microsoft.com/office/drawing/2014/main" id="{D22B2750-7AA6-4069-9D81-A008EFD6B324}"/>
                </a:ext>
              </a:extLst>
            </p:cNvPr>
            <p:cNvSpPr/>
            <p:nvPr/>
          </p:nvSpPr>
          <p:spPr>
            <a:xfrm>
              <a:off x="2501042" y="2160872"/>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28" name="Straight Connector 173">
              <a:extLst>
                <a:ext uri="{FF2B5EF4-FFF2-40B4-BE49-F238E27FC236}">
                  <a16:creationId xmlns:a16="http://schemas.microsoft.com/office/drawing/2014/main" id="{53C31DB9-1BCE-46B9-A96E-CD86B8830A89}"/>
                </a:ext>
              </a:extLst>
            </p:cNvPr>
            <p:cNvCxnSpPr/>
            <p:nvPr/>
          </p:nvCxnSpPr>
          <p:spPr>
            <a:xfrm>
              <a:off x="2581132" y="2121215"/>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sp>
          <p:nvSpPr>
            <p:cNvPr id="29" name="Rectangle 174">
              <a:extLst>
                <a:ext uri="{FF2B5EF4-FFF2-40B4-BE49-F238E27FC236}">
                  <a16:creationId xmlns:a16="http://schemas.microsoft.com/office/drawing/2014/main" id="{B16B231A-B51D-4628-BE3F-C00DA3A21F55}"/>
                </a:ext>
              </a:extLst>
            </p:cNvPr>
            <p:cNvSpPr/>
            <p:nvPr/>
          </p:nvSpPr>
          <p:spPr>
            <a:xfrm>
              <a:off x="2613926" y="3516450"/>
              <a:ext cx="1297739" cy="507831"/>
            </a:xfrm>
            <a:prstGeom prst="rect">
              <a:avLst/>
            </a:prstGeom>
          </p:spPr>
          <p:txBody>
            <a:bodyPr wrap="square">
              <a:spAutoFit/>
            </a:bodyPr>
            <a:lstStyle/>
            <a:p>
              <a:r>
                <a:rPr lang="id-ID" sz="900" dirty="0">
                  <a:solidFill>
                    <a:schemeClr val="bg1">
                      <a:lumMod val="65000"/>
                    </a:schemeClr>
                  </a:solidFill>
                </a:rPr>
                <a:t>Go ahead and replace it with your own text. This is an example text,</a:t>
              </a:r>
            </a:p>
          </p:txBody>
        </p:sp>
        <p:cxnSp>
          <p:nvCxnSpPr>
            <p:cNvPr id="30" name="Straight Connector 175">
              <a:extLst>
                <a:ext uri="{FF2B5EF4-FFF2-40B4-BE49-F238E27FC236}">
                  <a16:creationId xmlns:a16="http://schemas.microsoft.com/office/drawing/2014/main" id="{BA6BB1CD-77DF-45DC-BF8D-E529BE39AFF0}"/>
                </a:ext>
              </a:extLst>
            </p:cNvPr>
            <p:cNvCxnSpPr/>
            <p:nvPr/>
          </p:nvCxnSpPr>
          <p:spPr>
            <a:xfrm>
              <a:off x="2694016" y="3476792"/>
              <a:ext cx="1118479" cy="0"/>
            </a:xfrm>
            <a:prstGeom prst="line">
              <a:avLst/>
            </a:prstGeom>
            <a:ln>
              <a:solidFill>
                <a:schemeClr val="bg1">
                  <a:lumMod val="50000"/>
                </a:schemeClr>
              </a:solidFill>
              <a:prstDash val="lgDash"/>
              <a:headEnd type="oval"/>
              <a:tailEnd type="none" w="sm" len="sm"/>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8116509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6BA351FA-3B59-4617-AFAA-99A0B4A1A678}"/>
              </a:ext>
            </a:extLst>
          </p:cNvPr>
          <p:cNvGrpSpPr/>
          <p:nvPr/>
        </p:nvGrpSpPr>
        <p:grpSpPr>
          <a:xfrm>
            <a:off x="8172096" y="2605016"/>
            <a:ext cx="3408726" cy="3111176"/>
            <a:chOff x="7931489" y="2481243"/>
            <a:chExt cx="3408726" cy="3111176"/>
          </a:xfrm>
        </p:grpSpPr>
        <p:sp>
          <p:nvSpPr>
            <p:cNvPr id="6" name="Oval 25">
              <a:extLst>
                <a:ext uri="{FF2B5EF4-FFF2-40B4-BE49-F238E27FC236}">
                  <a16:creationId xmlns:a16="http://schemas.microsoft.com/office/drawing/2014/main" id="{A6C9A3AC-1A33-4843-9DBA-895853FDDE25}"/>
                </a:ext>
              </a:extLst>
            </p:cNvPr>
            <p:cNvSpPr/>
            <p:nvPr/>
          </p:nvSpPr>
          <p:spPr>
            <a:xfrm>
              <a:off x="7931491" y="2491024"/>
              <a:ext cx="526701" cy="526701"/>
            </a:xfrm>
            <a:prstGeom prst="ellipse">
              <a:avLst/>
            </a:prstGeom>
            <a:solidFill>
              <a:srgbClr val="F76B4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7" name="Oval 26">
              <a:extLst>
                <a:ext uri="{FF2B5EF4-FFF2-40B4-BE49-F238E27FC236}">
                  <a16:creationId xmlns:a16="http://schemas.microsoft.com/office/drawing/2014/main" id="{14D01521-F350-41E5-B051-BCE4CB6BDA64}"/>
                </a:ext>
              </a:extLst>
            </p:cNvPr>
            <p:cNvSpPr/>
            <p:nvPr/>
          </p:nvSpPr>
          <p:spPr>
            <a:xfrm>
              <a:off x="7931489" y="3679214"/>
              <a:ext cx="526701" cy="526701"/>
            </a:xfrm>
            <a:prstGeom prst="ellipse">
              <a:avLst/>
            </a:prstGeom>
            <a:solidFill>
              <a:srgbClr val="A7B9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9" name="Oval 27">
              <a:extLst>
                <a:ext uri="{FF2B5EF4-FFF2-40B4-BE49-F238E27FC236}">
                  <a16:creationId xmlns:a16="http://schemas.microsoft.com/office/drawing/2014/main" id="{DBC0B5B9-274E-4C7B-8D47-748571F50D56}"/>
                </a:ext>
              </a:extLst>
            </p:cNvPr>
            <p:cNvSpPr/>
            <p:nvPr/>
          </p:nvSpPr>
          <p:spPr>
            <a:xfrm>
              <a:off x="7931490" y="4867404"/>
              <a:ext cx="526701" cy="526701"/>
            </a:xfrm>
            <a:prstGeom prst="ellipse">
              <a:avLst/>
            </a:prstGeom>
            <a:solidFill>
              <a:srgbClr val="F76B4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10" name="TextBox 28">
              <a:extLst>
                <a:ext uri="{FF2B5EF4-FFF2-40B4-BE49-F238E27FC236}">
                  <a16:creationId xmlns:a16="http://schemas.microsoft.com/office/drawing/2014/main" id="{D8D2C67E-CD66-4A9A-9804-53DAE23E64D8}"/>
                </a:ext>
              </a:extLst>
            </p:cNvPr>
            <p:cNvSpPr txBox="1"/>
            <p:nvPr/>
          </p:nvSpPr>
          <p:spPr>
            <a:xfrm>
              <a:off x="8530996" y="2481243"/>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11" name="TextBox 29">
              <a:extLst>
                <a:ext uri="{FF2B5EF4-FFF2-40B4-BE49-F238E27FC236}">
                  <a16:creationId xmlns:a16="http://schemas.microsoft.com/office/drawing/2014/main" id="{A8FF838D-CE34-4CB0-9DE6-EC609865E15F}"/>
                </a:ext>
              </a:extLst>
            </p:cNvPr>
            <p:cNvSpPr txBox="1"/>
            <p:nvPr/>
          </p:nvSpPr>
          <p:spPr>
            <a:xfrm>
              <a:off x="8532627" y="3665565"/>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12" name="TextBox 30">
              <a:extLst>
                <a:ext uri="{FF2B5EF4-FFF2-40B4-BE49-F238E27FC236}">
                  <a16:creationId xmlns:a16="http://schemas.microsoft.com/office/drawing/2014/main" id="{6447BF7F-458B-41FC-A4B0-EF2675B2CF7D}"/>
                </a:ext>
              </a:extLst>
            </p:cNvPr>
            <p:cNvSpPr txBox="1"/>
            <p:nvPr/>
          </p:nvSpPr>
          <p:spPr>
            <a:xfrm>
              <a:off x="8530996" y="4853755"/>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13" name="Freeform 144">
              <a:extLst>
                <a:ext uri="{FF2B5EF4-FFF2-40B4-BE49-F238E27FC236}">
                  <a16:creationId xmlns:a16="http://schemas.microsoft.com/office/drawing/2014/main" id="{2C23D025-1F86-459C-8335-58B6FD442D1C}"/>
                </a:ext>
              </a:extLst>
            </p:cNvPr>
            <p:cNvSpPr>
              <a:spLocks/>
            </p:cNvSpPr>
            <p:nvPr/>
          </p:nvSpPr>
          <p:spPr bwMode="auto">
            <a:xfrm>
              <a:off x="8056992" y="2597040"/>
              <a:ext cx="290808"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3200">
                <a:latin typeface="+mn-ea"/>
              </a:endParaRPr>
            </a:p>
          </p:txBody>
        </p:sp>
        <p:sp>
          <p:nvSpPr>
            <p:cNvPr id="14" name="Freeform 166">
              <a:extLst>
                <a:ext uri="{FF2B5EF4-FFF2-40B4-BE49-F238E27FC236}">
                  <a16:creationId xmlns:a16="http://schemas.microsoft.com/office/drawing/2014/main" id="{6DA15117-BB1F-433F-B6FD-85E0C0BAA07B}"/>
                </a:ext>
              </a:extLst>
            </p:cNvPr>
            <p:cNvSpPr>
              <a:spLocks/>
            </p:cNvSpPr>
            <p:nvPr/>
          </p:nvSpPr>
          <p:spPr bwMode="auto">
            <a:xfrm>
              <a:off x="8048791" y="3777541"/>
              <a:ext cx="310864" cy="302081"/>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3200">
                <a:latin typeface="+mn-ea"/>
              </a:endParaRPr>
            </a:p>
          </p:txBody>
        </p:sp>
        <p:grpSp>
          <p:nvGrpSpPr>
            <p:cNvPr id="15" name="组合 14">
              <a:extLst>
                <a:ext uri="{FF2B5EF4-FFF2-40B4-BE49-F238E27FC236}">
                  <a16:creationId xmlns:a16="http://schemas.microsoft.com/office/drawing/2014/main" id="{EE56FE13-8E1F-4474-AE38-7DCDD74FF2FD}"/>
                </a:ext>
              </a:extLst>
            </p:cNvPr>
            <p:cNvGrpSpPr/>
            <p:nvPr/>
          </p:nvGrpSpPr>
          <p:grpSpPr>
            <a:xfrm>
              <a:off x="8014138" y="4997931"/>
              <a:ext cx="361402" cy="265646"/>
              <a:chOff x="5446713" y="5784850"/>
              <a:chExt cx="557213" cy="409576"/>
            </a:xfrm>
            <a:solidFill>
              <a:schemeClr val="bg1"/>
            </a:solidFill>
          </p:grpSpPr>
          <p:sp>
            <p:nvSpPr>
              <p:cNvPr id="16" name="Freeform 61">
                <a:extLst>
                  <a:ext uri="{FF2B5EF4-FFF2-40B4-BE49-F238E27FC236}">
                    <a16:creationId xmlns:a16="http://schemas.microsoft.com/office/drawing/2014/main" id="{28BE7F28-F659-4241-B83D-6104D2435D1E}"/>
                  </a:ext>
                </a:extLst>
              </p:cNvPr>
              <p:cNvSpPr>
                <a:spLocks/>
              </p:cNvSpPr>
              <p:nvPr/>
            </p:nvSpPr>
            <p:spPr bwMode="auto">
              <a:xfrm>
                <a:off x="5446713" y="5784850"/>
                <a:ext cx="390525" cy="369888"/>
              </a:xfrm>
              <a:custGeom>
                <a:avLst/>
                <a:gdLst>
                  <a:gd name="T0" fmla="*/ 67 w 182"/>
                  <a:gd name="T1" fmla="*/ 128 h 173"/>
                  <a:gd name="T2" fmla="*/ 65 w 182"/>
                  <a:gd name="T3" fmla="*/ 128 h 173"/>
                  <a:gd name="T4" fmla="*/ 64 w 182"/>
                  <a:gd name="T5" fmla="*/ 128 h 173"/>
                  <a:gd name="T6" fmla="*/ 41 w 182"/>
                  <a:gd name="T7" fmla="*/ 137 h 173"/>
                  <a:gd name="T8" fmla="*/ 47 w 182"/>
                  <a:gd name="T9" fmla="*/ 120 h 173"/>
                  <a:gd name="T10" fmla="*/ 42 w 182"/>
                  <a:gd name="T11" fmla="*/ 117 h 173"/>
                  <a:gd name="T12" fmla="*/ 17 w 182"/>
                  <a:gd name="T13" fmla="*/ 74 h 173"/>
                  <a:gd name="T14" fmla="*/ 98 w 182"/>
                  <a:gd name="T15" fmla="*/ 16 h 173"/>
                  <a:gd name="T16" fmla="*/ 159 w 182"/>
                  <a:gd name="T17" fmla="*/ 36 h 173"/>
                  <a:gd name="T18" fmla="*/ 170 w 182"/>
                  <a:gd name="T19" fmla="*/ 36 h 173"/>
                  <a:gd name="T20" fmla="*/ 182 w 182"/>
                  <a:gd name="T21" fmla="*/ 36 h 173"/>
                  <a:gd name="T22" fmla="*/ 98 w 182"/>
                  <a:gd name="T23" fmla="*/ 0 h 173"/>
                  <a:gd name="T24" fmla="*/ 0 w 182"/>
                  <a:gd name="T25" fmla="*/ 74 h 173"/>
                  <a:gd name="T26" fmla="*/ 27 w 182"/>
                  <a:gd name="T27" fmla="*/ 126 h 173"/>
                  <a:gd name="T28" fmla="*/ 11 w 182"/>
                  <a:gd name="T29" fmla="*/ 173 h 173"/>
                  <a:gd name="T30" fmla="*/ 30 w 182"/>
                  <a:gd name="T31" fmla="*/ 162 h 173"/>
                  <a:gd name="T32" fmla="*/ 64 w 182"/>
                  <a:gd name="T33" fmla="*/ 145 h 173"/>
                  <a:gd name="T34" fmla="*/ 86 w 182"/>
                  <a:gd name="T35" fmla="*/ 149 h 173"/>
                  <a:gd name="T36" fmla="*/ 76 w 182"/>
                  <a:gd name="T37" fmla="*/ 130 h 173"/>
                  <a:gd name="T38" fmla="*/ 67 w 182"/>
                  <a:gd name="T39" fmla="*/ 12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73">
                    <a:moveTo>
                      <a:pt x="67" y="128"/>
                    </a:moveTo>
                    <a:cubicBezTo>
                      <a:pt x="65" y="128"/>
                      <a:pt x="65" y="128"/>
                      <a:pt x="65" y="128"/>
                    </a:cubicBezTo>
                    <a:cubicBezTo>
                      <a:pt x="64" y="128"/>
                      <a:pt x="64" y="128"/>
                      <a:pt x="64" y="128"/>
                    </a:cubicBezTo>
                    <a:cubicBezTo>
                      <a:pt x="62" y="128"/>
                      <a:pt x="59" y="128"/>
                      <a:pt x="41" y="137"/>
                    </a:cubicBezTo>
                    <a:cubicBezTo>
                      <a:pt x="47" y="120"/>
                      <a:pt x="47" y="120"/>
                      <a:pt x="47" y="120"/>
                    </a:cubicBezTo>
                    <a:cubicBezTo>
                      <a:pt x="42" y="117"/>
                      <a:pt x="42" y="117"/>
                      <a:pt x="42" y="117"/>
                    </a:cubicBezTo>
                    <a:cubicBezTo>
                      <a:pt x="26" y="105"/>
                      <a:pt x="17" y="90"/>
                      <a:pt x="17" y="74"/>
                    </a:cubicBezTo>
                    <a:cubicBezTo>
                      <a:pt x="17" y="42"/>
                      <a:pt x="53" y="16"/>
                      <a:pt x="98" y="16"/>
                    </a:cubicBezTo>
                    <a:cubicBezTo>
                      <a:pt x="122" y="16"/>
                      <a:pt x="144" y="24"/>
                      <a:pt x="159" y="36"/>
                    </a:cubicBezTo>
                    <a:cubicBezTo>
                      <a:pt x="163" y="36"/>
                      <a:pt x="167" y="36"/>
                      <a:pt x="170" y="36"/>
                    </a:cubicBezTo>
                    <a:cubicBezTo>
                      <a:pt x="174" y="36"/>
                      <a:pt x="178" y="36"/>
                      <a:pt x="182" y="36"/>
                    </a:cubicBezTo>
                    <a:cubicBezTo>
                      <a:pt x="165" y="14"/>
                      <a:pt x="134" y="0"/>
                      <a:pt x="98" y="0"/>
                    </a:cubicBezTo>
                    <a:cubicBezTo>
                      <a:pt x="44" y="0"/>
                      <a:pt x="0" y="33"/>
                      <a:pt x="0" y="74"/>
                    </a:cubicBezTo>
                    <a:cubicBezTo>
                      <a:pt x="0" y="94"/>
                      <a:pt x="10" y="113"/>
                      <a:pt x="27" y="126"/>
                    </a:cubicBezTo>
                    <a:cubicBezTo>
                      <a:pt x="11" y="173"/>
                      <a:pt x="11" y="173"/>
                      <a:pt x="11" y="173"/>
                    </a:cubicBezTo>
                    <a:cubicBezTo>
                      <a:pt x="30" y="162"/>
                      <a:pt x="30" y="162"/>
                      <a:pt x="30" y="162"/>
                    </a:cubicBezTo>
                    <a:cubicBezTo>
                      <a:pt x="43" y="155"/>
                      <a:pt x="59" y="147"/>
                      <a:pt x="64" y="145"/>
                    </a:cubicBezTo>
                    <a:cubicBezTo>
                      <a:pt x="71" y="147"/>
                      <a:pt x="79" y="148"/>
                      <a:pt x="86" y="149"/>
                    </a:cubicBezTo>
                    <a:cubicBezTo>
                      <a:pt x="82" y="143"/>
                      <a:pt x="78" y="137"/>
                      <a:pt x="76" y="130"/>
                    </a:cubicBezTo>
                    <a:cubicBezTo>
                      <a:pt x="73" y="130"/>
                      <a:pt x="70" y="129"/>
                      <a:pt x="67"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latin typeface="+mn-ea"/>
                </a:endParaRPr>
              </a:p>
            </p:txBody>
          </p:sp>
          <p:sp>
            <p:nvSpPr>
              <p:cNvPr id="17" name="Freeform 62">
                <a:extLst>
                  <a:ext uri="{FF2B5EF4-FFF2-40B4-BE49-F238E27FC236}">
                    <a16:creationId xmlns:a16="http://schemas.microsoft.com/office/drawing/2014/main" id="{0F503E93-0F7B-47B0-865E-2BDD2EE3DE6D}"/>
                  </a:ext>
                </a:extLst>
              </p:cNvPr>
              <p:cNvSpPr>
                <a:spLocks noEditPoints="1"/>
              </p:cNvSpPr>
              <p:nvPr/>
            </p:nvSpPr>
            <p:spPr bwMode="auto">
              <a:xfrm>
                <a:off x="5621338" y="5878513"/>
                <a:ext cx="382588" cy="315913"/>
              </a:xfrm>
              <a:custGeom>
                <a:avLst/>
                <a:gdLst>
                  <a:gd name="T0" fmla="*/ 179 w 179"/>
                  <a:gd name="T1" fmla="*/ 66 h 147"/>
                  <a:gd name="T2" fmla="*/ 89 w 179"/>
                  <a:gd name="T3" fmla="*/ 0 h 147"/>
                  <a:gd name="T4" fmla="*/ 0 w 179"/>
                  <a:gd name="T5" fmla="*/ 66 h 147"/>
                  <a:gd name="T6" fmla="*/ 89 w 179"/>
                  <a:gd name="T7" fmla="*/ 133 h 147"/>
                  <a:gd name="T8" fmla="*/ 123 w 179"/>
                  <a:gd name="T9" fmla="*/ 128 h 147"/>
                  <a:gd name="T10" fmla="*/ 161 w 179"/>
                  <a:gd name="T11" fmla="*/ 147 h 147"/>
                  <a:gd name="T12" fmla="*/ 150 w 179"/>
                  <a:gd name="T13" fmla="*/ 115 h 147"/>
                  <a:gd name="T14" fmla="*/ 179 w 179"/>
                  <a:gd name="T15" fmla="*/ 66 h 147"/>
                  <a:gd name="T16" fmla="*/ 137 w 179"/>
                  <a:gd name="T17" fmla="*/ 88 h 147"/>
                  <a:gd name="T18" fmla="*/ 45 w 179"/>
                  <a:gd name="T19" fmla="*/ 88 h 147"/>
                  <a:gd name="T20" fmla="*/ 45 w 179"/>
                  <a:gd name="T21" fmla="*/ 79 h 147"/>
                  <a:gd name="T22" fmla="*/ 137 w 179"/>
                  <a:gd name="T23" fmla="*/ 79 h 147"/>
                  <a:gd name="T24" fmla="*/ 137 w 179"/>
                  <a:gd name="T25" fmla="*/ 88 h 147"/>
                  <a:gd name="T26" fmla="*/ 137 w 179"/>
                  <a:gd name="T27" fmla="*/ 71 h 147"/>
                  <a:gd name="T28" fmla="*/ 45 w 179"/>
                  <a:gd name="T29" fmla="*/ 71 h 147"/>
                  <a:gd name="T30" fmla="*/ 45 w 179"/>
                  <a:gd name="T31" fmla="*/ 62 h 147"/>
                  <a:gd name="T32" fmla="*/ 137 w 179"/>
                  <a:gd name="T33" fmla="*/ 62 h 147"/>
                  <a:gd name="T34" fmla="*/ 137 w 179"/>
                  <a:gd name="T35" fmla="*/ 71 h 147"/>
                  <a:gd name="T36" fmla="*/ 137 w 179"/>
                  <a:gd name="T37" fmla="*/ 53 h 147"/>
                  <a:gd name="T38" fmla="*/ 45 w 179"/>
                  <a:gd name="T39" fmla="*/ 53 h 147"/>
                  <a:gd name="T40" fmla="*/ 45 w 179"/>
                  <a:gd name="T41" fmla="*/ 45 h 147"/>
                  <a:gd name="T42" fmla="*/ 137 w 179"/>
                  <a:gd name="T43" fmla="*/ 45 h 147"/>
                  <a:gd name="T44" fmla="*/ 137 w 179"/>
                  <a:gd name="T45" fmla="*/ 5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47">
                    <a:moveTo>
                      <a:pt x="179" y="66"/>
                    </a:moveTo>
                    <a:cubicBezTo>
                      <a:pt x="179" y="30"/>
                      <a:pt x="139" y="0"/>
                      <a:pt x="89" y="0"/>
                    </a:cubicBezTo>
                    <a:cubicBezTo>
                      <a:pt x="40" y="0"/>
                      <a:pt x="0" y="30"/>
                      <a:pt x="0" y="66"/>
                    </a:cubicBezTo>
                    <a:cubicBezTo>
                      <a:pt x="0" y="103"/>
                      <a:pt x="40" y="133"/>
                      <a:pt x="89" y="133"/>
                    </a:cubicBezTo>
                    <a:cubicBezTo>
                      <a:pt x="101" y="133"/>
                      <a:pt x="113" y="131"/>
                      <a:pt x="123" y="128"/>
                    </a:cubicBezTo>
                    <a:cubicBezTo>
                      <a:pt x="126" y="127"/>
                      <a:pt x="161" y="147"/>
                      <a:pt x="161" y="147"/>
                    </a:cubicBezTo>
                    <a:cubicBezTo>
                      <a:pt x="150" y="115"/>
                      <a:pt x="150" y="115"/>
                      <a:pt x="150" y="115"/>
                    </a:cubicBezTo>
                    <a:cubicBezTo>
                      <a:pt x="168" y="103"/>
                      <a:pt x="179" y="86"/>
                      <a:pt x="179" y="66"/>
                    </a:cubicBezTo>
                    <a:close/>
                    <a:moveTo>
                      <a:pt x="137" y="88"/>
                    </a:moveTo>
                    <a:cubicBezTo>
                      <a:pt x="45" y="88"/>
                      <a:pt x="45" y="88"/>
                      <a:pt x="45" y="88"/>
                    </a:cubicBezTo>
                    <a:cubicBezTo>
                      <a:pt x="45" y="79"/>
                      <a:pt x="45" y="79"/>
                      <a:pt x="45" y="79"/>
                    </a:cubicBezTo>
                    <a:cubicBezTo>
                      <a:pt x="137" y="79"/>
                      <a:pt x="137" y="79"/>
                      <a:pt x="137" y="79"/>
                    </a:cubicBezTo>
                    <a:lnTo>
                      <a:pt x="137" y="88"/>
                    </a:lnTo>
                    <a:close/>
                    <a:moveTo>
                      <a:pt x="137" y="71"/>
                    </a:moveTo>
                    <a:cubicBezTo>
                      <a:pt x="45" y="71"/>
                      <a:pt x="45" y="71"/>
                      <a:pt x="45" y="71"/>
                    </a:cubicBezTo>
                    <a:cubicBezTo>
                      <a:pt x="45" y="62"/>
                      <a:pt x="45" y="62"/>
                      <a:pt x="45" y="62"/>
                    </a:cubicBezTo>
                    <a:cubicBezTo>
                      <a:pt x="137" y="62"/>
                      <a:pt x="137" y="62"/>
                      <a:pt x="137" y="62"/>
                    </a:cubicBezTo>
                    <a:lnTo>
                      <a:pt x="137" y="71"/>
                    </a:lnTo>
                    <a:close/>
                    <a:moveTo>
                      <a:pt x="137" y="53"/>
                    </a:moveTo>
                    <a:cubicBezTo>
                      <a:pt x="45" y="53"/>
                      <a:pt x="45" y="53"/>
                      <a:pt x="45" y="53"/>
                    </a:cubicBezTo>
                    <a:cubicBezTo>
                      <a:pt x="45" y="45"/>
                      <a:pt x="45" y="45"/>
                      <a:pt x="45" y="45"/>
                    </a:cubicBezTo>
                    <a:cubicBezTo>
                      <a:pt x="137" y="45"/>
                      <a:pt x="137" y="45"/>
                      <a:pt x="137" y="45"/>
                    </a:cubicBezTo>
                    <a:lnTo>
                      <a:pt x="13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latin typeface="+mn-ea"/>
                </a:endParaRPr>
              </a:p>
            </p:txBody>
          </p:sp>
        </p:grpSp>
      </p:grpSp>
      <p:grpSp>
        <p:nvGrpSpPr>
          <p:cNvPr id="18" name="组合 17">
            <a:extLst>
              <a:ext uri="{FF2B5EF4-FFF2-40B4-BE49-F238E27FC236}">
                <a16:creationId xmlns:a16="http://schemas.microsoft.com/office/drawing/2014/main" id="{D5D8F929-C833-4D0C-869C-9753588E8EE7}"/>
              </a:ext>
            </a:extLst>
          </p:cNvPr>
          <p:cNvGrpSpPr/>
          <p:nvPr/>
        </p:nvGrpSpPr>
        <p:grpSpPr>
          <a:xfrm flipH="1">
            <a:off x="675389" y="2582535"/>
            <a:ext cx="3408726" cy="3111176"/>
            <a:chOff x="1438705" y="2481243"/>
            <a:chExt cx="3408726" cy="3111176"/>
          </a:xfrm>
        </p:grpSpPr>
        <p:sp>
          <p:nvSpPr>
            <p:cNvPr id="19" name="Oval 25">
              <a:extLst>
                <a:ext uri="{FF2B5EF4-FFF2-40B4-BE49-F238E27FC236}">
                  <a16:creationId xmlns:a16="http://schemas.microsoft.com/office/drawing/2014/main" id="{69F82C02-C1A2-4A1E-83D3-E1270993D1D6}"/>
                </a:ext>
              </a:extLst>
            </p:cNvPr>
            <p:cNvSpPr/>
            <p:nvPr/>
          </p:nvSpPr>
          <p:spPr>
            <a:xfrm>
              <a:off x="1438707" y="2491024"/>
              <a:ext cx="526701" cy="526701"/>
            </a:xfrm>
            <a:prstGeom prst="ellipse">
              <a:avLst/>
            </a:prstGeom>
            <a:solidFill>
              <a:srgbClr val="A7B9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20" name="Oval 26">
              <a:extLst>
                <a:ext uri="{FF2B5EF4-FFF2-40B4-BE49-F238E27FC236}">
                  <a16:creationId xmlns:a16="http://schemas.microsoft.com/office/drawing/2014/main" id="{B91B3D08-0562-448A-85A2-B1AC9493FAB2}"/>
                </a:ext>
              </a:extLst>
            </p:cNvPr>
            <p:cNvSpPr/>
            <p:nvPr/>
          </p:nvSpPr>
          <p:spPr>
            <a:xfrm>
              <a:off x="1438705" y="3679214"/>
              <a:ext cx="526701" cy="526701"/>
            </a:xfrm>
            <a:prstGeom prst="ellipse">
              <a:avLst/>
            </a:prstGeom>
            <a:solidFill>
              <a:srgbClr val="F76B47"/>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21" name="Oval 27">
              <a:extLst>
                <a:ext uri="{FF2B5EF4-FFF2-40B4-BE49-F238E27FC236}">
                  <a16:creationId xmlns:a16="http://schemas.microsoft.com/office/drawing/2014/main" id="{887468E0-6ACD-46FB-B715-59D4B8C66003}"/>
                </a:ext>
              </a:extLst>
            </p:cNvPr>
            <p:cNvSpPr/>
            <p:nvPr/>
          </p:nvSpPr>
          <p:spPr>
            <a:xfrm>
              <a:off x="1438706" y="4867404"/>
              <a:ext cx="526701" cy="526701"/>
            </a:xfrm>
            <a:prstGeom prst="ellipse">
              <a:avLst/>
            </a:prstGeom>
            <a:solidFill>
              <a:srgbClr val="A7B96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mn-ea"/>
              </a:endParaRPr>
            </a:p>
          </p:txBody>
        </p:sp>
        <p:sp>
          <p:nvSpPr>
            <p:cNvPr id="22" name="TextBox 28">
              <a:extLst>
                <a:ext uri="{FF2B5EF4-FFF2-40B4-BE49-F238E27FC236}">
                  <a16:creationId xmlns:a16="http://schemas.microsoft.com/office/drawing/2014/main" id="{6298E783-201D-4E8D-A19F-5303A24D082E}"/>
                </a:ext>
              </a:extLst>
            </p:cNvPr>
            <p:cNvSpPr txBox="1"/>
            <p:nvPr/>
          </p:nvSpPr>
          <p:spPr>
            <a:xfrm>
              <a:off x="2038212" y="2481243"/>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23" name="TextBox 29">
              <a:extLst>
                <a:ext uri="{FF2B5EF4-FFF2-40B4-BE49-F238E27FC236}">
                  <a16:creationId xmlns:a16="http://schemas.microsoft.com/office/drawing/2014/main" id="{472184D3-0A3C-499D-A788-356F2984AEFB}"/>
                </a:ext>
              </a:extLst>
            </p:cNvPr>
            <p:cNvSpPr txBox="1"/>
            <p:nvPr/>
          </p:nvSpPr>
          <p:spPr>
            <a:xfrm>
              <a:off x="2039843" y="3665565"/>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24" name="TextBox 30">
              <a:extLst>
                <a:ext uri="{FF2B5EF4-FFF2-40B4-BE49-F238E27FC236}">
                  <a16:creationId xmlns:a16="http://schemas.microsoft.com/office/drawing/2014/main" id="{D7970109-AF7A-4971-99D9-10DEC192DF58}"/>
                </a:ext>
              </a:extLst>
            </p:cNvPr>
            <p:cNvSpPr txBox="1"/>
            <p:nvPr/>
          </p:nvSpPr>
          <p:spPr>
            <a:xfrm>
              <a:off x="2038212" y="4853755"/>
              <a:ext cx="2807588" cy="738664"/>
            </a:xfrm>
            <a:prstGeom prst="rect">
              <a:avLst/>
            </a:prstGeom>
            <a:noFill/>
          </p:spPr>
          <p:txBody>
            <a:bodyPr wrap="square" rtlCol="0">
              <a:spAutoFit/>
            </a:bodyPr>
            <a:lstStyle/>
            <a:p>
              <a:r>
                <a:rPr lang="zh-CN" altLang="en-US" sz="1400" dirty="0">
                  <a:solidFill>
                    <a:schemeClr val="tx1">
                      <a:lumMod val="50000"/>
                      <a:lumOff val="50000"/>
                    </a:schemeClr>
                  </a:solidFill>
                  <a:latin typeface="+mn-ea"/>
                  <a:cs typeface="Open Sans" panose="020B0606030504020204" pitchFamily="34" charset="0"/>
                </a:rPr>
                <a:t>此处添加详细文本描述，建议与标题相关并符合整体语言风格，语言描述尽量简洁生动。 </a:t>
              </a:r>
              <a:endParaRPr lang="en-US" sz="1400" dirty="0">
                <a:solidFill>
                  <a:schemeClr val="tx1">
                    <a:lumMod val="50000"/>
                    <a:lumOff val="50000"/>
                  </a:schemeClr>
                </a:solidFill>
                <a:latin typeface="+mn-ea"/>
                <a:cs typeface="Open Sans" panose="020B0606030504020204" pitchFamily="34" charset="0"/>
              </a:endParaRPr>
            </a:p>
          </p:txBody>
        </p:sp>
        <p:sp>
          <p:nvSpPr>
            <p:cNvPr id="25" name="Freeform 144">
              <a:extLst>
                <a:ext uri="{FF2B5EF4-FFF2-40B4-BE49-F238E27FC236}">
                  <a16:creationId xmlns:a16="http://schemas.microsoft.com/office/drawing/2014/main" id="{E6C99250-2D6A-4B4A-BF47-302432E10DF5}"/>
                </a:ext>
              </a:extLst>
            </p:cNvPr>
            <p:cNvSpPr>
              <a:spLocks/>
            </p:cNvSpPr>
            <p:nvPr/>
          </p:nvSpPr>
          <p:spPr bwMode="auto">
            <a:xfrm>
              <a:off x="1564208" y="2597040"/>
              <a:ext cx="290808" cy="314670"/>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3200">
                <a:latin typeface="+mn-ea"/>
              </a:endParaRPr>
            </a:p>
          </p:txBody>
        </p:sp>
        <p:sp>
          <p:nvSpPr>
            <p:cNvPr id="26" name="Freeform 166">
              <a:extLst>
                <a:ext uri="{FF2B5EF4-FFF2-40B4-BE49-F238E27FC236}">
                  <a16:creationId xmlns:a16="http://schemas.microsoft.com/office/drawing/2014/main" id="{C83E2A28-C76D-48FE-A009-37F884372A7E}"/>
                </a:ext>
              </a:extLst>
            </p:cNvPr>
            <p:cNvSpPr>
              <a:spLocks/>
            </p:cNvSpPr>
            <p:nvPr/>
          </p:nvSpPr>
          <p:spPr bwMode="auto">
            <a:xfrm>
              <a:off x="1556007" y="3777541"/>
              <a:ext cx="310864" cy="302081"/>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sz="3200">
                <a:latin typeface="+mn-ea"/>
              </a:endParaRPr>
            </a:p>
          </p:txBody>
        </p:sp>
        <p:grpSp>
          <p:nvGrpSpPr>
            <p:cNvPr id="27" name="组合 26">
              <a:extLst>
                <a:ext uri="{FF2B5EF4-FFF2-40B4-BE49-F238E27FC236}">
                  <a16:creationId xmlns:a16="http://schemas.microsoft.com/office/drawing/2014/main" id="{57D8FDDA-C385-44F4-9D78-37734BD761AC}"/>
                </a:ext>
              </a:extLst>
            </p:cNvPr>
            <p:cNvGrpSpPr/>
            <p:nvPr/>
          </p:nvGrpSpPr>
          <p:grpSpPr>
            <a:xfrm>
              <a:off x="1521354" y="4997931"/>
              <a:ext cx="361402" cy="265646"/>
              <a:chOff x="5446713" y="5784850"/>
              <a:chExt cx="557213" cy="409576"/>
            </a:xfrm>
            <a:solidFill>
              <a:schemeClr val="bg1"/>
            </a:solidFill>
          </p:grpSpPr>
          <p:sp>
            <p:nvSpPr>
              <p:cNvPr id="28" name="Freeform 61">
                <a:extLst>
                  <a:ext uri="{FF2B5EF4-FFF2-40B4-BE49-F238E27FC236}">
                    <a16:creationId xmlns:a16="http://schemas.microsoft.com/office/drawing/2014/main" id="{4E9A2455-CED2-4CEB-AACD-054426A9A9B5}"/>
                  </a:ext>
                </a:extLst>
              </p:cNvPr>
              <p:cNvSpPr>
                <a:spLocks/>
              </p:cNvSpPr>
              <p:nvPr/>
            </p:nvSpPr>
            <p:spPr bwMode="auto">
              <a:xfrm>
                <a:off x="5446713" y="5784850"/>
                <a:ext cx="390525" cy="369888"/>
              </a:xfrm>
              <a:custGeom>
                <a:avLst/>
                <a:gdLst>
                  <a:gd name="T0" fmla="*/ 67 w 182"/>
                  <a:gd name="T1" fmla="*/ 128 h 173"/>
                  <a:gd name="T2" fmla="*/ 65 w 182"/>
                  <a:gd name="T3" fmla="*/ 128 h 173"/>
                  <a:gd name="T4" fmla="*/ 64 w 182"/>
                  <a:gd name="T5" fmla="*/ 128 h 173"/>
                  <a:gd name="T6" fmla="*/ 41 w 182"/>
                  <a:gd name="T7" fmla="*/ 137 h 173"/>
                  <a:gd name="T8" fmla="*/ 47 w 182"/>
                  <a:gd name="T9" fmla="*/ 120 h 173"/>
                  <a:gd name="T10" fmla="*/ 42 w 182"/>
                  <a:gd name="T11" fmla="*/ 117 h 173"/>
                  <a:gd name="T12" fmla="*/ 17 w 182"/>
                  <a:gd name="T13" fmla="*/ 74 h 173"/>
                  <a:gd name="T14" fmla="*/ 98 w 182"/>
                  <a:gd name="T15" fmla="*/ 16 h 173"/>
                  <a:gd name="T16" fmla="*/ 159 w 182"/>
                  <a:gd name="T17" fmla="*/ 36 h 173"/>
                  <a:gd name="T18" fmla="*/ 170 w 182"/>
                  <a:gd name="T19" fmla="*/ 36 h 173"/>
                  <a:gd name="T20" fmla="*/ 182 w 182"/>
                  <a:gd name="T21" fmla="*/ 36 h 173"/>
                  <a:gd name="T22" fmla="*/ 98 w 182"/>
                  <a:gd name="T23" fmla="*/ 0 h 173"/>
                  <a:gd name="T24" fmla="*/ 0 w 182"/>
                  <a:gd name="T25" fmla="*/ 74 h 173"/>
                  <a:gd name="T26" fmla="*/ 27 w 182"/>
                  <a:gd name="T27" fmla="*/ 126 h 173"/>
                  <a:gd name="T28" fmla="*/ 11 w 182"/>
                  <a:gd name="T29" fmla="*/ 173 h 173"/>
                  <a:gd name="T30" fmla="*/ 30 w 182"/>
                  <a:gd name="T31" fmla="*/ 162 h 173"/>
                  <a:gd name="T32" fmla="*/ 64 w 182"/>
                  <a:gd name="T33" fmla="*/ 145 h 173"/>
                  <a:gd name="T34" fmla="*/ 86 w 182"/>
                  <a:gd name="T35" fmla="*/ 149 h 173"/>
                  <a:gd name="T36" fmla="*/ 76 w 182"/>
                  <a:gd name="T37" fmla="*/ 130 h 173"/>
                  <a:gd name="T38" fmla="*/ 67 w 182"/>
                  <a:gd name="T39" fmla="*/ 12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2" h="173">
                    <a:moveTo>
                      <a:pt x="67" y="128"/>
                    </a:moveTo>
                    <a:cubicBezTo>
                      <a:pt x="65" y="128"/>
                      <a:pt x="65" y="128"/>
                      <a:pt x="65" y="128"/>
                    </a:cubicBezTo>
                    <a:cubicBezTo>
                      <a:pt x="64" y="128"/>
                      <a:pt x="64" y="128"/>
                      <a:pt x="64" y="128"/>
                    </a:cubicBezTo>
                    <a:cubicBezTo>
                      <a:pt x="62" y="128"/>
                      <a:pt x="59" y="128"/>
                      <a:pt x="41" y="137"/>
                    </a:cubicBezTo>
                    <a:cubicBezTo>
                      <a:pt x="47" y="120"/>
                      <a:pt x="47" y="120"/>
                      <a:pt x="47" y="120"/>
                    </a:cubicBezTo>
                    <a:cubicBezTo>
                      <a:pt x="42" y="117"/>
                      <a:pt x="42" y="117"/>
                      <a:pt x="42" y="117"/>
                    </a:cubicBezTo>
                    <a:cubicBezTo>
                      <a:pt x="26" y="105"/>
                      <a:pt x="17" y="90"/>
                      <a:pt x="17" y="74"/>
                    </a:cubicBezTo>
                    <a:cubicBezTo>
                      <a:pt x="17" y="42"/>
                      <a:pt x="53" y="16"/>
                      <a:pt x="98" y="16"/>
                    </a:cubicBezTo>
                    <a:cubicBezTo>
                      <a:pt x="122" y="16"/>
                      <a:pt x="144" y="24"/>
                      <a:pt x="159" y="36"/>
                    </a:cubicBezTo>
                    <a:cubicBezTo>
                      <a:pt x="163" y="36"/>
                      <a:pt x="167" y="36"/>
                      <a:pt x="170" y="36"/>
                    </a:cubicBezTo>
                    <a:cubicBezTo>
                      <a:pt x="174" y="36"/>
                      <a:pt x="178" y="36"/>
                      <a:pt x="182" y="36"/>
                    </a:cubicBezTo>
                    <a:cubicBezTo>
                      <a:pt x="165" y="14"/>
                      <a:pt x="134" y="0"/>
                      <a:pt x="98" y="0"/>
                    </a:cubicBezTo>
                    <a:cubicBezTo>
                      <a:pt x="44" y="0"/>
                      <a:pt x="0" y="33"/>
                      <a:pt x="0" y="74"/>
                    </a:cubicBezTo>
                    <a:cubicBezTo>
                      <a:pt x="0" y="94"/>
                      <a:pt x="10" y="113"/>
                      <a:pt x="27" y="126"/>
                    </a:cubicBezTo>
                    <a:cubicBezTo>
                      <a:pt x="11" y="173"/>
                      <a:pt x="11" y="173"/>
                      <a:pt x="11" y="173"/>
                    </a:cubicBezTo>
                    <a:cubicBezTo>
                      <a:pt x="30" y="162"/>
                      <a:pt x="30" y="162"/>
                      <a:pt x="30" y="162"/>
                    </a:cubicBezTo>
                    <a:cubicBezTo>
                      <a:pt x="43" y="155"/>
                      <a:pt x="59" y="147"/>
                      <a:pt x="64" y="145"/>
                    </a:cubicBezTo>
                    <a:cubicBezTo>
                      <a:pt x="71" y="147"/>
                      <a:pt x="79" y="148"/>
                      <a:pt x="86" y="149"/>
                    </a:cubicBezTo>
                    <a:cubicBezTo>
                      <a:pt x="82" y="143"/>
                      <a:pt x="78" y="137"/>
                      <a:pt x="76" y="130"/>
                    </a:cubicBezTo>
                    <a:cubicBezTo>
                      <a:pt x="73" y="130"/>
                      <a:pt x="70" y="129"/>
                      <a:pt x="67"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latin typeface="+mn-ea"/>
                </a:endParaRPr>
              </a:p>
            </p:txBody>
          </p:sp>
          <p:sp>
            <p:nvSpPr>
              <p:cNvPr id="29" name="Freeform 62">
                <a:extLst>
                  <a:ext uri="{FF2B5EF4-FFF2-40B4-BE49-F238E27FC236}">
                    <a16:creationId xmlns:a16="http://schemas.microsoft.com/office/drawing/2014/main" id="{87166E54-9EBB-4BA1-8A57-2F3B66B807A2}"/>
                  </a:ext>
                </a:extLst>
              </p:cNvPr>
              <p:cNvSpPr>
                <a:spLocks noEditPoints="1"/>
              </p:cNvSpPr>
              <p:nvPr/>
            </p:nvSpPr>
            <p:spPr bwMode="auto">
              <a:xfrm>
                <a:off x="5621338" y="5878513"/>
                <a:ext cx="382588" cy="315913"/>
              </a:xfrm>
              <a:custGeom>
                <a:avLst/>
                <a:gdLst>
                  <a:gd name="T0" fmla="*/ 179 w 179"/>
                  <a:gd name="T1" fmla="*/ 66 h 147"/>
                  <a:gd name="T2" fmla="*/ 89 w 179"/>
                  <a:gd name="T3" fmla="*/ 0 h 147"/>
                  <a:gd name="T4" fmla="*/ 0 w 179"/>
                  <a:gd name="T5" fmla="*/ 66 h 147"/>
                  <a:gd name="T6" fmla="*/ 89 w 179"/>
                  <a:gd name="T7" fmla="*/ 133 h 147"/>
                  <a:gd name="T8" fmla="*/ 123 w 179"/>
                  <a:gd name="T9" fmla="*/ 128 h 147"/>
                  <a:gd name="T10" fmla="*/ 161 w 179"/>
                  <a:gd name="T11" fmla="*/ 147 h 147"/>
                  <a:gd name="T12" fmla="*/ 150 w 179"/>
                  <a:gd name="T13" fmla="*/ 115 h 147"/>
                  <a:gd name="T14" fmla="*/ 179 w 179"/>
                  <a:gd name="T15" fmla="*/ 66 h 147"/>
                  <a:gd name="T16" fmla="*/ 137 w 179"/>
                  <a:gd name="T17" fmla="*/ 88 h 147"/>
                  <a:gd name="T18" fmla="*/ 45 w 179"/>
                  <a:gd name="T19" fmla="*/ 88 h 147"/>
                  <a:gd name="T20" fmla="*/ 45 w 179"/>
                  <a:gd name="T21" fmla="*/ 79 h 147"/>
                  <a:gd name="T22" fmla="*/ 137 w 179"/>
                  <a:gd name="T23" fmla="*/ 79 h 147"/>
                  <a:gd name="T24" fmla="*/ 137 w 179"/>
                  <a:gd name="T25" fmla="*/ 88 h 147"/>
                  <a:gd name="T26" fmla="*/ 137 w 179"/>
                  <a:gd name="T27" fmla="*/ 71 h 147"/>
                  <a:gd name="T28" fmla="*/ 45 w 179"/>
                  <a:gd name="T29" fmla="*/ 71 h 147"/>
                  <a:gd name="T30" fmla="*/ 45 w 179"/>
                  <a:gd name="T31" fmla="*/ 62 h 147"/>
                  <a:gd name="T32" fmla="*/ 137 w 179"/>
                  <a:gd name="T33" fmla="*/ 62 h 147"/>
                  <a:gd name="T34" fmla="*/ 137 w 179"/>
                  <a:gd name="T35" fmla="*/ 71 h 147"/>
                  <a:gd name="T36" fmla="*/ 137 w 179"/>
                  <a:gd name="T37" fmla="*/ 53 h 147"/>
                  <a:gd name="T38" fmla="*/ 45 w 179"/>
                  <a:gd name="T39" fmla="*/ 53 h 147"/>
                  <a:gd name="T40" fmla="*/ 45 w 179"/>
                  <a:gd name="T41" fmla="*/ 45 h 147"/>
                  <a:gd name="T42" fmla="*/ 137 w 179"/>
                  <a:gd name="T43" fmla="*/ 45 h 147"/>
                  <a:gd name="T44" fmla="*/ 137 w 179"/>
                  <a:gd name="T45" fmla="*/ 5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9" h="147">
                    <a:moveTo>
                      <a:pt x="179" y="66"/>
                    </a:moveTo>
                    <a:cubicBezTo>
                      <a:pt x="179" y="30"/>
                      <a:pt x="139" y="0"/>
                      <a:pt x="89" y="0"/>
                    </a:cubicBezTo>
                    <a:cubicBezTo>
                      <a:pt x="40" y="0"/>
                      <a:pt x="0" y="30"/>
                      <a:pt x="0" y="66"/>
                    </a:cubicBezTo>
                    <a:cubicBezTo>
                      <a:pt x="0" y="103"/>
                      <a:pt x="40" y="133"/>
                      <a:pt x="89" y="133"/>
                    </a:cubicBezTo>
                    <a:cubicBezTo>
                      <a:pt x="101" y="133"/>
                      <a:pt x="113" y="131"/>
                      <a:pt x="123" y="128"/>
                    </a:cubicBezTo>
                    <a:cubicBezTo>
                      <a:pt x="126" y="127"/>
                      <a:pt x="161" y="147"/>
                      <a:pt x="161" y="147"/>
                    </a:cubicBezTo>
                    <a:cubicBezTo>
                      <a:pt x="150" y="115"/>
                      <a:pt x="150" y="115"/>
                      <a:pt x="150" y="115"/>
                    </a:cubicBezTo>
                    <a:cubicBezTo>
                      <a:pt x="168" y="103"/>
                      <a:pt x="179" y="86"/>
                      <a:pt x="179" y="66"/>
                    </a:cubicBezTo>
                    <a:close/>
                    <a:moveTo>
                      <a:pt x="137" y="88"/>
                    </a:moveTo>
                    <a:cubicBezTo>
                      <a:pt x="45" y="88"/>
                      <a:pt x="45" y="88"/>
                      <a:pt x="45" y="88"/>
                    </a:cubicBezTo>
                    <a:cubicBezTo>
                      <a:pt x="45" y="79"/>
                      <a:pt x="45" y="79"/>
                      <a:pt x="45" y="79"/>
                    </a:cubicBezTo>
                    <a:cubicBezTo>
                      <a:pt x="137" y="79"/>
                      <a:pt x="137" y="79"/>
                      <a:pt x="137" y="79"/>
                    </a:cubicBezTo>
                    <a:lnTo>
                      <a:pt x="137" y="88"/>
                    </a:lnTo>
                    <a:close/>
                    <a:moveTo>
                      <a:pt x="137" y="71"/>
                    </a:moveTo>
                    <a:cubicBezTo>
                      <a:pt x="45" y="71"/>
                      <a:pt x="45" y="71"/>
                      <a:pt x="45" y="71"/>
                    </a:cubicBezTo>
                    <a:cubicBezTo>
                      <a:pt x="45" y="62"/>
                      <a:pt x="45" y="62"/>
                      <a:pt x="45" y="62"/>
                    </a:cubicBezTo>
                    <a:cubicBezTo>
                      <a:pt x="137" y="62"/>
                      <a:pt x="137" y="62"/>
                      <a:pt x="137" y="62"/>
                    </a:cubicBezTo>
                    <a:lnTo>
                      <a:pt x="137" y="71"/>
                    </a:lnTo>
                    <a:close/>
                    <a:moveTo>
                      <a:pt x="137" y="53"/>
                    </a:moveTo>
                    <a:cubicBezTo>
                      <a:pt x="45" y="53"/>
                      <a:pt x="45" y="53"/>
                      <a:pt x="45" y="53"/>
                    </a:cubicBezTo>
                    <a:cubicBezTo>
                      <a:pt x="45" y="45"/>
                      <a:pt x="45" y="45"/>
                      <a:pt x="45" y="45"/>
                    </a:cubicBezTo>
                    <a:cubicBezTo>
                      <a:pt x="137" y="45"/>
                      <a:pt x="137" y="45"/>
                      <a:pt x="137" y="45"/>
                    </a:cubicBezTo>
                    <a:lnTo>
                      <a:pt x="13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3200">
                  <a:latin typeface="+mn-ea"/>
                </a:endParaRPr>
              </a:p>
            </p:txBody>
          </p:sp>
        </p:grpSp>
      </p:grpSp>
      <p:grpSp>
        <p:nvGrpSpPr>
          <p:cNvPr id="30" name="组合 29">
            <a:extLst>
              <a:ext uri="{FF2B5EF4-FFF2-40B4-BE49-F238E27FC236}">
                <a16:creationId xmlns:a16="http://schemas.microsoft.com/office/drawing/2014/main" id="{FC0AD51B-A889-48C5-A670-EB1F42C18DE0}"/>
              </a:ext>
            </a:extLst>
          </p:cNvPr>
          <p:cNvGrpSpPr/>
          <p:nvPr/>
        </p:nvGrpSpPr>
        <p:grpSpPr>
          <a:xfrm>
            <a:off x="4237281" y="2171307"/>
            <a:ext cx="3736086" cy="3748738"/>
            <a:chOff x="2902025" y="1091917"/>
            <a:chExt cx="3404925" cy="3416456"/>
          </a:xfrm>
        </p:grpSpPr>
        <p:sp>
          <p:nvSpPr>
            <p:cNvPr id="31" name="Freeform 64">
              <a:extLst>
                <a:ext uri="{FF2B5EF4-FFF2-40B4-BE49-F238E27FC236}">
                  <a16:creationId xmlns:a16="http://schemas.microsoft.com/office/drawing/2014/main" id="{E026FBB1-4583-43E0-A4E5-51257F008B34}"/>
                </a:ext>
              </a:extLst>
            </p:cNvPr>
            <p:cNvSpPr>
              <a:spLocks/>
            </p:cNvSpPr>
            <p:nvPr/>
          </p:nvSpPr>
          <p:spPr bwMode="auto">
            <a:xfrm>
              <a:off x="3162700" y="1091917"/>
              <a:ext cx="1404878" cy="1257239"/>
            </a:xfrm>
            <a:custGeom>
              <a:avLst/>
              <a:gdLst/>
              <a:ahLst/>
              <a:cxnLst>
                <a:cxn ang="0">
                  <a:pos x="330" y="184"/>
                </a:cxn>
                <a:cxn ang="0">
                  <a:pos x="330" y="32"/>
                </a:cxn>
                <a:cxn ang="0">
                  <a:pos x="257" y="18"/>
                </a:cxn>
                <a:cxn ang="0">
                  <a:pos x="33" y="152"/>
                </a:cxn>
                <a:cxn ang="0">
                  <a:pos x="28" y="206"/>
                </a:cxn>
                <a:cxn ang="0">
                  <a:pos x="168" y="287"/>
                </a:cxn>
                <a:cxn ang="0">
                  <a:pos x="206" y="286"/>
                </a:cxn>
                <a:cxn ang="0">
                  <a:pos x="289" y="233"/>
                </a:cxn>
                <a:cxn ang="0">
                  <a:pos x="330" y="184"/>
                </a:cxn>
              </a:cxnLst>
              <a:rect l="0" t="0" r="r" b="b"/>
              <a:pathLst>
                <a:path w="335" h="299">
                  <a:moveTo>
                    <a:pt x="330" y="184"/>
                  </a:moveTo>
                  <a:cubicBezTo>
                    <a:pt x="330" y="159"/>
                    <a:pt x="330" y="32"/>
                    <a:pt x="330" y="32"/>
                  </a:cubicBezTo>
                  <a:cubicBezTo>
                    <a:pt x="330" y="32"/>
                    <a:pt x="335" y="0"/>
                    <a:pt x="257" y="18"/>
                  </a:cubicBezTo>
                  <a:cubicBezTo>
                    <a:pt x="180" y="35"/>
                    <a:pt x="96" y="74"/>
                    <a:pt x="33" y="152"/>
                  </a:cubicBezTo>
                  <a:cubicBezTo>
                    <a:pt x="25" y="163"/>
                    <a:pt x="0" y="190"/>
                    <a:pt x="28" y="206"/>
                  </a:cubicBezTo>
                  <a:cubicBezTo>
                    <a:pt x="57" y="222"/>
                    <a:pt x="168" y="287"/>
                    <a:pt x="168" y="287"/>
                  </a:cubicBezTo>
                  <a:cubicBezTo>
                    <a:pt x="168" y="287"/>
                    <a:pt x="189" y="299"/>
                    <a:pt x="206" y="286"/>
                  </a:cubicBezTo>
                  <a:cubicBezTo>
                    <a:pt x="222" y="272"/>
                    <a:pt x="257" y="244"/>
                    <a:pt x="289" y="233"/>
                  </a:cubicBezTo>
                  <a:cubicBezTo>
                    <a:pt x="319" y="224"/>
                    <a:pt x="331" y="226"/>
                    <a:pt x="330" y="184"/>
                  </a:cubicBezTo>
                </a:path>
              </a:pathLst>
            </a:custGeom>
            <a:solidFill>
              <a:srgbClr val="A7B963"/>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2" name="Freeform 62">
              <a:extLst>
                <a:ext uri="{FF2B5EF4-FFF2-40B4-BE49-F238E27FC236}">
                  <a16:creationId xmlns:a16="http://schemas.microsoft.com/office/drawing/2014/main" id="{07CBF4D0-CD38-44FD-9A79-10883E1B81CC}"/>
                </a:ext>
              </a:extLst>
            </p:cNvPr>
            <p:cNvSpPr>
              <a:spLocks/>
            </p:cNvSpPr>
            <p:nvPr/>
          </p:nvSpPr>
          <p:spPr bwMode="auto">
            <a:xfrm>
              <a:off x="2902025" y="1977750"/>
              <a:ext cx="1031167" cy="1619415"/>
            </a:xfrm>
            <a:custGeom>
              <a:avLst/>
              <a:gdLst/>
              <a:ahLst/>
              <a:cxnLst>
                <a:cxn ang="0">
                  <a:pos x="209" y="93"/>
                </a:cxn>
                <a:cxn ang="0">
                  <a:pos x="75" y="20"/>
                </a:cxn>
                <a:cxn ang="0">
                  <a:pos x="27" y="77"/>
                </a:cxn>
                <a:cxn ang="0">
                  <a:pos x="38" y="338"/>
                </a:cxn>
                <a:cxn ang="0">
                  <a:pos x="83" y="368"/>
                </a:cxn>
                <a:cxn ang="0">
                  <a:pos x="221" y="284"/>
                </a:cxn>
                <a:cxn ang="0">
                  <a:pos x="238" y="250"/>
                </a:cxn>
                <a:cxn ang="0">
                  <a:pos x="232" y="152"/>
                </a:cxn>
                <a:cxn ang="0">
                  <a:pos x="209" y="93"/>
                </a:cxn>
              </a:cxnLst>
              <a:rect l="0" t="0" r="r" b="b"/>
              <a:pathLst>
                <a:path w="246" h="385">
                  <a:moveTo>
                    <a:pt x="209" y="93"/>
                  </a:moveTo>
                  <a:cubicBezTo>
                    <a:pt x="187" y="81"/>
                    <a:pt x="75" y="20"/>
                    <a:pt x="75" y="20"/>
                  </a:cubicBezTo>
                  <a:cubicBezTo>
                    <a:pt x="75" y="20"/>
                    <a:pt x="49" y="0"/>
                    <a:pt x="27" y="77"/>
                  </a:cubicBezTo>
                  <a:cubicBezTo>
                    <a:pt x="6" y="153"/>
                    <a:pt x="0" y="245"/>
                    <a:pt x="38" y="338"/>
                  </a:cubicBezTo>
                  <a:cubicBezTo>
                    <a:pt x="43" y="350"/>
                    <a:pt x="56" y="385"/>
                    <a:pt x="83" y="368"/>
                  </a:cubicBezTo>
                  <a:cubicBezTo>
                    <a:pt x="110" y="351"/>
                    <a:pt x="221" y="284"/>
                    <a:pt x="221" y="284"/>
                  </a:cubicBezTo>
                  <a:cubicBezTo>
                    <a:pt x="221" y="284"/>
                    <a:pt x="242" y="271"/>
                    <a:pt x="238" y="250"/>
                  </a:cubicBezTo>
                  <a:cubicBezTo>
                    <a:pt x="234" y="229"/>
                    <a:pt x="226" y="186"/>
                    <a:pt x="232" y="152"/>
                  </a:cubicBezTo>
                  <a:cubicBezTo>
                    <a:pt x="238" y="122"/>
                    <a:pt x="246" y="112"/>
                    <a:pt x="209" y="93"/>
                  </a:cubicBezTo>
                </a:path>
              </a:pathLst>
            </a:custGeom>
            <a:solidFill>
              <a:srgbClr val="F76B47"/>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3" name="Freeform 61">
              <a:extLst>
                <a:ext uri="{FF2B5EF4-FFF2-40B4-BE49-F238E27FC236}">
                  <a16:creationId xmlns:a16="http://schemas.microsoft.com/office/drawing/2014/main" id="{724DF799-630D-4CC8-839E-7EB3B669D21A}"/>
                </a:ext>
              </a:extLst>
            </p:cNvPr>
            <p:cNvSpPr>
              <a:spLocks/>
            </p:cNvSpPr>
            <p:nvPr/>
          </p:nvSpPr>
          <p:spPr bwMode="auto">
            <a:xfrm>
              <a:off x="3148860" y="3214228"/>
              <a:ext cx="1409492" cy="1268772"/>
            </a:xfrm>
            <a:custGeom>
              <a:avLst/>
              <a:gdLst/>
              <a:ahLst/>
              <a:cxnLst>
                <a:cxn ang="0">
                  <a:pos x="161" y="22"/>
                </a:cxn>
                <a:cxn ang="0">
                  <a:pos x="31" y="100"/>
                </a:cxn>
                <a:cxn ang="0">
                  <a:pos x="56" y="171"/>
                </a:cxn>
                <a:cxn ang="0">
                  <a:pos x="287" y="293"/>
                </a:cxn>
                <a:cxn ang="0">
                  <a:pos x="335" y="270"/>
                </a:cxn>
                <a:cxn ang="0">
                  <a:pos x="332" y="108"/>
                </a:cxn>
                <a:cxn ang="0">
                  <a:pos x="312" y="77"/>
                </a:cxn>
                <a:cxn ang="0">
                  <a:pos x="224" y="32"/>
                </a:cxn>
                <a:cxn ang="0">
                  <a:pos x="161" y="22"/>
                </a:cxn>
              </a:cxnLst>
              <a:rect l="0" t="0" r="r" b="b"/>
              <a:pathLst>
                <a:path w="336" h="302">
                  <a:moveTo>
                    <a:pt x="161" y="22"/>
                  </a:moveTo>
                  <a:cubicBezTo>
                    <a:pt x="140" y="35"/>
                    <a:pt x="31" y="100"/>
                    <a:pt x="31" y="100"/>
                  </a:cubicBezTo>
                  <a:cubicBezTo>
                    <a:pt x="31" y="100"/>
                    <a:pt x="0" y="113"/>
                    <a:pt x="56" y="171"/>
                  </a:cubicBezTo>
                  <a:cubicBezTo>
                    <a:pt x="111" y="228"/>
                    <a:pt x="187" y="280"/>
                    <a:pt x="287" y="293"/>
                  </a:cubicBezTo>
                  <a:cubicBezTo>
                    <a:pt x="300" y="295"/>
                    <a:pt x="336" y="302"/>
                    <a:pt x="335" y="270"/>
                  </a:cubicBezTo>
                  <a:cubicBezTo>
                    <a:pt x="334" y="237"/>
                    <a:pt x="332" y="108"/>
                    <a:pt x="332" y="108"/>
                  </a:cubicBezTo>
                  <a:cubicBezTo>
                    <a:pt x="332" y="108"/>
                    <a:pt x="332" y="84"/>
                    <a:pt x="312" y="77"/>
                  </a:cubicBezTo>
                  <a:cubicBezTo>
                    <a:pt x="292" y="70"/>
                    <a:pt x="250" y="54"/>
                    <a:pt x="224" y="32"/>
                  </a:cubicBezTo>
                  <a:cubicBezTo>
                    <a:pt x="201" y="12"/>
                    <a:pt x="196" y="0"/>
                    <a:pt x="161" y="22"/>
                  </a:cubicBezTo>
                </a:path>
              </a:pathLst>
            </a:custGeom>
            <a:solidFill>
              <a:srgbClr val="A7B963"/>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4" name="Freeform 59">
              <a:extLst>
                <a:ext uri="{FF2B5EF4-FFF2-40B4-BE49-F238E27FC236}">
                  <a16:creationId xmlns:a16="http://schemas.microsoft.com/office/drawing/2014/main" id="{40D129D7-9D15-41F6-9A6D-39E1446C5A8E}"/>
                </a:ext>
              </a:extLst>
            </p:cNvPr>
            <p:cNvSpPr>
              <a:spLocks/>
            </p:cNvSpPr>
            <p:nvPr/>
          </p:nvSpPr>
          <p:spPr bwMode="auto">
            <a:xfrm>
              <a:off x="4659850" y="1096529"/>
              <a:ext cx="1404878" cy="1278000"/>
            </a:xfrm>
            <a:custGeom>
              <a:avLst/>
              <a:gdLst/>
              <a:ahLst/>
              <a:cxnLst>
                <a:cxn ang="0">
                  <a:pos x="174" y="281"/>
                </a:cxn>
                <a:cxn ang="0">
                  <a:pos x="305" y="204"/>
                </a:cxn>
                <a:cxn ang="0">
                  <a:pos x="280" y="133"/>
                </a:cxn>
                <a:cxn ang="0">
                  <a:pos x="49" y="9"/>
                </a:cxn>
                <a:cxn ang="0">
                  <a:pos x="1" y="33"/>
                </a:cxn>
                <a:cxn ang="0">
                  <a:pos x="3" y="194"/>
                </a:cxn>
                <a:cxn ang="0">
                  <a:pos x="23" y="226"/>
                </a:cxn>
                <a:cxn ang="0">
                  <a:pos x="110" y="271"/>
                </a:cxn>
                <a:cxn ang="0">
                  <a:pos x="174" y="281"/>
                </a:cxn>
              </a:cxnLst>
              <a:rect l="0" t="0" r="r" b="b"/>
              <a:pathLst>
                <a:path w="335" h="304">
                  <a:moveTo>
                    <a:pt x="174" y="281"/>
                  </a:moveTo>
                  <a:cubicBezTo>
                    <a:pt x="195" y="268"/>
                    <a:pt x="305" y="204"/>
                    <a:pt x="305" y="204"/>
                  </a:cubicBezTo>
                  <a:cubicBezTo>
                    <a:pt x="305" y="204"/>
                    <a:pt x="335" y="192"/>
                    <a:pt x="280" y="133"/>
                  </a:cubicBezTo>
                  <a:cubicBezTo>
                    <a:pt x="225" y="76"/>
                    <a:pt x="149" y="24"/>
                    <a:pt x="49" y="9"/>
                  </a:cubicBezTo>
                  <a:cubicBezTo>
                    <a:pt x="36" y="7"/>
                    <a:pt x="0" y="0"/>
                    <a:pt x="1" y="33"/>
                  </a:cubicBezTo>
                  <a:cubicBezTo>
                    <a:pt x="2" y="65"/>
                    <a:pt x="3" y="194"/>
                    <a:pt x="3" y="194"/>
                  </a:cubicBezTo>
                  <a:cubicBezTo>
                    <a:pt x="3" y="194"/>
                    <a:pt x="3" y="219"/>
                    <a:pt x="23" y="226"/>
                  </a:cubicBezTo>
                  <a:cubicBezTo>
                    <a:pt x="43" y="233"/>
                    <a:pt x="85" y="249"/>
                    <a:pt x="110" y="271"/>
                  </a:cubicBezTo>
                  <a:cubicBezTo>
                    <a:pt x="133" y="292"/>
                    <a:pt x="138" y="304"/>
                    <a:pt x="174" y="281"/>
                  </a:cubicBezTo>
                </a:path>
              </a:pathLst>
            </a:custGeom>
            <a:solidFill>
              <a:srgbClr val="F76B47"/>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5" name="Freeform 58">
              <a:extLst>
                <a:ext uri="{FF2B5EF4-FFF2-40B4-BE49-F238E27FC236}">
                  <a16:creationId xmlns:a16="http://schemas.microsoft.com/office/drawing/2014/main" id="{974B501D-4ED7-420B-A7F5-C0E7E3CBB9DC}"/>
                </a:ext>
              </a:extLst>
            </p:cNvPr>
            <p:cNvSpPr>
              <a:spLocks/>
            </p:cNvSpPr>
            <p:nvPr/>
          </p:nvSpPr>
          <p:spPr bwMode="auto">
            <a:xfrm>
              <a:off x="5275783" y="1975443"/>
              <a:ext cx="1031167" cy="1617109"/>
            </a:xfrm>
            <a:custGeom>
              <a:avLst/>
              <a:gdLst/>
              <a:ahLst/>
              <a:cxnLst>
                <a:cxn ang="0">
                  <a:pos x="38" y="293"/>
                </a:cxn>
                <a:cxn ang="0">
                  <a:pos x="171" y="365"/>
                </a:cxn>
                <a:cxn ang="0">
                  <a:pos x="219" y="308"/>
                </a:cxn>
                <a:cxn ang="0">
                  <a:pos x="208" y="47"/>
                </a:cxn>
                <a:cxn ang="0">
                  <a:pos x="163" y="17"/>
                </a:cxn>
                <a:cxn ang="0">
                  <a:pos x="26" y="101"/>
                </a:cxn>
                <a:cxn ang="0">
                  <a:pos x="8" y="135"/>
                </a:cxn>
                <a:cxn ang="0">
                  <a:pos x="14" y="233"/>
                </a:cxn>
                <a:cxn ang="0">
                  <a:pos x="38" y="293"/>
                </a:cxn>
              </a:cxnLst>
              <a:rect l="0" t="0" r="r" b="b"/>
              <a:pathLst>
                <a:path w="246" h="385">
                  <a:moveTo>
                    <a:pt x="38" y="293"/>
                  </a:moveTo>
                  <a:cubicBezTo>
                    <a:pt x="60" y="304"/>
                    <a:pt x="171" y="365"/>
                    <a:pt x="171" y="365"/>
                  </a:cubicBezTo>
                  <a:cubicBezTo>
                    <a:pt x="171" y="365"/>
                    <a:pt x="197" y="385"/>
                    <a:pt x="219" y="308"/>
                  </a:cubicBezTo>
                  <a:cubicBezTo>
                    <a:pt x="241" y="232"/>
                    <a:pt x="246" y="140"/>
                    <a:pt x="208" y="47"/>
                  </a:cubicBezTo>
                  <a:cubicBezTo>
                    <a:pt x="203" y="35"/>
                    <a:pt x="191" y="0"/>
                    <a:pt x="163" y="17"/>
                  </a:cubicBezTo>
                  <a:cubicBezTo>
                    <a:pt x="136" y="35"/>
                    <a:pt x="26" y="101"/>
                    <a:pt x="26" y="101"/>
                  </a:cubicBezTo>
                  <a:cubicBezTo>
                    <a:pt x="26" y="101"/>
                    <a:pt x="4" y="114"/>
                    <a:pt x="8" y="135"/>
                  </a:cubicBezTo>
                  <a:cubicBezTo>
                    <a:pt x="13" y="156"/>
                    <a:pt x="21" y="200"/>
                    <a:pt x="14" y="233"/>
                  </a:cubicBezTo>
                  <a:cubicBezTo>
                    <a:pt x="8" y="263"/>
                    <a:pt x="0" y="273"/>
                    <a:pt x="38" y="293"/>
                  </a:cubicBezTo>
                </a:path>
              </a:pathLst>
            </a:custGeom>
            <a:solidFill>
              <a:srgbClr val="A7B963"/>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6" name="Freeform 60">
              <a:extLst>
                <a:ext uri="{FF2B5EF4-FFF2-40B4-BE49-F238E27FC236}">
                  <a16:creationId xmlns:a16="http://schemas.microsoft.com/office/drawing/2014/main" id="{07FAC818-A5B9-405C-B99D-F739692E395C}"/>
                </a:ext>
              </a:extLst>
            </p:cNvPr>
            <p:cNvSpPr>
              <a:spLocks/>
            </p:cNvSpPr>
            <p:nvPr/>
          </p:nvSpPr>
          <p:spPr bwMode="auto">
            <a:xfrm>
              <a:off x="4650624" y="3230373"/>
              <a:ext cx="1393343" cy="1278000"/>
            </a:xfrm>
            <a:custGeom>
              <a:avLst/>
              <a:gdLst/>
              <a:ahLst/>
              <a:cxnLst>
                <a:cxn ang="0">
                  <a:pos x="2" y="120"/>
                </a:cxn>
                <a:cxn ang="0">
                  <a:pos x="7" y="272"/>
                </a:cxn>
                <a:cxn ang="0">
                  <a:pos x="81" y="284"/>
                </a:cxn>
                <a:cxn ang="0">
                  <a:pos x="300" y="141"/>
                </a:cxn>
                <a:cxn ang="0">
                  <a:pos x="303" y="88"/>
                </a:cxn>
                <a:cxn ang="0">
                  <a:pos x="160" y="12"/>
                </a:cxn>
                <a:cxn ang="0">
                  <a:pos x="123" y="14"/>
                </a:cxn>
                <a:cxn ang="0">
                  <a:pos x="41" y="69"/>
                </a:cxn>
                <a:cxn ang="0">
                  <a:pos x="2" y="120"/>
                </a:cxn>
              </a:cxnLst>
              <a:rect l="0" t="0" r="r" b="b"/>
              <a:pathLst>
                <a:path w="332" h="304">
                  <a:moveTo>
                    <a:pt x="2" y="120"/>
                  </a:moveTo>
                  <a:cubicBezTo>
                    <a:pt x="3" y="145"/>
                    <a:pt x="7" y="272"/>
                    <a:pt x="7" y="272"/>
                  </a:cubicBezTo>
                  <a:cubicBezTo>
                    <a:pt x="7" y="272"/>
                    <a:pt x="4" y="304"/>
                    <a:pt x="81" y="284"/>
                  </a:cubicBezTo>
                  <a:cubicBezTo>
                    <a:pt x="158" y="264"/>
                    <a:pt x="240" y="222"/>
                    <a:pt x="300" y="141"/>
                  </a:cubicBezTo>
                  <a:cubicBezTo>
                    <a:pt x="308" y="131"/>
                    <a:pt x="332" y="102"/>
                    <a:pt x="303" y="88"/>
                  </a:cubicBezTo>
                  <a:cubicBezTo>
                    <a:pt x="274" y="73"/>
                    <a:pt x="160" y="12"/>
                    <a:pt x="160" y="12"/>
                  </a:cubicBezTo>
                  <a:cubicBezTo>
                    <a:pt x="160" y="12"/>
                    <a:pt x="139" y="0"/>
                    <a:pt x="123" y="14"/>
                  </a:cubicBezTo>
                  <a:cubicBezTo>
                    <a:pt x="107" y="29"/>
                    <a:pt x="73" y="58"/>
                    <a:pt x="41" y="69"/>
                  </a:cubicBezTo>
                  <a:cubicBezTo>
                    <a:pt x="12" y="80"/>
                    <a:pt x="0" y="78"/>
                    <a:pt x="2" y="120"/>
                  </a:cubicBezTo>
                </a:path>
              </a:pathLst>
            </a:custGeom>
            <a:solidFill>
              <a:srgbClr val="F76B47"/>
            </a:solidFill>
            <a:ln>
              <a:noFill/>
            </a:ln>
          </p:spPr>
          <p:txBody>
            <a:bodyPr vert="horz" wrap="square" lIns="68580" tIns="34290" rIns="68580" bIns="34290" numCol="1" anchor="t" anchorCtr="0" compatLnSpc="1">
              <a:prstTxWarp prst="textNoShape">
                <a:avLst/>
              </a:prstTxWarp>
            </a:bodyPr>
            <a:lstStyle/>
            <a:p>
              <a:endParaRPr lang="en-US" sz="3200">
                <a:solidFill>
                  <a:schemeClr val="tx1">
                    <a:lumMod val="50000"/>
                    <a:lumOff val="50000"/>
                  </a:schemeClr>
                </a:solidFill>
              </a:endParaRPr>
            </a:p>
          </p:txBody>
        </p:sp>
        <p:sp>
          <p:nvSpPr>
            <p:cNvPr id="37" name="AutoShape 112">
              <a:extLst>
                <a:ext uri="{FF2B5EF4-FFF2-40B4-BE49-F238E27FC236}">
                  <a16:creationId xmlns:a16="http://schemas.microsoft.com/office/drawing/2014/main" id="{C5104FA1-0956-495B-A3B2-8F5692630FE7}"/>
                </a:ext>
              </a:extLst>
            </p:cNvPr>
            <p:cNvSpPr>
              <a:spLocks/>
            </p:cNvSpPr>
            <p:nvPr/>
          </p:nvSpPr>
          <p:spPr bwMode="auto">
            <a:xfrm>
              <a:off x="3746015" y="1504111"/>
              <a:ext cx="438120" cy="438870"/>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38" name="Group 87">
              <a:extLst>
                <a:ext uri="{FF2B5EF4-FFF2-40B4-BE49-F238E27FC236}">
                  <a16:creationId xmlns:a16="http://schemas.microsoft.com/office/drawing/2014/main" id="{8E618300-894C-4411-B88A-EA1B02087648}"/>
                </a:ext>
              </a:extLst>
            </p:cNvPr>
            <p:cNvGrpSpPr/>
            <p:nvPr/>
          </p:nvGrpSpPr>
          <p:grpSpPr>
            <a:xfrm>
              <a:off x="5028026" y="3638366"/>
              <a:ext cx="328777" cy="438870"/>
              <a:chOff x="586386" y="4508909"/>
              <a:chExt cx="261342" cy="348854"/>
            </a:xfrm>
            <a:solidFill>
              <a:schemeClr val="bg1"/>
            </a:solidFill>
          </p:grpSpPr>
          <p:sp>
            <p:nvSpPr>
              <p:cNvPr id="52" name="AutoShape 108">
                <a:extLst>
                  <a:ext uri="{FF2B5EF4-FFF2-40B4-BE49-F238E27FC236}">
                    <a16:creationId xmlns:a16="http://schemas.microsoft.com/office/drawing/2014/main" id="{FE9E50B5-3584-4514-9CE2-6BA4830156E1}"/>
                  </a:ext>
                </a:extLst>
              </p:cNvPr>
              <p:cNvSpPr>
                <a:spLocks/>
              </p:cNvSpPr>
              <p:nvPr/>
            </p:nvSpPr>
            <p:spPr bwMode="auto">
              <a:xfrm>
                <a:off x="651275" y="4574393"/>
                <a:ext cx="130969" cy="1309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53" name="AutoShape 109">
                <a:extLst>
                  <a:ext uri="{FF2B5EF4-FFF2-40B4-BE49-F238E27FC236}">
                    <a16:creationId xmlns:a16="http://schemas.microsoft.com/office/drawing/2014/main" id="{83C8BD40-62D9-4491-A15A-8048C5BD3D14}"/>
                  </a:ext>
                </a:extLst>
              </p:cNvPr>
              <p:cNvSpPr>
                <a:spLocks/>
              </p:cNvSpPr>
              <p:nvPr/>
            </p:nvSpPr>
            <p:spPr bwMode="auto">
              <a:xfrm>
                <a:off x="586386" y="4508909"/>
                <a:ext cx="261342"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grpSp>
          <p:nvGrpSpPr>
            <p:cNvPr id="39" name="Group 41">
              <a:extLst>
                <a:ext uri="{FF2B5EF4-FFF2-40B4-BE49-F238E27FC236}">
                  <a16:creationId xmlns:a16="http://schemas.microsoft.com/office/drawing/2014/main" id="{BE3896DD-E97A-4903-BB5A-4747DB81AAEC}"/>
                </a:ext>
              </a:extLst>
            </p:cNvPr>
            <p:cNvGrpSpPr/>
            <p:nvPr/>
          </p:nvGrpSpPr>
          <p:grpSpPr>
            <a:xfrm>
              <a:off x="5604285" y="2559135"/>
              <a:ext cx="383448" cy="438120"/>
              <a:chOff x="6880625" y="3111711"/>
              <a:chExt cx="304800" cy="348258"/>
            </a:xfrm>
            <a:solidFill>
              <a:schemeClr val="bg1"/>
            </a:solidFill>
          </p:grpSpPr>
          <p:sp>
            <p:nvSpPr>
              <p:cNvPr id="48" name="AutoShape 48">
                <a:extLst>
                  <a:ext uri="{FF2B5EF4-FFF2-40B4-BE49-F238E27FC236}">
                    <a16:creationId xmlns:a16="http://schemas.microsoft.com/office/drawing/2014/main" id="{03A348ED-1582-4103-8C58-33D88F6DD3B1}"/>
                  </a:ext>
                </a:extLst>
              </p:cNvPr>
              <p:cNvSpPr>
                <a:spLocks/>
              </p:cNvSpPr>
              <p:nvPr/>
            </p:nvSpPr>
            <p:spPr bwMode="auto">
              <a:xfrm>
                <a:off x="6880625" y="3111711"/>
                <a:ext cx="304800" cy="3482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425"/>
                    </a:moveTo>
                    <a:cubicBezTo>
                      <a:pt x="5687" y="7425"/>
                      <a:pt x="1542" y="6064"/>
                      <a:pt x="1542" y="4387"/>
                    </a:cubicBezTo>
                    <a:cubicBezTo>
                      <a:pt x="1542" y="2709"/>
                      <a:pt x="5687" y="1350"/>
                      <a:pt x="10800" y="1350"/>
                    </a:cubicBezTo>
                    <a:cubicBezTo>
                      <a:pt x="15912" y="1350"/>
                      <a:pt x="20057" y="2709"/>
                      <a:pt x="20057" y="4387"/>
                    </a:cubicBezTo>
                    <a:cubicBezTo>
                      <a:pt x="20057" y="6064"/>
                      <a:pt x="15912" y="7425"/>
                      <a:pt x="10800" y="7425"/>
                    </a:cubicBezTo>
                    <a:moveTo>
                      <a:pt x="20057" y="9112"/>
                    </a:moveTo>
                    <a:lnTo>
                      <a:pt x="20054" y="9112"/>
                    </a:lnTo>
                    <a:cubicBezTo>
                      <a:pt x="20054" y="9119"/>
                      <a:pt x="20057" y="9127"/>
                      <a:pt x="20057" y="9133"/>
                    </a:cubicBezTo>
                    <a:cubicBezTo>
                      <a:pt x="20057" y="10800"/>
                      <a:pt x="15912" y="12150"/>
                      <a:pt x="10800" y="12150"/>
                    </a:cubicBezTo>
                    <a:cubicBezTo>
                      <a:pt x="5687" y="12150"/>
                      <a:pt x="1542" y="10800"/>
                      <a:pt x="1542" y="9133"/>
                    </a:cubicBezTo>
                    <a:cubicBezTo>
                      <a:pt x="1542" y="9127"/>
                      <a:pt x="1545" y="9119"/>
                      <a:pt x="1545" y="9112"/>
                    </a:cubicBezTo>
                    <a:lnTo>
                      <a:pt x="1542" y="9112"/>
                    </a:lnTo>
                    <a:lnTo>
                      <a:pt x="1542" y="6793"/>
                    </a:lnTo>
                    <a:cubicBezTo>
                      <a:pt x="3564" y="8140"/>
                      <a:pt x="7271" y="8774"/>
                      <a:pt x="10800" y="8774"/>
                    </a:cubicBezTo>
                    <a:cubicBezTo>
                      <a:pt x="14328" y="8774"/>
                      <a:pt x="18035" y="8140"/>
                      <a:pt x="20057" y="6793"/>
                    </a:cubicBezTo>
                    <a:cubicBezTo>
                      <a:pt x="20057" y="6793"/>
                      <a:pt x="20057" y="9112"/>
                      <a:pt x="20057" y="9112"/>
                    </a:cubicBezTo>
                    <a:close/>
                    <a:moveTo>
                      <a:pt x="20057" y="13162"/>
                    </a:moveTo>
                    <a:lnTo>
                      <a:pt x="20054" y="13162"/>
                    </a:lnTo>
                    <a:cubicBezTo>
                      <a:pt x="20054" y="13169"/>
                      <a:pt x="20057" y="13177"/>
                      <a:pt x="20057" y="13183"/>
                    </a:cubicBezTo>
                    <a:cubicBezTo>
                      <a:pt x="20057" y="14850"/>
                      <a:pt x="15912" y="16200"/>
                      <a:pt x="10800" y="16200"/>
                    </a:cubicBezTo>
                    <a:cubicBezTo>
                      <a:pt x="5687" y="16200"/>
                      <a:pt x="1542" y="14850"/>
                      <a:pt x="1542" y="13183"/>
                    </a:cubicBezTo>
                    <a:cubicBezTo>
                      <a:pt x="1542" y="13177"/>
                      <a:pt x="1545" y="13169"/>
                      <a:pt x="1545" y="13162"/>
                    </a:cubicBezTo>
                    <a:lnTo>
                      <a:pt x="1542" y="13162"/>
                    </a:lnTo>
                    <a:lnTo>
                      <a:pt x="1542" y="10640"/>
                    </a:lnTo>
                    <a:cubicBezTo>
                      <a:pt x="3136" y="12077"/>
                      <a:pt x="6982" y="12825"/>
                      <a:pt x="10800" y="12825"/>
                    </a:cubicBezTo>
                    <a:cubicBezTo>
                      <a:pt x="14617" y="12825"/>
                      <a:pt x="18463" y="12077"/>
                      <a:pt x="20057" y="10640"/>
                    </a:cubicBezTo>
                    <a:cubicBezTo>
                      <a:pt x="20057" y="10640"/>
                      <a:pt x="20057" y="13162"/>
                      <a:pt x="20057" y="13162"/>
                    </a:cubicBezTo>
                    <a:close/>
                    <a:moveTo>
                      <a:pt x="20057" y="17212"/>
                    </a:moveTo>
                    <a:cubicBezTo>
                      <a:pt x="20057" y="18889"/>
                      <a:pt x="15912" y="20249"/>
                      <a:pt x="10800" y="20249"/>
                    </a:cubicBezTo>
                    <a:cubicBezTo>
                      <a:pt x="5687" y="20249"/>
                      <a:pt x="1542" y="18889"/>
                      <a:pt x="1542" y="17212"/>
                    </a:cubicBezTo>
                    <a:lnTo>
                      <a:pt x="1542" y="14690"/>
                    </a:lnTo>
                    <a:cubicBezTo>
                      <a:pt x="3136" y="16127"/>
                      <a:pt x="6982" y="16875"/>
                      <a:pt x="10800" y="16875"/>
                    </a:cubicBezTo>
                    <a:cubicBezTo>
                      <a:pt x="14617" y="16875"/>
                      <a:pt x="18463" y="16127"/>
                      <a:pt x="20057" y="14690"/>
                    </a:cubicBezTo>
                    <a:cubicBezTo>
                      <a:pt x="20057" y="14690"/>
                      <a:pt x="20057" y="17212"/>
                      <a:pt x="20057" y="17212"/>
                    </a:cubicBezTo>
                    <a:close/>
                    <a:moveTo>
                      <a:pt x="10800" y="0"/>
                    </a:moveTo>
                    <a:cubicBezTo>
                      <a:pt x="5598" y="0"/>
                      <a:pt x="0" y="1372"/>
                      <a:pt x="0" y="4387"/>
                    </a:cubicBezTo>
                    <a:lnTo>
                      <a:pt x="0" y="17212"/>
                    </a:lnTo>
                    <a:cubicBezTo>
                      <a:pt x="0" y="20226"/>
                      <a:pt x="5598" y="21599"/>
                      <a:pt x="10800" y="21599"/>
                    </a:cubicBezTo>
                    <a:cubicBezTo>
                      <a:pt x="16001" y="21599"/>
                      <a:pt x="21599" y="20226"/>
                      <a:pt x="21599" y="17212"/>
                    </a:cubicBezTo>
                    <a:lnTo>
                      <a:pt x="21599" y="4387"/>
                    </a:lnTo>
                    <a:cubicBezTo>
                      <a:pt x="21599" y="1372"/>
                      <a:pt x="1600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9" name="AutoShape 49">
                <a:extLst>
                  <a:ext uri="{FF2B5EF4-FFF2-40B4-BE49-F238E27FC236}">
                    <a16:creationId xmlns:a16="http://schemas.microsoft.com/office/drawing/2014/main" id="{5AACE580-22A3-4340-A475-E5042741E0BB}"/>
                  </a:ext>
                </a:extLst>
              </p:cNvPr>
              <p:cNvSpPr>
                <a:spLocks/>
              </p:cNvSpPr>
              <p:nvPr/>
            </p:nvSpPr>
            <p:spPr bwMode="auto">
              <a:xfrm>
                <a:off x="7119940" y="3383768"/>
                <a:ext cx="22027" cy="214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50" name="AutoShape 50">
                <a:extLst>
                  <a:ext uri="{FF2B5EF4-FFF2-40B4-BE49-F238E27FC236}">
                    <a16:creationId xmlns:a16="http://schemas.microsoft.com/office/drawing/2014/main" id="{57CB6848-3A94-4593-A3B8-46550408CC27}"/>
                  </a:ext>
                </a:extLst>
              </p:cNvPr>
              <p:cNvSpPr>
                <a:spLocks/>
              </p:cNvSpPr>
              <p:nvPr/>
            </p:nvSpPr>
            <p:spPr bwMode="auto">
              <a:xfrm>
                <a:off x="7119940" y="3318284"/>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51" name="AutoShape 51">
                <a:extLst>
                  <a:ext uri="{FF2B5EF4-FFF2-40B4-BE49-F238E27FC236}">
                    <a16:creationId xmlns:a16="http://schemas.microsoft.com/office/drawing/2014/main" id="{E9B11069-B268-43B0-A5F1-EC09678EEFD7}"/>
                  </a:ext>
                </a:extLst>
              </p:cNvPr>
              <p:cNvSpPr>
                <a:spLocks/>
              </p:cNvSpPr>
              <p:nvPr/>
            </p:nvSpPr>
            <p:spPr bwMode="auto">
              <a:xfrm>
                <a:off x="7119940" y="3252799"/>
                <a:ext cx="22027" cy="220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30"/>
                      <a:pt x="16769" y="0"/>
                      <a:pt x="10800" y="0"/>
                    </a:cubicBezTo>
                    <a:cubicBezTo>
                      <a:pt x="4830" y="0"/>
                      <a:pt x="0" y="4830"/>
                      <a:pt x="0" y="10800"/>
                    </a:cubicBezTo>
                    <a:cubicBezTo>
                      <a:pt x="0" y="16769"/>
                      <a:pt x="4830"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40" name="AutoShape 47">
              <a:extLst>
                <a:ext uri="{FF2B5EF4-FFF2-40B4-BE49-F238E27FC236}">
                  <a16:creationId xmlns:a16="http://schemas.microsoft.com/office/drawing/2014/main" id="{2AA788C3-030A-4DB9-BF16-0BF6CCB5D93E}"/>
                </a:ext>
              </a:extLst>
            </p:cNvPr>
            <p:cNvSpPr>
              <a:spLocks/>
            </p:cNvSpPr>
            <p:nvPr/>
          </p:nvSpPr>
          <p:spPr bwMode="auto">
            <a:xfrm>
              <a:off x="3146363" y="2617748"/>
              <a:ext cx="438120" cy="438120"/>
            </a:xfrm>
            <a:custGeom>
              <a:avLst/>
              <a:gdLst>
                <a:gd name="T0" fmla="+- 0 10853 107"/>
                <a:gd name="T1" fmla="*/ T0 w 21493"/>
                <a:gd name="T2" fmla="*/ 10800 h 21600"/>
                <a:gd name="T3" fmla="+- 0 10853 107"/>
                <a:gd name="T4" fmla="*/ T3 w 21493"/>
                <a:gd name="T5" fmla="*/ 10800 h 21600"/>
                <a:gd name="T6" fmla="+- 0 10853 107"/>
                <a:gd name="T7" fmla="*/ T6 w 21493"/>
                <a:gd name="T8" fmla="*/ 10800 h 21600"/>
                <a:gd name="T9" fmla="+- 0 10853 107"/>
                <a:gd name="T10" fmla="*/ T9 w 21493"/>
                <a:gd name="T11" fmla="*/ 10800 h 21600"/>
              </a:gdLst>
              <a:ahLst/>
              <a:cxnLst>
                <a:cxn ang="0">
                  <a:pos x="T1" y="T2"/>
                </a:cxn>
                <a:cxn ang="0">
                  <a:pos x="T4" y="T5"/>
                </a:cxn>
                <a:cxn ang="0">
                  <a:pos x="T7" y="T8"/>
                </a:cxn>
                <a:cxn ang="0">
                  <a:pos x="T10" y="T11"/>
                </a:cxn>
              </a:cxnLst>
              <a:rect l="0" t="0" r="r" b="b"/>
              <a:pathLst>
                <a:path w="21493" h="21600">
                  <a:moveTo>
                    <a:pt x="20123" y="3375"/>
                  </a:moveTo>
                  <a:lnTo>
                    <a:pt x="8704" y="5400"/>
                  </a:lnTo>
                  <a:lnTo>
                    <a:pt x="8704" y="4725"/>
                  </a:lnTo>
                  <a:lnTo>
                    <a:pt x="8704" y="3375"/>
                  </a:lnTo>
                  <a:lnTo>
                    <a:pt x="20123" y="1350"/>
                  </a:lnTo>
                  <a:lnTo>
                    <a:pt x="20123" y="2700"/>
                  </a:lnTo>
                  <a:cubicBezTo>
                    <a:pt x="20123" y="2700"/>
                    <a:pt x="20123" y="3375"/>
                    <a:pt x="20123" y="3375"/>
                  </a:cubicBezTo>
                  <a:close/>
                  <a:moveTo>
                    <a:pt x="17901" y="18014"/>
                  </a:moveTo>
                  <a:cubicBezTo>
                    <a:pt x="16291" y="18553"/>
                    <a:pt x="14628" y="18025"/>
                    <a:pt x="14187" y="16839"/>
                  </a:cubicBezTo>
                  <a:cubicBezTo>
                    <a:pt x="13745" y="15651"/>
                    <a:pt x="14691" y="14251"/>
                    <a:pt x="16300" y="13712"/>
                  </a:cubicBezTo>
                  <a:cubicBezTo>
                    <a:pt x="17910" y="13173"/>
                    <a:pt x="19573" y="13699"/>
                    <a:pt x="20014" y="14886"/>
                  </a:cubicBezTo>
                  <a:cubicBezTo>
                    <a:pt x="20456" y="16074"/>
                    <a:pt x="19510" y="17474"/>
                    <a:pt x="17901" y="18014"/>
                  </a:cubicBezTo>
                  <a:moveTo>
                    <a:pt x="5163" y="20039"/>
                  </a:moveTo>
                  <a:cubicBezTo>
                    <a:pt x="3554" y="20578"/>
                    <a:pt x="1890" y="20050"/>
                    <a:pt x="1450" y="18864"/>
                  </a:cubicBezTo>
                  <a:cubicBezTo>
                    <a:pt x="1008" y="17676"/>
                    <a:pt x="1954" y="16276"/>
                    <a:pt x="3562" y="15737"/>
                  </a:cubicBezTo>
                  <a:cubicBezTo>
                    <a:pt x="5172" y="15198"/>
                    <a:pt x="6836" y="15724"/>
                    <a:pt x="7277" y="16911"/>
                  </a:cubicBezTo>
                  <a:cubicBezTo>
                    <a:pt x="7719" y="18099"/>
                    <a:pt x="6773" y="19499"/>
                    <a:pt x="5163" y="20039"/>
                  </a:cubicBezTo>
                  <a:moveTo>
                    <a:pt x="21012" y="316"/>
                  </a:moveTo>
                  <a:cubicBezTo>
                    <a:pt x="20770" y="110"/>
                    <a:pt x="20463" y="0"/>
                    <a:pt x="20149" y="0"/>
                  </a:cubicBezTo>
                  <a:cubicBezTo>
                    <a:pt x="20072" y="0"/>
                    <a:pt x="19993" y="6"/>
                    <a:pt x="19916" y="21"/>
                  </a:cubicBezTo>
                  <a:lnTo>
                    <a:pt x="8497" y="2046"/>
                  </a:lnTo>
                  <a:cubicBezTo>
                    <a:pt x="7855" y="2159"/>
                    <a:pt x="7387" y="2719"/>
                    <a:pt x="7387" y="3375"/>
                  </a:cubicBezTo>
                  <a:lnTo>
                    <a:pt x="7387" y="4725"/>
                  </a:lnTo>
                  <a:lnTo>
                    <a:pt x="7387" y="5400"/>
                  </a:lnTo>
                  <a:lnTo>
                    <a:pt x="7387" y="14964"/>
                  </a:lnTo>
                  <a:cubicBezTo>
                    <a:pt x="6706" y="14467"/>
                    <a:pt x="5822" y="14175"/>
                    <a:pt x="4839" y="14175"/>
                  </a:cubicBezTo>
                  <a:cubicBezTo>
                    <a:pt x="4268" y="14175"/>
                    <a:pt x="3696" y="14269"/>
                    <a:pt x="3139" y="14455"/>
                  </a:cubicBezTo>
                  <a:cubicBezTo>
                    <a:pt x="1865" y="14882"/>
                    <a:pt x="843" y="15739"/>
                    <a:pt x="336" y="16807"/>
                  </a:cubicBezTo>
                  <a:cubicBezTo>
                    <a:pt x="-56" y="17633"/>
                    <a:pt x="-107" y="18530"/>
                    <a:pt x="192" y="19336"/>
                  </a:cubicBezTo>
                  <a:cubicBezTo>
                    <a:pt x="703" y="20711"/>
                    <a:pt x="2155" y="21599"/>
                    <a:pt x="3892" y="21599"/>
                  </a:cubicBezTo>
                  <a:cubicBezTo>
                    <a:pt x="4462" y="21599"/>
                    <a:pt x="5033" y="21506"/>
                    <a:pt x="5590" y="21319"/>
                  </a:cubicBezTo>
                  <a:cubicBezTo>
                    <a:pt x="6865" y="20893"/>
                    <a:pt x="7887" y="20036"/>
                    <a:pt x="8394" y="18969"/>
                  </a:cubicBezTo>
                  <a:cubicBezTo>
                    <a:pt x="8612" y="18509"/>
                    <a:pt x="8714" y="18027"/>
                    <a:pt x="8718" y="17549"/>
                  </a:cubicBezTo>
                  <a:lnTo>
                    <a:pt x="8730" y="17549"/>
                  </a:lnTo>
                  <a:lnTo>
                    <a:pt x="8730" y="6750"/>
                  </a:lnTo>
                  <a:cubicBezTo>
                    <a:pt x="8807" y="6750"/>
                    <a:pt x="8886" y="6743"/>
                    <a:pt x="8964" y="6730"/>
                  </a:cubicBezTo>
                  <a:lnTo>
                    <a:pt x="20149" y="4746"/>
                  </a:lnTo>
                  <a:lnTo>
                    <a:pt x="20149" y="12939"/>
                  </a:lnTo>
                  <a:cubicBezTo>
                    <a:pt x="19468" y="12442"/>
                    <a:pt x="18584" y="12150"/>
                    <a:pt x="17600" y="12150"/>
                  </a:cubicBezTo>
                  <a:cubicBezTo>
                    <a:pt x="17030" y="12150"/>
                    <a:pt x="16459" y="12244"/>
                    <a:pt x="15902" y="12430"/>
                  </a:cubicBezTo>
                  <a:cubicBezTo>
                    <a:pt x="14628" y="12857"/>
                    <a:pt x="13606" y="13714"/>
                    <a:pt x="13098" y="14782"/>
                  </a:cubicBezTo>
                  <a:cubicBezTo>
                    <a:pt x="12706" y="15608"/>
                    <a:pt x="12656" y="16505"/>
                    <a:pt x="12955" y="17311"/>
                  </a:cubicBezTo>
                  <a:cubicBezTo>
                    <a:pt x="13466" y="18686"/>
                    <a:pt x="14918" y="19575"/>
                    <a:pt x="16653" y="19575"/>
                  </a:cubicBezTo>
                  <a:cubicBezTo>
                    <a:pt x="17224" y="19575"/>
                    <a:pt x="17796" y="19481"/>
                    <a:pt x="18352" y="19294"/>
                  </a:cubicBezTo>
                  <a:cubicBezTo>
                    <a:pt x="19627" y="18868"/>
                    <a:pt x="20649" y="18011"/>
                    <a:pt x="21157" y="16944"/>
                  </a:cubicBezTo>
                  <a:cubicBezTo>
                    <a:pt x="21374" y="16484"/>
                    <a:pt x="21477" y="16002"/>
                    <a:pt x="21480" y="15525"/>
                  </a:cubicBezTo>
                  <a:lnTo>
                    <a:pt x="21493" y="15525"/>
                  </a:lnTo>
                  <a:lnTo>
                    <a:pt x="21493" y="3375"/>
                  </a:lnTo>
                  <a:lnTo>
                    <a:pt x="21493" y="2700"/>
                  </a:lnTo>
                  <a:lnTo>
                    <a:pt x="21493" y="1350"/>
                  </a:lnTo>
                  <a:cubicBezTo>
                    <a:pt x="21493" y="951"/>
                    <a:pt x="21317" y="572"/>
                    <a:pt x="21012" y="316"/>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41" name="组合 40">
              <a:extLst>
                <a:ext uri="{FF2B5EF4-FFF2-40B4-BE49-F238E27FC236}">
                  <a16:creationId xmlns:a16="http://schemas.microsoft.com/office/drawing/2014/main" id="{603F1061-1273-4D47-9ED3-D414EAE68798}"/>
                </a:ext>
              </a:extLst>
            </p:cNvPr>
            <p:cNvGrpSpPr/>
            <p:nvPr/>
          </p:nvGrpSpPr>
          <p:grpSpPr>
            <a:xfrm>
              <a:off x="5008029" y="1531727"/>
              <a:ext cx="438869" cy="438120"/>
              <a:chOff x="2581673" y="3096418"/>
              <a:chExt cx="465137" cy="464344"/>
            </a:xfrm>
            <a:solidFill>
              <a:schemeClr val="bg1"/>
            </a:solidFill>
          </p:grpSpPr>
          <p:sp>
            <p:nvSpPr>
              <p:cNvPr id="46" name="AutoShape 128">
                <a:extLst>
                  <a:ext uri="{FF2B5EF4-FFF2-40B4-BE49-F238E27FC236}">
                    <a16:creationId xmlns:a16="http://schemas.microsoft.com/office/drawing/2014/main" id="{1E7F5ACA-D491-474D-92DE-7B5F13F58540}"/>
                  </a:ext>
                </a:extLst>
              </p:cNvPr>
              <p:cNvSpPr>
                <a:spLocks/>
              </p:cNvSpPr>
              <p:nvPr/>
            </p:nvSpPr>
            <p:spPr bwMode="auto">
              <a:xfrm>
                <a:off x="2581673" y="3096418"/>
                <a:ext cx="46513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sp>
            <p:nvSpPr>
              <p:cNvPr id="47" name="AutoShape 129">
                <a:extLst>
                  <a:ext uri="{FF2B5EF4-FFF2-40B4-BE49-F238E27FC236}">
                    <a16:creationId xmlns:a16="http://schemas.microsoft.com/office/drawing/2014/main" id="{53518300-FF87-4913-9EF4-544B486989FF}"/>
                  </a:ext>
                </a:extLst>
              </p:cNvPr>
              <p:cNvSpPr>
                <a:spLocks/>
              </p:cNvSpPr>
              <p:nvPr/>
            </p:nvSpPr>
            <p:spPr bwMode="auto">
              <a:xfrm>
                <a:off x="2872186" y="3154362"/>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1" tIns="19051" rIns="19051" bIns="19051"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sp>
          <p:nvSpPr>
            <p:cNvPr id="42" name="AutoShape 46">
              <a:extLst>
                <a:ext uri="{FF2B5EF4-FFF2-40B4-BE49-F238E27FC236}">
                  <a16:creationId xmlns:a16="http://schemas.microsoft.com/office/drawing/2014/main" id="{7DBBA230-8F25-4241-ACA9-62DFE2398196}"/>
                </a:ext>
              </a:extLst>
            </p:cNvPr>
            <p:cNvSpPr>
              <a:spLocks/>
            </p:cNvSpPr>
            <p:nvPr/>
          </p:nvSpPr>
          <p:spPr bwMode="auto">
            <a:xfrm>
              <a:off x="3746015" y="3629554"/>
              <a:ext cx="438120" cy="43812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bg1"/>
            </a:solidFill>
            <a:ln>
              <a:noFill/>
            </a:ln>
            <a:effectLst/>
            <a:extLst/>
          </p:spPr>
          <p:txBody>
            <a:bodyPr lIns="14288" tIns="14288" rIns="14288" bIns="14288" anchor="ctr"/>
            <a:lstStyle/>
            <a:p>
              <a:pPr algn="ctr" defTabSz="171438" fontAlgn="base" hangingPunct="0">
                <a:spcBef>
                  <a:spcPct val="0"/>
                </a:spcBef>
                <a:spcAft>
                  <a:spcPct val="0"/>
                </a:spcAft>
              </a:pPr>
              <a:endParaRPr lang="en-US">
                <a:solidFill>
                  <a:schemeClr val="tx1">
                    <a:lumMod val="50000"/>
                    <a:lumOff val="50000"/>
                  </a:schemeClr>
                </a:solidFill>
                <a:effectLst>
                  <a:outerShdw blurRad="38100" dist="38100" dir="2700000" algn="tl">
                    <a:srgbClr val="000000"/>
                  </a:outerShdw>
                </a:effectLst>
                <a:latin typeface="Gill Sans" charset="0"/>
                <a:sym typeface="Gill Sans" charset="0"/>
              </a:endParaRPr>
            </a:p>
          </p:txBody>
        </p:sp>
        <p:grpSp>
          <p:nvGrpSpPr>
            <p:cNvPr id="43" name="组合 42">
              <a:extLst>
                <a:ext uri="{FF2B5EF4-FFF2-40B4-BE49-F238E27FC236}">
                  <a16:creationId xmlns:a16="http://schemas.microsoft.com/office/drawing/2014/main" id="{AEEE3246-0906-4531-87BA-9C4C05592DF5}"/>
                </a:ext>
              </a:extLst>
            </p:cNvPr>
            <p:cNvGrpSpPr/>
            <p:nvPr/>
          </p:nvGrpSpPr>
          <p:grpSpPr>
            <a:xfrm>
              <a:off x="3967793" y="2159991"/>
              <a:ext cx="1266467" cy="1264159"/>
              <a:chOff x="3895785" y="1892385"/>
              <a:chExt cx="1266467" cy="1264159"/>
            </a:xfrm>
            <a:solidFill>
              <a:srgbClr val="4BAF32"/>
            </a:solidFill>
          </p:grpSpPr>
          <p:sp>
            <p:nvSpPr>
              <p:cNvPr id="44" name="Oval 63">
                <a:extLst>
                  <a:ext uri="{FF2B5EF4-FFF2-40B4-BE49-F238E27FC236}">
                    <a16:creationId xmlns:a16="http://schemas.microsoft.com/office/drawing/2014/main" id="{11186922-390A-4B14-9369-7E325D95416F}"/>
                  </a:ext>
                </a:extLst>
              </p:cNvPr>
              <p:cNvSpPr>
                <a:spLocks noChangeArrowheads="1"/>
              </p:cNvSpPr>
              <p:nvPr/>
            </p:nvSpPr>
            <p:spPr bwMode="auto">
              <a:xfrm>
                <a:off x="3895785" y="1892385"/>
                <a:ext cx="1266467" cy="1264159"/>
              </a:xfrm>
              <a:prstGeom prst="ellipse">
                <a:avLst/>
              </a:prstGeom>
              <a:solidFill>
                <a:srgbClr val="A7B963"/>
              </a:solidFill>
              <a:ln>
                <a:noFill/>
              </a:ln>
            </p:spPr>
            <p:txBody>
              <a:bodyPr vert="horz" wrap="square" lIns="68580" tIns="34290" rIns="68580" bIns="34290" numCol="1" anchor="t" anchorCtr="0" compatLnSpc="1">
                <a:prstTxWarp prst="textNoShape">
                  <a:avLst/>
                </a:prstTxWarp>
              </a:bodyPr>
              <a:lstStyle/>
              <a:p>
                <a:endParaRPr lang="en-US" sz="3200" dirty="0">
                  <a:solidFill>
                    <a:schemeClr val="tx1">
                      <a:lumMod val="50000"/>
                      <a:lumOff val="50000"/>
                    </a:schemeClr>
                  </a:solidFill>
                </a:endParaRPr>
              </a:p>
            </p:txBody>
          </p:sp>
          <p:sp>
            <p:nvSpPr>
              <p:cNvPr id="45" name="KSO_Shape">
                <a:extLst>
                  <a:ext uri="{FF2B5EF4-FFF2-40B4-BE49-F238E27FC236}">
                    <a16:creationId xmlns:a16="http://schemas.microsoft.com/office/drawing/2014/main" id="{5CD5E88E-7734-4D4E-8A16-66171152A3FC}"/>
                  </a:ext>
                </a:extLst>
              </p:cNvPr>
              <p:cNvSpPr>
                <a:spLocks/>
              </p:cNvSpPr>
              <p:nvPr/>
            </p:nvSpPr>
            <p:spPr bwMode="auto">
              <a:xfrm>
                <a:off x="4262513" y="2143086"/>
                <a:ext cx="568832" cy="775681"/>
              </a:xfrm>
              <a:custGeom>
                <a:avLst/>
                <a:gdLst>
                  <a:gd name="T0" fmla="*/ 690912 w 1387475"/>
                  <a:gd name="T1" fmla="*/ 1460893 h 1890713"/>
                  <a:gd name="T2" fmla="*/ 273569 w 1387475"/>
                  <a:gd name="T3" fmla="*/ 1342172 h 1890713"/>
                  <a:gd name="T4" fmla="*/ 1125427 w 1387475"/>
                  <a:gd name="T5" fmla="*/ 1107527 h 1890713"/>
                  <a:gd name="T6" fmla="*/ 1132217 w 1387475"/>
                  <a:gd name="T7" fmla="*/ 1123117 h 1890713"/>
                  <a:gd name="T8" fmla="*/ 1000025 w 1387475"/>
                  <a:gd name="T9" fmla="*/ 749763 h 1890713"/>
                  <a:gd name="T10" fmla="*/ 1159374 w 1387475"/>
                  <a:gd name="T11" fmla="*/ 788538 h 1890713"/>
                  <a:gd name="T12" fmla="*/ 1296359 w 1387475"/>
                  <a:gd name="T13" fmla="*/ 860090 h 1890713"/>
                  <a:gd name="T14" fmla="*/ 1380227 w 1387475"/>
                  <a:gd name="T15" fmla="*/ 938838 h 1890713"/>
                  <a:gd name="T16" fmla="*/ 1395402 w 1387475"/>
                  <a:gd name="T17" fmla="*/ 983609 h 1890713"/>
                  <a:gd name="T18" fmla="*/ 1388613 w 1387475"/>
                  <a:gd name="T19" fmla="*/ 1092736 h 1890713"/>
                  <a:gd name="T20" fmla="*/ 1337095 w 1387475"/>
                  <a:gd name="T21" fmla="*/ 1277414 h 1890713"/>
                  <a:gd name="T22" fmla="*/ 1108654 w 1387475"/>
                  <a:gd name="T23" fmla="*/ 1651167 h 1890713"/>
                  <a:gd name="T24" fmla="*/ 234430 w 1387475"/>
                  <a:gd name="T25" fmla="*/ 1588809 h 1890713"/>
                  <a:gd name="T26" fmla="*/ 132192 w 1387475"/>
                  <a:gd name="T27" fmla="*/ 1603999 h 1890713"/>
                  <a:gd name="T28" fmla="*/ 75082 w 1387475"/>
                  <a:gd name="T29" fmla="*/ 1526850 h 1890713"/>
                  <a:gd name="T30" fmla="*/ 9585 w 1387475"/>
                  <a:gd name="T31" fmla="*/ 1125115 h 1890713"/>
                  <a:gd name="T32" fmla="*/ 1198 w 1387475"/>
                  <a:gd name="T33" fmla="*/ 986407 h 1890713"/>
                  <a:gd name="T34" fmla="*/ 15176 w 1387475"/>
                  <a:gd name="T35" fmla="*/ 938039 h 1890713"/>
                  <a:gd name="T36" fmla="*/ 60305 w 1387475"/>
                  <a:gd name="T37" fmla="*/ 885673 h 1890713"/>
                  <a:gd name="T38" fmla="*/ 179717 w 1387475"/>
                  <a:gd name="T39" fmla="*/ 820917 h 1890713"/>
                  <a:gd name="T40" fmla="*/ 333475 w 1387475"/>
                  <a:gd name="T41" fmla="*/ 775746 h 1890713"/>
                  <a:gd name="T42" fmla="*/ 492025 w 1387475"/>
                  <a:gd name="T43" fmla="*/ 750962 h 1890713"/>
                  <a:gd name="T44" fmla="*/ 748422 w 1387475"/>
                  <a:gd name="T45" fmla="*/ 882076 h 1890713"/>
                  <a:gd name="T46" fmla="*/ 930934 w 1387475"/>
                  <a:gd name="T47" fmla="*/ 750163 h 1890713"/>
                  <a:gd name="T48" fmla="*/ 763236 w 1387475"/>
                  <a:gd name="T49" fmla="*/ 2000 h 1890713"/>
                  <a:gd name="T50" fmla="*/ 882716 w 1387475"/>
                  <a:gd name="T51" fmla="*/ 31207 h 1890713"/>
                  <a:gd name="T52" fmla="*/ 976222 w 1387475"/>
                  <a:gd name="T53" fmla="*/ 84818 h 1890713"/>
                  <a:gd name="T54" fmla="*/ 983815 w 1387475"/>
                  <a:gd name="T55" fmla="*/ 140830 h 1890713"/>
                  <a:gd name="T56" fmla="*/ 937461 w 1387475"/>
                  <a:gd name="T57" fmla="*/ 183639 h 1890713"/>
                  <a:gd name="T58" fmla="*/ 861137 w 1387475"/>
                  <a:gd name="T59" fmla="*/ 203243 h 1890713"/>
                  <a:gd name="T60" fmla="*/ 748450 w 1387475"/>
                  <a:gd name="T61" fmla="*/ 166435 h 1890713"/>
                  <a:gd name="T62" fmla="*/ 909489 w 1387475"/>
                  <a:gd name="T63" fmla="*/ 231649 h 1890713"/>
                  <a:gd name="T64" fmla="*/ 958240 w 1387475"/>
                  <a:gd name="T65" fmla="*/ 231649 h 1890713"/>
                  <a:gd name="T66" fmla="*/ 981018 w 1387475"/>
                  <a:gd name="T67" fmla="*/ 265256 h 1890713"/>
                  <a:gd name="T68" fmla="*/ 989409 w 1387475"/>
                  <a:gd name="T69" fmla="*/ 299663 h 1890713"/>
                  <a:gd name="T70" fmla="*/ 1005793 w 1387475"/>
                  <a:gd name="T71" fmla="*/ 334471 h 1890713"/>
                  <a:gd name="T72" fmla="*/ 1011387 w 1387475"/>
                  <a:gd name="T73" fmla="*/ 406487 h 1890713"/>
                  <a:gd name="T74" fmla="*/ 1002596 w 1387475"/>
                  <a:gd name="T75" fmla="*/ 470900 h 1890713"/>
                  <a:gd name="T76" fmla="*/ 985413 w 1387475"/>
                  <a:gd name="T77" fmla="*/ 493305 h 1890713"/>
                  <a:gd name="T78" fmla="*/ 969029 w 1387475"/>
                  <a:gd name="T79" fmla="*/ 462499 h 1890713"/>
                  <a:gd name="T80" fmla="*/ 933466 w 1387475"/>
                  <a:gd name="T81" fmla="*/ 585725 h 1890713"/>
                  <a:gd name="T82" fmla="*/ 867131 w 1387475"/>
                  <a:gd name="T83" fmla="*/ 678944 h 1890713"/>
                  <a:gd name="T84" fmla="*/ 785613 w 1387475"/>
                  <a:gd name="T85" fmla="*/ 737757 h 1890713"/>
                  <a:gd name="T86" fmla="*/ 703695 w 1387475"/>
                  <a:gd name="T87" fmla="*/ 758161 h 1890713"/>
                  <a:gd name="T88" fmla="*/ 632567 w 1387475"/>
                  <a:gd name="T89" fmla="*/ 736957 h 1890713"/>
                  <a:gd name="T90" fmla="*/ 552247 w 1387475"/>
                  <a:gd name="T91" fmla="*/ 676944 h 1890713"/>
                  <a:gd name="T92" fmla="*/ 479121 w 1387475"/>
                  <a:gd name="T93" fmla="*/ 586925 h 1890713"/>
                  <a:gd name="T94" fmla="*/ 429170 w 1387475"/>
                  <a:gd name="T95" fmla="*/ 473701 h 1890713"/>
                  <a:gd name="T96" fmla="*/ 413186 w 1387475"/>
                  <a:gd name="T97" fmla="*/ 497706 h 1890713"/>
                  <a:gd name="T98" fmla="*/ 395604 w 1387475"/>
                  <a:gd name="T99" fmla="*/ 469300 h 1890713"/>
                  <a:gd name="T100" fmla="*/ 388411 w 1387475"/>
                  <a:gd name="T101" fmla="*/ 400886 h 1890713"/>
                  <a:gd name="T102" fmla="*/ 395604 w 1387475"/>
                  <a:gd name="T103" fmla="*/ 332470 h 1890713"/>
                  <a:gd name="T104" fmla="*/ 413186 w 1387475"/>
                  <a:gd name="T105" fmla="*/ 304064 h 1890713"/>
                  <a:gd name="T106" fmla="*/ 418780 w 1387475"/>
                  <a:gd name="T107" fmla="*/ 231249 h 1890713"/>
                  <a:gd name="T108" fmla="*/ 433966 w 1387475"/>
                  <a:gd name="T109" fmla="*/ 153632 h 1890713"/>
                  <a:gd name="T110" fmla="*/ 415983 w 1387475"/>
                  <a:gd name="T111" fmla="*/ 121626 h 1890713"/>
                  <a:gd name="T112" fmla="*/ 474725 w 1387475"/>
                  <a:gd name="T113" fmla="*/ 72015 h 1890713"/>
                  <a:gd name="T114" fmla="*/ 567432 w 1387475"/>
                  <a:gd name="T115" fmla="*/ 28006 h 1890713"/>
                  <a:gd name="T116" fmla="*/ 671328 w 1387475"/>
                  <a:gd name="T117" fmla="*/ 3601 h 189071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387475" h="1890713">
                    <a:moveTo>
                      <a:pt x="1185185" y="1355117"/>
                    </a:moveTo>
                    <a:lnTo>
                      <a:pt x="1112995" y="1364242"/>
                    </a:lnTo>
                    <a:lnTo>
                      <a:pt x="719520" y="1412247"/>
                    </a:lnTo>
                    <a:lnTo>
                      <a:pt x="699687" y="1419785"/>
                    </a:lnTo>
                    <a:lnTo>
                      <a:pt x="661609" y="1434464"/>
                    </a:lnTo>
                    <a:lnTo>
                      <a:pt x="591006" y="1461839"/>
                    </a:lnTo>
                    <a:lnTo>
                      <a:pt x="656849" y="1453905"/>
                    </a:lnTo>
                    <a:lnTo>
                      <a:pt x="686201" y="1449937"/>
                    </a:lnTo>
                    <a:lnTo>
                      <a:pt x="1212950" y="1385269"/>
                    </a:lnTo>
                    <a:lnTo>
                      <a:pt x="1207397" y="1379318"/>
                    </a:lnTo>
                    <a:lnTo>
                      <a:pt x="1185185" y="1355117"/>
                    </a:lnTo>
                    <a:close/>
                    <a:moveTo>
                      <a:pt x="882939" y="1288862"/>
                    </a:moveTo>
                    <a:lnTo>
                      <a:pt x="692944" y="1297987"/>
                    </a:lnTo>
                    <a:lnTo>
                      <a:pt x="638207" y="1300764"/>
                    </a:lnTo>
                    <a:lnTo>
                      <a:pt x="608855" y="1302351"/>
                    </a:lnTo>
                    <a:lnTo>
                      <a:pt x="271704" y="1332106"/>
                    </a:lnTo>
                    <a:lnTo>
                      <a:pt x="253855" y="1342421"/>
                    </a:lnTo>
                    <a:lnTo>
                      <a:pt x="152313" y="1399948"/>
                    </a:lnTo>
                    <a:lnTo>
                      <a:pt x="688581" y="1318617"/>
                    </a:lnTo>
                    <a:lnTo>
                      <a:pt x="749665" y="1309492"/>
                    </a:lnTo>
                    <a:lnTo>
                      <a:pt x="761564" y="1307112"/>
                    </a:lnTo>
                    <a:lnTo>
                      <a:pt x="882939" y="1288862"/>
                    </a:lnTo>
                    <a:close/>
                    <a:moveTo>
                      <a:pt x="1118944" y="1098824"/>
                    </a:moveTo>
                    <a:lnTo>
                      <a:pt x="1117754" y="1099221"/>
                    </a:lnTo>
                    <a:lnTo>
                      <a:pt x="1116168" y="1100808"/>
                    </a:lnTo>
                    <a:lnTo>
                      <a:pt x="1115374" y="1102395"/>
                    </a:lnTo>
                    <a:lnTo>
                      <a:pt x="1114978" y="1103585"/>
                    </a:lnTo>
                    <a:lnTo>
                      <a:pt x="1115771" y="1105569"/>
                    </a:lnTo>
                    <a:lnTo>
                      <a:pt x="1116564" y="1107156"/>
                    </a:lnTo>
                    <a:lnTo>
                      <a:pt x="1118151" y="1109139"/>
                    </a:lnTo>
                    <a:lnTo>
                      <a:pt x="1119737" y="1110726"/>
                    </a:lnTo>
                    <a:lnTo>
                      <a:pt x="1124497" y="1114694"/>
                    </a:lnTo>
                    <a:lnTo>
                      <a:pt x="1123307" y="1106362"/>
                    </a:lnTo>
                    <a:lnTo>
                      <a:pt x="1122514" y="1102791"/>
                    </a:lnTo>
                    <a:lnTo>
                      <a:pt x="1121721" y="1100808"/>
                    </a:lnTo>
                    <a:lnTo>
                      <a:pt x="1120134" y="1099221"/>
                    </a:lnTo>
                    <a:lnTo>
                      <a:pt x="1118944" y="1098824"/>
                    </a:lnTo>
                    <a:close/>
                    <a:moveTo>
                      <a:pt x="953542" y="742950"/>
                    </a:moveTo>
                    <a:lnTo>
                      <a:pt x="973374" y="743347"/>
                    </a:lnTo>
                    <a:lnTo>
                      <a:pt x="993207" y="744140"/>
                    </a:lnTo>
                    <a:lnTo>
                      <a:pt x="1013436" y="746124"/>
                    </a:lnTo>
                    <a:lnTo>
                      <a:pt x="1033268" y="749298"/>
                    </a:lnTo>
                    <a:lnTo>
                      <a:pt x="1053497" y="752868"/>
                    </a:lnTo>
                    <a:lnTo>
                      <a:pt x="1072933" y="757629"/>
                    </a:lnTo>
                    <a:lnTo>
                      <a:pt x="1093162" y="762787"/>
                    </a:lnTo>
                    <a:lnTo>
                      <a:pt x="1112598" y="768738"/>
                    </a:lnTo>
                    <a:lnTo>
                      <a:pt x="1132430" y="775483"/>
                    </a:lnTo>
                    <a:lnTo>
                      <a:pt x="1151469" y="782624"/>
                    </a:lnTo>
                    <a:lnTo>
                      <a:pt x="1170509" y="790162"/>
                    </a:lnTo>
                    <a:lnTo>
                      <a:pt x="1188754" y="798097"/>
                    </a:lnTo>
                    <a:lnTo>
                      <a:pt x="1206603" y="806428"/>
                    </a:lnTo>
                    <a:lnTo>
                      <a:pt x="1224056" y="815553"/>
                    </a:lnTo>
                    <a:lnTo>
                      <a:pt x="1240715" y="824678"/>
                    </a:lnTo>
                    <a:lnTo>
                      <a:pt x="1257374" y="833803"/>
                    </a:lnTo>
                    <a:lnTo>
                      <a:pt x="1272844" y="843722"/>
                    </a:lnTo>
                    <a:lnTo>
                      <a:pt x="1287520" y="853640"/>
                    </a:lnTo>
                    <a:lnTo>
                      <a:pt x="1301402" y="863558"/>
                    </a:lnTo>
                    <a:lnTo>
                      <a:pt x="1314492" y="873477"/>
                    </a:lnTo>
                    <a:lnTo>
                      <a:pt x="1326391" y="883395"/>
                    </a:lnTo>
                    <a:lnTo>
                      <a:pt x="1337894" y="893314"/>
                    </a:lnTo>
                    <a:lnTo>
                      <a:pt x="1347810" y="903232"/>
                    </a:lnTo>
                    <a:lnTo>
                      <a:pt x="1356537" y="912754"/>
                    </a:lnTo>
                    <a:lnTo>
                      <a:pt x="1364866" y="922672"/>
                    </a:lnTo>
                    <a:lnTo>
                      <a:pt x="1370816" y="931797"/>
                    </a:lnTo>
                    <a:lnTo>
                      <a:pt x="1376369" y="940526"/>
                    </a:lnTo>
                    <a:lnTo>
                      <a:pt x="1378749" y="944890"/>
                    </a:lnTo>
                    <a:lnTo>
                      <a:pt x="1380732" y="948857"/>
                    </a:lnTo>
                    <a:lnTo>
                      <a:pt x="1381922" y="953221"/>
                    </a:lnTo>
                    <a:lnTo>
                      <a:pt x="1383112" y="957585"/>
                    </a:lnTo>
                    <a:lnTo>
                      <a:pt x="1383905" y="961156"/>
                    </a:lnTo>
                    <a:lnTo>
                      <a:pt x="1384302" y="965123"/>
                    </a:lnTo>
                    <a:lnTo>
                      <a:pt x="1385888" y="976232"/>
                    </a:lnTo>
                    <a:lnTo>
                      <a:pt x="1387078" y="988134"/>
                    </a:lnTo>
                    <a:lnTo>
                      <a:pt x="1387475" y="1000830"/>
                    </a:lnTo>
                    <a:lnTo>
                      <a:pt x="1387475" y="1013922"/>
                    </a:lnTo>
                    <a:lnTo>
                      <a:pt x="1386682" y="1027014"/>
                    </a:lnTo>
                    <a:lnTo>
                      <a:pt x="1385492" y="1040900"/>
                    </a:lnTo>
                    <a:lnTo>
                      <a:pt x="1383509" y="1055183"/>
                    </a:lnTo>
                    <a:lnTo>
                      <a:pt x="1381525" y="1069465"/>
                    </a:lnTo>
                    <a:lnTo>
                      <a:pt x="1379145" y="1084541"/>
                    </a:lnTo>
                    <a:lnTo>
                      <a:pt x="1375972" y="1100014"/>
                    </a:lnTo>
                    <a:lnTo>
                      <a:pt x="1372799" y="1115487"/>
                    </a:lnTo>
                    <a:lnTo>
                      <a:pt x="1369229" y="1131357"/>
                    </a:lnTo>
                    <a:lnTo>
                      <a:pt x="1365263" y="1148020"/>
                    </a:lnTo>
                    <a:lnTo>
                      <a:pt x="1360503" y="1164286"/>
                    </a:lnTo>
                    <a:lnTo>
                      <a:pt x="1350983" y="1198009"/>
                    </a:lnTo>
                    <a:lnTo>
                      <a:pt x="1339877" y="1232525"/>
                    </a:lnTo>
                    <a:lnTo>
                      <a:pt x="1327978" y="1267834"/>
                    </a:lnTo>
                    <a:lnTo>
                      <a:pt x="1315285" y="1303541"/>
                    </a:lnTo>
                    <a:lnTo>
                      <a:pt x="1302196" y="1339247"/>
                    </a:lnTo>
                    <a:lnTo>
                      <a:pt x="1288710" y="1374954"/>
                    </a:lnTo>
                    <a:lnTo>
                      <a:pt x="1274827" y="1411057"/>
                    </a:lnTo>
                    <a:lnTo>
                      <a:pt x="1246665" y="1482073"/>
                    </a:lnTo>
                    <a:lnTo>
                      <a:pt x="1212950" y="1581654"/>
                    </a:lnTo>
                    <a:lnTo>
                      <a:pt x="1106251" y="1559437"/>
                    </a:lnTo>
                    <a:lnTo>
                      <a:pt x="1101095" y="1638784"/>
                    </a:lnTo>
                    <a:lnTo>
                      <a:pt x="1092369" y="1729241"/>
                    </a:lnTo>
                    <a:lnTo>
                      <a:pt x="1085229" y="1803431"/>
                    </a:lnTo>
                    <a:lnTo>
                      <a:pt x="1076503" y="1890713"/>
                    </a:lnTo>
                    <a:lnTo>
                      <a:pt x="285190" y="1890713"/>
                    </a:lnTo>
                    <a:lnTo>
                      <a:pt x="274084" y="1780023"/>
                    </a:lnTo>
                    <a:lnTo>
                      <a:pt x="265358" y="1685203"/>
                    </a:lnTo>
                    <a:lnTo>
                      <a:pt x="255441" y="1570546"/>
                    </a:lnTo>
                    <a:lnTo>
                      <a:pt x="232832" y="1576893"/>
                    </a:lnTo>
                    <a:lnTo>
                      <a:pt x="209827" y="1582448"/>
                    </a:lnTo>
                    <a:lnTo>
                      <a:pt x="197927" y="1584828"/>
                    </a:lnTo>
                    <a:lnTo>
                      <a:pt x="186821" y="1587605"/>
                    </a:lnTo>
                    <a:lnTo>
                      <a:pt x="174922" y="1589192"/>
                    </a:lnTo>
                    <a:lnTo>
                      <a:pt x="163816" y="1590779"/>
                    </a:lnTo>
                    <a:lnTo>
                      <a:pt x="152313" y="1591573"/>
                    </a:lnTo>
                    <a:lnTo>
                      <a:pt x="142000" y="1591969"/>
                    </a:lnTo>
                    <a:lnTo>
                      <a:pt x="131291" y="1591969"/>
                    </a:lnTo>
                    <a:lnTo>
                      <a:pt x="121374" y="1591573"/>
                    </a:lnTo>
                    <a:lnTo>
                      <a:pt x="112251" y="1590382"/>
                    </a:lnTo>
                    <a:lnTo>
                      <a:pt x="103129" y="1588399"/>
                    </a:lnTo>
                    <a:lnTo>
                      <a:pt x="99162" y="1587209"/>
                    </a:lnTo>
                    <a:lnTo>
                      <a:pt x="95196" y="1585225"/>
                    </a:lnTo>
                    <a:lnTo>
                      <a:pt x="91229" y="1583638"/>
                    </a:lnTo>
                    <a:lnTo>
                      <a:pt x="87659" y="1581654"/>
                    </a:lnTo>
                    <a:lnTo>
                      <a:pt x="74570" y="1515399"/>
                    </a:lnTo>
                    <a:lnTo>
                      <a:pt x="59497" y="1433274"/>
                    </a:lnTo>
                    <a:lnTo>
                      <a:pt x="51564" y="1388046"/>
                    </a:lnTo>
                    <a:lnTo>
                      <a:pt x="43235" y="1341628"/>
                    </a:lnTo>
                    <a:lnTo>
                      <a:pt x="35698" y="1295209"/>
                    </a:lnTo>
                    <a:lnTo>
                      <a:pt x="28162" y="1247998"/>
                    </a:lnTo>
                    <a:lnTo>
                      <a:pt x="21022" y="1202373"/>
                    </a:lnTo>
                    <a:lnTo>
                      <a:pt x="14676" y="1157938"/>
                    </a:lnTo>
                    <a:lnTo>
                      <a:pt x="9520" y="1116677"/>
                    </a:lnTo>
                    <a:lnTo>
                      <a:pt x="5156" y="1078987"/>
                    </a:lnTo>
                    <a:lnTo>
                      <a:pt x="1983" y="1045264"/>
                    </a:lnTo>
                    <a:lnTo>
                      <a:pt x="793" y="1030188"/>
                    </a:lnTo>
                    <a:lnTo>
                      <a:pt x="0" y="1016699"/>
                    </a:lnTo>
                    <a:lnTo>
                      <a:pt x="0" y="1004797"/>
                    </a:lnTo>
                    <a:lnTo>
                      <a:pt x="0" y="994482"/>
                    </a:lnTo>
                    <a:lnTo>
                      <a:pt x="397" y="985754"/>
                    </a:lnTo>
                    <a:lnTo>
                      <a:pt x="1190" y="979009"/>
                    </a:lnTo>
                    <a:lnTo>
                      <a:pt x="1587" y="972661"/>
                    </a:lnTo>
                    <a:lnTo>
                      <a:pt x="2380" y="966314"/>
                    </a:lnTo>
                    <a:lnTo>
                      <a:pt x="3966" y="959966"/>
                    </a:lnTo>
                    <a:lnTo>
                      <a:pt x="5553" y="954015"/>
                    </a:lnTo>
                    <a:lnTo>
                      <a:pt x="7536" y="948064"/>
                    </a:lnTo>
                    <a:lnTo>
                      <a:pt x="9520" y="942113"/>
                    </a:lnTo>
                    <a:lnTo>
                      <a:pt x="12296" y="936558"/>
                    </a:lnTo>
                    <a:lnTo>
                      <a:pt x="15073" y="931004"/>
                    </a:lnTo>
                    <a:lnTo>
                      <a:pt x="18246" y="925053"/>
                    </a:lnTo>
                    <a:lnTo>
                      <a:pt x="21816" y="919498"/>
                    </a:lnTo>
                    <a:lnTo>
                      <a:pt x="25782" y="914341"/>
                    </a:lnTo>
                    <a:lnTo>
                      <a:pt x="29352" y="909183"/>
                    </a:lnTo>
                    <a:lnTo>
                      <a:pt x="34112" y="904026"/>
                    </a:lnTo>
                    <a:lnTo>
                      <a:pt x="38872" y="898471"/>
                    </a:lnTo>
                    <a:lnTo>
                      <a:pt x="48391" y="888950"/>
                    </a:lnTo>
                    <a:lnTo>
                      <a:pt x="59894" y="879031"/>
                    </a:lnTo>
                    <a:lnTo>
                      <a:pt x="71793" y="869906"/>
                    </a:lnTo>
                    <a:lnTo>
                      <a:pt x="84486" y="860781"/>
                    </a:lnTo>
                    <a:lnTo>
                      <a:pt x="98765" y="852450"/>
                    </a:lnTo>
                    <a:lnTo>
                      <a:pt x="113441" y="844118"/>
                    </a:lnTo>
                    <a:lnTo>
                      <a:pt x="128514" y="836183"/>
                    </a:lnTo>
                    <a:lnTo>
                      <a:pt x="144380" y="828645"/>
                    </a:lnTo>
                    <a:lnTo>
                      <a:pt x="161436" y="821504"/>
                    </a:lnTo>
                    <a:lnTo>
                      <a:pt x="178492" y="814760"/>
                    </a:lnTo>
                    <a:lnTo>
                      <a:pt x="196341" y="808015"/>
                    </a:lnTo>
                    <a:lnTo>
                      <a:pt x="214587" y="801667"/>
                    </a:lnTo>
                    <a:lnTo>
                      <a:pt x="233229" y="795716"/>
                    </a:lnTo>
                    <a:lnTo>
                      <a:pt x="252268" y="790162"/>
                    </a:lnTo>
                    <a:lnTo>
                      <a:pt x="271704" y="784608"/>
                    </a:lnTo>
                    <a:lnTo>
                      <a:pt x="291140" y="779450"/>
                    </a:lnTo>
                    <a:lnTo>
                      <a:pt x="310972" y="774689"/>
                    </a:lnTo>
                    <a:lnTo>
                      <a:pt x="331201" y="769928"/>
                    </a:lnTo>
                    <a:lnTo>
                      <a:pt x="351034" y="765564"/>
                    </a:lnTo>
                    <a:lnTo>
                      <a:pt x="371263" y="761994"/>
                    </a:lnTo>
                    <a:lnTo>
                      <a:pt x="391492" y="758026"/>
                    </a:lnTo>
                    <a:lnTo>
                      <a:pt x="431156" y="751282"/>
                    </a:lnTo>
                    <a:lnTo>
                      <a:pt x="470028" y="745727"/>
                    </a:lnTo>
                    <a:lnTo>
                      <a:pt x="474788" y="745330"/>
                    </a:lnTo>
                    <a:lnTo>
                      <a:pt x="479548" y="744934"/>
                    </a:lnTo>
                    <a:lnTo>
                      <a:pt x="488670" y="745330"/>
                    </a:lnTo>
                    <a:lnTo>
                      <a:pt x="616391" y="1197215"/>
                    </a:lnTo>
                    <a:lnTo>
                      <a:pt x="618771" y="1179759"/>
                    </a:lnTo>
                    <a:lnTo>
                      <a:pt x="663196" y="869509"/>
                    </a:lnTo>
                    <a:lnTo>
                      <a:pt x="650503" y="838961"/>
                    </a:lnTo>
                    <a:lnTo>
                      <a:pt x="675095" y="798493"/>
                    </a:lnTo>
                    <a:lnTo>
                      <a:pt x="731022" y="798097"/>
                    </a:lnTo>
                    <a:lnTo>
                      <a:pt x="754028" y="838961"/>
                    </a:lnTo>
                    <a:lnTo>
                      <a:pt x="743319" y="875461"/>
                    </a:lnTo>
                    <a:lnTo>
                      <a:pt x="782983" y="1202373"/>
                    </a:lnTo>
                    <a:lnTo>
                      <a:pt x="887302" y="760407"/>
                    </a:lnTo>
                    <a:lnTo>
                      <a:pt x="899201" y="754852"/>
                    </a:lnTo>
                    <a:lnTo>
                      <a:pt x="907927" y="750488"/>
                    </a:lnTo>
                    <a:lnTo>
                      <a:pt x="913481" y="747314"/>
                    </a:lnTo>
                    <a:lnTo>
                      <a:pt x="914671" y="746124"/>
                    </a:lnTo>
                    <a:lnTo>
                      <a:pt x="914671" y="745727"/>
                    </a:lnTo>
                    <a:lnTo>
                      <a:pt x="924587" y="744537"/>
                    </a:lnTo>
                    <a:lnTo>
                      <a:pt x="934106" y="743744"/>
                    </a:lnTo>
                    <a:lnTo>
                      <a:pt x="943626" y="743347"/>
                    </a:lnTo>
                    <a:lnTo>
                      <a:pt x="953542" y="742950"/>
                    </a:lnTo>
                    <a:close/>
                    <a:moveTo>
                      <a:pt x="713979" y="0"/>
                    </a:moveTo>
                    <a:lnTo>
                      <a:pt x="725091" y="0"/>
                    </a:lnTo>
                    <a:lnTo>
                      <a:pt x="736601" y="397"/>
                    </a:lnTo>
                    <a:lnTo>
                      <a:pt x="746919" y="794"/>
                    </a:lnTo>
                    <a:lnTo>
                      <a:pt x="758032" y="1985"/>
                    </a:lnTo>
                    <a:lnTo>
                      <a:pt x="768351" y="3177"/>
                    </a:lnTo>
                    <a:lnTo>
                      <a:pt x="778669" y="4368"/>
                    </a:lnTo>
                    <a:lnTo>
                      <a:pt x="788591" y="5956"/>
                    </a:lnTo>
                    <a:lnTo>
                      <a:pt x="808038" y="9530"/>
                    </a:lnTo>
                    <a:lnTo>
                      <a:pt x="826691" y="13898"/>
                    </a:lnTo>
                    <a:lnTo>
                      <a:pt x="844551" y="19060"/>
                    </a:lnTo>
                    <a:lnTo>
                      <a:pt x="860822" y="25016"/>
                    </a:lnTo>
                    <a:lnTo>
                      <a:pt x="876697" y="30973"/>
                    </a:lnTo>
                    <a:lnTo>
                      <a:pt x="891779" y="37723"/>
                    </a:lnTo>
                    <a:lnTo>
                      <a:pt x="906066" y="44076"/>
                    </a:lnTo>
                    <a:lnTo>
                      <a:pt x="919163" y="51224"/>
                    </a:lnTo>
                    <a:lnTo>
                      <a:pt x="930672" y="57974"/>
                    </a:lnTo>
                    <a:lnTo>
                      <a:pt x="942182" y="64725"/>
                    </a:lnTo>
                    <a:lnTo>
                      <a:pt x="952501" y="71475"/>
                    </a:lnTo>
                    <a:lnTo>
                      <a:pt x="961232" y="77829"/>
                    </a:lnTo>
                    <a:lnTo>
                      <a:pt x="969566" y="84182"/>
                    </a:lnTo>
                    <a:lnTo>
                      <a:pt x="976313" y="89344"/>
                    </a:lnTo>
                    <a:lnTo>
                      <a:pt x="987822" y="98874"/>
                    </a:lnTo>
                    <a:lnTo>
                      <a:pt x="994172" y="105227"/>
                    </a:lnTo>
                    <a:lnTo>
                      <a:pt x="996554" y="107213"/>
                    </a:lnTo>
                    <a:lnTo>
                      <a:pt x="993775" y="113566"/>
                    </a:lnTo>
                    <a:lnTo>
                      <a:pt x="989410" y="120317"/>
                    </a:lnTo>
                    <a:lnTo>
                      <a:pt x="984251" y="129450"/>
                    </a:lnTo>
                    <a:lnTo>
                      <a:pt x="977107" y="139774"/>
                    </a:lnTo>
                    <a:lnTo>
                      <a:pt x="973138" y="144936"/>
                    </a:lnTo>
                    <a:lnTo>
                      <a:pt x="968375" y="150495"/>
                    </a:lnTo>
                    <a:lnTo>
                      <a:pt x="963216" y="156054"/>
                    </a:lnTo>
                    <a:lnTo>
                      <a:pt x="957660" y="161613"/>
                    </a:lnTo>
                    <a:lnTo>
                      <a:pt x="951707" y="167173"/>
                    </a:lnTo>
                    <a:lnTo>
                      <a:pt x="945754" y="172732"/>
                    </a:lnTo>
                    <a:lnTo>
                      <a:pt x="938610" y="177497"/>
                    </a:lnTo>
                    <a:lnTo>
                      <a:pt x="931069" y="182262"/>
                    </a:lnTo>
                    <a:lnTo>
                      <a:pt x="923529" y="186630"/>
                    </a:lnTo>
                    <a:lnTo>
                      <a:pt x="915194" y="190601"/>
                    </a:lnTo>
                    <a:lnTo>
                      <a:pt x="906463" y="194174"/>
                    </a:lnTo>
                    <a:lnTo>
                      <a:pt x="896938" y="196954"/>
                    </a:lnTo>
                    <a:lnTo>
                      <a:pt x="887413" y="199733"/>
                    </a:lnTo>
                    <a:lnTo>
                      <a:pt x="877094" y="200925"/>
                    </a:lnTo>
                    <a:lnTo>
                      <a:pt x="866775" y="201719"/>
                    </a:lnTo>
                    <a:lnTo>
                      <a:pt x="855266" y="201719"/>
                    </a:lnTo>
                    <a:lnTo>
                      <a:pt x="843360" y="200925"/>
                    </a:lnTo>
                    <a:lnTo>
                      <a:pt x="831454" y="198939"/>
                    </a:lnTo>
                    <a:lnTo>
                      <a:pt x="818357" y="195763"/>
                    </a:lnTo>
                    <a:lnTo>
                      <a:pt x="805260" y="191792"/>
                    </a:lnTo>
                    <a:lnTo>
                      <a:pt x="791369" y="186233"/>
                    </a:lnTo>
                    <a:lnTo>
                      <a:pt x="777082" y="179879"/>
                    </a:lnTo>
                    <a:lnTo>
                      <a:pt x="760016" y="171938"/>
                    </a:lnTo>
                    <a:lnTo>
                      <a:pt x="743347" y="165187"/>
                    </a:lnTo>
                    <a:lnTo>
                      <a:pt x="778272" y="181468"/>
                    </a:lnTo>
                    <a:lnTo>
                      <a:pt x="812007" y="196954"/>
                    </a:lnTo>
                    <a:lnTo>
                      <a:pt x="828279" y="204101"/>
                    </a:lnTo>
                    <a:lnTo>
                      <a:pt x="844551" y="210852"/>
                    </a:lnTo>
                    <a:lnTo>
                      <a:pt x="860029" y="217205"/>
                    </a:lnTo>
                    <a:lnTo>
                      <a:pt x="875110" y="222367"/>
                    </a:lnTo>
                    <a:lnTo>
                      <a:pt x="889397" y="226735"/>
                    </a:lnTo>
                    <a:lnTo>
                      <a:pt x="903288" y="229912"/>
                    </a:lnTo>
                    <a:lnTo>
                      <a:pt x="910035" y="231103"/>
                    </a:lnTo>
                    <a:lnTo>
                      <a:pt x="916385" y="232294"/>
                    </a:lnTo>
                    <a:lnTo>
                      <a:pt x="922735" y="232691"/>
                    </a:lnTo>
                    <a:lnTo>
                      <a:pt x="929085" y="233089"/>
                    </a:lnTo>
                    <a:lnTo>
                      <a:pt x="935038" y="233089"/>
                    </a:lnTo>
                    <a:lnTo>
                      <a:pt x="940991" y="232294"/>
                    </a:lnTo>
                    <a:lnTo>
                      <a:pt x="946547" y="231103"/>
                    </a:lnTo>
                    <a:lnTo>
                      <a:pt x="951707" y="229912"/>
                    </a:lnTo>
                    <a:lnTo>
                      <a:pt x="956866" y="228324"/>
                    </a:lnTo>
                    <a:lnTo>
                      <a:pt x="961629" y="226338"/>
                    </a:lnTo>
                    <a:lnTo>
                      <a:pt x="966788" y="223161"/>
                    </a:lnTo>
                    <a:lnTo>
                      <a:pt x="970757" y="220382"/>
                    </a:lnTo>
                    <a:lnTo>
                      <a:pt x="972741" y="231500"/>
                    </a:lnTo>
                    <a:lnTo>
                      <a:pt x="973535" y="242619"/>
                    </a:lnTo>
                    <a:lnTo>
                      <a:pt x="973932" y="253340"/>
                    </a:lnTo>
                    <a:lnTo>
                      <a:pt x="974329" y="263267"/>
                    </a:lnTo>
                    <a:lnTo>
                      <a:pt x="974329" y="273591"/>
                    </a:lnTo>
                    <a:lnTo>
                      <a:pt x="973932" y="283121"/>
                    </a:lnTo>
                    <a:lnTo>
                      <a:pt x="973138" y="302181"/>
                    </a:lnTo>
                    <a:lnTo>
                      <a:pt x="974725" y="300196"/>
                    </a:lnTo>
                    <a:lnTo>
                      <a:pt x="976710" y="298210"/>
                    </a:lnTo>
                    <a:lnTo>
                      <a:pt x="978297" y="297416"/>
                    </a:lnTo>
                    <a:lnTo>
                      <a:pt x="980282" y="297019"/>
                    </a:lnTo>
                    <a:lnTo>
                      <a:pt x="982663" y="297416"/>
                    </a:lnTo>
                    <a:lnTo>
                      <a:pt x="985044" y="299005"/>
                    </a:lnTo>
                    <a:lnTo>
                      <a:pt x="987822" y="301784"/>
                    </a:lnTo>
                    <a:lnTo>
                      <a:pt x="989807" y="304564"/>
                    </a:lnTo>
                    <a:lnTo>
                      <a:pt x="991791" y="308932"/>
                    </a:lnTo>
                    <a:lnTo>
                      <a:pt x="994172" y="313697"/>
                    </a:lnTo>
                    <a:lnTo>
                      <a:pt x="995760" y="318859"/>
                    </a:lnTo>
                    <a:lnTo>
                      <a:pt x="997744" y="325212"/>
                    </a:lnTo>
                    <a:lnTo>
                      <a:pt x="998935" y="331963"/>
                    </a:lnTo>
                    <a:lnTo>
                      <a:pt x="1000919" y="339507"/>
                    </a:lnTo>
                    <a:lnTo>
                      <a:pt x="1002110" y="347846"/>
                    </a:lnTo>
                    <a:lnTo>
                      <a:pt x="1002904" y="356185"/>
                    </a:lnTo>
                    <a:lnTo>
                      <a:pt x="1003697" y="364523"/>
                    </a:lnTo>
                    <a:lnTo>
                      <a:pt x="1004094" y="373656"/>
                    </a:lnTo>
                    <a:lnTo>
                      <a:pt x="1004491" y="383584"/>
                    </a:lnTo>
                    <a:lnTo>
                      <a:pt x="1004888" y="393114"/>
                    </a:lnTo>
                    <a:lnTo>
                      <a:pt x="1004491" y="403438"/>
                    </a:lnTo>
                    <a:lnTo>
                      <a:pt x="1004094" y="412571"/>
                    </a:lnTo>
                    <a:lnTo>
                      <a:pt x="1003697" y="422101"/>
                    </a:lnTo>
                    <a:lnTo>
                      <a:pt x="1002904" y="430837"/>
                    </a:lnTo>
                    <a:lnTo>
                      <a:pt x="1002110" y="439175"/>
                    </a:lnTo>
                    <a:lnTo>
                      <a:pt x="1000919" y="447117"/>
                    </a:lnTo>
                    <a:lnTo>
                      <a:pt x="998935" y="454265"/>
                    </a:lnTo>
                    <a:lnTo>
                      <a:pt x="997744" y="461015"/>
                    </a:lnTo>
                    <a:lnTo>
                      <a:pt x="995760" y="467368"/>
                    </a:lnTo>
                    <a:lnTo>
                      <a:pt x="994172" y="472928"/>
                    </a:lnTo>
                    <a:lnTo>
                      <a:pt x="991791" y="478090"/>
                    </a:lnTo>
                    <a:lnTo>
                      <a:pt x="989807" y="481663"/>
                    </a:lnTo>
                    <a:lnTo>
                      <a:pt x="987822" y="485237"/>
                    </a:lnTo>
                    <a:lnTo>
                      <a:pt x="985044" y="487620"/>
                    </a:lnTo>
                    <a:lnTo>
                      <a:pt x="982663" y="488811"/>
                    </a:lnTo>
                    <a:lnTo>
                      <a:pt x="980282" y="489605"/>
                    </a:lnTo>
                    <a:lnTo>
                      <a:pt x="978694" y="489605"/>
                    </a:lnTo>
                    <a:lnTo>
                      <a:pt x="977504" y="488811"/>
                    </a:lnTo>
                    <a:lnTo>
                      <a:pt x="975122" y="487223"/>
                    </a:lnTo>
                    <a:lnTo>
                      <a:pt x="972741" y="484840"/>
                    </a:lnTo>
                    <a:lnTo>
                      <a:pt x="970360" y="481266"/>
                    </a:lnTo>
                    <a:lnTo>
                      <a:pt x="968375" y="476898"/>
                    </a:lnTo>
                    <a:lnTo>
                      <a:pt x="966391" y="471736"/>
                    </a:lnTo>
                    <a:lnTo>
                      <a:pt x="964010" y="465780"/>
                    </a:lnTo>
                    <a:lnTo>
                      <a:pt x="962422" y="459030"/>
                    </a:lnTo>
                    <a:lnTo>
                      <a:pt x="960438" y="476104"/>
                    </a:lnTo>
                    <a:lnTo>
                      <a:pt x="957263" y="491988"/>
                    </a:lnTo>
                    <a:lnTo>
                      <a:pt x="953691" y="507871"/>
                    </a:lnTo>
                    <a:lnTo>
                      <a:pt x="949325" y="523754"/>
                    </a:lnTo>
                    <a:lnTo>
                      <a:pt x="944563" y="538844"/>
                    </a:lnTo>
                    <a:lnTo>
                      <a:pt x="939404" y="553536"/>
                    </a:lnTo>
                    <a:lnTo>
                      <a:pt x="933451" y="567434"/>
                    </a:lnTo>
                    <a:lnTo>
                      <a:pt x="927101" y="581332"/>
                    </a:lnTo>
                    <a:lnTo>
                      <a:pt x="920354" y="594435"/>
                    </a:lnTo>
                    <a:lnTo>
                      <a:pt x="912813" y="607539"/>
                    </a:lnTo>
                    <a:lnTo>
                      <a:pt x="905272" y="619849"/>
                    </a:lnTo>
                    <a:lnTo>
                      <a:pt x="896938" y="631364"/>
                    </a:lnTo>
                    <a:lnTo>
                      <a:pt x="888604" y="642880"/>
                    </a:lnTo>
                    <a:lnTo>
                      <a:pt x="879872" y="653601"/>
                    </a:lnTo>
                    <a:lnTo>
                      <a:pt x="870347" y="663925"/>
                    </a:lnTo>
                    <a:lnTo>
                      <a:pt x="861219" y="673852"/>
                    </a:lnTo>
                    <a:lnTo>
                      <a:pt x="851694" y="682985"/>
                    </a:lnTo>
                    <a:lnTo>
                      <a:pt x="841772" y="691721"/>
                    </a:lnTo>
                    <a:lnTo>
                      <a:pt x="831851" y="700060"/>
                    </a:lnTo>
                    <a:lnTo>
                      <a:pt x="821532" y="707604"/>
                    </a:lnTo>
                    <a:lnTo>
                      <a:pt x="811610" y="714752"/>
                    </a:lnTo>
                    <a:lnTo>
                      <a:pt x="801291" y="721105"/>
                    </a:lnTo>
                    <a:lnTo>
                      <a:pt x="790972" y="727062"/>
                    </a:lnTo>
                    <a:lnTo>
                      <a:pt x="780257" y="732224"/>
                    </a:lnTo>
                    <a:lnTo>
                      <a:pt x="769938" y="736989"/>
                    </a:lnTo>
                    <a:lnTo>
                      <a:pt x="759619" y="741357"/>
                    </a:lnTo>
                    <a:lnTo>
                      <a:pt x="749301" y="744533"/>
                    </a:lnTo>
                    <a:lnTo>
                      <a:pt x="738585" y="747710"/>
                    </a:lnTo>
                    <a:lnTo>
                      <a:pt x="728663" y="750093"/>
                    </a:lnTo>
                    <a:lnTo>
                      <a:pt x="718344" y="751284"/>
                    </a:lnTo>
                    <a:lnTo>
                      <a:pt x="708819" y="752475"/>
                    </a:lnTo>
                    <a:lnTo>
                      <a:pt x="698897" y="752475"/>
                    </a:lnTo>
                    <a:lnTo>
                      <a:pt x="690960" y="752475"/>
                    </a:lnTo>
                    <a:lnTo>
                      <a:pt x="683022" y="751284"/>
                    </a:lnTo>
                    <a:lnTo>
                      <a:pt x="674688" y="749695"/>
                    </a:lnTo>
                    <a:lnTo>
                      <a:pt x="665560" y="747313"/>
                    </a:lnTo>
                    <a:lnTo>
                      <a:pt x="656432" y="744136"/>
                    </a:lnTo>
                    <a:lnTo>
                      <a:pt x="646907" y="740960"/>
                    </a:lnTo>
                    <a:lnTo>
                      <a:pt x="637779" y="736195"/>
                    </a:lnTo>
                    <a:lnTo>
                      <a:pt x="628254" y="731430"/>
                    </a:lnTo>
                    <a:lnTo>
                      <a:pt x="617935" y="725870"/>
                    </a:lnTo>
                    <a:lnTo>
                      <a:pt x="608410" y="719914"/>
                    </a:lnTo>
                    <a:lnTo>
                      <a:pt x="598091" y="713561"/>
                    </a:lnTo>
                    <a:lnTo>
                      <a:pt x="588169" y="706413"/>
                    </a:lnTo>
                    <a:lnTo>
                      <a:pt x="578247" y="698471"/>
                    </a:lnTo>
                    <a:lnTo>
                      <a:pt x="568325" y="690133"/>
                    </a:lnTo>
                    <a:lnTo>
                      <a:pt x="558007" y="681397"/>
                    </a:lnTo>
                    <a:lnTo>
                      <a:pt x="548482" y="671867"/>
                    </a:lnTo>
                    <a:lnTo>
                      <a:pt x="538560" y="662734"/>
                    </a:lnTo>
                    <a:lnTo>
                      <a:pt x="529035" y="652410"/>
                    </a:lnTo>
                    <a:lnTo>
                      <a:pt x="519510" y="641688"/>
                    </a:lnTo>
                    <a:lnTo>
                      <a:pt x="509985" y="630570"/>
                    </a:lnTo>
                    <a:lnTo>
                      <a:pt x="501254" y="619452"/>
                    </a:lnTo>
                    <a:lnTo>
                      <a:pt x="492522" y="607539"/>
                    </a:lnTo>
                    <a:lnTo>
                      <a:pt x="483791" y="595230"/>
                    </a:lnTo>
                    <a:lnTo>
                      <a:pt x="475854" y="582523"/>
                    </a:lnTo>
                    <a:lnTo>
                      <a:pt x="467916" y="569419"/>
                    </a:lnTo>
                    <a:lnTo>
                      <a:pt x="460772" y="556315"/>
                    </a:lnTo>
                    <a:lnTo>
                      <a:pt x="453629" y="542417"/>
                    </a:lnTo>
                    <a:lnTo>
                      <a:pt x="447279" y="528519"/>
                    </a:lnTo>
                    <a:lnTo>
                      <a:pt x="441325" y="514224"/>
                    </a:lnTo>
                    <a:lnTo>
                      <a:pt x="435769" y="499929"/>
                    </a:lnTo>
                    <a:lnTo>
                      <a:pt x="431007" y="485237"/>
                    </a:lnTo>
                    <a:lnTo>
                      <a:pt x="426244" y="470148"/>
                    </a:lnTo>
                    <a:lnTo>
                      <a:pt x="424657" y="474913"/>
                    </a:lnTo>
                    <a:lnTo>
                      <a:pt x="422672" y="480075"/>
                    </a:lnTo>
                    <a:lnTo>
                      <a:pt x="421085" y="484046"/>
                    </a:lnTo>
                    <a:lnTo>
                      <a:pt x="419101" y="487620"/>
                    </a:lnTo>
                    <a:lnTo>
                      <a:pt x="417116" y="490399"/>
                    </a:lnTo>
                    <a:lnTo>
                      <a:pt x="414735" y="492385"/>
                    </a:lnTo>
                    <a:lnTo>
                      <a:pt x="412354" y="493576"/>
                    </a:lnTo>
                    <a:lnTo>
                      <a:pt x="410369" y="493973"/>
                    </a:lnTo>
                    <a:lnTo>
                      <a:pt x="407591" y="493576"/>
                    </a:lnTo>
                    <a:lnTo>
                      <a:pt x="405210" y="491988"/>
                    </a:lnTo>
                    <a:lnTo>
                      <a:pt x="402829" y="490002"/>
                    </a:lnTo>
                    <a:lnTo>
                      <a:pt x="400447" y="486428"/>
                    </a:lnTo>
                    <a:lnTo>
                      <a:pt x="398463" y="482855"/>
                    </a:lnTo>
                    <a:lnTo>
                      <a:pt x="396082" y="477693"/>
                    </a:lnTo>
                    <a:lnTo>
                      <a:pt x="394494" y="472133"/>
                    </a:lnTo>
                    <a:lnTo>
                      <a:pt x="392907" y="465780"/>
                    </a:lnTo>
                    <a:lnTo>
                      <a:pt x="391319" y="459030"/>
                    </a:lnTo>
                    <a:lnTo>
                      <a:pt x="390129" y="451882"/>
                    </a:lnTo>
                    <a:lnTo>
                      <a:pt x="388541" y="443940"/>
                    </a:lnTo>
                    <a:lnTo>
                      <a:pt x="387351" y="435602"/>
                    </a:lnTo>
                    <a:lnTo>
                      <a:pt x="386557" y="426469"/>
                    </a:lnTo>
                    <a:lnTo>
                      <a:pt x="386160" y="417336"/>
                    </a:lnTo>
                    <a:lnTo>
                      <a:pt x="385763" y="407409"/>
                    </a:lnTo>
                    <a:lnTo>
                      <a:pt x="385763" y="397879"/>
                    </a:lnTo>
                    <a:lnTo>
                      <a:pt x="385763" y="388349"/>
                    </a:lnTo>
                    <a:lnTo>
                      <a:pt x="386160" y="378421"/>
                    </a:lnTo>
                    <a:lnTo>
                      <a:pt x="386557" y="369288"/>
                    </a:lnTo>
                    <a:lnTo>
                      <a:pt x="387351" y="360156"/>
                    </a:lnTo>
                    <a:lnTo>
                      <a:pt x="388541" y="351817"/>
                    </a:lnTo>
                    <a:lnTo>
                      <a:pt x="390129" y="344272"/>
                    </a:lnTo>
                    <a:lnTo>
                      <a:pt x="391319" y="336728"/>
                    </a:lnTo>
                    <a:lnTo>
                      <a:pt x="392907" y="329977"/>
                    </a:lnTo>
                    <a:lnTo>
                      <a:pt x="394494" y="323624"/>
                    </a:lnTo>
                    <a:lnTo>
                      <a:pt x="396082" y="318065"/>
                    </a:lnTo>
                    <a:lnTo>
                      <a:pt x="398463" y="313697"/>
                    </a:lnTo>
                    <a:lnTo>
                      <a:pt x="400447" y="309329"/>
                    </a:lnTo>
                    <a:lnTo>
                      <a:pt x="402829" y="305755"/>
                    </a:lnTo>
                    <a:lnTo>
                      <a:pt x="405210" y="303770"/>
                    </a:lnTo>
                    <a:lnTo>
                      <a:pt x="407591" y="302181"/>
                    </a:lnTo>
                    <a:lnTo>
                      <a:pt x="410369" y="301784"/>
                    </a:lnTo>
                    <a:lnTo>
                      <a:pt x="411560" y="302181"/>
                    </a:lnTo>
                    <a:lnTo>
                      <a:pt x="413147" y="302975"/>
                    </a:lnTo>
                    <a:lnTo>
                      <a:pt x="413544" y="289872"/>
                    </a:lnTo>
                    <a:lnTo>
                      <a:pt x="414338" y="277562"/>
                    </a:lnTo>
                    <a:lnTo>
                      <a:pt x="415925" y="266444"/>
                    </a:lnTo>
                    <a:lnTo>
                      <a:pt x="418307" y="255722"/>
                    </a:lnTo>
                    <a:lnTo>
                      <a:pt x="417116" y="242222"/>
                    </a:lnTo>
                    <a:lnTo>
                      <a:pt x="415925" y="229515"/>
                    </a:lnTo>
                    <a:lnTo>
                      <a:pt x="415925" y="217205"/>
                    </a:lnTo>
                    <a:lnTo>
                      <a:pt x="416322" y="206484"/>
                    </a:lnTo>
                    <a:lnTo>
                      <a:pt x="417910" y="195763"/>
                    </a:lnTo>
                    <a:lnTo>
                      <a:pt x="419497" y="185835"/>
                    </a:lnTo>
                    <a:lnTo>
                      <a:pt x="421482" y="176305"/>
                    </a:lnTo>
                    <a:lnTo>
                      <a:pt x="424260" y="167570"/>
                    </a:lnTo>
                    <a:lnTo>
                      <a:pt x="427435" y="159628"/>
                    </a:lnTo>
                    <a:lnTo>
                      <a:pt x="431007" y="152480"/>
                    </a:lnTo>
                    <a:lnTo>
                      <a:pt x="434975" y="145730"/>
                    </a:lnTo>
                    <a:lnTo>
                      <a:pt x="439341" y="139377"/>
                    </a:lnTo>
                    <a:lnTo>
                      <a:pt x="444501" y="133420"/>
                    </a:lnTo>
                    <a:lnTo>
                      <a:pt x="449660" y="128258"/>
                    </a:lnTo>
                    <a:lnTo>
                      <a:pt x="455613" y="123890"/>
                    </a:lnTo>
                    <a:lnTo>
                      <a:pt x="461566" y="119522"/>
                    </a:lnTo>
                    <a:lnTo>
                      <a:pt x="434182" y="119919"/>
                    </a:lnTo>
                    <a:lnTo>
                      <a:pt x="413147" y="120714"/>
                    </a:lnTo>
                    <a:lnTo>
                      <a:pt x="394891" y="121508"/>
                    </a:lnTo>
                    <a:lnTo>
                      <a:pt x="401241" y="118728"/>
                    </a:lnTo>
                    <a:lnTo>
                      <a:pt x="407591" y="115154"/>
                    </a:lnTo>
                    <a:lnTo>
                      <a:pt x="420291" y="107213"/>
                    </a:lnTo>
                    <a:lnTo>
                      <a:pt x="433388" y="98477"/>
                    </a:lnTo>
                    <a:lnTo>
                      <a:pt x="446485" y="88947"/>
                    </a:lnTo>
                    <a:lnTo>
                      <a:pt x="459185" y="79814"/>
                    </a:lnTo>
                    <a:lnTo>
                      <a:pt x="471488" y="71475"/>
                    </a:lnTo>
                    <a:lnTo>
                      <a:pt x="482601" y="63931"/>
                    </a:lnTo>
                    <a:lnTo>
                      <a:pt x="488157" y="60357"/>
                    </a:lnTo>
                    <a:lnTo>
                      <a:pt x="493316" y="57577"/>
                    </a:lnTo>
                    <a:lnTo>
                      <a:pt x="507604" y="50827"/>
                    </a:lnTo>
                    <a:lnTo>
                      <a:pt x="521891" y="44473"/>
                    </a:lnTo>
                    <a:lnTo>
                      <a:pt x="536179" y="38517"/>
                    </a:lnTo>
                    <a:lnTo>
                      <a:pt x="550069" y="32958"/>
                    </a:lnTo>
                    <a:lnTo>
                      <a:pt x="563563" y="27796"/>
                    </a:lnTo>
                    <a:lnTo>
                      <a:pt x="577057" y="23428"/>
                    </a:lnTo>
                    <a:lnTo>
                      <a:pt x="590551" y="19457"/>
                    </a:lnTo>
                    <a:lnTo>
                      <a:pt x="603647" y="15883"/>
                    </a:lnTo>
                    <a:lnTo>
                      <a:pt x="616744" y="12310"/>
                    </a:lnTo>
                    <a:lnTo>
                      <a:pt x="629841" y="9927"/>
                    </a:lnTo>
                    <a:lnTo>
                      <a:pt x="642541" y="7148"/>
                    </a:lnTo>
                    <a:lnTo>
                      <a:pt x="654844" y="5162"/>
                    </a:lnTo>
                    <a:lnTo>
                      <a:pt x="666751" y="3574"/>
                    </a:lnTo>
                    <a:lnTo>
                      <a:pt x="679054" y="2382"/>
                    </a:lnTo>
                    <a:lnTo>
                      <a:pt x="690960" y="1191"/>
                    </a:lnTo>
                    <a:lnTo>
                      <a:pt x="702866" y="397"/>
                    </a:lnTo>
                    <a:lnTo>
                      <a:pt x="713979" y="0"/>
                    </a:lnTo>
                    <a:close/>
                  </a:path>
                </a:pathLst>
              </a:custGeom>
              <a:solidFill>
                <a:schemeClr val="bg1"/>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3200" dirty="0">
                  <a:solidFill>
                    <a:schemeClr val="bg1"/>
                  </a:solidFill>
                </a:endParaRPr>
              </a:p>
            </p:txBody>
          </p:sp>
        </p:grpSp>
      </p:grpSp>
    </p:spTree>
    <p:extLst>
      <p:ext uri="{BB962C8B-B14F-4D97-AF65-F5344CB8AC3E}">
        <p14:creationId xmlns:p14="http://schemas.microsoft.com/office/powerpoint/2010/main" val="148893850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1+#ppt_w/2"/>
                                          </p:val>
                                        </p:tav>
                                        <p:tav tm="100000">
                                          <p:val>
                                            <p:strVal val="#ppt_x"/>
                                          </p:val>
                                        </p:tav>
                                      </p:tavLst>
                                    </p:anim>
                                    <p:anim calcmode="lin" valueType="num">
                                      <p:cBhvr additive="base">
                                        <p:cTn id="14" dur="2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additive="base">
                                        <p:cTn id="18" dur="250" fill="hold"/>
                                        <p:tgtEl>
                                          <p:spTgt spid="18"/>
                                        </p:tgtEl>
                                        <p:attrNameLst>
                                          <p:attrName>ppt_x</p:attrName>
                                        </p:attrNameLst>
                                      </p:cBhvr>
                                      <p:tavLst>
                                        <p:tav tm="0">
                                          <p:val>
                                            <p:strVal val="0-#ppt_w/2"/>
                                          </p:val>
                                        </p:tav>
                                        <p:tav tm="100000">
                                          <p:val>
                                            <p:strVal val="#ppt_x"/>
                                          </p:val>
                                        </p:tav>
                                      </p:tavLst>
                                    </p:anim>
                                    <p:anim calcmode="lin" valueType="num">
                                      <p:cBhvr additive="base">
                                        <p:cTn id="19" dur="250" fill="hold"/>
                                        <p:tgtEl>
                                          <p:spTgt spid="18"/>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1" fill="hold"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sp>
        <p:nvSpPr>
          <p:cNvPr id="5" name="Freeform 11">
            <a:extLst>
              <a:ext uri="{FF2B5EF4-FFF2-40B4-BE49-F238E27FC236}">
                <a16:creationId xmlns:a16="http://schemas.microsoft.com/office/drawing/2014/main" id="{74457CBD-7F5D-415D-946F-99841BA2CF5E}"/>
              </a:ext>
            </a:extLst>
          </p:cNvPr>
          <p:cNvSpPr/>
          <p:nvPr/>
        </p:nvSpPr>
        <p:spPr bwMode="auto">
          <a:xfrm>
            <a:off x="2971037" y="2000266"/>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reeform 12">
            <a:extLst>
              <a:ext uri="{FF2B5EF4-FFF2-40B4-BE49-F238E27FC236}">
                <a16:creationId xmlns:a16="http://schemas.microsoft.com/office/drawing/2014/main" id="{CD2B4F05-0C10-4F66-B3F6-A1A4407B6282}"/>
              </a:ext>
            </a:extLst>
          </p:cNvPr>
          <p:cNvSpPr/>
          <p:nvPr/>
        </p:nvSpPr>
        <p:spPr bwMode="auto">
          <a:xfrm>
            <a:off x="2532887" y="2000266"/>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reeform 13">
            <a:extLst>
              <a:ext uri="{FF2B5EF4-FFF2-40B4-BE49-F238E27FC236}">
                <a16:creationId xmlns:a16="http://schemas.microsoft.com/office/drawing/2014/main" id="{DF803559-4A5B-46FB-90B6-9559363AA177}"/>
              </a:ext>
            </a:extLst>
          </p:cNvPr>
          <p:cNvSpPr/>
          <p:nvPr/>
        </p:nvSpPr>
        <p:spPr bwMode="auto">
          <a:xfrm>
            <a:off x="3579050" y="2000266"/>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任意多边形 8">
            <a:extLst>
              <a:ext uri="{FF2B5EF4-FFF2-40B4-BE49-F238E27FC236}">
                <a16:creationId xmlns:a16="http://schemas.microsoft.com/office/drawing/2014/main" id="{EF7EF38A-FC28-4C72-96C8-B81DCC426502}"/>
              </a:ext>
            </a:extLst>
          </p:cNvPr>
          <p:cNvSpPr/>
          <p:nvPr/>
        </p:nvSpPr>
        <p:spPr bwMode="auto">
          <a:xfrm>
            <a:off x="2820225" y="3397266"/>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3 w 1358900"/>
              <a:gd name="connsiteY30" fmla="*/ 173232 h 1355725"/>
              <a:gd name="connsiteX31" fmla="*/ 607730 w 1358900"/>
              <a:gd name="connsiteY31" fmla="*/ 3766 h 1355725"/>
              <a:gd name="connsiteX32" fmla="*/ 634153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8"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29"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8"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3" y="173232"/>
                </a:cubicBezTo>
                <a:cubicBezTo>
                  <a:pt x="332176" y="79084"/>
                  <a:pt x="464291" y="18830"/>
                  <a:pt x="607730" y="3766"/>
                </a:cubicBezTo>
                <a:cubicBezTo>
                  <a:pt x="615280" y="3766"/>
                  <a:pt x="622829" y="3766"/>
                  <a:pt x="634153" y="3766"/>
                </a:cubicBezTo>
                <a:cubicBezTo>
                  <a:pt x="641703" y="0"/>
                  <a:pt x="649252" y="0"/>
                  <a:pt x="656802" y="0"/>
                </a:cubicBez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0" name="Freeform 11">
            <a:extLst>
              <a:ext uri="{FF2B5EF4-FFF2-40B4-BE49-F238E27FC236}">
                <a16:creationId xmlns:a16="http://schemas.microsoft.com/office/drawing/2014/main" id="{28BD3D00-4BCD-4702-B975-5453127AD068}"/>
              </a:ext>
            </a:extLst>
          </p:cNvPr>
          <p:cNvSpPr/>
          <p:nvPr/>
        </p:nvSpPr>
        <p:spPr bwMode="auto">
          <a:xfrm>
            <a:off x="5668552" y="2000266"/>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F76B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reeform 12">
            <a:extLst>
              <a:ext uri="{FF2B5EF4-FFF2-40B4-BE49-F238E27FC236}">
                <a16:creationId xmlns:a16="http://schemas.microsoft.com/office/drawing/2014/main" id="{5DAACC73-3B42-486F-B7E6-7A6CE4E15E8D}"/>
              </a:ext>
            </a:extLst>
          </p:cNvPr>
          <p:cNvSpPr/>
          <p:nvPr/>
        </p:nvSpPr>
        <p:spPr bwMode="auto">
          <a:xfrm>
            <a:off x="5230402" y="2000266"/>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F76B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Freeform 13">
            <a:extLst>
              <a:ext uri="{FF2B5EF4-FFF2-40B4-BE49-F238E27FC236}">
                <a16:creationId xmlns:a16="http://schemas.microsoft.com/office/drawing/2014/main" id="{48F36BD2-35F9-4ACD-A8E1-A431B7985845}"/>
              </a:ext>
            </a:extLst>
          </p:cNvPr>
          <p:cNvSpPr/>
          <p:nvPr/>
        </p:nvSpPr>
        <p:spPr bwMode="auto">
          <a:xfrm>
            <a:off x="6276565" y="2000266"/>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F76B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任意多边形 12">
            <a:extLst>
              <a:ext uri="{FF2B5EF4-FFF2-40B4-BE49-F238E27FC236}">
                <a16:creationId xmlns:a16="http://schemas.microsoft.com/office/drawing/2014/main" id="{7179F65F-4313-4875-BF17-4ACDD61B45D8}"/>
              </a:ext>
            </a:extLst>
          </p:cNvPr>
          <p:cNvSpPr/>
          <p:nvPr/>
        </p:nvSpPr>
        <p:spPr bwMode="auto">
          <a:xfrm>
            <a:off x="5517740" y="3397266"/>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F76B4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4" name="Freeform 11">
            <a:extLst>
              <a:ext uri="{FF2B5EF4-FFF2-40B4-BE49-F238E27FC236}">
                <a16:creationId xmlns:a16="http://schemas.microsoft.com/office/drawing/2014/main" id="{5C9E4C0D-5CCA-45D5-B64B-313280C9DFBA}"/>
              </a:ext>
            </a:extLst>
          </p:cNvPr>
          <p:cNvSpPr/>
          <p:nvPr/>
        </p:nvSpPr>
        <p:spPr bwMode="auto">
          <a:xfrm>
            <a:off x="8375592" y="2000266"/>
            <a:ext cx="1052513" cy="384175"/>
          </a:xfrm>
          <a:custGeom>
            <a:avLst/>
            <a:gdLst>
              <a:gd name="T0" fmla="*/ 88 w 663"/>
              <a:gd name="T1" fmla="*/ 242 h 242"/>
              <a:gd name="T2" fmla="*/ 575 w 663"/>
              <a:gd name="T3" fmla="*/ 242 h 242"/>
              <a:gd name="T4" fmla="*/ 663 w 663"/>
              <a:gd name="T5" fmla="*/ 0 h 242"/>
              <a:gd name="T6" fmla="*/ 0 w 663"/>
              <a:gd name="T7" fmla="*/ 0 h 242"/>
              <a:gd name="T8" fmla="*/ 88 w 663"/>
              <a:gd name="T9" fmla="*/ 242 h 242"/>
            </a:gdLst>
            <a:ahLst/>
            <a:cxnLst>
              <a:cxn ang="0">
                <a:pos x="T0" y="T1"/>
              </a:cxn>
              <a:cxn ang="0">
                <a:pos x="T2" y="T3"/>
              </a:cxn>
              <a:cxn ang="0">
                <a:pos x="T4" y="T5"/>
              </a:cxn>
              <a:cxn ang="0">
                <a:pos x="T6" y="T7"/>
              </a:cxn>
              <a:cxn ang="0">
                <a:pos x="T8" y="T9"/>
              </a:cxn>
            </a:cxnLst>
            <a:rect l="0" t="0" r="r" b="b"/>
            <a:pathLst>
              <a:path w="663" h="242">
                <a:moveTo>
                  <a:pt x="88" y="242"/>
                </a:moveTo>
                <a:lnTo>
                  <a:pt x="575" y="242"/>
                </a:lnTo>
                <a:lnTo>
                  <a:pt x="663" y="0"/>
                </a:lnTo>
                <a:lnTo>
                  <a:pt x="0" y="0"/>
                </a:lnTo>
                <a:lnTo>
                  <a:pt x="88" y="242"/>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Freeform 12">
            <a:extLst>
              <a:ext uri="{FF2B5EF4-FFF2-40B4-BE49-F238E27FC236}">
                <a16:creationId xmlns:a16="http://schemas.microsoft.com/office/drawing/2014/main" id="{362C67AD-2530-4256-A062-AB6CA8B24171}"/>
              </a:ext>
            </a:extLst>
          </p:cNvPr>
          <p:cNvSpPr/>
          <p:nvPr/>
        </p:nvSpPr>
        <p:spPr bwMode="auto">
          <a:xfrm>
            <a:off x="7937442" y="2000266"/>
            <a:ext cx="879475" cy="1525588"/>
          </a:xfrm>
          <a:custGeom>
            <a:avLst/>
            <a:gdLst>
              <a:gd name="T0" fmla="*/ 0 w 233"/>
              <a:gd name="T1" fmla="*/ 102 h 405"/>
              <a:gd name="T2" fmla="*/ 131 w 233"/>
              <a:gd name="T3" fmla="*/ 405 h 405"/>
              <a:gd name="T4" fmla="*/ 233 w 233"/>
              <a:gd name="T5" fmla="*/ 360 h 405"/>
              <a:gd name="T6" fmla="*/ 139 w 233"/>
              <a:gd name="T7" fmla="*/ 102 h 405"/>
              <a:gd name="T8" fmla="*/ 102 w 233"/>
              <a:gd name="T9" fmla="*/ 0 h 405"/>
              <a:gd name="T10" fmla="*/ 0 w 233"/>
              <a:gd name="T11" fmla="*/ 102 h 405"/>
            </a:gdLst>
            <a:ahLst/>
            <a:cxnLst>
              <a:cxn ang="0">
                <a:pos x="T0" y="T1"/>
              </a:cxn>
              <a:cxn ang="0">
                <a:pos x="T2" y="T3"/>
              </a:cxn>
              <a:cxn ang="0">
                <a:pos x="T4" y="T5"/>
              </a:cxn>
              <a:cxn ang="0">
                <a:pos x="T6" y="T7"/>
              </a:cxn>
              <a:cxn ang="0">
                <a:pos x="T8" y="T9"/>
              </a:cxn>
              <a:cxn ang="0">
                <a:pos x="T10" y="T11"/>
              </a:cxn>
            </a:cxnLst>
            <a:rect l="0" t="0" r="r" b="b"/>
            <a:pathLst>
              <a:path w="233" h="405">
                <a:moveTo>
                  <a:pt x="0" y="102"/>
                </a:moveTo>
                <a:cubicBezTo>
                  <a:pt x="131" y="405"/>
                  <a:pt x="131" y="405"/>
                  <a:pt x="131" y="405"/>
                </a:cubicBezTo>
                <a:cubicBezTo>
                  <a:pt x="159" y="381"/>
                  <a:pt x="194" y="365"/>
                  <a:pt x="233" y="360"/>
                </a:cubicBezTo>
                <a:cubicBezTo>
                  <a:pt x="139" y="102"/>
                  <a:pt x="139" y="102"/>
                  <a:pt x="139" y="102"/>
                </a:cubicBezTo>
                <a:cubicBezTo>
                  <a:pt x="102" y="0"/>
                  <a:pt x="102" y="0"/>
                  <a:pt x="102" y="0"/>
                </a:cubicBezTo>
                <a:lnTo>
                  <a:pt x="0" y="102"/>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Freeform 13">
            <a:extLst>
              <a:ext uri="{FF2B5EF4-FFF2-40B4-BE49-F238E27FC236}">
                <a16:creationId xmlns:a16="http://schemas.microsoft.com/office/drawing/2014/main" id="{7CF54222-B209-4E45-A4AF-EE89DD3DD7D8}"/>
              </a:ext>
            </a:extLst>
          </p:cNvPr>
          <p:cNvSpPr/>
          <p:nvPr/>
        </p:nvSpPr>
        <p:spPr bwMode="auto">
          <a:xfrm>
            <a:off x="8983605" y="2000266"/>
            <a:ext cx="877888" cy="1520825"/>
          </a:xfrm>
          <a:custGeom>
            <a:avLst/>
            <a:gdLst>
              <a:gd name="T0" fmla="*/ 131 w 233"/>
              <a:gd name="T1" fmla="*/ 0 h 404"/>
              <a:gd name="T2" fmla="*/ 94 w 233"/>
              <a:gd name="T3" fmla="*/ 102 h 404"/>
              <a:gd name="T4" fmla="*/ 0 w 233"/>
              <a:gd name="T5" fmla="*/ 360 h 404"/>
              <a:gd name="T6" fmla="*/ 103 w 233"/>
              <a:gd name="T7" fmla="*/ 404 h 404"/>
              <a:gd name="T8" fmla="*/ 233 w 233"/>
              <a:gd name="T9" fmla="*/ 102 h 404"/>
              <a:gd name="T10" fmla="*/ 131 w 233"/>
              <a:gd name="T11" fmla="*/ 0 h 404"/>
            </a:gdLst>
            <a:ahLst/>
            <a:cxnLst>
              <a:cxn ang="0">
                <a:pos x="T0" y="T1"/>
              </a:cxn>
              <a:cxn ang="0">
                <a:pos x="T2" y="T3"/>
              </a:cxn>
              <a:cxn ang="0">
                <a:pos x="T4" y="T5"/>
              </a:cxn>
              <a:cxn ang="0">
                <a:pos x="T6" y="T7"/>
              </a:cxn>
              <a:cxn ang="0">
                <a:pos x="T8" y="T9"/>
              </a:cxn>
              <a:cxn ang="0">
                <a:pos x="T10" y="T11"/>
              </a:cxn>
            </a:cxnLst>
            <a:rect l="0" t="0" r="r" b="b"/>
            <a:pathLst>
              <a:path w="233" h="404">
                <a:moveTo>
                  <a:pt x="131" y="0"/>
                </a:moveTo>
                <a:cubicBezTo>
                  <a:pt x="94" y="102"/>
                  <a:pt x="94" y="102"/>
                  <a:pt x="94" y="102"/>
                </a:cubicBezTo>
                <a:cubicBezTo>
                  <a:pt x="0" y="360"/>
                  <a:pt x="0" y="360"/>
                  <a:pt x="0" y="360"/>
                </a:cubicBezTo>
                <a:cubicBezTo>
                  <a:pt x="39" y="364"/>
                  <a:pt x="74" y="380"/>
                  <a:pt x="103" y="404"/>
                </a:cubicBezTo>
                <a:cubicBezTo>
                  <a:pt x="233" y="102"/>
                  <a:pt x="233" y="102"/>
                  <a:pt x="233" y="102"/>
                </a:cubicBezTo>
                <a:lnTo>
                  <a:pt x="131" y="0"/>
                </a:ln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a:extLst>
              <a:ext uri="{FF2B5EF4-FFF2-40B4-BE49-F238E27FC236}">
                <a16:creationId xmlns:a16="http://schemas.microsoft.com/office/drawing/2014/main" id="{E3352BA2-5815-41D9-80B5-645A3D837F01}"/>
              </a:ext>
            </a:extLst>
          </p:cNvPr>
          <p:cNvSpPr/>
          <p:nvPr/>
        </p:nvSpPr>
        <p:spPr bwMode="auto">
          <a:xfrm>
            <a:off x="8224780" y="3397266"/>
            <a:ext cx="1358900" cy="1355725"/>
          </a:xfrm>
          <a:custGeom>
            <a:avLst/>
            <a:gdLst>
              <a:gd name="connsiteX0" fmla="*/ 637447 w 1358900"/>
              <a:gd name="connsiteY0" fmla="*/ 104775 h 1355725"/>
              <a:gd name="connsiteX1" fmla="*/ 618579 w 1358900"/>
              <a:gd name="connsiteY1" fmla="*/ 108545 h 1355725"/>
              <a:gd name="connsiteX2" fmla="*/ 297826 w 1358900"/>
              <a:gd name="connsiteY2" fmla="*/ 248047 h 1355725"/>
              <a:gd name="connsiteX3" fmla="*/ 282731 w 1358900"/>
              <a:gd name="connsiteY3" fmla="*/ 263128 h 1355725"/>
              <a:gd name="connsiteX4" fmla="*/ 267637 w 1358900"/>
              <a:gd name="connsiteY4" fmla="*/ 278210 h 1355725"/>
              <a:gd name="connsiteX5" fmla="*/ 101600 w 1358900"/>
              <a:gd name="connsiteY5" fmla="*/ 677863 h 1355725"/>
              <a:gd name="connsiteX6" fmla="*/ 678956 w 1358900"/>
              <a:gd name="connsiteY6" fmla="*/ 1250950 h 1355725"/>
              <a:gd name="connsiteX7" fmla="*/ 1252538 w 1358900"/>
              <a:gd name="connsiteY7" fmla="*/ 677863 h 1355725"/>
              <a:gd name="connsiteX8" fmla="*/ 1086501 w 1358900"/>
              <a:gd name="connsiteY8" fmla="*/ 274439 h 1355725"/>
              <a:gd name="connsiteX9" fmla="*/ 1071407 w 1358900"/>
              <a:gd name="connsiteY9" fmla="*/ 259358 h 1355725"/>
              <a:gd name="connsiteX10" fmla="*/ 1056313 w 1358900"/>
              <a:gd name="connsiteY10" fmla="*/ 248047 h 1355725"/>
              <a:gd name="connsiteX11" fmla="*/ 731786 w 1358900"/>
              <a:gd name="connsiteY11" fmla="*/ 104775 h 1355725"/>
              <a:gd name="connsiteX12" fmla="*/ 712918 w 1358900"/>
              <a:gd name="connsiteY12" fmla="*/ 104775 h 1355725"/>
              <a:gd name="connsiteX13" fmla="*/ 690277 w 1358900"/>
              <a:gd name="connsiteY13" fmla="*/ 104775 h 1355725"/>
              <a:gd name="connsiteX14" fmla="*/ 678956 w 1358900"/>
              <a:gd name="connsiteY14" fmla="*/ 104775 h 1355725"/>
              <a:gd name="connsiteX15" fmla="*/ 660088 w 1358900"/>
              <a:gd name="connsiteY15" fmla="*/ 104775 h 1355725"/>
              <a:gd name="connsiteX16" fmla="*/ 637447 w 1358900"/>
              <a:gd name="connsiteY16" fmla="*/ 104775 h 1355725"/>
              <a:gd name="connsiteX17" fmla="*/ 656802 w 1358900"/>
              <a:gd name="connsiteY17" fmla="*/ 0 h 1355725"/>
              <a:gd name="connsiteX18" fmla="*/ 679450 w 1358900"/>
              <a:gd name="connsiteY18" fmla="*/ 0 h 1355725"/>
              <a:gd name="connsiteX19" fmla="*/ 694549 w 1358900"/>
              <a:gd name="connsiteY19" fmla="*/ 0 h 1355725"/>
              <a:gd name="connsiteX20" fmla="*/ 720972 w 1358900"/>
              <a:gd name="connsiteY20" fmla="*/ 0 h 1355725"/>
              <a:gd name="connsiteX21" fmla="*/ 743620 w 1358900"/>
              <a:gd name="connsiteY21" fmla="*/ 3766 h 1355725"/>
              <a:gd name="connsiteX22" fmla="*/ 1124867 w 1358900"/>
              <a:gd name="connsiteY22" fmla="*/ 169466 h 1355725"/>
              <a:gd name="connsiteX23" fmla="*/ 1143741 w 1358900"/>
              <a:gd name="connsiteY23" fmla="*/ 184529 h 1355725"/>
              <a:gd name="connsiteX24" fmla="*/ 1162615 w 1358900"/>
              <a:gd name="connsiteY24" fmla="*/ 203359 h 1355725"/>
              <a:gd name="connsiteX25" fmla="*/ 1358900 w 1358900"/>
              <a:gd name="connsiteY25" fmla="*/ 677863 h 1355725"/>
              <a:gd name="connsiteX26" fmla="*/ 679450 w 1358900"/>
              <a:gd name="connsiteY26" fmla="*/ 1355725 h 1355725"/>
              <a:gd name="connsiteX27" fmla="*/ 0 w 1358900"/>
              <a:gd name="connsiteY27" fmla="*/ 677863 h 1355725"/>
              <a:gd name="connsiteX28" fmla="*/ 192511 w 1358900"/>
              <a:gd name="connsiteY28" fmla="*/ 207125 h 1355725"/>
              <a:gd name="connsiteX29" fmla="*/ 207610 w 1358900"/>
              <a:gd name="connsiteY29" fmla="*/ 188295 h 1355725"/>
              <a:gd name="connsiteX30" fmla="*/ 226484 w 1358900"/>
              <a:gd name="connsiteY30" fmla="*/ 173232 h 1355725"/>
              <a:gd name="connsiteX31" fmla="*/ 607730 w 1358900"/>
              <a:gd name="connsiteY31" fmla="*/ 3766 h 1355725"/>
              <a:gd name="connsiteX32" fmla="*/ 634154 w 1358900"/>
              <a:gd name="connsiteY32" fmla="*/ 3766 h 1355725"/>
              <a:gd name="connsiteX33" fmla="*/ 656802 w 1358900"/>
              <a:gd name="connsiteY33" fmla="*/ 0 h 1355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358900" h="1355725">
                <a:moveTo>
                  <a:pt x="637447" y="104775"/>
                </a:moveTo>
                <a:cubicBezTo>
                  <a:pt x="633673" y="104775"/>
                  <a:pt x="626126" y="104775"/>
                  <a:pt x="618579" y="108545"/>
                </a:cubicBezTo>
                <a:cubicBezTo>
                  <a:pt x="494051" y="119856"/>
                  <a:pt x="384618" y="172641"/>
                  <a:pt x="297826" y="248047"/>
                </a:cubicBezTo>
                <a:cubicBezTo>
                  <a:pt x="290279" y="255588"/>
                  <a:pt x="286505" y="259358"/>
                  <a:pt x="282731" y="263128"/>
                </a:cubicBezTo>
                <a:cubicBezTo>
                  <a:pt x="275184" y="266899"/>
                  <a:pt x="271411" y="274439"/>
                  <a:pt x="267637" y="278210"/>
                </a:cubicBezTo>
                <a:cubicBezTo>
                  <a:pt x="165751" y="380008"/>
                  <a:pt x="101600" y="523280"/>
                  <a:pt x="101600" y="677863"/>
                </a:cubicBezTo>
                <a:cubicBezTo>
                  <a:pt x="101600" y="994569"/>
                  <a:pt x="361976" y="1250950"/>
                  <a:pt x="678956" y="1250950"/>
                </a:cubicBezTo>
                <a:cubicBezTo>
                  <a:pt x="995936" y="1250950"/>
                  <a:pt x="1252538" y="994569"/>
                  <a:pt x="1252538" y="677863"/>
                </a:cubicBezTo>
                <a:cubicBezTo>
                  <a:pt x="1252538" y="519510"/>
                  <a:pt x="1188388" y="380008"/>
                  <a:pt x="1086501" y="274439"/>
                </a:cubicBezTo>
                <a:cubicBezTo>
                  <a:pt x="1082728" y="270669"/>
                  <a:pt x="1078954" y="266899"/>
                  <a:pt x="1071407" y="259358"/>
                </a:cubicBezTo>
                <a:cubicBezTo>
                  <a:pt x="1067633" y="255588"/>
                  <a:pt x="1060086" y="251817"/>
                  <a:pt x="1056313" y="248047"/>
                </a:cubicBezTo>
                <a:cubicBezTo>
                  <a:pt x="969521" y="168870"/>
                  <a:pt x="856314" y="119856"/>
                  <a:pt x="731786" y="104775"/>
                </a:cubicBezTo>
                <a:cubicBezTo>
                  <a:pt x="728012" y="104775"/>
                  <a:pt x="720465" y="104775"/>
                  <a:pt x="712918" y="104775"/>
                </a:cubicBezTo>
                <a:cubicBezTo>
                  <a:pt x="705371" y="104775"/>
                  <a:pt x="697824" y="104775"/>
                  <a:pt x="690277" y="104775"/>
                </a:cubicBezTo>
                <a:cubicBezTo>
                  <a:pt x="686503" y="104775"/>
                  <a:pt x="682730" y="104775"/>
                  <a:pt x="678956" y="104775"/>
                </a:cubicBezTo>
                <a:cubicBezTo>
                  <a:pt x="671409" y="104775"/>
                  <a:pt x="667635" y="104775"/>
                  <a:pt x="660088" y="104775"/>
                </a:cubicBezTo>
                <a:cubicBezTo>
                  <a:pt x="652541" y="104775"/>
                  <a:pt x="644994" y="104775"/>
                  <a:pt x="637447" y="104775"/>
                </a:cubicBezTo>
                <a:close/>
                <a:moveTo>
                  <a:pt x="656802" y="0"/>
                </a:moveTo>
                <a:cubicBezTo>
                  <a:pt x="664351" y="0"/>
                  <a:pt x="671901" y="0"/>
                  <a:pt x="679450" y="0"/>
                </a:cubicBezTo>
                <a:cubicBezTo>
                  <a:pt x="683225" y="0"/>
                  <a:pt x="690774" y="0"/>
                  <a:pt x="694549" y="0"/>
                </a:cubicBezTo>
                <a:cubicBezTo>
                  <a:pt x="702099" y="0"/>
                  <a:pt x="709648" y="0"/>
                  <a:pt x="720972" y="0"/>
                </a:cubicBezTo>
                <a:cubicBezTo>
                  <a:pt x="728522" y="3766"/>
                  <a:pt x="736071" y="3766"/>
                  <a:pt x="743620" y="3766"/>
                </a:cubicBezTo>
                <a:cubicBezTo>
                  <a:pt x="890835" y="15064"/>
                  <a:pt x="1022950" y="75318"/>
                  <a:pt x="1124867" y="169466"/>
                </a:cubicBezTo>
                <a:cubicBezTo>
                  <a:pt x="1132417" y="173232"/>
                  <a:pt x="1139966" y="180763"/>
                  <a:pt x="1143741" y="184529"/>
                </a:cubicBezTo>
                <a:cubicBezTo>
                  <a:pt x="1151290" y="192061"/>
                  <a:pt x="1155065" y="195827"/>
                  <a:pt x="1162615" y="203359"/>
                </a:cubicBezTo>
                <a:cubicBezTo>
                  <a:pt x="1283406" y="323868"/>
                  <a:pt x="1358900" y="493333"/>
                  <a:pt x="1358900" y="677863"/>
                </a:cubicBezTo>
                <a:cubicBezTo>
                  <a:pt x="1358900" y="1054453"/>
                  <a:pt x="1053148" y="1355725"/>
                  <a:pt x="679450" y="1355725"/>
                </a:cubicBezTo>
                <a:cubicBezTo>
                  <a:pt x="301978" y="1355725"/>
                  <a:pt x="0" y="1054453"/>
                  <a:pt x="0" y="677863"/>
                </a:cubicBezTo>
                <a:cubicBezTo>
                  <a:pt x="0" y="493333"/>
                  <a:pt x="71720" y="327634"/>
                  <a:pt x="192511" y="207125"/>
                </a:cubicBezTo>
                <a:cubicBezTo>
                  <a:pt x="196286" y="199593"/>
                  <a:pt x="203835" y="195827"/>
                  <a:pt x="207610" y="188295"/>
                </a:cubicBezTo>
                <a:cubicBezTo>
                  <a:pt x="215159" y="180763"/>
                  <a:pt x="222709" y="176998"/>
                  <a:pt x="226484" y="173232"/>
                </a:cubicBezTo>
                <a:cubicBezTo>
                  <a:pt x="332176" y="79084"/>
                  <a:pt x="464291" y="18830"/>
                  <a:pt x="607730" y="3766"/>
                </a:cubicBezTo>
                <a:cubicBezTo>
                  <a:pt x="615280" y="3766"/>
                  <a:pt x="622829" y="3766"/>
                  <a:pt x="634154" y="3766"/>
                </a:cubicBezTo>
                <a:cubicBezTo>
                  <a:pt x="641703" y="0"/>
                  <a:pt x="649252" y="0"/>
                  <a:pt x="656802" y="0"/>
                </a:cubicBezTo>
                <a:close/>
              </a:path>
            </a:pathLst>
          </a:custGeom>
          <a:solidFill>
            <a:srgbClr val="A7B9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8" name="矩形 17">
            <a:extLst>
              <a:ext uri="{FF2B5EF4-FFF2-40B4-BE49-F238E27FC236}">
                <a16:creationId xmlns:a16="http://schemas.microsoft.com/office/drawing/2014/main" id="{BB3A3F56-573C-4ED9-AB02-1B5F29B755EA}"/>
              </a:ext>
            </a:extLst>
          </p:cNvPr>
          <p:cNvSpPr/>
          <p:nvPr/>
        </p:nvSpPr>
        <p:spPr>
          <a:xfrm>
            <a:off x="3095292" y="3726728"/>
            <a:ext cx="744491" cy="646331"/>
          </a:xfrm>
          <a:prstGeom prst="rect">
            <a:avLst/>
          </a:prstGeom>
          <a:effectLst/>
        </p:spPr>
        <p:txBody>
          <a:bodyPr wrap="square">
            <a:spAutoFit/>
          </a:bodyPr>
          <a:lstStyle/>
          <a:p>
            <a:pPr algn="ctr"/>
            <a:r>
              <a:rPr lang="en-US" altLang="zh-CN" sz="3600" b="1" dirty="0">
                <a:solidFill>
                  <a:schemeClr val="bg1">
                    <a:lumMod val="50000"/>
                  </a:schemeClr>
                </a:solidFill>
                <a:latin typeface="方正姚体" pitchFamily="2" charset="-122"/>
                <a:ea typeface="方正姚体" pitchFamily="2" charset="-122"/>
              </a:rPr>
              <a:t>01</a:t>
            </a:r>
            <a:endParaRPr lang="zh-CN" altLang="en-US" sz="3600" b="1" dirty="0">
              <a:solidFill>
                <a:schemeClr val="bg1">
                  <a:lumMod val="50000"/>
                </a:schemeClr>
              </a:solidFill>
              <a:latin typeface="方正姚体" pitchFamily="2" charset="-122"/>
              <a:ea typeface="方正姚体" pitchFamily="2" charset="-122"/>
            </a:endParaRPr>
          </a:p>
        </p:txBody>
      </p:sp>
      <p:sp>
        <p:nvSpPr>
          <p:cNvPr id="19" name="矩形 18">
            <a:extLst>
              <a:ext uri="{FF2B5EF4-FFF2-40B4-BE49-F238E27FC236}">
                <a16:creationId xmlns:a16="http://schemas.microsoft.com/office/drawing/2014/main" id="{ABA7729F-FEDB-4C89-999B-3ED923569ED5}"/>
              </a:ext>
            </a:extLst>
          </p:cNvPr>
          <p:cNvSpPr/>
          <p:nvPr/>
        </p:nvSpPr>
        <p:spPr>
          <a:xfrm>
            <a:off x="5668552" y="3729781"/>
            <a:ext cx="1039393" cy="646331"/>
          </a:xfrm>
          <a:prstGeom prst="rect">
            <a:avLst/>
          </a:prstGeom>
          <a:effectLst/>
        </p:spPr>
        <p:txBody>
          <a:bodyPr wrap="square">
            <a:spAutoFit/>
          </a:bodyPr>
          <a:lstStyle/>
          <a:p>
            <a:pPr algn="ctr"/>
            <a:r>
              <a:rPr lang="en-US" altLang="zh-CN" sz="3600" b="1" dirty="0">
                <a:solidFill>
                  <a:schemeClr val="bg1">
                    <a:lumMod val="50000"/>
                  </a:schemeClr>
                </a:solidFill>
                <a:latin typeface="方正姚体" pitchFamily="2" charset="-122"/>
                <a:ea typeface="方正姚体" pitchFamily="2" charset="-122"/>
              </a:rPr>
              <a:t>02</a:t>
            </a:r>
            <a:endParaRPr lang="zh-CN" altLang="en-US" sz="3600" b="1" dirty="0">
              <a:solidFill>
                <a:schemeClr val="bg1">
                  <a:lumMod val="50000"/>
                </a:schemeClr>
              </a:solidFill>
              <a:latin typeface="方正姚体" pitchFamily="2" charset="-122"/>
              <a:ea typeface="方正姚体" pitchFamily="2" charset="-122"/>
            </a:endParaRPr>
          </a:p>
        </p:txBody>
      </p:sp>
      <p:sp>
        <p:nvSpPr>
          <p:cNvPr id="20" name="矩形 19">
            <a:extLst>
              <a:ext uri="{FF2B5EF4-FFF2-40B4-BE49-F238E27FC236}">
                <a16:creationId xmlns:a16="http://schemas.microsoft.com/office/drawing/2014/main" id="{1C8F0E93-2557-42B2-A0B7-122E2CB224FE}"/>
              </a:ext>
            </a:extLst>
          </p:cNvPr>
          <p:cNvSpPr/>
          <p:nvPr/>
        </p:nvSpPr>
        <p:spPr>
          <a:xfrm>
            <a:off x="8359344" y="3725136"/>
            <a:ext cx="1039393" cy="646331"/>
          </a:xfrm>
          <a:prstGeom prst="rect">
            <a:avLst/>
          </a:prstGeom>
          <a:effectLst/>
        </p:spPr>
        <p:txBody>
          <a:bodyPr wrap="square">
            <a:spAutoFit/>
          </a:bodyPr>
          <a:lstStyle/>
          <a:p>
            <a:pPr algn="ctr"/>
            <a:r>
              <a:rPr lang="en-US" altLang="zh-CN" sz="3600" b="1" dirty="0">
                <a:solidFill>
                  <a:schemeClr val="bg1">
                    <a:lumMod val="50000"/>
                  </a:schemeClr>
                </a:solidFill>
                <a:latin typeface="方正姚体" pitchFamily="2" charset="-122"/>
                <a:ea typeface="方正姚体" pitchFamily="2" charset="-122"/>
              </a:rPr>
              <a:t>03</a:t>
            </a:r>
            <a:endParaRPr lang="zh-CN" altLang="en-US" sz="3600" b="1" dirty="0">
              <a:solidFill>
                <a:schemeClr val="bg1">
                  <a:lumMod val="50000"/>
                </a:schemeClr>
              </a:solidFill>
              <a:latin typeface="方正姚体" pitchFamily="2" charset="-122"/>
              <a:ea typeface="方正姚体" pitchFamily="2" charset="-122"/>
            </a:endParaRPr>
          </a:p>
        </p:txBody>
      </p:sp>
      <p:sp>
        <p:nvSpPr>
          <p:cNvPr id="21" name="文本框 60">
            <a:extLst>
              <a:ext uri="{FF2B5EF4-FFF2-40B4-BE49-F238E27FC236}">
                <a16:creationId xmlns:a16="http://schemas.microsoft.com/office/drawing/2014/main" id="{F0B6CE06-7027-420B-9C04-BED9D7C5C665}"/>
              </a:ext>
            </a:extLst>
          </p:cNvPr>
          <p:cNvSpPr>
            <a:spLocks noChangeArrowheads="1"/>
          </p:cNvSpPr>
          <p:nvPr/>
        </p:nvSpPr>
        <p:spPr bwMode="auto">
          <a:xfrm>
            <a:off x="2431035" y="5082453"/>
            <a:ext cx="207300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1">
                    <a:lumMod val="50000"/>
                  </a:schemeClr>
                </a:solidFill>
                <a:latin typeface="方正姚体" pitchFamily="2" charset="-122"/>
                <a:ea typeface="方正姚体" pitchFamily="2" charset="-122"/>
                <a:sym typeface="方正姚体" pitchFamily="2" charset="-122"/>
              </a:rPr>
              <a:t>MORE  THAN  TEMPLATE</a:t>
            </a:r>
            <a:endParaRPr lang="zh-CN" altLang="en-US" sz="1400" b="1"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Click here to add  you to the </a:t>
            </a:r>
            <a:endParaRPr lang="zh-CN" altLang="en-US" sz="1200"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Center of the  narrative thought</a:t>
            </a:r>
          </a:p>
          <a:p>
            <a:endParaRPr lang="zh-CN" altLang="en-US" sz="1200" dirty="0">
              <a:solidFill>
                <a:schemeClr val="bg1">
                  <a:lumMod val="50000"/>
                </a:schemeClr>
              </a:solidFill>
              <a:latin typeface="Calibri" pitchFamily="34" charset="0"/>
              <a:ea typeface="Calibri" pitchFamily="34" charset="0"/>
              <a:cs typeface="Calibri" pitchFamily="34" charset="0"/>
              <a:sym typeface="Calibri" pitchFamily="34" charset="0"/>
            </a:endParaRPr>
          </a:p>
          <a:p>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2" name="文本框 60">
            <a:extLst>
              <a:ext uri="{FF2B5EF4-FFF2-40B4-BE49-F238E27FC236}">
                <a16:creationId xmlns:a16="http://schemas.microsoft.com/office/drawing/2014/main" id="{3A029E72-66A9-43D4-AF00-150E65785A95}"/>
              </a:ext>
            </a:extLst>
          </p:cNvPr>
          <p:cNvSpPr>
            <a:spLocks noChangeArrowheads="1"/>
          </p:cNvSpPr>
          <p:nvPr/>
        </p:nvSpPr>
        <p:spPr bwMode="auto">
          <a:xfrm>
            <a:off x="5095852" y="5082453"/>
            <a:ext cx="207300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1">
                    <a:lumMod val="50000"/>
                  </a:schemeClr>
                </a:solidFill>
                <a:latin typeface="方正姚体" pitchFamily="2" charset="-122"/>
                <a:ea typeface="方正姚体" pitchFamily="2" charset="-122"/>
                <a:sym typeface="方正姚体" pitchFamily="2" charset="-122"/>
              </a:rPr>
              <a:t>MORE  THAN  TEMPLATE</a:t>
            </a:r>
            <a:endParaRPr lang="zh-CN" altLang="en-US" sz="1400" b="1"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Click here to add  you to the </a:t>
            </a:r>
            <a:endParaRPr lang="zh-CN" altLang="en-US" sz="1200"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Center of the  narrative thought</a:t>
            </a:r>
          </a:p>
          <a:p>
            <a:endParaRPr lang="zh-CN" altLang="en-US" sz="1200" dirty="0">
              <a:solidFill>
                <a:schemeClr val="bg1">
                  <a:lumMod val="50000"/>
                </a:schemeClr>
              </a:solidFill>
              <a:latin typeface="Calibri" pitchFamily="34" charset="0"/>
              <a:ea typeface="Calibri" pitchFamily="34" charset="0"/>
              <a:cs typeface="Calibri" pitchFamily="34" charset="0"/>
              <a:sym typeface="Calibri" pitchFamily="34" charset="0"/>
            </a:endParaRPr>
          </a:p>
          <a:p>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3" name="文本框 60">
            <a:extLst>
              <a:ext uri="{FF2B5EF4-FFF2-40B4-BE49-F238E27FC236}">
                <a16:creationId xmlns:a16="http://schemas.microsoft.com/office/drawing/2014/main" id="{D965F8CC-951D-445B-9B02-C5128D97EE17}"/>
              </a:ext>
            </a:extLst>
          </p:cNvPr>
          <p:cNvSpPr>
            <a:spLocks noChangeArrowheads="1"/>
          </p:cNvSpPr>
          <p:nvPr/>
        </p:nvSpPr>
        <p:spPr bwMode="auto">
          <a:xfrm>
            <a:off x="7917323" y="5082453"/>
            <a:ext cx="2073003"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b="1" dirty="0">
                <a:solidFill>
                  <a:schemeClr val="bg1">
                    <a:lumMod val="50000"/>
                  </a:schemeClr>
                </a:solidFill>
                <a:latin typeface="方正姚体" pitchFamily="2" charset="-122"/>
                <a:ea typeface="方正姚体" pitchFamily="2" charset="-122"/>
                <a:sym typeface="方正姚体" pitchFamily="2" charset="-122"/>
              </a:rPr>
              <a:t>MORE  THAN  TEMPLATE</a:t>
            </a:r>
            <a:endParaRPr lang="zh-CN" altLang="en-US" sz="1400" b="1"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Click here to add  you to the </a:t>
            </a:r>
            <a:endParaRPr lang="zh-CN" altLang="en-US" sz="1200" dirty="0">
              <a:solidFill>
                <a:schemeClr val="bg1">
                  <a:lumMod val="50000"/>
                </a:schemeClr>
              </a:solidFill>
              <a:latin typeface="方正姚体" pitchFamily="2" charset="-122"/>
              <a:ea typeface="方正姚体" pitchFamily="2" charset="-122"/>
              <a:sym typeface="方正姚体" pitchFamily="2" charset="-122"/>
            </a:endParaRPr>
          </a:p>
          <a:p>
            <a:r>
              <a:rPr lang="en-US" sz="1200" dirty="0">
                <a:solidFill>
                  <a:schemeClr val="bg1">
                    <a:lumMod val="50000"/>
                  </a:schemeClr>
                </a:solidFill>
                <a:latin typeface="方正姚体" pitchFamily="2" charset="-122"/>
                <a:ea typeface="方正姚体" pitchFamily="2" charset="-122"/>
                <a:sym typeface="方正姚体" pitchFamily="2" charset="-122"/>
              </a:rPr>
              <a:t>Center of the  narrative thought</a:t>
            </a:r>
          </a:p>
          <a:p>
            <a:endParaRPr lang="zh-CN" altLang="en-US" sz="1200" dirty="0">
              <a:solidFill>
                <a:schemeClr val="bg1">
                  <a:lumMod val="50000"/>
                </a:schemeClr>
              </a:solidFill>
              <a:latin typeface="Calibri" pitchFamily="34" charset="0"/>
              <a:ea typeface="Calibri" pitchFamily="34" charset="0"/>
              <a:cs typeface="Calibri" pitchFamily="34" charset="0"/>
              <a:sym typeface="Calibri" pitchFamily="34" charset="0"/>
            </a:endParaRPr>
          </a:p>
          <a:p>
            <a:endParaRPr lang="zh-CN" altLang="en-US" sz="1600" dirty="0">
              <a:solidFill>
                <a:schemeClr val="bg1">
                  <a:lumMod val="50000"/>
                </a:schemeClr>
              </a:solidFill>
              <a:latin typeface="微软雅黑" pitchFamily="34" charset="-122"/>
              <a:ea typeface="微软雅黑" pitchFamily="34" charset="-122"/>
              <a:sym typeface="微软雅黑" pitchFamily="34" charset="-122"/>
            </a:endParaRPr>
          </a:p>
        </p:txBody>
      </p:sp>
    </p:spTree>
    <p:extLst>
      <p:ext uri="{BB962C8B-B14F-4D97-AF65-F5344CB8AC3E}">
        <p14:creationId xmlns:p14="http://schemas.microsoft.com/office/powerpoint/2010/main" val="172237942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1000"/>
                                        <p:tgtEl>
                                          <p:spTgt spid="18"/>
                                        </p:tgtEl>
                                      </p:cBhvr>
                                    </p:animEffect>
                                    <p:anim calcmode="lin" valueType="num">
                                      <p:cBhvr>
                                        <p:cTn id="74" dur="1000" fill="hold"/>
                                        <p:tgtEl>
                                          <p:spTgt spid="18"/>
                                        </p:tgtEl>
                                        <p:attrNameLst>
                                          <p:attrName>ppt_x</p:attrName>
                                        </p:attrNameLst>
                                      </p:cBhvr>
                                      <p:tavLst>
                                        <p:tav tm="0">
                                          <p:val>
                                            <p:strVal val="#ppt_x"/>
                                          </p:val>
                                        </p:tav>
                                        <p:tav tm="100000">
                                          <p:val>
                                            <p:strVal val="#ppt_x"/>
                                          </p:val>
                                        </p:tav>
                                      </p:tavLst>
                                    </p:anim>
                                    <p:anim calcmode="lin" valueType="num">
                                      <p:cBhvr>
                                        <p:cTn id="75" dur="10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1000"/>
                                        <p:tgtEl>
                                          <p:spTgt spid="19"/>
                                        </p:tgtEl>
                                      </p:cBhvr>
                                    </p:animEffect>
                                    <p:anim calcmode="lin" valueType="num">
                                      <p:cBhvr>
                                        <p:cTn id="79" dur="1000" fill="hold"/>
                                        <p:tgtEl>
                                          <p:spTgt spid="19"/>
                                        </p:tgtEl>
                                        <p:attrNameLst>
                                          <p:attrName>ppt_x</p:attrName>
                                        </p:attrNameLst>
                                      </p:cBhvr>
                                      <p:tavLst>
                                        <p:tav tm="0">
                                          <p:val>
                                            <p:strVal val="#ppt_x"/>
                                          </p:val>
                                        </p:tav>
                                        <p:tav tm="100000">
                                          <p:val>
                                            <p:strVal val="#ppt_x"/>
                                          </p:val>
                                        </p:tav>
                                      </p:tavLst>
                                    </p:anim>
                                    <p:anim calcmode="lin" valueType="num">
                                      <p:cBhvr>
                                        <p:cTn id="80" dur="1000" fill="hold"/>
                                        <p:tgtEl>
                                          <p:spTgt spid="19"/>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1000"/>
                                        <p:tgtEl>
                                          <p:spTgt spid="20"/>
                                        </p:tgtEl>
                                      </p:cBhvr>
                                    </p:animEffect>
                                    <p:anim calcmode="lin" valueType="num">
                                      <p:cBhvr>
                                        <p:cTn id="84" dur="1000" fill="hold"/>
                                        <p:tgtEl>
                                          <p:spTgt spid="20"/>
                                        </p:tgtEl>
                                        <p:attrNameLst>
                                          <p:attrName>ppt_x</p:attrName>
                                        </p:attrNameLst>
                                      </p:cBhvr>
                                      <p:tavLst>
                                        <p:tav tm="0">
                                          <p:val>
                                            <p:strVal val="#ppt_x"/>
                                          </p:val>
                                        </p:tav>
                                        <p:tav tm="100000">
                                          <p:val>
                                            <p:strVal val="#ppt_x"/>
                                          </p:val>
                                        </p:tav>
                                      </p:tavLst>
                                    </p:anim>
                                    <p:anim calcmode="lin" valueType="num">
                                      <p:cBhvr>
                                        <p:cTn id="85" dur="1000" fill="hold"/>
                                        <p:tgtEl>
                                          <p:spTgt spid="20"/>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1000"/>
                                        <p:tgtEl>
                                          <p:spTgt spid="21"/>
                                        </p:tgtEl>
                                      </p:cBhvr>
                                    </p:animEffect>
                                    <p:anim calcmode="lin" valueType="num">
                                      <p:cBhvr>
                                        <p:cTn id="89" dur="1000" fill="hold"/>
                                        <p:tgtEl>
                                          <p:spTgt spid="21"/>
                                        </p:tgtEl>
                                        <p:attrNameLst>
                                          <p:attrName>ppt_x</p:attrName>
                                        </p:attrNameLst>
                                      </p:cBhvr>
                                      <p:tavLst>
                                        <p:tav tm="0">
                                          <p:val>
                                            <p:strVal val="#ppt_x"/>
                                          </p:val>
                                        </p:tav>
                                        <p:tav tm="100000">
                                          <p:val>
                                            <p:strVal val="#ppt_x"/>
                                          </p:val>
                                        </p:tav>
                                      </p:tavLst>
                                    </p:anim>
                                    <p:anim calcmode="lin" valueType="num">
                                      <p:cBhvr>
                                        <p:cTn id="90" dur="1000" fill="hold"/>
                                        <p:tgtEl>
                                          <p:spTgt spid="2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000"/>
                                        <p:tgtEl>
                                          <p:spTgt spid="22"/>
                                        </p:tgtEl>
                                      </p:cBhvr>
                                    </p:animEffect>
                                    <p:anim calcmode="lin" valueType="num">
                                      <p:cBhvr>
                                        <p:cTn id="94" dur="1000" fill="hold"/>
                                        <p:tgtEl>
                                          <p:spTgt spid="22"/>
                                        </p:tgtEl>
                                        <p:attrNameLst>
                                          <p:attrName>ppt_x</p:attrName>
                                        </p:attrNameLst>
                                      </p:cBhvr>
                                      <p:tavLst>
                                        <p:tav tm="0">
                                          <p:val>
                                            <p:strVal val="#ppt_x"/>
                                          </p:val>
                                        </p:tav>
                                        <p:tav tm="100000">
                                          <p:val>
                                            <p:strVal val="#ppt_x"/>
                                          </p:val>
                                        </p:tav>
                                      </p:tavLst>
                                    </p:anim>
                                    <p:anim calcmode="lin" valueType="num">
                                      <p:cBhvr>
                                        <p:cTn id="95" dur="1000" fill="hold"/>
                                        <p:tgtEl>
                                          <p:spTgt spid="2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3"/>
                                        </p:tgtEl>
                                        <p:attrNameLst>
                                          <p:attrName>style.visibility</p:attrName>
                                        </p:attrNameLst>
                                      </p:cBhvr>
                                      <p:to>
                                        <p:strVal val="visible"/>
                                      </p:to>
                                    </p:set>
                                    <p:animEffect transition="in" filter="fade">
                                      <p:cBhvr>
                                        <p:cTn id="98" dur="1000"/>
                                        <p:tgtEl>
                                          <p:spTgt spid="23"/>
                                        </p:tgtEl>
                                      </p:cBhvr>
                                    </p:animEffect>
                                    <p:anim calcmode="lin" valueType="num">
                                      <p:cBhvr>
                                        <p:cTn id="99" dur="1000" fill="hold"/>
                                        <p:tgtEl>
                                          <p:spTgt spid="23"/>
                                        </p:tgtEl>
                                        <p:attrNameLst>
                                          <p:attrName>ppt_x</p:attrName>
                                        </p:attrNameLst>
                                      </p:cBhvr>
                                      <p:tavLst>
                                        <p:tav tm="0">
                                          <p:val>
                                            <p:strVal val="#ppt_x"/>
                                          </p:val>
                                        </p:tav>
                                        <p:tav tm="100000">
                                          <p:val>
                                            <p:strVal val="#ppt_x"/>
                                          </p:val>
                                        </p:tav>
                                      </p:tavLst>
                                    </p:anim>
                                    <p:anim calcmode="lin" valueType="num">
                                      <p:cBhvr>
                                        <p:cTn id="10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sp>
        <p:nvSpPr>
          <p:cNvPr id="10" name="TextBox 14">
            <a:extLst>
              <a:ext uri="{FF2B5EF4-FFF2-40B4-BE49-F238E27FC236}">
                <a16:creationId xmlns:a16="http://schemas.microsoft.com/office/drawing/2014/main" id="{53780C78-4467-4CA8-BD32-82EFD7494CA4}"/>
              </a:ext>
            </a:extLst>
          </p:cNvPr>
          <p:cNvSpPr txBox="1"/>
          <p:nvPr/>
        </p:nvSpPr>
        <p:spPr>
          <a:xfrm>
            <a:off x="897685" y="2238676"/>
            <a:ext cx="3322664" cy="1538883"/>
          </a:xfrm>
          <a:prstGeom prst="rect">
            <a:avLst/>
          </a:prstGeom>
          <a:noFill/>
        </p:spPr>
        <p:txBody>
          <a:bodyPr wrap="square" rtlCol="0">
            <a:spAutoFit/>
          </a:bodyPr>
          <a:lstStyle/>
          <a:p>
            <a:r>
              <a:rPr lang="en-US" sz="14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STRENGHTS</a:t>
            </a:r>
          </a:p>
          <a:p>
            <a:endPar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ipsum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dolor sit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amet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consectetur</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elit</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Nam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viverra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euismod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odio</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gravida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pellentesque</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urna</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varius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vitae. </a:t>
            </a:r>
          </a:p>
          <a:p>
            <a:pPr marL="171450" indent="-171450">
              <a:buFont typeface="Wingdings" panose="05000000000000000000" pitchFamily="2" charset="2"/>
              <a:buChar char="ü"/>
            </a:pP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interdum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t>
            </a:r>
          </a:p>
          <a:p>
            <a:pPr marL="171450" indent="-171450">
              <a:buFont typeface="Wingdings" panose="05000000000000000000" pitchFamily="2" charset="2"/>
              <a:buChar char="ü"/>
            </a:pP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dui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in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adipiscing</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et,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interdum</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nec</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r>
              <a:rPr lang="en-US" sz="100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metus</a:t>
            </a:r>
            <a:r>
              <a:rPr lang="en-US" sz="10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a:t>
            </a:r>
          </a:p>
        </p:txBody>
      </p:sp>
      <p:sp>
        <p:nvSpPr>
          <p:cNvPr id="11" name="TextBox 15">
            <a:extLst>
              <a:ext uri="{FF2B5EF4-FFF2-40B4-BE49-F238E27FC236}">
                <a16:creationId xmlns:a16="http://schemas.microsoft.com/office/drawing/2014/main" id="{A1985697-3E81-4D62-9A59-FA69E42FAD96}"/>
              </a:ext>
            </a:extLst>
          </p:cNvPr>
          <p:cNvSpPr txBox="1"/>
          <p:nvPr/>
        </p:nvSpPr>
        <p:spPr>
          <a:xfrm>
            <a:off x="897685" y="4172201"/>
            <a:ext cx="3322664" cy="1538883"/>
          </a:xfrm>
          <a:prstGeom prst="rect">
            <a:avLst/>
          </a:prstGeom>
          <a:noFill/>
        </p:spPr>
        <p:txBody>
          <a:bodyPr wrap="square" rtlCol="0">
            <a:spAutoFit/>
          </a:bodyPr>
          <a:lstStyle/>
          <a:p>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OPORTUNITIES</a:t>
            </a:r>
          </a:p>
          <a:p>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sp>
        <p:nvSpPr>
          <p:cNvPr id="12" name="TextBox 16">
            <a:extLst>
              <a:ext uri="{FF2B5EF4-FFF2-40B4-BE49-F238E27FC236}">
                <a16:creationId xmlns:a16="http://schemas.microsoft.com/office/drawing/2014/main" id="{5EB8F7C2-38CF-458B-9D03-60C0B7F44157}"/>
              </a:ext>
            </a:extLst>
          </p:cNvPr>
          <p:cNvSpPr txBox="1"/>
          <p:nvPr/>
        </p:nvSpPr>
        <p:spPr>
          <a:xfrm>
            <a:off x="8051478" y="2238676"/>
            <a:ext cx="3322664" cy="1538883"/>
          </a:xfrm>
          <a:prstGeom prst="rect">
            <a:avLst/>
          </a:prstGeom>
          <a:noFill/>
        </p:spPr>
        <p:txBody>
          <a:bodyPr wrap="square" rtlCol="0">
            <a:spAutoFit/>
          </a:bodyPr>
          <a:lstStyle/>
          <a:p>
            <a:pPr algn="r"/>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WEAKNESSES</a:t>
            </a:r>
          </a:p>
          <a:p>
            <a:pPr algn="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sp>
        <p:nvSpPr>
          <p:cNvPr id="13" name="TextBox 17">
            <a:extLst>
              <a:ext uri="{FF2B5EF4-FFF2-40B4-BE49-F238E27FC236}">
                <a16:creationId xmlns:a16="http://schemas.microsoft.com/office/drawing/2014/main" id="{BAD95319-2E07-4658-B4D0-A750D9F73091}"/>
              </a:ext>
            </a:extLst>
          </p:cNvPr>
          <p:cNvSpPr txBox="1"/>
          <p:nvPr/>
        </p:nvSpPr>
        <p:spPr>
          <a:xfrm>
            <a:off x="8051478" y="4172201"/>
            <a:ext cx="3322664" cy="1538883"/>
          </a:xfrm>
          <a:prstGeom prst="rect">
            <a:avLst/>
          </a:prstGeom>
          <a:noFill/>
        </p:spPr>
        <p:txBody>
          <a:bodyPr wrap="square" rtlCol="0">
            <a:spAutoFit/>
          </a:bodyPr>
          <a:lstStyle/>
          <a:p>
            <a:pPr algn="r"/>
            <a:r>
              <a:rPr lang="en-US" sz="14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THREATS</a:t>
            </a:r>
          </a:p>
          <a:p>
            <a:pPr algn="r"/>
            <a:endPar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gn="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 elit. Nam viverra euismod odio, gravida pellentesque urna varius vitae. </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a:t>
            </a:r>
          </a:p>
          <a:p>
            <a:pPr marL="171450" indent="-171450" algn="r">
              <a:buFont typeface="Wingdings" panose="05000000000000000000" pitchFamily="2" charset="2"/>
              <a:buChar char="ü"/>
            </a:pPr>
            <a:r>
              <a:rPr lang="en-US" sz="10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Sed dui lorem, adipiscing in adipiscing et, interdum nec metus. </a:t>
            </a:r>
          </a:p>
        </p:txBody>
      </p:sp>
      <p:grpSp>
        <p:nvGrpSpPr>
          <p:cNvPr id="14" name="7">
            <a:extLst>
              <a:ext uri="{FF2B5EF4-FFF2-40B4-BE49-F238E27FC236}">
                <a16:creationId xmlns:a16="http://schemas.microsoft.com/office/drawing/2014/main" id="{538F9480-4AE5-41DE-BCEC-D5D8BA44F3D8}"/>
              </a:ext>
            </a:extLst>
          </p:cNvPr>
          <p:cNvGrpSpPr/>
          <p:nvPr/>
        </p:nvGrpSpPr>
        <p:grpSpPr>
          <a:xfrm>
            <a:off x="4656553" y="2400596"/>
            <a:ext cx="1522098" cy="1522092"/>
            <a:chOff x="4728912" y="2526542"/>
            <a:chExt cx="1337958" cy="1337956"/>
          </a:xfrm>
          <a:solidFill>
            <a:srgbClr val="A7B963"/>
          </a:solidFill>
        </p:grpSpPr>
        <p:sp>
          <p:nvSpPr>
            <p:cNvPr id="15" name="49">
              <a:extLst>
                <a:ext uri="{FF2B5EF4-FFF2-40B4-BE49-F238E27FC236}">
                  <a16:creationId xmlns:a16="http://schemas.microsoft.com/office/drawing/2014/main" id="{94DC2E42-D63D-45A0-8E80-D281050978BC}"/>
                </a:ext>
              </a:extLst>
            </p:cNvPr>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6" name="TextBox 30">
              <a:extLst>
                <a:ext uri="{FF2B5EF4-FFF2-40B4-BE49-F238E27FC236}">
                  <a16:creationId xmlns:a16="http://schemas.microsoft.com/office/drawing/2014/main" id="{DE94032F-11DB-4019-97FD-218857391471}"/>
                </a:ext>
              </a:extLst>
            </p:cNvPr>
            <p:cNvSpPr txBox="1"/>
            <p:nvPr/>
          </p:nvSpPr>
          <p:spPr>
            <a:xfrm>
              <a:off x="4790678" y="3041632"/>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措施一</a:t>
              </a:r>
            </a:p>
          </p:txBody>
        </p:sp>
      </p:grpSp>
      <p:grpSp>
        <p:nvGrpSpPr>
          <p:cNvPr id="17" name="8">
            <a:extLst>
              <a:ext uri="{FF2B5EF4-FFF2-40B4-BE49-F238E27FC236}">
                <a16:creationId xmlns:a16="http://schemas.microsoft.com/office/drawing/2014/main" id="{0F8C9675-62BE-47A8-9245-2D1E460D2204}"/>
              </a:ext>
            </a:extLst>
          </p:cNvPr>
          <p:cNvGrpSpPr/>
          <p:nvPr/>
        </p:nvGrpSpPr>
        <p:grpSpPr>
          <a:xfrm>
            <a:off x="6243400" y="2400595"/>
            <a:ext cx="1522098" cy="1522092"/>
            <a:chOff x="6133509" y="2526541"/>
            <a:chExt cx="1337958" cy="1337956"/>
          </a:xfrm>
          <a:solidFill>
            <a:srgbClr val="F76B47"/>
          </a:solidFill>
        </p:grpSpPr>
        <p:sp>
          <p:nvSpPr>
            <p:cNvPr id="18" name="56">
              <a:extLst>
                <a:ext uri="{FF2B5EF4-FFF2-40B4-BE49-F238E27FC236}">
                  <a16:creationId xmlns:a16="http://schemas.microsoft.com/office/drawing/2014/main" id="{7F88EF3D-8D71-42EC-B521-59959606DA57}"/>
                </a:ext>
              </a:extLst>
            </p:cNvPr>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19" name="TextBox 30">
              <a:extLst>
                <a:ext uri="{FF2B5EF4-FFF2-40B4-BE49-F238E27FC236}">
                  <a16:creationId xmlns:a16="http://schemas.microsoft.com/office/drawing/2014/main" id="{DC5712F9-F228-4E72-B55A-BA5F0F6660FF}"/>
                </a:ext>
              </a:extLst>
            </p:cNvPr>
            <p:cNvSpPr txBox="1"/>
            <p:nvPr/>
          </p:nvSpPr>
          <p:spPr>
            <a:xfrm>
              <a:off x="6195275" y="3041631"/>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措施二</a:t>
              </a:r>
            </a:p>
          </p:txBody>
        </p:sp>
      </p:grpSp>
      <p:grpSp>
        <p:nvGrpSpPr>
          <p:cNvPr id="20" name="74">
            <a:extLst>
              <a:ext uri="{FF2B5EF4-FFF2-40B4-BE49-F238E27FC236}">
                <a16:creationId xmlns:a16="http://schemas.microsoft.com/office/drawing/2014/main" id="{03055B1D-5062-4B25-9A9C-7EB4050583BE}"/>
              </a:ext>
            </a:extLst>
          </p:cNvPr>
          <p:cNvGrpSpPr/>
          <p:nvPr/>
        </p:nvGrpSpPr>
        <p:grpSpPr>
          <a:xfrm>
            <a:off x="4643851" y="4010025"/>
            <a:ext cx="1522098" cy="1522098"/>
            <a:chOff x="4728910" y="3927384"/>
            <a:chExt cx="1337958" cy="1337960"/>
          </a:xfrm>
          <a:solidFill>
            <a:srgbClr val="F76B47"/>
          </a:solidFill>
        </p:grpSpPr>
        <p:sp>
          <p:nvSpPr>
            <p:cNvPr id="21" name="59">
              <a:extLst>
                <a:ext uri="{FF2B5EF4-FFF2-40B4-BE49-F238E27FC236}">
                  <a16:creationId xmlns:a16="http://schemas.microsoft.com/office/drawing/2014/main" id="{1627F54B-43D9-453A-85CB-510F1814178A}"/>
                </a:ext>
              </a:extLst>
            </p:cNvPr>
            <p:cNvSpPr/>
            <p:nvPr/>
          </p:nvSpPr>
          <p:spPr>
            <a:xfrm rot="19800000" flipV="1">
              <a:off x="4728910" y="3927384"/>
              <a:ext cx="1337958" cy="1337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2" name="TextBox 30">
              <a:extLst>
                <a:ext uri="{FF2B5EF4-FFF2-40B4-BE49-F238E27FC236}">
                  <a16:creationId xmlns:a16="http://schemas.microsoft.com/office/drawing/2014/main" id="{F9A6D039-4FEF-4A82-A4A6-3D0B60226DEA}"/>
                </a:ext>
              </a:extLst>
            </p:cNvPr>
            <p:cNvSpPr txBox="1"/>
            <p:nvPr/>
          </p:nvSpPr>
          <p:spPr>
            <a:xfrm>
              <a:off x="4790676" y="4442476"/>
              <a:ext cx="1214427" cy="270543"/>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措施三</a:t>
              </a:r>
            </a:p>
          </p:txBody>
        </p:sp>
      </p:grpSp>
      <p:grpSp>
        <p:nvGrpSpPr>
          <p:cNvPr id="23" name="75">
            <a:extLst>
              <a:ext uri="{FF2B5EF4-FFF2-40B4-BE49-F238E27FC236}">
                <a16:creationId xmlns:a16="http://schemas.microsoft.com/office/drawing/2014/main" id="{65610641-7084-4EF9-9428-D0916092EF49}"/>
              </a:ext>
            </a:extLst>
          </p:cNvPr>
          <p:cNvGrpSpPr/>
          <p:nvPr/>
        </p:nvGrpSpPr>
        <p:grpSpPr>
          <a:xfrm>
            <a:off x="6243401" y="4010027"/>
            <a:ext cx="1522094" cy="1522094"/>
            <a:chOff x="6133508" y="3927385"/>
            <a:chExt cx="1337956" cy="1337958"/>
          </a:xfrm>
          <a:solidFill>
            <a:srgbClr val="A7B963"/>
          </a:solidFill>
        </p:grpSpPr>
        <p:sp>
          <p:nvSpPr>
            <p:cNvPr id="24" name="62">
              <a:extLst>
                <a:ext uri="{FF2B5EF4-FFF2-40B4-BE49-F238E27FC236}">
                  <a16:creationId xmlns:a16="http://schemas.microsoft.com/office/drawing/2014/main" id="{3B1F054F-D8C6-4551-977D-3A277DF82F46}"/>
                </a:ext>
              </a:extLst>
            </p:cNvPr>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p>
          </p:txBody>
        </p:sp>
        <p:sp>
          <p:nvSpPr>
            <p:cNvPr id="25" name="TextBox 30">
              <a:extLst>
                <a:ext uri="{FF2B5EF4-FFF2-40B4-BE49-F238E27FC236}">
                  <a16:creationId xmlns:a16="http://schemas.microsoft.com/office/drawing/2014/main" id="{D911A6FF-F800-41C5-B40C-2CFCBBF6FAB5}"/>
                </a:ext>
              </a:extLst>
            </p:cNvPr>
            <p:cNvSpPr txBox="1"/>
            <p:nvPr/>
          </p:nvSpPr>
          <p:spPr>
            <a:xfrm>
              <a:off x="6195273" y="4442476"/>
              <a:ext cx="1214427" cy="270544"/>
            </a:xfrm>
            <a:prstGeom prst="rect">
              <a:avLst/>
            </a:prstGeom>
            <a:grpFill/>
          </p:spPr>
          <p:txBody>
            <a:bodyPr wrap="square" lIns="0" tIns="0" rIns="0" bIns="0" rtlCol="0">
              <a:spAutoFit/>
            </a:bodyPr>
            <a:lstStyle/>
            <a:p>
              <a:pPr algn="ctr"/>
              <a:r>
                <a:rPr lang="zh-CN" altLang="en-US" sz="2000" dirty="0">
                  <a:solidFill>
                    <a:schemeClr val="bg1"/>
                  </a:solidFill>
                  <a:latin typeface="微软雅黑" pitchFamily="34" charset="-122"/>
                  <a:ea typeface="微软雅黑" pitchFamily="34" charset="-122"/>
                </a:rPr>
                <a:t>措施四</a:t>
              </a:r>
            </a:p>
          </p:txBody>
        </p:sp>
      </p:grpSp>
    </p:spTree>
    <p:extLst>
      <p:ext uri="{BB962C8B-B14F-4D97-AF65-F5344CB8AC3E}">
        <p14:creationId xmlns:p14="http://schemas.microsoft.com/office/powerpoint/2010/main" val="212099140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250"/>
                                        <p:tgtEl>
                                          <p:spTgt spid="10"/>
                                        </p:tgtEl>
                                      </p:cBhvr>
                                    </p:animEffect>
                                    <p:anim calcmode="lin" valueType="num">
                                      <p:cBhvr>
                                        <p:cTn id="14" dur="250" fill="hold"/>
                                        <p:tgtEl>
                                          <p:spTgt spid="10"/>
                                        </p:tgtEl>
                                        <p:attrNameLst>
                                          <p:attrName>ppt_x</p:attrName>
                                        </p:attrNameLst>
                                      </p:cBhvr>
                                      <p:tavLst>
                                        <p:tav tm="0">
                                          <p:val>
                                            <p:strVal val="#ppt_x"/>
                                          </p:val>
                                        </p:tav>
                                        <p:tav tm="100000">
                                          <p:val>
                                            <p:strVal val="#ppt_x"/>
                                          </p:val>
                                        </p:tav>
                                      </p:tavLst>
                                    </p:anim>
                                    <p:anim calcmode="lin" valueType="num">
                                      <p:cBhvr>
                                        <p:cTn id="15" dur="250" fill="hold"/>
                                        <p:tgtEl>
                                          <p:spTgt spid="1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250"/>
                                        <p:tgtEl>
                                          <p:spTgt spid="11"/>
                                        </p:tgtEl>
                                      </p:cBhvr>
                                    </p:animEffect>
                                    <p:anim calcmode="lin" valueType="num">
                                      <p:cBhvr>
                                        <p:cTn id="20" dur="250" fill="hold"/>
                                        <p:tgtEl>
                                          <p:spTgt spid="11"/>
                                        </p:tgtEl>
                                        <p:attrNameLst>
                                          <p:attrName>ppt_x</p:attrName>
                                        </p:attrNameLst>
                                      </p:cBhvr>
                                      <p:tavLst>
                                        <p:tav tm="0">
                                          <p:val>
                                            <p:strVal val="#ppt_x"/>
                                          </p:val>
                                        </p:tav>
                                        <p:tav tm="100000">
                                          <p:val>
                                            <p:strVal val="#ppt_x"/>
                                          </p:val>
                                        </p:tav>
                                      </p:tavLst>
                                    </p:anim>
                                    <p:anim calcmode="lin" valueType="num">
                                      <p:cBhvr>
                                        <p:cTn id="21" dur="250" fill="hold"/>
                                        <p:tgtEl>
                                          <p:spTgt spid="11"/>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250"/>
                                        <p:tgtEl>
                                          <p:spTgt spid="12"/>
                                        </p:tgtEl>
                                      </p:cBhvr>
                                    </p:animEffect>
                                    <p:anim calcmode="lin" valueType="num">
                                      <p:cBhvr>
                                        <p:cTn id="26" dur="250" fill="hold"/>
                                        <p:tgtEl>
                                          <p:spTgt spid="12"/>
                                        </p:tgtEl>
                                        <p:attrNameLst>
                                          <p:attrName>ppt_x</p:attrName>
                                        </p:attrNameLst>
                                      </p:cBhvr>
                                      <p:tavLst>
                                        <p:tav tm="0">
                                          <p:val>
                                            <p:strVal val="#ppt_x"/>
                                          </p:val>
                                        </p:tav>
                                        <p:tav tm="100000">
                                          <p:val>
                                            <p:strVal val="#ppt_x"/>
                                          </p:val>
                                        </p:tav>
                                      </p:tavLst>
                                    </p:anim>
                                    <p:anim calcmode="lin" valueType="num">
                                      <p:cBhvr>
                                        <p:cTn id="27" dur="250" fill="hold"/>
                                        <p:tgtEl>
                                          <p:spTgt spid="12"/>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50"/>
                                        <p:tgtEl>
                                          <p:spTgt spid="13"/>
                                        </p:tgtEl>
                                      </p:cBhvr>
                                    </p:animEffect>
                                    <p:anim calcmode="lin" valueType="num">
                                      <p:cBhvr>
                                        <p:cTn id="32" dur="250" fill="hold"/>
                                        <p:tgtEl>
                                          <p:spTgt spid="13"/>
                                        </p:tgtEl>
                                        <p:attrNameLst>
                                          <p:attrName>ppt_x</p:attrName>
                                        </p:attrNameLst>
                                      </p:cBhvr>
                                      <p:tavLst>
                                        <p:tav tm="0">
                                          <p:val>
                                            <p:strVal val="#ppt_x"/>
                                          </p:val>
                                        </p:tav>
                                        <p:tav tm="100000">
                                          <p:val>
                                            <p:strVal val="#ppt_x"/>
                                          </p:val>
                                        </p:tav>
                                      </p:tavLst>
                                    </p:anim>
                                    <p:anim calcmode="lin" valueType="num">
                                      <p:cBhvr>
                                        <p:cTn id="33" dur="250" fill="hold"/>
                                        <p:tgtEl>
                                          <p:spTgt spid="13"/>
                                        </p:tgtEl>
                                        <p:attrNameLst>
                                          <p:attrName>ppt_y</p:attrName>
                                        </p:attrNameLst>
                                      </p:cBhvr>
                                      <p:tavLst>
                                        <p:tav tm="0">
                                          <p:val>
                                            <p:strVal val="#ppt_y+.1"/>
                                          </p:val>
                                        </p:tav>
                                        <p:tav tm="100000">
                                          <p:val>
                                            <p:strVal val="#ppt_y"/>
                                          </p:val>
                                        </p:tav>
                                      </p:tavLst>
                                    </p:anim>
                                  </p:childTnLst>
                                </p:cTn>
                              </p:par>
                              <p:par>
                                <p:cTn id="34" presetID="53" presetClass="entr" presetSubtype="528" fill="hold" nodeType="with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anim calcmode="lin" valueType="num">
                                      <p:cBhvr>
                                        <p:cTn id="39" dur="500" fill="hold"/>
                                        <p:tgtEl>
                                          <p:spTgt spid="14"/>
                                        </p:tgtEl>
                                        <p:attrNameLst>
                                          <p:attrName>ppt_x</p:attrName>
                                        </p:attrNameLst>
                                      </p:cBhvr>
                                      <p:tavLst>
                                        <p:tav tm="0">
                                          <p:val>
                                            <p:fltVal val="0.5"/>
                                          </p:val>
                                        </p:tav>
                                        <p:tav tm="100000">
                                          <p:val>
                                            <p:strVal val="#ppt_x"/>
                                          </p:val>
                                        </p:tav>
                                      </p:tavLst>
                                    </p:anim>
                                    <p:anim calcmode="lin" valueType="num">
                                      <p:cBhvr>
                                        <p:cTn id="40" dur="500" fill="hold"/>
                                        <p:tgtEl>
                                          <p:spTgt spid="14"/>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20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anim calcmode="lin" valueType="num">
                                      <p:cBhvr>
                                        <p:cTn id="46" dur="500" fill="hold"/>
                                        <p:tgtEl>
                                          <p:spTgt spid="17"/>
                                        </p:tgtEl>
                                        <p:attrNameLst>
                                          <p:attrName>ppt_x</p:attrName>
                                        </p:attrNameLst>
                                      </p:cBhvr>
                                      <p:tavLst>
                                        <p:tav tm="0">
                                          <p:val>
                                            <p:fltVal val="0.5"/>
                                          </p:val>
                                        </p:tav>
                                        <p:tav tm="100000">
                                          <p:val>
                                            <p:strVal val="#ppt_x"/>
                                          </p:val>
                                        </p:tav>
                                      </p:tavLst>
                                    </p:anim>
                                    <p:anim calcmode="lin" valueType="num">
                                      <p:cBhvr>
                                        <p:cTn id="47" dur="500" fill="hold"/>
                                        <p:tgtEl>
                                          <p:spTgt spid="17"/>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400"/>
                                  </p:stCondLst>
                                  <p:childTnLst>
                                    <p:set>
                                      <p:cBhvr>
                                        <p:cTn id="49" dur="1" fill="hold">
                                          <p:stCondLst>
                                            <p:cond delay="0"/>
                                          </p:stCondLst>
                                        </p:cTn>
                                        <p:tgtEl>
                                          <p:spTgt spid="23"/>
                                        </p:tgtEl>
                                        <p:attrNameLst>
                                          <p:attrName>style.visibility</p:attrName>
                                        </p:attrNameLst>
                                      </p:cBhvr>
                                      <p:to>
                                        <p:strVal val="visible"/>
                                      </p:to>
                                    </p:set>
                                    <p:anim calcmode="lin" valueType="num">
                                      <p:cBhvr>
                                        <p:cTn id="50" dur="500" fill="hold"/>
                                        <p:tgtEl>
                                          <p:spTgt spid="23"/>
                                        </p:tgtEl>
                                        <p:attrNameLst>
                                          <p:attrName>ppt_w</p:attrName>
                                        </p:attrNameLst>
                                      </p:cBhvr>
                                      <p:tavLst>
                                        <p:tav tm="0">
                                          <p:val>
                                            <p:fltVal val="0"/>
                                          </p:val>
                                        </p:tav>
                                        <p:tav tm="100000">
                                          <p:val>
                                            <p:strVal val="#ppt_w"/>
                                          </p:val>
                                        </p:tav>
                                      </p:tavLst>
                                    </p:anim>
                                    <p:anim calcmode="lin" valueType="num">
                                      <p:cBhvr>
                                        <p:cTn id="51" dur="500" fill="hold"/>
                                        <p:tgtEl>
                                          <p:spTgt spid="23"/>
                                        </p:tgtEl>
                                        <p:attrNameLst>
                                          <p:attrName>ppt_h</p:attrName>
                                        </p:attrNameLst>
                                      </p:cBhvr>
                                      <p:tavLst>
                                        <p:tav tm="0">
                                          <p:val>
                                            <p:fltVal val="0"/>
                                          </p:val>
                                        </p:tav>
                                        <p:tav tm="100000">
                                          <p:val>
                                            <p:strVal val="#ppt_h"/>
                                          </p:val>
                                        </p:tav>
                                      </p:tavLst>
                                    </p:anim>
                                    <p:animEffect transition="in" filter="fade">
                                      <p:cBhvr>
                                        <p:cTn id="52" dur="500"/>
                                        <p:tgtEl>
                                          <p:spTgt spid="23"/>
                                        </p:tgtEl>
                                      </p:cBhvr>
                                    </p:animEffect>
                                    <p:anim calcmode="lin" valueType="num">
                                      <p:cBhvr>
                                        <p:cTn id="53" dur="500" fill="hold"/>
                                        <p:tgtEl>
                                          <p:spTgt spid="23"/>
                                        </p:tgtEl>
                                        <p:attrNameLst>
                                          <p:attrName>ppt_x</p:attrName>
                                        </p:attrNameLst>
                                      </p:cBhvr>
                                      <p:tavLst>
                                        <p:tav tm="0">
                                          <p:val>
                                            <p:fltVal val="0.5"/>
                                          </p:val>
                                        </p:tav>
                                        <p:tav tm="100000">
                                          <p:val>
                                            <p:strVal val="#ppt_x"/>
                                          </p:val>
                                        </p:tav>
                                      </p:tavLst>
                                    </p:anim>
                                    <p:anim calcmode="lin" valueType="num">
                                      <p:cBhvr>
                                        <p:cTn id="54" dur="500" fill="hold"/>
                                        <p:tgtEl>
                                          <p:spTgt spid="23"/>
                                        </p:tgtEl>
                                        <p:attrNameLst>
                                          <p:attrName>ppt_y</p:attrName>
                                        </p:attrNameLst>
                                      </p:cBhvr>
                                      <p:tavLst>
                                        <p:tav tm="0">
                                          <p:val>
                                            <p:fltVal val="0.5"/>
                                          </p:val>
                                        </p:tav>
                                        <p:tav tm="100000">
                                          <p:val>
                                            <p:strVal val="#ppt_y"/>
                                          </p:val>
                                        </p:tav>
                                      </p:tavLst>
                                    </p:anim>
                                  </p:childTnLst>
                                </p:cTn>
                              </p:par>
                              <p:par>
                                <p:cTn id="55" presetID="53" presetClass="entr" presetSubtype="528" fill="hold" nodeType="withEffect">
                                  <p:stCondLst>
                                    <p:cond delay="600"/>
                                  </p:stCondLst>
                                  <p:childTnLst>
                                    <p:set>
                                      <p:cBhvr>
                                        <p:cTn id="56" dur="1" fill="hold">
                                          <p:stCondLst>
                                            <p:cond delay="0"/>
                                          </p:stCondLst>
                                        </p:cTn>
                                        <p:tgtEl>
                                          <p:spTgt spid="20"/>
                                        </p:tgtEl>
                                        <p:attrNameLst>
                                          <p:attrName>style.visibility</p:attrName>
                                        </p:attrNameLst>
                                      </p:cBhvr>
                                      <p:to>
                                        <p:strVal val="visible"/>
                                      </p:to>
                                    </p:set>
                                    <p:anim calcmode="lin" valueType="num">
                                      <p:cBhvr>
                                        <p:cTn id="57" dur="500" fill="hold"/>
                                        <p:tgtEl>
                                          <p:spTgt spid="20"/>
                                        </p:tgtEl>
                                        <p:attrNameLst>
                                          <p:attrName>ppt_w</p:attrName>
                                        </p:attrNameLst>
                                      </p:cBhvr>
                                      <p:tavLst>
                                        <p:tav tm="0">
                                          <p:val>
                                            <p:fltVal val="0"/>
                                          </p:val>
                                        </p:tav>
                                        <p:tav tm="100000">
                                          <p:val>
                                            <p:strVal val="#ppt_w"/>
                                          </p:val>
                                        </p:tav>
                                      </p:tavLst>
                                    </p:anim>
                                    <p:anim calcmode="lin" valueType="num">
                                      <p:cBhvr>
                                        <p:cTn id="58" dur="500" fill="hold"/>
                                        <p:tgtEl>
                                          <p:spTgt spid="20"/>
                                        </p:tgtEl>
                                        <p:attrNameLst>
                                          <p:attrName>ppt_h</p:attrName>
                                        </p:attrNameLst>
                                      </p:cBhvr>
                                      <p:tavLst>
                                        <p:tav tm="0">
                                          <p:val>
                                            <p:fltVal val="0"/>
                                          </p:val>
                                        </p:tav>
                                        <p:tav tm="100000">
                                          <p:val>
                                            <p:strVal val="#ppt_h"/>
                                          </p:val>
                                        </p:tav>
                                      </p:tavLst>
                                    </p:anim>
                                    <p:animEffect transition="in" filter="fade">
                                      <p:cBhvr>
                                        <p:cTn id="59" dur="500"/>
                                        <p:tgtEl>
                                          <p:spTgt spid="20"/>
                                        </p:tgtEl>
                                      </p:cBhvr>
                                    </p:animEffect>
                                    <p:anim calcmode="lin" valueType="num">
                                      <p:cBhvr>
                                        <p:cTn id="60" dur="500" fill="hold"/>
                                        <p:tgtEl>
                                          <p:spTgt spid="20"/>
                                        </p:tgtEl>
                                        <p:attrNameLst>
                                          <p:attrName>ppt_x</p:attrName>
                                        </p:attrNameLst>
                                      </p:cBhvr>
                                      <p:tavLst>
                                        <p:tav tm="0">
                                          <p:val>
                                            <p:fltVal val="0.5"/>
                                          </p:val>
                                        </p:tav>
                                        <p:tav tm="100000">
                                          <p:val>
                                            <p:strVal val="#ppt_x"/>
                                          </p:val>
                                        </p:tav>
                                      </p:tavLst>
                                    </p:anim>
                                    <p:anim calcmode="lin" valueType="num">
                                      <p:cBhvr>
                                        <p:cTn id="61" dur="500" fill="hold"/>
                                        <p:tgtEl>
                                          <p:spTgt spid="20"/>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92743851-8D40-4045-B580-C2A1D49524A8}"/>
              </a:ext>
            </a:extLst>
          </p:cNvPr>
          <p:cNvGrpSpPr/>
          <p:nvPr/>
        </p:nvGrpSpPr>
        <p:grpSpPr>
          <a:xfrm flipH="1">
            <a:off x="1044129" y="1947912"/>
            <a:ext cx="10294384" cy="3893024"/>
            <a:chOff x="522288" y="1657349"/>
            <a:chExt cx="8220412" cy="3108712"/>
          </a:xfrm>
        </p:grpSpPr>
        <p:grpSp>
          <p:nvGrpSpPr>
            <p:cNvPr id="6" name="Group 74">
              <a:extLst>
                <a:ext uri="{FF2B5EF4-FFF2-40B4-BE49-F238E27FC236}">
                  <a16:creationId xmlns:a16="http://schemas.microsoft.com/office/drawing/2014/main" id="{7E582EF5-6976-4C9F-810A-E5CBCF5D7ED1}"/>
                </a:ext>
              </a:extLst>
            </p:cNvPr>
            <p:cNvGrpSpPr/>
            <p:nvPr/>
          </p:nvGrpSpPr>
          <p:grpSpPr>
            <a:xfrm>
              <a:off x="522288" y="2144180"/>
              <a:ext cx="925512" cy="1951570"/>
              <a:chOff x="522288" y="1680358"/>
              <a:chExt cx="925512" cy="1864274"/>
            </a:xfrm>
          </p:grpSpPr>
          <p:sp>
            <p:nvSpPr>
              <p:cNvPr id="39" name="Freeform 5">
                <a:extLst>
                  <a:ext uri="{FF2B5EF4-FFF2-40B4-BE49-F238E27FC236}">
                    <a16:creationId xmlns:a16="http://schemas.microsoft.com/office/drawing/2014/main" id="{B55A02D3-0EF5-466B-ABED-6BBC935EEDA4}"/>
                  </a:ext>
                </a:extLst>
              </p:cNvPr>
              <p:cNvSpPr>
                <a:spLocks/>
              </p:cNvSpPr>
              <p:nvPr/>
            </p:nvSpPr>
            <p:spPr bwMode="auto">
              <a:xfrm>
                <a:off x="522288"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dirty="0">
                  <a:solidFill>
                    <a:schemeClr val="bg1">
                      <a:lumMod val="50000"/>
                    </a:schemeClr>
                  </a:solidFill>
                </a:endParaRPr>
              </a:p>
            </p:txBody>
          </p:sp>
          <p:sp>
            <p:nvSpPr>
              <p:cNvPr id="40" name="Freeform 6">
                <a:extLst>
                  <a:ext uri="{FF2B5EF4-FFF2-40B4-BE49-F238E27FC236}">
                    <a16:creationId xmlns:a16="http://schemas.microsoft.com/office/drawing/2014/main" id="{4F7B5515-68DC-4BE9-9EAD-2E48A35408A9}"/>
                  </a:ext>
                </a:extLst>
              </p:cNvPr>
              <p:cNvSpPr>
                <a:spLocks/>
              </p:cNvSpPr>
              <p:nvPr/>
            </p:nvSpPr>
            <p:spPr bwMode="auto">
              <a:xfrm>
                <a:off x="983516"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7" name="Group 75">
              <a:extLst>
                <a:ext uri="{FF2B5EF4-FFF2-40B4-BE49-F238E27FC236}">
                  <a16:creationId xmlns:a16="http://schemas.microsoft.com/office/drawing/2014/main" id="{62A3AE41-23AF-4835-B3A0-06937329D5B6}"/>
                </a:ext>
              </a:extLst>
            </p:cNvPr>
            <p:cNvGrpSpPr/>
            <p:nvPr/>
          </p:nvGrpSpPr>
          <p:grpSpPr>
            <a:xfrm>
              <a:off x="1447800" y="2888053"/>
              <a:ext cx="925512" cy="1207696"/>
              <a:chOff x="1447800" y="1680358"/>
              <a:chExt cx="925512" cy="1864274"/>
            </a:xfrm>
          </p:grpSpPr>
          <p:sp>
            <p:nvSpPr>
              <p:cNvPr id="37" name="Freeform 5">
                <a:extLst>
                  <a:ext uri="{FF2B5EF4-FFF2-40B4-BE49-F238E27FC236}">
                    <a16:creationId xmlns:a16="http://schemas.microsoft.com/office/drawing/2014/main" id="{302C9841-0B01-4197-854C-9CF96BB32EFA}"/>
                  </a:ext>
                </a:extLst>
              </p:cNvPr>
              <p:cNvSpPr>
                <a:spLocks/>
              </p:cNvSpPr>
              <p:nvPr/>
            </p:nvSpPr>
            <p:spPr bwMode="auto">
              <a:xfrm>
                <a:off x="1447800" y="1680358"/>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8" name="Freeform 6">
                <a:extLst>
                  <a:ext uri="{FF2B5EF4-FFF2-40B4-BE49-F238E27FC236}">
                    <a16:creationId xmlns:a16="http://schemas.microsoft.com/office/drawing/2014/main" id="{B2177440-D2E3-411A-B0C2-BA5AEB11A06E}"/>
                  </a:ext>
                </a:extLst>
              </p:cNvPr>
              <p:cNvSpPr>
                <a:spLocks/>
              </p:cNvSpPr>
              <p:nvPr/>
            </p:nvSpPr>
            <p:spPr bwMode="auto">
              <a:xfrm>
                <a:off x="1909028" y="1680358"/>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9" name="Group 76">
              <a:extLst>
                <a:ext uri="{FF2B5EF4-FFF2-40B4-BE49-F238E27FC236}">
                  <a16:creationId xmlns:a16="http://schemas.microsoft.com/office/drawing/2014/main" id="{F0AE1D53-1864-4BD5-8439-09FC6EDF4A04}"/>
                </a:ext>
              </a:extLst>
            </p:cNvPr>
            <p:cNvGrpSpPr/>
            <p:nvPr/>
          </p:nvGrpSpPr>
          <p:grpSpPr>
            <a:xfrm>
              <a:off x="2400986" y="1680358"/>
              <a:ext cx="925512" cy="2415392"/>
              <a:chOff x="2400986" y="1657350"/>
              <a:chExt cx="925512" cy="1864274"/>
            </a:xfrm>
          </p:grpSpPr>
          <p:sp>
            <p:nvSpPr>
              <p:cNvPr id="35" name="Freeform 5">
                <a:extLst>
                  <a:ext uri="{FF2B5EF4-FFF2-40B4-BE49-F238E27FC236}">
                    <a16:creationId xmlns:a16="http://schemas.microsoft.com/office/drawing/2014/main" id="{E875BF8F-1EE1-4D71-88EB-236673788CAC}"/>
                  </a:ext>
                </a:extLst>
              </p:cNvPr>
              <p:cNvSpPr>
                <a:spLocks/>
              </p:cNvSpPr>
              <p:nvPr/>
            </p:nvSpPr>
            <p:spPr bwMode="auto">
              <a:xfrm>
                <a:off x="2400986"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6" name="Freeform 6">
                <a:extLst>
                  <a:ext uri="{FF2B5EF4-FFF2-40B4-BE49-F238E27FC236}">
                    <a16:creationId xmlns:a16="http://schemas.microsoft.com/office/drawing/2014/main" id="{766E68B6-051B-405D-ADC9-E64687F7BB58}"/>
                  </a:ext>
                </a:extLst>
              </p:cNvPr>
              <p:cNvSpPr>
                <a:spLocks/>
              </p:cNvSpPr>
              <p:nvPr/>
            </p:nvSpPr>
            <p:spPr bwMode="auto">
              <a:xfrm>
                <a:off x="2862214"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0" name="Group 77">
              <a:extLst>
                <a:ext uri="{FF2B5EF4-FFF2-40B4-BE49-F238E27FC236}">
                  <a16:creationId xmlns:a16="http://schemas.microsoft.com/office/drawing/2014/main" id="{151889E6-2B81-45EE-A327-616073C92815}"/>
                </a:ext>
              </a:extLst>
            </p:cNvPr>
            <p:cNvGrpSpPr/>
            <p:nvPr/>
          </p:nvGrpSpPr>
          <p:grpSpPr>
            <a:xfrm>
              <a:off x="3326498" y="2341632"/>
              <a:ext cx="925512" cy="1754118"/>
              <a:chOff x="3326498" y="1657350"/>
              <a:chExt cx="925512" cy="1864274"/>
            </a:xfrm>
          </p:grpSpPr>
          <p:sp>
            <p:nvSpPr>
              <p:cNvPr id="33" name="Freeform 5">
                <a:extLst>
                  <a:ext uri="{FF2B5EF4-FFF2-40B4-BE49-F238E27FC236}">
                    <a16:creationId xmlns:a16="http://schemas.microsoft.com/office/drawing/2014/main" id="{CFEEAFFF-A151-41DD-BA61-9D90A20BBC66}"/>
                  </a:ext>
                </a:extLst>
              </p:cNvPr>
              <p:cNvSpPr>
                <a:spLocks/>
              </p:cNvSpPr>
              <p:nvPr/>
            </p:nvSpPr>
            <p:spPr bwMode="auto">
              <a:xfrm>
                <a:off x="3326498" y="1657350"/>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4" name="Freeform 6">
                <a:extLst>
                  <a:ext uri="{FF2B5EF4-FFF2-40B4-BE49-F238E27FC236}">
                    <a16:creationId xmlns:a16="http://schemas.microsoft.com/office/drawing/2014/main" id="{51802A47-D6CA-4895-83A1-ECBF49FA42AC}"/>
                  </a:ext>
                </a:extLst>
              </p:cNvPr>
              <p:cNvSpPr>
                <a:spLocks/>
              </p:cNvSpPr>
              <p:nvPr/>
            </p:nvSpPr>
            <p:spPr bwMode="auto">
              <a:xfrm>
                <a:off x="3787726" y="1657350"/>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1" name="Group 78">
              <a:extLst>
                <a:ext uri="{FF2B5EF4-FFF2-40B4-BE49-F238E27FC236}">
                  <a16:creationId xmlns:a16="http://schemas.microsoft.com/office/drawing/2014/main" id="{ECEA80DC-3CAD-469D-9934-7576E20B8384}"/>
                </a:ext>
              </a:extLst>
            </p:cNvPr>
            <p:cNvGrpSpPr/>
            <p:nvPr/>
          </p:nvGrpSpPr>
          <p:grpSpPr>
            <a:xfrm>
              <a:off x="4252010" y="2637811"/>
              <a:ext cx="925512" cy="1457939"/>
              <a:chOff x="4252010" y="1669891"/>
              <a:chExt cx="925512" cy="1864274"/>
            </a:xfrm>
          </p:grpSpPr>
          <p:sp>
            <p:nvSpPr>
              <p:cNvPr id="31" name="Freeform 5">
                <a:extLst>
                  <a:ext uri="{FF2B5EF4-FFF2-40B4-BE49-F238E27FC236}">
                    <a16:creationId xmlns:a16="http://schemas.microsoft.com/office/drawing/2014/main" id="{2F6D96F2-4C87-4BB4-9A50-D47E957C776F}"/>
                  </a:ext>
                </a:extLst>
              </p:cNvPr>
              <p:cNvSpPr>
                <a:spLocks/>
              </p:cNvSpPr>
              <p:nvPr/>
            </p:nvSpPr>
            <p:spPr bwMode="auto">
              <a:xfrm>
                <a:off x="4252010"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2" name="Freeform 6">
                <a:extLst>
                  <a:ext uri="{FF2B5EF4-FFF2-40B4-BE49-F238E27FC236}">
                    <a16:creationId xmlns:a16="http://schemas.microsoft.com/office/drawing/2014/main" id="{1E2BD240-392C-4A48-88E4-942F0C83472A}"/>
                  </a:ext>
                </a:extLst>
              </p:cNvPr>
              <p:cNvSpPr>
                <a:spLocks/>
              </p:cNvSpPr>
              <p:nvPr/>
            </p:nvSpPr>
            <p:spPr bwMode="auto">
              <a:xfrm>
                <a:off x="4713238"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F76B47"/>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grpSp>
          <p:nvGrpSpPr>
            <p:cNvPr id="12" name="Group 79">
              <a:extLst>
                <a:ext uri="{FF2B5EF4-FFF2-40B4-BE49-F238E27FC236}">
                  <a16:creationId xmlns:a16="http://schemas.microsoft.com/office/drawing/2014/main" id="{DFC771D4-4CDB-486E-AC18-F695B9877D6D}"/>
                </a:ext>
              </a:extLst>
            </p:cNvPr>
            <p:cNvGrpSpPr/>
            <p:nvPr/>
          </p:nvGrpSpPr>
          <p:grpSpPr>
            <a:xfrm>
              <a:off x="5177522" y="1946727"/>
              <a:ext cx="925512" cy="2149023"/>
              <a:chOff x="5177522" y="1669891"/>
              <a:chExt cx="925512" cy="1864274"/>
            </a:xfrm>
          </p:grpSpPr>
          <p:sp>
            <p:nvSpPr>
              <p:cNvPr id="29" name="Freeform 5">
                <a:extLst>
                  <a:ext uri="{FF2B5EF4-FFF2-40B4-BE49-F238E27FC236}">
                    <a16:creationId xmlns:a16="http://schemas.microsoft.com/office/drawing/2014/main" id="{36CEF5E6-D867-4698-94F2-73E0AC1DA3C5}"/>
                  </a:ext>
                </a:extLst>
              </p:cNvPr>
              <p:cNvSpPr>
                <a:spLocks/>
              </p:cNvSpPr>
              <p:nvPr/>
            </p:nvSpPr>
            <p:spPr bwMode="auto">
              <a:xfrm>
                <a:off x="5177522" y="1669891"/>
                <a:ext cx="464284" cy="1864274"/>
              </a:xfrm>
              <a:custGeom>
                <a:avLst/>
                <a:gdLst>
                  <a:gd name="T0" fmla="*/ 152 w 152"/>
                  <a:gd name="T1" fmla="*/ 674 h 674"/>
                  <a:gd name="T2" fmla="*/ 151 w 152"/>
                  <a:gd name="T3" fmla="*/ 0 h 674"/>
                  <a:gd name="T4" fmla="*/ 0 w 152"/>
                  <a:gd name="T5" fmla="*/ 672 h 674"/>
                  <a:gd name="T6" fmla="*/ 152 w 152"/>
                  <a:gd name="T7" fmla="*/ 674 h 674"/>
                </a:gdLst>
                <a:ahLst/>
                <a:cxnLst>
                  <a:cxn ang="0">
                    <a:pos x="T0" y="T1"/>
                  </a:cxn>
                  <a:cxn ang="0">
                    <a:pos x="T2" y="T3"/>
                  </a:cxn>
                  <a:cxn ang="0">
                    <a:pos x="T4" y="T5"/>
                  </a:cxn>
                  <a:cxn ang="0">
                    <a:pos x="T6" y="T7"/>
                  </a:cxn>
                </a:cxnLst>
                <a:rect l="0" t="0" r="r" b="b"/>
                <a:pathLst>
                  <a:path w="152" h="674">
                    <a:moveTo>
                      <a:pt x="152" y="674"/>
                    </a:moveTo>
                    <a:lnTo>
                      <a:pt x="151" y="0"/>
                    </a:lnTo>
                    <a:lnTo>
                      <a:pt x="0" y="672"/>
                    </a:lnTo>
                    <a:lnTo>
                      <a:pt x="152"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sp>
            <p:nvSpPr>
              <p:cNvPr id="30" name="Freeform 6">
                <a:extLst>
                  <a:ext uri="{FF2B5EF4-FFF2-40B4-BE49-F238E27FC236}">
                    <a16:creationId xmlns:a16="http://schemas.microsoft.com/office/drawing/2014/main" id="{07CB79B4-2EA2-4CC6-BA20-F7441B800AB6}"/>
                  </a:ext>
                </a:extLst>
              </p:cNvPr>
              <p:cNvSpPr>
                <a:spLocks/>
              </p:cNvSpPr>
              <p:nvPr/>
            </p:nvSpPr>
            <p:spPr bwMode="auto">
              <a:xfrm>
                <a:off x="5638750" y="1669891"/>
                <a:ext cx="464284" cy="1864274"/>
              </a:xfrm>
              <a:custGeom>
                <a:avLst/>
                <a:gdLst>
                  <a:gd name="T0" fmla="*/ 0 w 152"/>
                  <a:gd name="T1" fmla="*/ 674 h 674"/>
                  <a:gd name="T2" fmla="*/ 0 w 152"/>
                  <a:gd name="T3" fmla="*/ 0 h 674"/>
                  <a:gd name="T4" fmla="*/ 152 w 152"/>
                  <a:gd name="T5" fmla="*/ 674 h 674"/>
                  <a:gd name="T6" fmla="*/ 0 w 152"/>
                  <a:gd name="T7" fmla="*/ 674 h 674"/>
                </a:gdLst>
                <a:ahLst/>
                <a:cxnLst>
                  <a:cxn ang="0">
                    <a:pos x="T0" y="T1"/>
                  </a:cxn>
                  <a:cxn ang="0">
                    <a:pos x="T2" y="T3"/>
                  </a:cxn>
                  <a:cxn ang="0">
                    <a:pos x="T4" y="T5"/>
                  </a:cxn>
                  <a:cxn ang="0">
                    <a:pos x="T6" y="T7"/>
                  </a:cxn>
                </a:cxnLst>
                <a:rect l="0" t="0" r="r" b="b"/>
                <a:pathLst>
                  <a:path w="152" h="674">
                    <a:moveTo>
                      <a:pt x="0" y="674"/>
                    </a:moveTo>
                    <a:lnTo>
                      <a:pt x="0" y="0"/>
                    </a:lnTo>
                    <a:lnTo>
                      <a:pt x="152" y="674"/>
                    </a:lnTo>
                    <a:lnTo>
                      <a:pt x="0" y="674"/>
                    </a:lnTo>
                    <a:close/>
                  </a:path>
                </a:pathLst>
              </a:custGeom>
              <a:solidFill>
                <a:srgbClr val="A7B963"/>
              </a:solidFill>
              <a:ln>
                <a:noFill/>
              </a:ln>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endParaRPr>
              </a:p>
            </p:txBody>
          </p:sp>
        </p:grpSp>
        <p:cxnSp>
          <p:nvCxnSpPr>
            <p:cNvPr id="13" name="Straight Connector 80">
              <a:extLst>
                <a:ext uri="{FF2B5EF4-FFF2-40B4-BE49-F238E27FC236}">
                  <a16:creationId xmlns:a16="http://schemas.microsoft.com/office/drawing/2014/main" id="{3A6B527C-35FD-43E0-B030-C673BB471971}"/>
                </a:ext>
              </a:extLst>
            </p:cNvPr>
            <p:cNvCxnSpPr/>
            <p:nvPr/>
          </p:nvCxnSpPr>
          <p:spPr>
            <a:xfrm>
              <a:off x="6324600" y="1657350"/>
              <a:ext cx="0" cy="30480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4" name="Text Box 10">
              <a:extLst>
                <a:ext uri="{FF2B5EF4-FFF2-40B4-BE49-F238E27FC236}">
                  <a16:creationId xmlns:a16="http://schemas.microsoft.com/office/drawing/2014/main" id="{D98F1F52-C017-4DBE-BA78-499CD5F2EB4A}"/>
                </a:ext>
              </a:extLst>
            </p:cNvPr>
            <p:cNvSpPr txBox="1">
              <a:spLocks noChangeArrowheads="1"/>
            </p:cNvSpPr>
            <p:nvPr/>
          </p:nvSpPr>
          <p:spPr bwMode="auto">
            <a:xfrm>
              <a:off x="522288" y="4366052"/>
              <a:ext cx="925512" cy="219360"/>
            </a:xfrm>
            <a:prstGeom prst="rect">
              <a:avLst/>
            </a:prstGeom>
            <a:noFill/>
            <a:ln w="9525">
              <a:noFill/>
              <a:miter lim="800000"/>
              <a:headEnd/>
              <a:tailEnd/>
            </a:ln>
          </p:spPr>
          <p:txBody>
            <a:bodyPr wrap="square" lIns="45720" tIns="22860" rIns="45720" bIns="22860">
              <a:spAutoFit/>
            </a:bodyPr>
            <a:lstStyle/>
            <a:p>
              <a:pPr algn="ctr" defTabSz="1088232"/>
              <a:r>
                <a:rPr lang="en-US" sz="1400" b="1" dirty="0">
                  <a:solidFill>
                    <a:schemeClr val="bg1">
                      <a:lumMod val="50000"/>
                    </a:schemeClr>
                  </a:solidFill>
                  <a:latin typeface="Open Sans" pitchFamily="34" charset="0"/>
                  <a:ea typeface="Open Sans" pitchFamily="34" charset="0"/>
                  <a:cs typeface="Open Sans" pitchFamily="34" charset="0"/>
                </a:rPr>
                <a:t>Fix Cost</a:t>
              </a:r>
              <a:endParaRPr lang="en-US" sz="1000" dirty="0">
                <a:solidFill>
                  <a:schemeClr val="bg1">
                    <a:lumMod val="50000"/>
                  </a:schemeClr>
                </a:solidFill>
                <a:latin typeface="Open Sans" pitchFamily="34" charset="0"/>
                <a:ea typeface="Open Sans" pitchFamily="34" charset="0"/>
                <a:cs typeface="Open Sans" pitchFamily="34" charset="0"/>
              </a:endParaRPr>
            </a:p>
          </p:txBody>
        </p:sp>
        <p:sp>
          <p:nvSpPr>
            <p:cNvPr id="15" name="Text Box 10">
              <a:extLst>
                <a:ext uri="{FF2B5EF4-FFF2-40B4-BE49-F238E27FC236}">
                  <a16:creationId xmlns:a16="http://schemas.microsoft.com/office/drawing/2014/main" id="{D314B487-1334-4435-9796-53584ABC3C46}"/>
                </a:ext>
              </a:extLst>
            </p:cNvPr>
            <p:cNvSpPr txBox="1">
              <a:spLocks noChangeArrowheads="1"/>
            </p:cNvSpPr>
            <p:nvPr/>
          </p:nvSpPr>
          <p:spPr bwMode="auto">
            <a:xfrm>
              <a:off x="1446272" y="4366052"/>
              <a:ext cx="925512" cy="400009"/>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Property</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6" name="Text Box 10">
              <a:extLst>
                <a:ext uri="{FF2B5EF4-FFF2-40B4-BE49-F238E27FC236}">
                  <a16:creationId xmlns:a16="http://schemas.microsoft.com/office/drawing/2014/main" id="{2EDB9108-CA35-4176-8927-E4F2DD649811}"/>
                </a:ext>
              </a:extLst>
            </p:cNvPr>
            <p:cNvSpPr txBox="1">
              <a:spLocks noChangeArrowheads="1"/>
            </p:cNvSpPr>
            <p:nvPr/>
          </p:nvSpPr>
          <p:spPr bwMode="auto">
            <a:xfrm>
              <a:off x="2402514" y="4366052"/>
              <a:ext cx="925512" cy="219360"/>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Interest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7" name="Text Box 10">
              <a:extLst>
                <a:ext uri="{FF2B5EF4-FFF2-40B4-BE49-F238E27FC236}">
                  <a16:creationId xmlns:a16="http://schemas.microsoft.com/office/drawing/2014/main" id="{E9A16FB8-4D5E-411C-93BA-6FA21B14BA6C}"/>
                </a:ext>
              </a:extLst>
            </p:cNvPr>
            <p:cNvSpPr txBox="1">
              <a:spLocks noChangeArrowheads="1"/>
            </p:cNvSpPr>
            <p:nvPr/>
          </p:nvSpPr>
          <p:spPr bwMode="auto">
            <a:xfrm>
              <a:off x="3328026" y="4366052"/>
              <a:ext cx="925512" cy="400009"/>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Another</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Cost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8" name="Text Box 10">
              <a:extLst>
                <a:ext uri="{FF2B5EF4-FFF2-40B4-BE49-F238E27FC236}">
                  <a16:creationId xmlns:a16="http://schemas.microsoft.com/office/drawing/2014/main" id="{DB8908D2-3416-4504-82DC-D80505F68AC2}"/>
                </a:ext>
              </a:extLst>
            </p:cNvPr>
            <p:cNvSpPr txBox="1">
              <a:spLocks noChangeArrowheads="1"/>
            </p:cNvSpPr>
            <p:nvPr/>
          </p:nvSpPr>
          <p:spPr bwMode="auto">
            <a:xfrm>
              <a:off x="4252010" y="4366052"/>
              <a:ext cx="925512" cy="400009"/>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Labor </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Payment</a:t>
              </a:r>
              <a:endParaRPr lang="en-US" sz="1000">
                <a:solidFill>
                  <a:schemeClr val="bg1">
                    <a:lumMod val="50000"/>
                  </a:schemeClr>
                </a:solidFill>
                <a:latin typeface="Open Sans" pitchFamily="34" charset="0"/>
                <a:ea typeface="Open Sans" pitchFamily="34" charset="0"/>
                <a:cs typeface="Open Sans" pitchFamily="34" charset="0"/>
              </a:endParaRPr>
            </a:p>
          </p:txBody>
        </p:sp>
        <p:sp>
          <p:nvSpPr>
            <p:cNvPr id="19" name="Text Box 10">
              <a:extLst>
                <a:ext uri="{FF2B5EF4-FFF2-40B4-BE49-F238E27FC236}">
                  <a16:creationId xmlns:a16="http://schemas.microsoft.com/office/drawing/2014/main" id="{011E7E87-28EE-4848-B270-93A463755E7A}"/>
                </a:ext>
              </a:extLst>
            </p:cNvPr>
            <p:cNvSpPr txBox="1">
              <a:spLocks noChangeArrowheads="1"/>
            </p:cNvSpPr>
            <p:nvPr/>
          </p:nvSpPr>
          <p:spPr bwMode="auto">
            <a:xfrm>
              <a:off x="5175994" y="4366052"/>
              <a:ext cx="925512" cy="400009"/>
            </a:xfrm>
            <a:prstGeom prst="rect">
              <a:avLst/>
            </a:prstGeom>
            <a:noFill/>
            <a:ln w="9525">
              <a:noFill/>
              <a:miter lim="800000"/>
              <a:headEnd/>
              <a:tailEnd/>
            </a:ln>
          </p:spPr>
          <p:txBody>
            <a:bodyPr wrap="square" lIns="45720" tIns="22860" rIns="45720" bIns="22860">
              <a:spAutoFit/>
            </a:bodyPr>
            <a:lstStyle/>
            <a:p>
              <a:pPr algn="ctr" defTabSz="1088232"/>
              <a:r>
                <a:rPr lang="en-US" sz="1400" b="1">
                  <a:solidFill>
                    <a:schemeClr val="bg1">
                      <a:lumMod val="50000"/>
                    </a:schemeClr>
                  </a:solidFill>
                  <a:latin typeface="Open Sans" pitchFamily="34" charset="0"/>
                  <a:ea typeface="Open Sans" pitchFamily="34" charset="0"/>
                  <a:cs typeface="Open Sans" pitchFamily="34" charset="0"/>
                </a:rPr>
                <a:t>Tax</a:t>
              </a:r>
            </a:p>
            <a:p>
              <a:pPr algn="ctr" defTabSz="1088232"/>
              <a:r>
                <a:rPr lang="en-US" sz="1400" b="1">
                  <a:solidFill>
                    <a:schemeClr val="bg1">
                      <a:lumMod val="50000"/>
                    </a:schemeClr>
                  </a:solidFill>
                  <a:latin typeface="Open Sans" pitchFamily="34" charset="0"/>
                  <a:ea typeface="Open Sans" pitchFamily="34" charset="0"/>
                  <a:cs typeface="Open Sans" pitchFamily="34" charset="0"/>
                </a:rPr>
                <a:t>Expense</a:t>
              </a:r>
              <a:endParaRPr lang="en-US" sz="1000">
                <a:solidFill>
                  <a:schemeClr val="bg1">
                    <a:lumMod val="50000"/>
                  </a:schemeClr>
                </a:solidFill>
                <a:latin typeface="Open Sans" pitchFamily="34" charset="0"/>
                <a:ea typeface="Open Sans" pitchFamily="34" charset="0"/>
                <a:cs typeface="Open Sans" pitchFamily="34" charset="0"/>
              </a:endParaRPr>
            </a:p>
          </p:txBody>
        </p:sp>
        <p:cxnSp>
          <p:nvCxnSpPr>
            <p:cNvPr id="20" name="Straight Connector 88">
              <a:extLst>
                <a:ext uri="{FF2B5EF4-FFF2-40B4-BE49-F238E27FC236}">
                  <a16:creationId xmlns:a16="http://schemas.microsoft.com/office/drawing/2014/main" id="{26042013-C32E-45EA-8981-4E51F9DC6689}"/>
                </a:ext>
              </a:extLst>
            </p:cNvPr>
            <p:cNvCxnSpPr/>
            <p:nvPr/>
          </p:nvCxnSpPr>
          <p:spPr>
            <a:xfrm>
              <a:off x="522288" y="4248150"/>
              <a:ext cx="5579218" cy="1329"/>
            </a:xfrm>
            <a:prstGeom prst="line">
              <a:avLst/>
            </a:prstGeom>
            <a:ln w="952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Text Box 7">
              <a:extLst>
                <a:ext uri="{FF2B5EF4-FFF2-40B4-BE49-F238E27FC236}">
                  <a16:creationId xmlns:a16="http://schemas.microsoft.com/office/drawing/2014/main" id="{A78BDFA2-1F38-413E-A14F-0A911C5C9CD7}"/>
                </a:ext>
              </a:extLst>
            </p:cNvPr>
            <p:cNvSpPr txBox="1">
              <a:spLocks noChangeArrowheads="1"/>
            </p:cNvSpPr>
            <p:nvPr/>
          </p:nvSpPr>
          <p:spPr bwMode="auto">
            <a:xfrm>
              <a:off x="2562074"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90%</a:t>
              </a:r>
            </a:p>
          </p:txBody>
        </p:sp>
        <p:sp>
          <p:nvSpPr>
            <p:cNvPr id="22" name="Text Box 7">
              <a:extLst>
                <a:ext uri="{FF2B5EF4-FFF2-40B4-BE49-F238E27FC236}">
                  <a16:creationId xmlns:a16="http://schemas.microsoft.com/office/drawing/2014/main" id="{C2E32EC5-521C-4E78-9863-681157EFFAD5}"/>
                </a:ext>
              </a:extLst>
            </p:cNvPr>
            <p:cNvSpPr txBox="1">
              <a:spLocks noChangeArrowheads="1"/>
            </p:cNvSpPr>
            <p:nvPr/>
          </p:nvSpPr>
          <p:spPr bwMode="auto">
            <a:xfrm>
              <a:off x="3487585"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67%</a:t>
              </a:r>
            </a:p>
          </p:txBody>
        </p:sp>
        <p:sp>
          <p:nvSpPr>
            <p:cNvPr id="23" name="Text Box 7">
              <a:extLst>
                <a:ext uri="{FF2B5EF4-FFF2-40B4-BE49-F238E27FC236}">
                  <a16:creationId xmlns:a16="http://schemas.microsoft.com/office/drawing/2014/main" id="{3775FBD8-3EEB-46A1-833F-37540DB92DF3}"/>
                </a:ext>
              </a:extLst>
            </p:cNvPr>
            <p:cNvSpPr txBox="1">
              <a:spLocks noChangeArrowheads="1"/>
            </p:cNvSpPr>
            <p:nvPr/>
          </p:nvSpPr>
          <p:spPr bwMode="auto">
            <a:xfrm>
              <a:off x="4413098"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54%</a:t>
              </a:r>
            </a:p>
          </p:txBody>
        </p:sp>
        <p:sp>
          <p:nvSpPr>
            <p:cNvPr id="24" name="Text Box 7">
              <a:extLst>
                <a:ext uri="{FF2B5EF4-FFF2-40B4-BE49-F238E27FC236}">
                  <a16:creationId xmlns:a16="http://schemas.microsoft.com/office/drawing/2014/main" id="{8C50F931-C447-4D83-B037-6F0B6C1D642F}"/>
                </a:ext>
              </a:extLst>
            </p:cNvPr>
            <p:cNvSpPr txBox="1">
              <a:spLocks noChangeArrowheads="1"/>
            </p:cNvSpPr>
            <p:nvPr/>
          </p:nvSpPr>
          <p:spPr bwMode="auto">
            <a:xfrm>
              <a:off x="5338609"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85%</a:t>
              </a:r>
            </a:p>
          </p:txBody>
        </p:sp>
        <p:sp>
          <p:nvSpPr>
            <p:cNvPr id="25" name="Text Box 7">
              <a:extLst>
                <a:ext uri="{FF2B5EF4-FFF2-40B4-BE49-F238E27FC236}">
                  <a16:creationId xmlns:a16="http://schemas.microsoft.com/office/drawing/2014/main" id="{15FB4440-8E41-4983-A24A-0C4426B29463}"/>
                </a:ext>
              </a:extLst>
            </p:cNvPr>
            <p:cNvSpPr txBox="1">
              <a:spLocks noChangeArrowheads="1"/>
            </p:cNvSpPr>
            <p:nvPr/>
          </p:nvSpPr>
          <p:spPr bwMode="auto">
            <a:xfrm>
              <a:off x="1608888"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a:solidFill>
                    <a:schemeClr val="bg1"/>
                  </a:solidFill>
                  <a:latin typeface="Open Sans Light" pitchFamily="34" charset="0"/>
                  <a:ea typeface="Open Sans Light" pitchFamily="34" charset="0"/>
                  <a:cs typeface="Open Sans Light" pitchFamily="34" charset="0"/>
                </a:rPr>
                <a:t>39%</a:t>
              </a:r>
            </a:p>
          </p:txBody>
        </p:sp>
        <p:sp>
          <p:nvSpPr>
            <p:cNvPr id="26" name="Text Box 7">
              <a:extLst>
                <a:ext uri="{FF2B5EF4-FFF2-40B4-BE49-F238E27FC236}">
                  <a16:creationId xmlns:a16="http://schemas.microsoft.com/office/drawing/2014/main" id="{9C57B9FE-3059-46B7-98B9-2F92BD35C7B7}"/>
                </a:ext>
              </a:extLst>
            </p:cNvPr>
            <p:cNvSpPr txBox="1">
              <a:spLocks noChangeArrowheads="1"/>
            </p:cNvSpPr>
            <p:nvPr/>
          </p:nvSpPr>
          <p:spPr bwMode="auto">
            <a:xfrm>
              <a:off x="683375" y="3604052"/>
              <a:ext cx="600282" cy="400009"/>
            </a:xfrm>
            <a:prstGeom prst="rect">
              <a:avLst/>
            </a:prstGeom>
            <a:noFill/>
            <a:ln w="9525">
              <a:noFill/>
              <a:miter lim="800000"/>
              <a:headEnd/>
              <a:tailEnd/>
            </a:ln>
          </p:spPr>
          <p:txBody>
            <a:bodyPr wrap="none" lIns="45720" tIns="22860" rIns="45720" bIns="22860">
              <a:spAutoFit/>
            </a:bodyPr>
            <a:lstStyle/>
            <a:p>
              <a:pPr algn="ctr" defTabSz="1088232"/>
              <a:r>
                <a:rPr lang="en-CA" sz="2800" spc="-150" dirty="0">
                  <a:solidFill>
                    <a:schemeClr val="bg1"/>
                  </a:solidFill>
                  <a:latin typeface="Open Sans Light" pitchFamily="34" charset="0"/>
                  <a:ea typeface="Open Sans Light" pitchFamily="34" charset="0"/>
                  <a:cs typeface="Open Sans Light" pitchFamily="34" charset="0"/>
                </a:rPr>
                <a:t>79%</a:t>
              </a:r>
            </a:p>
          </p:txBody>
        </p:sp>
        <p:sp>
          <p:nvSpPr>
            <p:cNvPr id="27" name="Text Box 10">
              <a:extLst>
                <a:ext uri="{FF2B5EF4-FFF2-40B4-BE49-F238E27FC236}">
                  <a16:creationId xmlns:a16="http://schemas.microsoft.com/office/drawing/2014/main" id="{70A97619-EBA1-43DF-A60A-8E0E5E9E28BD}"/>
                </a:ext>
              </a:extLst>
            </p:cNvPr>
            <p:cNvSpPr txBox="1">
              <a:spLocks noChangeArrowheads="1"/>
            </p:cNvSpPr>
            <p:nvPr/>
          </p:nvSpPr>
          <p:spPr bwMode="auto">
            <a:xfrm>
              <a:off x="6555180" y="1657349"/>
              <a:ext cx="2187520" cy="941956"/>
            </a:xfrm>
            <a:prstGeom prst="rect">
              <a:avLst/>
            </a:prstGeom>
            <a:noFill/>
            <a:ln w="9525">
              <a:noFill/>
              <a:miter lim="800000"/>
              <a:headEnd/>
              <a:tailEnd/>
            </a:ln>
          </p:spPr>
          <p:txBody>
            <a:bodyPr wrap="square" lIns="45720" tIns="22860" rIns="45720" bIns="22860">
              <a:spAutoFit/>
            </a:bodyPr>
            <a:lstStyle/>
            <a:p>
              <a:pPr defTabSz="1088232"/>
              <a:r>
                <a:rPr lang="en-US" sz="1400" i="1">
                  <a:solidFill>
                    <a:schemeClr val="bg1">
                      <a:lumMod val="50000"/>
                    </a:schemeClr>
                  </a:solidFill>
                  <a:latin typeface="Open Sans" pitchFamily="34" charset="0"/>
                  <a:ea typeface="Open Sans" pitchFamily="34" charset="0"/>
                  <a:cs typeface="Open Sans" pitchFamily="34" charset="0"/>
                </a:rPr>
                <a:t>Nullam eu tempor purus. </a:t>
              </a:r>
            </a:p>
            <a:p>
              <a:pPr defTabSz="1088232"/>
              <a:r>
                <a:rPr lang="en-US" sz="1400" i="1">
                  <a:solidFill>
                    <a:schemeClr val="bg1">
                      <a:lumMod val="50000"/>
                    </a:schemeClr>
                  </a:solidFill>
                  <a:latin typeface="Open Sans" pitchFamily="34" charset="0"/>
                  <a:ea typeface="Open Sans" pitchFamily="34" charset="0"/>
                  <a:cs typeface="Open Sans" pitchFamily="34" charset="0"/>
                </a:rPr>
                <a:t>Nunc a leo magna, sit amet consequat risus. Etiam faucibus tortor a ipsum vehicula sed hendrerit eros suscipit. </a:t>
              </a:r>
            </a:p>
          </p:txBody>
        </p:sp>
        <p:sp>
          <p:nvSpPr>
            <p:cNvPr id="28" name="Text Box 10">
              <a:extLst>
                <a:ext uri="{FF2B5EF4-FFF2-40B4-BE49-F238E27FC236}">
                  <a16:creationId xmlns:a16="http://schemas.microsoft.com/office/drawing/2014/main" id="{31F386A8-C8CF-4CFB-9515-88D21701AC24}"/>
                </a:ext>
              </a:extLst>
            </p:cNvPr>
            <p:cNvSpPr txBox="1">
              <a:spLocks noChangeArrowheads="1"/>
            </p:cNvSpPr>
            <p:nvPr/>
          </p:nvSpPr>
          <p:spPr bwMode="auto">
            <a:xfrm>
              <a:off x="6553200" y="2952750"/>
              <a:ext cx="2189499" cy="1509711"/>
            </a:xfrm>
            <a:prstGeom prst="rect">
              <a:avLst/>
            </a:prstGeom>
            <a:noFill/>
            <a:ln w="9525">
              <a:noFill/>
              <a:miter lim="800000"/>
              <a:headEnd/>
              <a:tailEnd/>
            </a:ln>
          </p:spPr>
          <p:txBody>
            <a:bodyPr wrap="square" lIns="45720" tIns="22860" rIns="45720" bIns="22860">
              <a:spAutoFit/>
            </a:bodyPr>
            <a:lstStyle/>
            <a:p>
              <a:pPr defTabSz="1088232"/>
              <a:r>
                <a:rPr lang="en-US" sz="1600" b="1">
                  <a:solidFill>
                    <a:schemeClr val="bg1">
                      <a:lumMod val="50000"/>
                    </a:schemeClr>
                  </a:solidFill>
                  <a:latin typeface="Open Sans" pitchFamily="34" charset="0"/>
                  <a:ea typeface="Open Sans" pitchFamily="34" charset="0"/>
                  <a:cs typeface="Open Sans" pitchFamily="34" charset="0"/>
                </a:rPr>
                <a:t>Special Condition</a:t>
              </a:r>
            </a:p>
            <a:p>
              <a:pPr defTabSz="1088232"/>
              <a:endParaRPr lang="en-US" sz="1000" b="1">
                <a:solidFill>
                  <a:schemeClr val="bg1">
                    <a:lumMod val="50000"/>
                  </a:schemeClr>
                </a:solidFill>
                <a:latin typeface="Open Sans" pitchFamily="34" charset="0"/>
                <a:ea typeface="Open Sans" pitchFamily="34" charset="0"/>
                <a:cs typeface="Open Sans" pitchFamily="34" charset="0"/>
              </a:endParaRPr>
            </a:p>
            <a:p>
              <a:pPr defTabSz="1088232"/>
              <a:r>
                <a:rPr lang="en-US" sz="1100">
                  <a:solidFill>
                    <a:schemeClr val="bg1">
                      <a:lumMod val="50000"/>
                    </a:schemeClr>
                  </a:solidFill>
                  <a:latin typeface="Open Sans" pitchFamily="34" charset="0"/>
                  <a:ea typeface="Open Sans" pitchFamily="34" charset="0"/>
                  <a:cs typeface="Open Sans" pitchFamily="34" charset="0"/>
                </a:rPr>
                <a:t>Nullam eu tempor purus. Nunc a leo magna, sit amet consequat risus. Etiam faucibus tortor a ipsum vehicula sed hendrerit eros suscipit. Mauris quam dolor, cursus at porta et, luctus eget purus. Nunc tempor luctus interdum. Duis libero leo, consequat ut accumsan eu.</a:t>
              </a:r>
              <a:endParaRPr lang="en-US" sz="1050">
                <a:solidFill>
                  <a:schemeClr val="bg1">
                    <a:lumMod val="50000"/>
                  </a:schemeClr>
                </a:solidFill>
                <a:latin typeface="Open Sans" pitchFamily="34" charset="0"/>
                <a:ea typeface="Open Sans" pitchFamily="34" charset="0"/>
                <a:cs typeface="Open Sans" pitchFamily="34" charset="0"/>
              </a:endParaRPr>
            </a:p>
          </p:txBody>
        </p:sp>
      </p:grpSp>
    </p:spTree>
    <p:extLst>
      <p:ext uri="{BB962C8B-B14F-4D97-AF65-F5344CB8AC3E}">
        <p14:creationId xmlns:p14="http://schemas.microsoft.com/office/powerpoint/2010/main" val="128998343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0-#ppt_w/2"/>
                                          </p:val>
                                        </p:tav>
                                        <p:tav tm="100000">
                                          <p:val>
                                            <p:strVal val="#ppt_x"/>
                                          </p:val>
                                        </p:tav>
                                      </p:tavLst>
                                    </p:anim>
                                    <p:anim calcmode="lin" valueType="num">
                                      <p:cBhvr additive="base">
                                        <p:cTn id="14" dur="10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3AFC04E-F186-4442-946B-2075F1C01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333E148D-EDF6-4459-AE13-1F7EAFCF9328}"/>
              </a:ext>
            </a:extLst>
          </p:cNvPr>
          <p:cNvGrpSpPr>
            <a:grpSpLocks/>
          </p:cNvGrpSpPr>
          <p:nvPr/>
        </p:nvGrpSpPr>
        <p:grpSpPr bwMode="auto">
          <a:xfrm>
            <a:off x="3004320" y="333830"/>
            <a:ext cx="6190345" cy="6190342"/>
            <a:chOff x="-388653" y="217475"/>
            <a:chExt cx="6422744" cy="6423051"/>
          </a:xfrm>
        </p:grpSpPr>
        <p:sp>
          <p:nvSpPr>
            <p:cNvPr id="11" name="椭圆 10">
              <a:extLst>
                <a:ext uri="{FF2B5EF4-FFF2-40B4-BE49-F238E27FC236}">
                  <a16:creationId xmlns:a16="http://schemas.microsoft.com/office/drawing/2014/main" id="{A99D6852-1C6C-4F9E-8CC8-9702A09A45FE}"/>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
              <a:extLst>
                <a:ext uri="{FF2B5EF4-FFF2-40B4-BE49-F238E27FC236}">
                  <a16:creationId xmlns:a16="http://schemas.microsoft.com/office/drawing/2014/main" id="{4482A6B0-7A22-4B6E-9ABA-C7FED7C3C28D}"/>
                </a:ext>
              </a:extLst>
            </p:cNvPr>
            <p:cNvGrpSpPr>
              <a:grpSpLocks/>
            </p:cNvGrpSpPr>
            <p:nvPr/>
          </p:nvGrpSpPr>
          <p:grpSpPr bwMode="auto">
            <a:xfrm>
              <a:off x="-185157" y="1919201"/>
              <a:ext cx="6206918" cy="2544927"/>
              <a:chOff x="-185157" y="1919201"/>
              <a:chExt cx="6206918" cy="2544927"/>
            </a:xfrm>
          </p:grpSpPr>
          <p:sp>
            <p:nvSpPr>
              <p:cNvPr id="13" name="椭圆 12">
                <a:extLst>
                  <a:ext uri="{FF2B5EF4-FFF2-40B4-BE49-F238E27FC236}">
                    <a16:creationId xmlns:a16="http://schemas.microsoft.com/office/drawing/2014/main" id="{A28C64A6-6AED-4989-B0BE-0353A9A78D4B}"/>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椭圆 14">
                <a:extLst>
                  <a:ext uri="{FF2B5EF4-FFF2-40B4-BE49-F238E27FC236}">
                    <a16:creationId xmlns:a16="http://schemas.microsoft.com/office/drawing/2014/main" id="{19C80A86-D5DE-4C44-A112-437D824CBB67}"/>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16" name="矩形 15">
            <a:extLst>
              <a:ext uri="{FF2B5EF4-FFF2-40B4-BE49-F238E27FC236}">
                <a16:creationId xmlns:a16="http://schemas.microsoft.com/office/drawing/2014/main" id="{9F531010-F48F-47A0-B46E-B403298D8286}"/>
              </a:ext>
            </a:extLst>
          </p:cNvPr>
          <p:cNvSpPr/>
          <p:nvPr/>
        </p:nvSpPr>
        <p:spPr>
          <a:xfrm>
            <a:off x="4255339" y="3457355"/>
            <a:ext cx="3865562" cy="738664"/>
          </a:xfrm>
          <a:prstGeom prst="rect">
            <a:avLst/>
          </a:prstGeom>
        </p:spPr>
        <p:txBody>
          <a:bodyPr lIns="0" tIns="0" rIns="0" bIns="0">
            <a:spAutoFit/>
          </a:bodyPr>
          <a:lstStyle/>
          <a:p>
            <a:pPr algn="ctr" eaLnBrk="1" hangingPunct="1">
              <a:defRPr/>
            </a:pPr>
            <a:r>
              <a:rPr lang="zh-CN" altLang="en-US" sz="4800" b="1" noProof="1">
                <a:solidFill>
                  <a:srgbClr val="F76B47"/>
                </a:solidFill>
                <a:latin typeface="微软雅黑" panose="020B0503020204020204" pitchFamily="34" charset="-122"/>
                <a:ea typeface="微软雅黑" panose="020B0503020204020204"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4297065" y="4215271"/>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4297065" y="4530956"/>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5469633" y="1825497"/>
            <a:ext cx="1422188" cy="1417338"/>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latin typeface="微软雅黑" panose="020B0503020204020204" pitchFamily="34" charset="-122"/>
                <a:ea typeface="微软雅黑" panose="020B0503020204020204" pitchFamily="34" charset="-122"/>
              </a:rPr>
              <a:t>3</a:t>
            </a:r>
            <a:endParaRPr lang="zh-CN" altLang="en-US" sz="6000" noProof="1">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914987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14:presetBounceEnd="50667">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14:bounceEnd="50667">
                                          <p:cBhvr additive="base">
                                            <p:cTn id="20"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750" fill="hold"/>
                                            <p:tgtEl>
                                              <p:spTgt spid="19"/>
                                            </p:tgtEl>
                                            <p:attrNameLst>
                                              <p:attrName>ppt_x</p:attrName>
                                            </p:attrNameLst>
                                          </p:cBhvr>
                                          <p:tavLst>
                                            <p:tav tm="0">
                                              <p:val>
                                                <p:strVal val="0-#ppt_w/2"/>
                                              </p:val>
                                            </p:tav>
                                            <p:tav tm="100000">
                                              <p:val>
                                                <p:strVal val="#ppt_x"/>
                                              </p:val>
                                            </p:tav>
                                          </p:tavLst>
                                        </p:anim>
                                        <p:anim calcmode="lin" valueType="num">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96A5710C-872F-4B29-BF8B-EAE2518DF469}"/>
              </a:ext>
            </a:extLst>
          </p:cNvPr>
          <p:cNvGrpSpPr/>
          <p:nvPr/>
        </p:nvGrpSpPr>
        <p:grpSpPr>
          <a:xfrm>
            <a:off x="1282313" y="1600200"/>
            <a:ext cx="9626468" cy="4282344"/>
            <a:chOff x="1038576" y="1799684"/>
            <a:chExt cx="10563831" cy="4699333"/>
          </a:xfrm>
        </p:grpSpPr>
        <p:sp>
          <p:nvSpPr>
            <p:cNvPr id="6" name="Oval 34">
              <a:extLst>
                <a:ext uri="{FF2B5EF4-FFF2-40B4-BE49-F238E27FC236}">
                  <a16:creationId xmlns:a16="http://schemas.microsoft.com/office/drawing/2014/main" id="{712EF749-A510-4071-92BE-AF731AB07319}"/>
                </a:ext>
              </a:extLst>
            </p:cNvPr>
            <p:cNvSpPr/>
            <p:nvPr/>
          </p:nvSpPr>
          <p:spPr>
            <a:xfrm flipH="1">
              <a:off x="1561338" y="1799684"/>
              <a:ext cx="3628112" cy="3628112"/>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a:p>
          </p:txBody>
        </p:sp>
        <p:sp>
          <p:nvSpPr>
            <p:cNvPr id="7" name="Rectangle 26">
              <a:extLst>
                <a:ext uri="{FF2B5EF4-FFF2-40B4-BE49-F238E27FC236}">
                  <a16:creationId xmlns:a16="http://schemas.microsoft.com/office/drawing/2014/main" id="{4A1A0435-8638-4EA3-80F4-25E05AA753D1}"/>
                </a:ext>
              </a:extLst>
            </p:cNvPr>
            <p:cNvSpPr/>
            <p:nvPr/>
          </p:nvSpPr>
          <p:spPr>
            <a:xfrm flipH="1">
              <a:off x="1699037" y="2771266"/>
              <a:ext cx="3352714" cy="1992702"/>
            </a:xfrm>
            <a:prstGeom prst="rect">
              <a:avLst/>
            </a:prstGeom>
          </p:spPr>
          <p:txBody>
            <a:bodyPr wrap="square">
              <a:spAutoFit/>
            </a:bodyPr>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lgn="ctr"/>
              <a:r>
                <a:rPr lang="en-US" sz="1400" b="1" dirty="0">
                  <a:solidFill>
                    <a:schemeClr val="bg1">
                      <a:lumMod val="50000"/>
                    </a:schemeClr>
                  </a:solidFill>
                </a:rPr>
                <a:t>You will not believe </a:t>
              </a:r>
              <a:r>
                <a:rPr lang="en-US" sz="1400" dirty="0">
                  <a:solidFill>
                    <a:schemeClr val="bg1">
                      <a:lumMod val="50000"/>
                    </a:schemeClr>
                  </a:solidFill>
                </a:rPr>
                <a:t>all of the elements in this slide are all editable without reducing the quality, unlimited color, and unlimited size, none of which use jpg or </a:t>
              </a:r>
              <a:r>
                <a:rPr lang="en-US" sz="1400" dirty="0" err="1">
                  <a:solidFill>
                    <a:schemeClr val="bg1">
                      <a:lumMod val="50000"/>
                    </a:schemeClr>
                  </a:solidFill>
                </a:rPr>
                <a:t>png</a:t>
              </a:r>
              <a:r>
                <a:rPr lang="en-US" sz="1400" dirty="0">
                  <a:solidFill>
                    <a:schemeClr val="bg1">
                      <a:lumMod val="50000"/>
                    </a:schemeClr>
                  </a:solidFill>
                </a:rPr>
                <a:t>. pure vector of </a:t>
              </a:r>
              <a:r>
                <a:rPr lang="en-US" sz="1400" dirty="0" err="1">
                  <a:solidFill>
                    <a:schemeClr val="bg1">
                      <a:lumMod val="50000"/>
                    </a:schemeClr>
                  </a:solidFill>
                </a:rPr>
                <a:t>powerpoint</a:t>
              </a:r>
              <a:r>
                <a:rPr lang="en-US" sz="1400" dirty="0">
                  <a:solidFill>
                    <a:schemeClr val="bg1">
                      <a:lumMod val="50000"/>
                    </a:schemeClr>
                  </a:solidFill>
                </a:rPr>
                <a:t>.</a:t>
              </a:r>
              <a:endParaRPr lang="id-ID" sz="1400" b="1" dirty="0">
                <a:solidFill>
                  <a:schemeClr val="bg1">
                    <a:lumMod val="50000"/>
                  </a:schemeClr>
                </a:solidFill>
              </a:endParaRPr>
            </a:p>
            <a:p>
              <a:pPr algn="ctr"/>
              <a:r>
                <a:rPr lang="en-US" sz="1400" dirty="0">
                  <a:solidFill>
                    <a:schemeClr val="bg1">
                      <a:lumMod val="50000"/>
                    </a:schemeClr>
                  </a:solidFill>
                </a:rPr>
                <a:t> I am alone, and feel the charm of existence in this spot, which was created for the bliss</a:t>
              </a:r>
              <a:endParaRPr lang="id-ID" sz="1400" dirty="0">
                <a:solidFill>
                  <a:schemeClr val="bg1">
                    <a:lumMod val="50000"/>
                  </a:schemeClr>
                </a:solidFill>
              </a:endParaRPr>
            </a:p>
          </p:txBody>
        </p:sp>
        <p:grpSp>
          <p:nvGrpSpPr>
            <p:cNvPr id="9" name="组合 8">
              <a:extLst>
                <a:ext uri="{FF2B5EF4-FFF2-40B4-BE49-F238E27FC236}">
                  <a16:creationId xmlns:a16="http://schemas.microsoft.com/office/drawing/2014/main" id="{78FEFE2C-C430-4CEA-9D27-E1C4BCC04BBA}"/>
                </a:ext>
              </a:extLst>
            </p:cNvPr>
            <p:cNvGrpSpPr/>
            <p:nvPr/>
          </p:nvGrpSpPr>
          <p:grpSpPr>
            <a:xfrm>
              <a:off x="1038576" y="2311302"/>
              <a:ext cx="10563831" cy="4187715"/>
              <a:chOff x="-2905579" y="1474523"/>
              <a:chExt cx="7597880" cy="3011952"/>
            </a:xfrm>
          </p:grpSpPr>
          <p:sp>
            <p:nvSpPr>
              <p:cNvPr id="10" name="矩形 9">
                <a:extLst>
                  <a:ext uri="{FF2B5EF4-FFF2-40B4-BE49-F238E27FC236}">
                    <a16:creationId xmlns:a16="http://schemas.microsoft.com/office/drawing/2014/main" id="{52C56990-2DDB-4C60-8FD2-2B272006D130}"/>
                  </a:ext>
                </a:extLst>
              </p:cNvPr>
              <p:cNvSpPr/>
              <p:nvPr/>
            </p:nvSpPr>
            <p:spPr>
              <a:xfrm>
                <a:off x="-2905579" y="3939292"/>
                <a:ext cx="7597880" cy="547183"/>
              </a:xfrm>
              <a:prstGeom prst="rect">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aphicFrame>
            <p:nvGraphicFramePr>
              <p:cNvPr id="11" name="图表 10">
                <a:extLst>
                  <a:ext uri="{FF2B5EF4-FFF2-40B4-BE49-F238E27FC236}">
                    <a16:creationId xmlns:a16="http://schemas.microsoft.com/office/drawing/2014/main" id="{2B3C8CE7-D4E4-4A26-94E6-9F4B19975185}"/>
                  </a:ext>
                </a:extLst>
              </p:cNvPr>
              <p:cNvGraphicFramePr/>
              <p:nvPr>
                <p:extLst>
                  <p:ext uri="{D42A27DB-BD31-4B8C-83A1-F6EECF244321}">
                    <p14:modId xmlns:p14="http://schemas.microsoft.com/office/powerpoint/2010/main" val="3991633945"/>
                  </p:ext>
                </p:extLst>
              </p:nvPr>
            </p:nvGraphicFramePr>
            <p:xfrm>
              <a:off x="485213" y="1474523"/>
              <a:ext cx="4053861" cy="1889559"/>
            </p:xfrm>
            <a:graphic>
              <a:graphicData uri="http://schemas.openxmlformats.org/drawingml/2006/chart">
                <c:chart xmlns:c="http://schemas.openxmlformats.org/drawingml/2006/chart" xmlns:r="http://schemas.openxmlformats.org/officeDocument/2006/relationships" r:id="rId3"/>
              </a:graphicData>
            </a:graphic>
          </p:graphicFrame>
          <p:sp>
            <p:nvSpPr>
              <p:cNvPr id="12" name="Rectangle 24">
                <a:extLst>
                  <a:ext uri="{FF2B5EF4-FFF2-40B4-BE49-F238E27FC236}">
                    <a16:creationId xmlns:a16="http://schemas.microsoft.com/office/drawing/2014/main" id="{958C360C-13DF-4236-9202-957077653CF0}"/>
                  </a:ext>
                </a:extLst>
              </p:cNvPr>
              <p:cNvSpPr>
                <a:spLocks noChangeArrowheads="1"/>
              </p:cNvSpPr>
              <p:nvPr/>
            </p:nvSpPr>
            <p:spPr bwMode="auto">
              <a:xfrm>
                <a:off x="-2607788" y="4013284"/>
                <a:ext cx="7064589" cy="38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nSpc>
                    <a:spcPct val="120000"/>
                  </a:lnSpc>
                  <a:spcBef>
                    <a:spcPts val="300"/>
                  </a:spcBef>
                </a:pPr>
                <a:r>
                  <a:rPr lang="en-US" altLang="zh-CN" sz="1100" dirty="0">
                    <a:solidFill>
                      <a:schemeClr val="bg1"/>
                    </a:solidFill>
                  </a:rPr>
                  <a:t>We have many PowerPoint templates that has been specifically designed to help anyone that is stepping into the world of PowerPoint for the very first time. </a:t>
                </a:r>
              </a:p>
            </p:txBody>
          </p:sp>
        </p:grpSp>
      </p:grpSp>
    </p:spTree>
    <p:extLst>
      <p:ext uri="{BB962C8B-B14F-4D97-AF65-F5344CB8AC3E}">
        <p14:creationId xmlns:p14="http://schemas.microsoft.com/office/powerpoint/2010/main" val="156876788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738E46AD-AE1B-4A4C-A069-CCF146DD8F16}"/>
              </a:ext>
            </a:extLst>
          </p:cNvPr>
          <p:cNvGrpSpPr/>
          <p:nvPr/>
        </p:nvGrpSpPr>
        <p:grpSpPr>
          <a:xfrm>
            <a:off x="1792512" y="1908187"/>
            <a:ext cx="8663802" cy="4047834"/>
            <a:chOff x="876078" y="843558"/>
            <a:chExt cx="7575235" cy="3539243"/>
          </a:xfrm>
        </p:grpSpPr>
        <p:grpSp>
          <p:nvGrpSpPr>
            <p:cNvPr id="6" name="Group 5">
              <a:extLst>
                <a:ext uri="{FF2B5EF4-FFF2-40B4-BE49-F238E27FC236}">
                  <a16:creationId xmlns:a16="http://schemas.microsoft.com/office/drawing/2014/main" id="{0BAF707F-C503-4B3D-A55C-DCF9FFDA65B0}"/>
                </a:ext>
              </a:extLst>
            </p:cNvPr>
            <p:cNvGrpSpPr>
              <a:grpSpLocks/>
            </p:cNvGrpSpPr>
            <p:nvPr/>
          </p:nvGrpSpPr>
          <p:grpSpPr bwMode="auto">
            <a:xfrm>
              <a:off x="1384410" y="2683596"/>
              <a:ext cx="951811" cy="953626"/>
              <a:chOff x="0" y="0"/>
              <a:chExt cx="1080120" cy="1080120"/>
            </a:xfrm>
          </p:grpSpPr>
          <p:grpSp>
            <p:nvGrpSpPr>
              <p:cNvPr id="38" name="Group 6">
                <a:extLst>
                  <a:ext uri="{FF2B5EF4-FFF2-40B4-BE49-F238E27FC236}">
                    <a16:creationId xmlns:a16="http://schemas.microsoft.com/office/drawing/2014/main" id="{22C20E01-ABFF-48D3-84C1-BC4EE242DC2C}"/>
                  </a:ext>
                </a:extLst>
              </p:cNvPr>
              <p:cNvGrpSpPr>
                <a:grpSpLocks/>
              </p:cNvGrpSpPr>
              <p:nvPr/>
            </p:nvGrpSpPr>
            <p:grpSpPr bwMode="auto">
              <a:xfrm>
                <a:off x="0" y="0"/>
                <a:ext cx="1080120" cy="1080120"/>
                <a:chOff x="0" y="0"/>
                <a:chExt cx="1080120" cy="1080120"/>
              </a:xfrm>
            </p:grpSpPr>
            <p:sp>
              <p:nvSpPr>
                <p:cNvPr id="40" name="淘宝店chenying0907出品 48">
                  <a:extLst>
                    <a:ext uri="{FF2B5EF4-FFF2-40B4-BE49-F238E27FC236}">
                      <a16:creationId xmlns:a16="http://schemas.microsoft.com/office/drawing/2014/main" id="{5035D181-4F96-4283-9546-111014025C43}"/>
                    </a:ext>
                  </a:extLst>
                </p:cNvPr>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41" name="淘宝店chenying0907出品 5">
                  <a:extLst>
                    <a:ext uri="{FF2B5EF4-FFF2-40B4-BE49-F238E27FC236}">
                      <a16:creationId xmlns:a16="http://schemas.microsoft.com/office/drawing/2014/main" id="{017CE5FB-CD33-411A-84B0-4DB9786D2A67}"/>
                    </a:ext>
                  </a:extLst>
                </p:cNvPr>
                <p:cNvSpPr>
                  <a:spLocks noChangeArrowheads="1"/>
                </p:cNvSpPr>
                <p:nvPr/>
              </p:nvSpPr>
              <p:spPr bwMode="auto">
                <a:xfrm>
                  <a:off x="72008" y="72008"/>
                  <a:ext cx="936104" cy="936104"/>
                </a:xfrm>
                <a:prstGeom prst="ellipse">
                  <a:avLst/>
                </a:prstGeom>
                <a:solidFill>
                  <a:srgbClr val="A7B963"/>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
            <p:nvSpPr>
              <p:cNvPr id="39" name="淘宝店chenying0907出品 10">
                <a:extLst>
                  <a:ext uri="{FF2B5EF4-FFF2-40B4-BE49-F238E27FC236}">
                    <a16:creationId xmlns:a16="http://schemas.microsoft.com/office/drawing/2014/main" id="{AC7CD41A-C9AC-415E-A9CF-13AE2BCBC0AE}"/>
                  </a:ext>
                </a:extLst>
              </p:cNvPr>
              <p:cNvSpPr>
                <a:spLocks noChangeArrowheads="1"/>
              </p:cNvSpPr>
              <p:nvPr/>
            </p:nvSpPr>
            <p:spPr bwMode="auto">
              <a:xfrm>
                <a:off x="122075" y="365759"/>
                <a:ext cx="830331" cy="35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600" b="1" dirty="0">
                    <a:solidFill>
                      <a:schemeClr val="bg1">
                        <a:lumMod val="95000"/>
                      </a:schemeClr>
                    </a:solidFill>
                    <a:sym typeface="微软雅黑" pitchFamily="34" charset="-122"/>
                  </a:rPr>
                  <a:t>关键词</a:t>
                </a:r>
              </a:p>
            </p:txBody>
          </p:sp>
        </p:grpSp>
        <p:grpSp>
          <p:nvGrpSpPr>
            <p:cNvPr id="7" name="Group 10">
              <a:extLst>
                <a:ext uri="{FF2B5EF4-FFF2-40B4-BE49-F238E27FC236}">
                  <a16:creationId xmlns:a16="http://schemas.microsoft.com/office/drawing/2014/main" id="{9A1281AA-CCE7-4415-BDEE-2CECD38C7470}"/>
                </a:ext>
              </a:extLst>
            </p:cNvPr>
            <p:cNvGrpSpPr>
              <a:grpSpLocks/>
            </p:cNvGrpSpPr>
            <p:nvPr/>
          </p:nvGrpSpPr>
          <p:grpSpPr bwMode="auto">
            <a:xfrm>
              <a:off x="2367016" y="1414895"/>
              <a:ext cx="1305941" cy="1306509"/>
              <a:chOff x="0" y="0"/>
              <a:chExt cx="1080120" cy="1080120"/>
            </a:xfrm>
          </p:grpSpPr>
          <p:grpSp>
            <p:nvGrpSpPr>
              <p:cNvPr id="34" name="Group 11">
                <a:extLst>
                  <a:ext uri="{FF2B5EF4-FFF2-40B4-BE49-F238E27FC236}">
                    <a16:creationId xmlns:a16="http://schemas.microsoft.com/office/drawing/2014/main" id="{7C17CC00-9A6E-4EAF-BB43-C5C1854EBCFF}"/>
                  </a:ext>
                </a:extLst>
              </p:cNvPr>
              <p:cNvGrpSpPr>
                <a:grpSpLocks/>
              </p:cNvGrpSpPr>
              <p:nvPr/>
            </p:nvGrpSpPr>
            <p:grpSpPr bwMode="auto">
              <a:xfrm>
                <a:off x="0" y="0"/>
                <a:ext cx="1080120" cy="1080120"/>
                <a:chOff x="0" y="0"/>
                <a:chExt cx="1080120" cy="1080120"/>
              </a:xfrm>
            </p:grpSpPr>
            <p:sp>
              <p:nvSpPr>
                <p:cNvPr id="36" name="淘宝店chenying0907出品 53">
                  <a:extLst>
                    <a:ext uri="{FF2B5EF4-FFF2-40B4-BE49-F238E27FC236}">
                      <a16:creationId xmlns:a16="http://schemas.microsoft.com/office/drawing/2014/main" id="{1F02734A-5FF7-43FE-B69A-E0A47F71E392}"/>
                    </a:ext>
                  </a:extLst>
                </p:cNvPr>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37" name="淘宝店chenying0907出品 54">
                  <a:extLst>
                    <a:ext uri="{FF2B5EF4-FFF2-40B4-BE49-F238E27FC236}">
                      <a16:creationId xmlns:a16="http://schemas.microsoft.com/office/drawing/2014/main" id="{EBD183B9-C7B4-495E-9495-427A486F88CD}"/>
                    </a:ext>
                  </a:extLst>
                </p:cNvPr>
                <p:cNvSpPr>
                  <a:spLocks noChangeArrowheads="1"/>
                </p:cNvSpPr>
                <p:nvPr/>
              </p:nvSpPr>
              <p:spPr bwMode="auto">
                <a:xfrm>
                  <a:off x="72008" y="72008"/>
                  <a:ext cx="936104" cy="936104"/>
                </a:xfrm>
                <a:prstGeom prst="ellipse">
                  <a:avLst/>
                </a:prstGeom>
                <a:solidFill>
                  <a:srgbClr val="F76B47"/>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
            <p:nvSpPr>
              <p:cNvPr id="35" name="淘宝店chenying0907出品 26">
                <a:extLst>
                  <a:ext uri="{FF2B5EF4-FFF2-40B4-BE49-F238E27FC236}">
                    <a16:creationId xmlns:a16="http://schemas.microsoft.com/office/drawing/2014/main" id="{6C2382F5-6A23-4694-B75B-82FA8FA5FBFA}"/>
                  </a:ext>
                </a:extLst>
              </p:cNvPr>
              <p:cNvSpPr>
                <a:spLocks noChangeArrowheads="1"/>
              </p:cNvSpPr>
              <p:nvPr/>
            </p:nvSpPr>
            <p:spPr bwMode="auto">
              <a:xfrm>
                <a:off x="208383" y="400115"/>
                <a:ext cx="663361" cy="279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800" b="1" dirty="0">
                    <a:solidFill>
                      <a:schemeClr val="bg1">
                        <a:lumMod val="95000"/>
                      </a:schemeClr>
                    </a:solidFill>
                    <a:sym typeface="微软雅黑" pitchFamily="34" charset="-122"/>
                  </a:rPr>
                  <a:t>关键词</a:t>
                </a:r>
              </a:p>
            </p:txBody>
          </p:sp>
        </p:grpSp>
        <p:grpSp>
          <p:nvGrpSpPr>
            <p:cNvPr id="9" name="Group 15">
              <a:extLst>
                <a:ext uri="{FF2B5EF4-FFF2-40B4-BE49-F238E27FC236}">
                  <a16:creationId xmlns:a16="http://schemas.microsoft.com/office/drawing/2014/main" id="{5EA9CD35-C005-48C4-A6FA-1D60AA66C149}"/>
                </a:ext>
              </a:extLst>
            </p:cNvPr>
            <p:cNvGrpSpPr>
              <a:grpSpLocks/>
            </p:cNvGrpSpPr>
            <p:nvPr/>
          </p:nvGrpSpPr>
          <p:grpSpPr bwMode="auto">
            <a:xfrm>
              <a:off x="4095672" y="2683596"/>
              <a:ext cx="1170169" cy="1170677"/>
              <a:chOff x="0" y="0"/>
              <a:chExt cx="1080120" cy="1080120"/>
            </a:xfrm>
          </p:grpSpPr>
          <p:grpSp>
            <p:nvGrpSpPr>
              <p:cNvPr id="30" name="Group 16">
                <a:extLst>
                  <a:ext uri="{FF2B5EF4-FFF2-40B4-BE49-F238E27FC236}">
                    <a16:creationId xmlns:a16="http://schemas.microsoft.com/office/drawing/2014/main" id="{7EC42C04-AF72-4346-B6AF-E37C1FFDDC8B}"/>
                  </a:ext>
                </a:extLst>
              </p:cNvPr>
              <p:cNvGrpSpPr>
                <a:grpSpLocks/>
              </p:cNvGrpSpPr>
              <p:nvPr/>
            </p:nvGrpSpPr>
            <p:grpSpPr bwMode="auto">
              <a:xfrm>
                <a:off x="0" y="0"/>
                <a:ext cx="1080120" cy="1080120"/>
                <a:chOff x="0" y="0"/>
                <a:chExt cx="1080120" cy="1080120"/>
              </a:xfrm>
            </p:grpSpPr>
            <p:sp>
              <p:nvSpPr>
                <p:cNvPr id="32" name="淘宝店chenying0907出品 58">
                  <a:extLst>
                    <a:ext uri="{FF2B5EF4-FFF2-40B4-BE49-F238E27FC236}">
                      <a16:creationId xmlns:a16="http://schemas.microsoft.com/office/drawing/2014/main" id="{E4D26FE1-A371-4319-985F-68BB3ADD00E6}"/>
                    </a:ext>
                  </a:extLst>
                </p:cNvPr>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33" name="淘宝店chenying0907出品 59">
                  <a:extLst>
                    <a:ext uri="{FF2B5EF4-FFF2-40B4-BE49-F238E27FC236}">
                      <a16:creationId xmlns:a16="http://schemas.microsoft.com/office/drawing/2014/main" id="{8934B20D-9FA7-440C-AAF1-E1EA96E4FA12}"/>
                    </a:ext>
                  </a:extLst>
                </p:cNvPr>
                <p:cNvSpPr>
                  <a:spLocks noChangeArrowheads="1"/>
                </p:cNvSpPr>
                <p:nvPr/>
              </p:nvSpPr>
              <p:spPr bwMode="auto">
                <a:xfrm>
                  <a:off x="72008" y="72008"/>
                  <a:ext cx="936104" cy="936104"/>
                </a:xfrm>
                <a:prstGeom prst="ellipse">
                  <a:avLst/>
                </a:prstGeom>
                <a:solidFill>
                  <a:srgbClr val="A7B963"/>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
            <p:nvSpPr>
              <p:cNvPr id="31" name="淘宝店chenying0907出品 31">
                <a:extLst>
                  <a:ext uri="{FF2B5EF4-FFF2-40B4-BE49-F238E27FC236}">
                    <a16:creationId xmlns:a16="http://schemas.microsoft.com/office/drawing/2014/main" id="{AF55F35A-7039-428E-B67E-D2E422A81DC6}"/>
                  </a:ext>
                </a:extLst>
              </p:cNvPr>
              <p:cNvSpPr>
                <a:spLocks noChangeArrowheads="1"/>
              </p:cNvSpPr>
              <p:nvPr/>
            </p:nvSpPr>
            <p:spPr bwMode="auto">
              <a:xfrm>
                <a:off x="169896" y="398075"/>
                <a:ext cx="740330" cy="311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1800" b="1" dirty="0">
                    <a:solidFill>
                      <a:schemeClr val="bg1"/>
                    </a:solidFill>
                    <a:sym typeface="微软雅黑" pitchFamily="34" charset="-122"/>
                  </a:rPr>
                  <a:t>关键词</a:t>
                </a:r>
              </a:p>
            </p:txBody>
          </p:sp>
        </p:grpSp>
        <p:grpSp>
          <p:nvGrpSpPr>
            <p:cNvPr id="10" name="Group 20">
              <a:extLst>
                <a:ext uri="{FF2B5EF4-FFF2-40B4-BE49-F238E27FC236}">
                  <a16:creationId xmlns:a16="http://schemas.microsoft.com/office/drawing/2014/main" id="{B9F944D0-DE70-472A-AC48-4B0A7273E4A6}"/>
                </a:ext>
              </a:extLst>
            </p:cNvPr>
            <p:cNvGrpSpPr>
              <a:grpSpLocks/>
            </p:cNvGrpSpPr>
            <p:nvPr/>
          </p:nvGrpSpPr>
          <p:grpSpPr bwMode="auto">
            <a:xfrm>
              <a:off x="5486872" y="843558"/>
              <a:ext cx="1714659" cy="1715406"/>
              <a:chOff x="0" y="0"/>
              <a:chExt cx="1080120" cy="1080120"/>
            </a:xfrm>
          </p:grpSpPr>
          <p:grpSp>
            <p:nvGrpSpPr>
              <p:cNvPr id="26" name="Group 21">
                <a:extLst>
                  <a:ext uri="{FF2B5EF4-FFF2-40B4-BE49-F238E27FC236}">
                    <a16:creationId xmlns:a16="http://schemas.microsoft.com/office/drawing/2014/main" id="{B598D9B1-F9FF-4A6D-9E6B-A675D3FD4D37}"/>
                  </a:ext>
                </a:extLst>
              </p:cNvPr>
              <p:cNvGrpSpPr>
                <a:grpSpLocks/>
              </p:cNvGrpSpPr>
              <p:nvPr/>
            </p:nvGrpSpPr>
            <p:grpSpPr bwMode="auto">
              <a:xfrm>
                <a:off x="0" y="0"/>
                <a:ext cx="1080120" cy="1080120"/>
                <a:chOff x="0" y="0"/>
                <a:chExt cx="1080120" cy="1080120"/>
              </a:xfrm>
            </p:grpSpPr>
            <p:sp>
              <p:nvSpPr>
                <p:cNvPr id="28" name="淘宝店chenying0907出品 63">
                  <a:extLst>
                    <a:ext uri="{FF2B5EF4-FFF2-40B4-BE49-F238E27FC236}">
                      <a16:creationId xmlns:a16="http://schemas.microsoft.com/office/drawing/2014/main" id="{EA7978FF-70E4-4CE2-83A3-C9DC06BA2A1F}"/>
                    </a:ext>
                  </a:extLst>
                </p:cNvPr>
                <p:cNvSpPr>
                  <a:spLocks noChangeArrowheads="1"/>
                </p:cNvSpPr>
                <p:nvPr/>
              </p:nvSpPr>
              <p:spPr bwMode="auto">
                <a:xfrm>
                  <a:off x="0" y="0"/>
                  <a:ext cx="1080120" cy="1080120"/>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29" name="淘宝店chenying0907出品 64">
                  <a:extLst>
                    <a:ext uri="{FF2B5EF4-FFF2-40B4-BE49-F238E27FC236}">
                      <a16:creationId xmlns:a16="http://schemas.microsoft.com/office/drawing/2014/main" id="{F70DC83A-C4C4-4F1A-9511-6A9C520D0011}"/>
                    </a:ext>
                  </a:extLst>
                </p:cNvPr>
                <p:cNvSpPr>
                  <a:spLocks noChangeArrowheads="1"/>
                </p:cNvSpPr>
                <p:nvPr/>
              </p:nvSpPr>
              <p:spPr bwMode="auto">
                <a:xfrm>
                  <a:off x="72008" y="72008"/>
                  <a:ext cx="936104" cy="936104"/>
                </a:xfrm>
                <a:prstGeom prst="ellipse">
                  <a:avLst/>
                </a:prstGeom>
                <a:solidFill>
                  <a:srgbClr val="F76B47"/>
                </a:solidFill>
                <a:ln w="19050">
                  <a:noFill/>
                  <a:miter lim="800000"/>
                  <a:headEnd/>
                  <a:tailEnd/>
                </a:ln>
              </p:spPr>
              <p:txBody>
                <a:bodyPr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
            <p:nvSpPr>
              <p:cNvPr id="27" name="淘宝店chenying0907出品 37">
                <a:extLst>
                  <a:ext uri="{FF2B5EF4-FFF2-40B4-BE49-F238E27FC236}">
                    <a16:creationId xmlns:a16="http://schemas.microsoft.com/office/drawing/2014/main" id="{D47D8FA2-E7AA-4F51-8A36-8A54301CCBE7}"/>
                  </a:ext>
                </a:extLst>
              </p:cNvPr>
              <p:cNvSpPr>
                <a:spLocks noChangeArrowheads="1"/>
              </p:cNvSpPr>
              <p:nvPr/>
            </p:nvSpPr>
            <p:spPr bwMode="auto">
              <a:xfrm>
                <a:off x="220961" y="414093"/>
                <a:ext cx="638196" cy="265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r>
                  <a:rPr lang="zh-CN" altLang="en-US" sz="2400" b="1" dirty="0">
                    <a:solidFill>
                      <a:schemeClr val="bg1">
                        <a:lumMod val="95000"/>
                      </a:schemeClr>
                    </a:solidFill>
                    <a:sym typeface="微软雅黑" pitchFamily="34" charset="-122"/>
                  </a:rPr>
                  <a:t>关键词</a:t>
                </a:r>
              </a:p>
            </p:txBody>
          </p:sp>
        </p:grpSp>
        <p:cxnSp>
          <p:nvCxnSpPr>
            <p:cNvPr id="11" name="淘宝店chenying0907出品 13">
              <a:extLst>
                <a:ext uri="{FF2B5EF4-FFF2-40B4-BE49-F238E27FC236}">
                  <a16:creationId xmlns:a16="http://schemas.microsoft.com/office/drawing/2014/main" id="{A69C2F35-3478-4BE9-A2CF-3FF3E2396E63}"/>
                </a:ext>
              </a:extLst>
            </p:cNvPr>
            <p:cNvCxnSpPr>
              <a:cxnSpLocks noChangeShapeType="1"/>
              <a:stCxn id="40" idx="7"/>
              <a:endCxn id="36" idx="3"/>
            </p:cNvCxnSpPr>
            <p:nvPr/>
          </p:nvCxnSpPr>
          <p:spPr bwMode="auto">
            <a:xfrm flipV="1">
              <a:off x="2196831" y="2530069"/>
              <a:ext cx="361434" cy="293180"/>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12" name="淘宝店chenying0907出品 17">
              <a:extLst>
                <a:ext uri="{FF2B5EF4-FFF2-40B4-BE49-F238E27FC236}">
                  <a16:creationId xmlns:a16="http://schemas.microsoft.com/office/drawing/2014/main" id="{66796372-7542-464D-84CF-6760A1BB01B9}"/>
                </a:ext>
              </a:extLst>
            </p:cNvPr>
            <p:cNvCxnSpPr>
              <a:cxnSpLocks noChangeShapeType="1"/>
              <a:endCxn id="32" idx="1"/>
            </p:cNvCxnSpPr>
            <p:nvPr/>
          </p:nvCxnSpPr>
          <p:spPr bwMode="auto">
            <a:xfrm>
              <a:off x="3585893" y="2364321"/>
              <a:ext cx="681146" cy="490717"/>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13" name="淘宝店chenying0907出品 20">
              <a:extLst>
                <a:ext uri="{FF2B5EF4-FFF2-40B4-BE49-F238E27FC236}">
                  <a16:creationId xmlns:a16="http://schemas.microsoft.com/office/drawing/2014/main" id="{734E0E78-14B6-4E4E-AA6F-B9FEB20F6CA8}"/>
                </a:ext>
              </a:extLst>
            </p:cNvPr>
            <p:cNvCxnSpPr>
              <a:cxnSpLocks noChangeShapeType="1"/>
              <a:stCxn id="32" idx="7"/>
              <a:endCxn id="28" idx="3"/>
            </p:cNvCxnSpPr>
            <p:nvPr/>
          </p:nvCxnSpPr>
          <p:spPr bwMode="auto">
            <a:xfrm flipV="1">
              <a:off x="5094474" y="2307748"/>
              <a:ext cx="643504" cy="547289"/>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14" name="淘宝店chenying0907出品 23">
              <a:extLst>
                <a:ext uri="{FF2B5EF4-FFF2-40B4-BE49-F238E27FC236}">
                  <a16:creationId xmlns:a16="http://schemas.microsoft.com/office/drawing/2014/main" id="{7C7F96A5-93F8-4447-894D-47B02215E815}"/>
                </a:ext>
              </a:extLst>
            </p:cNvPr>
            <p:cNvCxnSpPr>
              <a:cxnSpLocks noChangeShapeType="1"/>
              <a:stCxn id="23" idx="5"/>
              <a:endCxn id="40" idx="1"/>
            </p:cNvCxnSpPr>
            <p:nvPr/>
          </p:nvCxnSpPr>
          <p:spPr bwMode="auto">
            <a:xfrm>
              <a:off x="1224310" y="2609667"/>
              <a:ext cx="299489" cy="213584"/>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15" name="淘宝店chenying0907出品 69">
              <a:extLst>
                <a:ext uri="{FF2B5EF4-FFF2-40B4-BE49-F238E27FC236}">
                  <a16:creationId xmlns:a16="http://schemas.microsoft.com/office/drawing/2014/main" id="{22668598-C487-4F9C-B9DF-98CC6AC417C8}"/>
                </a:ext>
              </a:extLst>
            </p:cNvPr>
            <p:cNvCxnSpPr>
              <a:cxnSpLocks noChangeShapeType="1"/>
              <a:stCxn id="24" idx="7"/>
              <a:endCxn id="32" idx="3"/>
            </p:cNvCxnSpPr>
            <p:nvPr/>
          </p:nvCxnSpPr>
          <p:spPr bwMode="auto">
            <a:xfrm flipV="1">
              <a:off x="3965597" y="3682831"/>
              <a:ext cx="301442" cy="278043"/>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cxnSp>
          <p:nvCxnSpPr>
            <p:cNvPr id="16" name="淘宝店chenying0907出品 72">
              <a:extLst>
                <a:ext uri="{FF2B5EF4-FFF2-40B4-BE49-F238E27FC236}">
                  <a16:creationId xmlns:a16="http://schemas.microsoft.com/office/drawing/2014/main" id="{509093AF-1905-4A95-AA4F-45CB846EC480}"/>
                </a:ext>
              </a:extLst>
            </p:cNvPr>
            <p:cNvCxnSpPr>
              <a:cxnSpLocks noChangeShapeType="1"/>
              <a:stCxn id="28" idx="6"/>
              <a:endCxn id="25" idx="1"/>
            </p:cNvCxnSpPr>
            <p:nvPr/>
          </p:nvCxnSpPr>
          <p:spPr bwMode="auto">
            <a:xfrm>
              <a:off x="7201531" y="1701261"/>
              <a:ext cx="397800" cy="281076"/>
            </a:xfrm>
            <a:prstGeom prst="line">
              <a:avLst/>
            </a:prstGeom>
            <a:noFill/>
            <a:ln w="28575">
              <a:solidFill>
                <a:schemeClr val="bg1">
                  <a:lumMod val="75000"/>
                </a:schemeClr>
              </a:solidFill>
              <a:miter lim="800000"/>
              <a:headEnd/>
              <a:tailEnd/>
            </a:ln>
            <a:extLst>
              <a:ext uri="{909E8E84-426E-40DD-AFC4-6F175D3DCCD1}">
                <a14:hiddenFill xmlns:a14="http://schemas.microsoft.com/office/drawing/2010/main">
                  <a:noFill/>
                </a14:hiddenFill>
              </a:ext>
            </a:extLst>
          </p:spPr>
        </p:cxnSp>
        <p:sp>
          <p:nvSpPr>
            <p:cNvPr id="17" name="淘宝店chenying0907出品 76">
              <a:extLst>
                <a:ext uri="{FF2B5EF4-FFF2-40B4-BE49-F238E27FC236}">
                  <a16:creationId xmlns:a16="http://schemas.microsoft.com/office/drawing/2014/main" id="{65754682-C3E6-4EA9-82FB-08FAF84B8269}"/>
                </a:ext>
              </a:extLst>
            </p:cNvPr>
            <p:cNvSpPr>
              <a:spLocks noChangeArrowheads="1"/>
            </p:cNvSpPr>
            <p:nvPr/>
          </p:nvSpPr>
          <p:spPr bwMode="auto">
            <a:xfrm>
              <a:off x="1148497" y="3744237"/>
              <a:ext cx="1366129" cy="2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050" dirty="0">
                  <a:solidFill>
                    <a:schemeClr val="bg1">
                      <a:lumMod val="50000"/>
                    </a:schemeClr>
                  </a:solidFill>
                  <a:sym typeface="微软雅黑" pitchFamily="34" charset="-122"/>
                </a:rPr>
                <a:t>点击添加描述总结</a:t>
              </a:r>
              <a:r>
                <a:rPr lang="en-US" altLang="zh-CN" sz="1050" dirty="0">
                  <a:solidFill>
                    <a:schemeClr val="bg1">
                      <a:lumMod val="50000"/>
                    </a:schemeClr>
                  </a:solidFill>
                  <a:sym typeface="微软雅黑" pitchFamily="34" charset="-122"/>
                </a:rPr>
                <a:t> </a:t>
              </a:r>
              <a:endParaRPr lang="zh-CN" altLang="en-US" sz="1050" dirty="0">
                <a:solidFill>
                  <a:schemeClr val="bg1">
                    <a:lumMod val="50000"/>
                  </a:schemeClr>
                </a:solidFill>
                <a:sym typeface="微软雅黑" pitchFamily="34" charset="-122"/>
              </a:endParaRPr>
            </a:p>
          </p:txBody>
        </p:sp>
        <p:sp>
          <p:nvSpPr>
            <p:cNvPr id="18" name="淘宝店chenying0907出品 80">
              <a:extLst>
                <a:ext uri="{FF2B5EF4-FFF2-40B4-BE49-F238E27FC236}">
                  <a16:creationId xmlns:a16="http://schemas.microsoft.com/office/drawing/2014/main" id="{9EDC1439-BE28-4017-BA62-4E79AA42C150}"/>
                </a:ext>
              </a:extLst>
            </p:cNvPr>
            <p:cNvSpPr>
              <a:spLocks noChangeArrowheads="1"/>
            </p:cNvSpPr>
            <p:nvPr/>
          </p:nvSpPr>
          <p:spPr bwMode="auto">
            <a:xfrm>
              <a:off x="2334060" y="2846623"/>
              <a:ext cx="1366129" cy="2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050" dirty="0">
                  <a:solidFill>
                    <a:schemeClr val="bg1">
                      <a:lumMod val="50000"/>
                    </a:schemeClr>
                  </a:solidFill>
                  <a:sym typeface="微软雅黑" pitchFamily="34" charset="-122"/>
                </a:rPr>
                <a:t>点击添加描述总结</a:t>
              </a:r>
              <a:r>
                <a:rPr lang="en-US" altLang="zh-CN" sz="1050" dirty="0">
                  <a:solidFill>
                    <a:schemeClr val="bg1">
                      <a:lumMod val="50000"/>
                    </a:schemeClr>
                  </a:solidFill>
                  <a:sym typeface="微软雅黑" pitchFamily="34" charset="-122"/>
                </a:rPr>
                <a:t> </a:t>
              </a:r>
              <a:endParaRPr lang="zh-CN" altLang="en-US" sz="1050" dirty="0">
                <a:solidFill>
                  <a:schemeClr val="bg1">
                    <a:lumMod val="50000"/>
                  </a:schemeClr>
                </a:solidFill>
                <a:sym typeface="微软雅黑" pitchFamily="34" charset="-122"/>
              </a:endParaRPr>
            </a:p>
          </p:txBody>
        </p:sp>
        <p:sp>
          <p:nvSpPr>
            <p:cNvPr id="19" name="淘宝店chenying0907出品 81">
              <a:extLst>
                <a:ext uri="{FF2B5EF4-FFF2-40B4-BE49-F238E27FC236}">
                  <a16:creationId xmlns:a16="http://schemas.microsoft.com/office/drawing/2014/main" id="{A8FD042E-C6D2-47BB-A4A3-E92505573EF0}"/>
                </a:ext>
              </a:extLst>
            </p:cNvPr>
            <p:cNvSpPr>
              <a:spLocks noChangeArrowheads="1"/>
            </p:cNvSpPr>
            <p:nvPr/>
          </p:nvSpPr>
          <p:spPr bwMode="auto">
            <a:xfrm>
              <a:off x="4037524" y="3987895"/>
              <a:ext cx="1366129" cy="2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050" dirty="0">
                  <a:solidFill>
                    <a:schemeClr val="bg1">
                      <a:lumMod val="50000"/>
                    </a:schemeClr>
                  </a:solidFill>
                  <a:sym typeface="微软雅黑" pitchFamily="34" charset="-122"/>
                </a:rPr>
                <a:t>点击添加描述总结</a:t>
              </a:r>
              <a:r>
                <a:rPr lang="en-US" altLang="zh-CN" sz="1050" dirty="0">
                  <a:solidFill>
                    <a:schemeClr val="bg1">
                      <a:lumMod val="50000"/>
                    </a:schemeClr>
                  </a:solidFill>
                  <a:sym typeface="微软雅黑" pitchFamily="34" charset="-122"/>
                </a:rPr>
                <a:t> </a:t>
              </a:r>
              <a:endParaRPr lang="zh-CN" altLang="en-US" sz="1050" dirty="0">
                <a:solidFill>
                  <a:schemeClr val="bg1">
                    <a:lumMod val="50000"/>
                  </a:schemeClr>
                </a:solidFill>
                <a:sym typeface="微软雅黑" pitchFamily="34" charset="-122"/>
              </a:endParaRPr>
            </a:p>
          </p:txBody>
        </p:sp>
        <p:sp>
          <p:nvSpPr>
            <p:cNvPr id="20" name="淘宝店chenying0907出品 82">
              <a:extLst>
                <a:ext uri="{FF2B5EF4-FFF2-40B4-BE49-F238E27FC236}">
                  <a16:creationId xmlns:a16="http://schemas.microsoft.com/office/drawing/2014/main" id="{2F0E9A33-A6FF-4029-B823-36330899CFCA}"/>
                </a:ext>
              </a:extLst>
            </p:cNvPr>
            <p:cNvSpPr>
              <a:spLocks noChangeArrowheads="1"/>
            </p:cNvSpPr>
            <p:nvPr/>
          </p:nvSpPr>
          <p:spPr bwMode="auto">
            <a:xfrm>
              <a:off x="5670999" y="2679986"/>
              <a:ext cx="1366129" cy="238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0624" tIns="40312" rIns="80624" bIns="4031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ts val="1410"/>
                </a:lnSpc>
                <a:spcBef>
                  <a:spcPct val="0"/>
                </a:spcBef>
                <a:buNone/>
              </a:pPr>
              <a:r>
                <a:rPr lang="zh-CN" altLang="en-US" sz="1050" dirty="0">
                  <a:solidFill>
                    <a:schemeClr val="bg1">
                      <a:lumMod val="50000"/>
                    </a:schemeClr>
                  </a:solidFill>
                  <a:sym typeface="微软雅黑" pitchFamily="34" charset="-122"/>
                </a:rPr>
                <a:t>点击添加描述总结</a:t>
              </a:r>
            </a:p>
          </p:txBody>
        </p:sp>
        <p:sp>
          <p:nvSpPr>
            <p:cNvPr id="21" name="淘宝店chenying0907出品 85">
              <a:extLst>
                <a:ext uri="{FF2B5EF4-FFF2-40B4-BE49-F238E27FC236}">
                  <a16:creationId xmlns:a16="http://schemas.microsoft.com/office/drawing/2014/main" id="{B7257C25-887F-4C75-9DC0-79E339B31689}"/>
                </a:ext>
              </a:extLst>
            </p:cNvPr>
            <p:cNvSpPr>
              <a:spLocks noChangeArrowheads="1"/>
            </p:cNvSpPr>
            <p:nvPr/>
          </p:nvSpPr>
          <p:spPr bwMode="auto">
            <a:xfrm>
              <a:off x="6092542" y="3159593"/>
              <a:ext cx="2322686" cy="333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6383" tIns="43191" rIns="86383" bIns="43191">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eaLnBrk="1" hangingPunct="1">
                <a:spcBef>
                  <a:spcPct val="0"/>
                </a:spcBef>
                <a:buFont typeface="Arial" charset="0"/>
                <a:buNone/>
              </a:pPr>
              <a:r>
                <a:rPr lang="zh-CN" altLang="en-US" sz="1800" b="1" dirty="0">
                  <a:solidFill>
                    <a:schemeClr val="bg1">
                      <a:lumMod val="50000"/>
                    </a:schemeClr>
                  </a:solidFill>
                  <a:sym typeface="微软雅黑" pitchFamily="34" charset="-122"/>
                </a:rPr>
                <a:t>添加主要观点</a:t>
              </a:r>
              <a:endParaRPr lang="zh-CN" altLang="en-US" sz="1800" dirty="0">
                <a:solidFill>
                  <a:schemeClr val="bg1">
                    <a:lumMod val="50000"/>
                  </a:schemeClr>
                </a:solidFill>
                <a:latin typeface="Arial" charset="0"/>
                <a:ea typeface="宋体" pitchFamily="2" charset="-122"/>
              </a:endParaRPr>
            </a:p>
          </p:txBody>
        </p:sp>
        <p:sp>
          <p:nvSpPr>
            <p:cNvPr id="22" name="淘宝店chenying0907出品 13">
              <a:extLst>
                <a:ext uri="{FF2B5EF4-FFF2-40B4-BE49-F238E27FC236}">
                  <a16:creationId xmlns:a16="http://schemas.microsoft.com/office/drawing/2014/main" id="{35CA95E4-8408-4C16-A8A7-E49B0923F882}"/>
                </a:ext>
              </a:extLst>
            </p:cNvPr>
            <p:cNvSpPr txBox="1"/>
            <p:nvPr/>
          </p:nvSpPr>
          <p:spPr>
            <a:xfrm>
              <a:off x="5711401" y="3521836"/>
              <a:ext cx="2739912" cy="772479"/>
            </a:xfrm>
            <a:prstGeom prst="rect">
              <a:avLst/>
            </a:prstGeom>
            <a:noFill/>
          </p:spPr>
          <p:txBody>
            <a:bodyPr wrap="square" lIns="68558" tIns="34278" rIns="68558" bIns="34278" rtlCol="0">
              <a:spAutoFit/>
            </a:bodyPr>
            <a:lstStyle/>
            <a:p>
              <a:pPr>
                <a:lnSpc>
                  <a:spcPct val="120000"/>
                </a:lnSpc>
                <a:spcBef>
                  <a:spcPct val="0"/>
                </a:spcBef>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23" name="淘宝店chenying0907出品 56">
              <a:extLst>
                <a:ext uri="{FF2B5EF4-FFF2-40B4-BE49-F238E27FC236}">
                  <a16:creationId xmlns:a16="http://schemas.microsoft.com/office/drawing/2014/main" id="{28BA94AE-F7A0-48DA-8650-75D5C8949B98}"/>
                </a:ext>
              </a:extLst>
            </p:cNvPr>
            <p:cNvSpPr>
              <a:spLocks noChangeArrowheads="1"/>
            </p:cNvSpPr>
            <p:nvPr/>
          </p:nvSpPr>
          <p:spPr bwMode="auto">
            <a:xfrm rot="21019161">
              <a:off x="876078" y="2306904"/>
              <a:ext cx="383524" cy="383691"/>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24" name="淘宝店chenying0907出品 58">
              <a:extLst>
                <a:ext uri="{FF2B5EF4-FFF2-40B4-BE49-F238E27FC236}">
                  <a16:creationId xmlns:a16="http://schemas.microsoft.com/office/drawing/2014/main" id="{EAF1D713-7209-4F1E-BD37-0015A014F7B8}"/>
                </a:ext>
              </a:extLst>
            </p:cNvPr>
            <p:cNvSpPr>
              <a:spLocks noChangeArrowheads="1"/>
            </p:cNvSpPr>
            <p:nvPr/>
          </p:nvSpPr>
          <p:spPr bwMode="auto">
            <a:xfrm>
              <a:off x="3545048" y="3888483"/>
              <a:ext cx="492703" cy="494318"/>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sp>
          <p:nvSpPr>
            <p:cNvPr id="25" name="淘宝店chenying0907出品 70">
              <a:extLst>
                <a:ext uri="{FF2B5EF4-FFF2-40B4-BE49-F238E27FC236}">
                  <a16:creationId xmlns:a16="http://schemas.microsoft.com/office/drawing/2014/main" id="{0CA04AF6-C37B-48C4-8D72-FFDB1F88F83F}"/>
                </a:ext>
              </a:extLst>
            </p:cNvPr>
            <p:cNvSpPr>
              <a:spLocks noChangeArrowheads="1"/>
            </p:cNvSpPr>
            <p:nvPr/>
          </p:nvSpPr>
          <p:spPr bwMode="auto">
            <a:xfrm>
              <a:off x="7515903" y="1898872"/>
              <a:ext cx="569687" cy="569935"/>
            </a:xfrm>
            <a:prstGeom prst="ellipse">
              <a:avLst/>
            </a:prstGeom>
            <a:solidFill>
              <a:schemeClr val="bg1">
                <a:lumMod val="75000"/>
              </a:schemeClr>
            </a:solidFill>
            <a:ln>
              <a:noFill/>
            </a:ln>
            <a:extLst/>
          </p:spPr>
          <p:txBody>
            <a:bodyPr lIns="80624" tIns="40312" rIns="80624" bIns="40312" anchor="ct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eaLnBrk="1" hangingPunct="1">
                <a:spcBef>
                  <a:spcPct val="0"/>
                </a:spcBef>
                <a:buFont typeface="Arial" charset="0"/>
                <a:buNone/>
              </a:pPr>
              <a:endParaRPr lang="zh-CN" altLang="zh-CN" sz="1800">
                <a:solidFill>
                  <a:srgbClr val="FFFFFF"/>
                </a:solidFill>
                <a:sym typeface="微软雅黑" pitchFamily="34" charset="-122"/>
              </a:endParaRPr>
            </a:p>
          </p:txBody>
        </p:sp>
      </p:grpSp>
    </p:spTree>
    <p:extLst>
      <p:ext uri="{BB962C8B-B14F-4D97-AF65-F5344CB8AC3E}">
        <p14:creationId xmlns:p14="http://schemas.microsoft.com/office/powerpoint/2010/main" val="189454847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Group 35">
            <a:extLst>
              <a:ext uri="{FF2B5EF4-FFF2-40B4-BE49-F238E27FC236}">
                <a16:creationId xmlns:a16="http://schemas.microsoft.com/office/drawing/2014/main" id="{76ABA8B7-265C-4100-8A8A-26E29199D8DE}"/>
              </a:ext>
            </a:extLst>
          </p:cNvPr>
          <p:cNvGrpSpPr>
            <a:grpSpLocks/>
          </p:cNvGrpSpPr>
          <p:nvPr/>
        </p:nvGrpSpPr>
        <p:grpSpPr bwMode="auto">
          <a:xfrm>
            <a:off x="1857339" y="2223575"/>
            <a:ext cx="1981476" cy="1986802"/>
            <a:chOff x="6516746" y="1863304"/>
            <a:chExt cx="2001660" cy="2006869"/>
          </a:xfrm>
          <a:solidFill>
            <a:srgbClr val="A7B963"/>
          </a:solidFill>
        </p:grpSpPr>
        <p:sp>
          <p:nvSpPr>
            <p:cNvPr id="6" name="Teardrop 3">
              <a:extLst>
                <a:ext uri="{FF2B5EF4-FFF2-40B4-BE49-F238E27FC236}">
                  <a16:creationId xmlns:a16="http://schemas.microsoft.com/office/drawing/2014/main" id="{798D2FE1-51F0-424C-ADAB-FE6F3556A7D6}"/>
                </a:ext>
              </a:extLst>
            </p:cNvPr>
            <p:cNvSpPr/>
            <p:nvPr/>
          </p:nvSpPr>
          <p:spPr>
            <a:xfrm flipV="1">
              <a:off x="6516746" y="1868068"/>
              <a:ext cx="2001660" cy="2002105"/>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US" sz="1600" dirty="0">
                <a:solidFill>
                  <a:schemeClr val="bg1"/>
                </a:solidFill>
                <a:latin typeface="Roboto Condensed" panose="02000000000000000000" pitchFamily="2" charset="0"/>
                <a:cs typeface="Arial"/>
              </a:endParaRPr>
            </a:p>
          </p:txBody>
        </p:sp>
        <p:sp>
          <p:nvSpPr>
            <p:cNvPr id="7" name="Oval 7">
              <a:extLst>
                <a:ext uri="{FF2B5EF4-FFF2-40B4-BE49-F238E27FC236}">
                  <a16:creationId xmlns:a16="http://schemas.microsoft.com/office/drawing/2014/main" id="{B7858D88-F8D5-48E0-A6DF-C80A0D98F985}"/>
                </a:ext>
              </a:extLst>
            </p:cNvPr>
            <p:cNvSpPr/>
            <p:nvPr/>
          </p:nvSpPr>
          <p:spPr>
            <a:xfrm>
              <a:off x="6516746" y="1863304"/>
              <a:ext cx="588910" cy="589042"/>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S</a:t>
              </a:r>
              <a:endParaRPr lang="en-US" altLang="zh-CN" sz="1600">
                <a:solidFill>
                  <a:schemeClr val="bg1"/>
                </a:solidFill>
                <a:latin typeface="Roboto Condensed" charset="0"/>
                <a:cs typeface="Arial" pitchFamily="34" charset="0"/>
              </a:endParaRPr>
            </a:p>
          </p:txBody>
        </p:sp>
        <p:sp>
          <p:nvSpPr>
            <p:cNvPr id="9" name="Text Placeholder 33">
              <a:extLst>
                <a:ext uri="{FF2B5EF4-FFF2-40B4-BE49-F238E27FC236}">
                  <a16:creationId xmlns:a16="http://schemas.microsoft.com/office/drawing/2014/main" id="{B54F0E53-5610-45EF-AC25-34302ECB709C}"/>
                </a:ext>
              </a:extLst>
            </p:cNvPr>
            <p:cNvSpPr txBox="1">
              <a:spLocks/>
            </p:cNvSpPr>
            <p:nvPr/>
          </p:nvSpPr>
          <p:spPr bwMode="auto">
            <a:xfrm>
              <a:off x="6516746" y="2869344"/>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buFont typeface="Arial" pitchFamily="34" charset="0"/>
                <a:buNone/>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10" name="Group 34">
            <a:extLst>
              <a:ext uri="{FF2B5EF4-FFF2-40B4-BE49-F238E27FC236}">
                <a16:creationId xmlns:a16="http://schemas.microsoft.com/office/drawing/2014/main" id="{19E274AC-33AB-444C-B194-52F6FF32C9D0}"/>
              </a:ext>
            </a:extLst>
          </p:cNvPr>
          <p:cNvGrpSpPr>
            <a:grpSpLocks/>
          </p:cNvGrpSpPr>
          <p:nvPr/>
        </p:nvGrpSpPr>
        <p:grpSpPr bwMode="auto">
          <a:xfrm>
            <a:off x="3604265" y="2223575"/>
            <a:ext cx="1981476" cy="1986802"/>
            <a:chOff x="8516644" y="1863304"/>
            <a:chExt cx="2001658" cy="2006870"/>
          </a:xfrm>
          <a:solidFill>
            <a:srgbClr val="F76B47"/>
          </a:solidFill>
        </p:grpSpPr>
        <p:sp>
          <p:nvSpPr>
            <p:cNvPr id="11" name="Teardrop 4">
              <a:extLst>
                <a:ext uri="{FF2B5EF4-FFF2-40B4-BE49-F238E27FC236}">
                  <a16:creationId xmlns:a16="http://schemas.microsoft.com/office/drawing/2014/main" id="{2977EE75-E8BF-4CA4-ABB2-DF374440FACB}"/>
                </a:ext>
              </a:extLst>
            </p:cNvPr>
            <p:cNvSpPr/>
            <p:nvPr/>
          </p:nvSpPr>
          <p:spPr>
            <a:xfrm rot="16200000" flipH="1">
              <a:off x="8516420" y="1868292"/>
              <a:ext cx="2002106" cy="2001658"/>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US" sz="1600" dirty="0">
                <a:solidFill>
                  <a:schemeClr val="bg1"/>
                </a:solidFill>
                <a:latin typeface="Roboto Condensed" panose="02000000000000000000" pitchFamily="2" charset="0"/>
                <a:cs typeface="Arial"/>
              </a:endParaRPr>
            </a:p>
          </p:txBody>
        </p:sp>
        <p:sp>
          <p:nvSpPr>
            <p:cNvPr id="12" name="Oval 8">
              <a:extLst>
                <a:ext uri="{FF2B5EF4-FFF2-40B4-BE49-F238E27FC236}">
                  <a16:creationId xmlns:a16="http://schemas.microsoft.com/office/drawing/2014/main" id="{E5EFF93C-3C63-423C-9A84-2D14DF05A2E0}"/>
                </a:ext>
              </a:extLst>
            </p:cNvPr>
            <p:cNvSpPr/>
            <p:nvPr/>
          </p:nvSpPr>
          <p:spPr>
            <a:xfrm>
              <a:off x="9929393" y="1863304"/>
              <a:ext cx="588909" cy="589042"/>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W</a:t>
              </a:r>
              <a:endParaRPr lang="en-US" altLang="zh-CN" sz="1600">
                <a:solidFill>
                  <a:schemeClr val="bg1"/>
                </a:solidFill>
                <a:latin typeface="Roboto Condensed" charset="0"/>
                <a:cs typeface="Arial" pitchFamily="34" charset="0"/>
              </a:endParaRPr>
            </a:p>
          </p:txBody>
        </p:sp>
        <p:sp>
          <p:nvSpPr>
            <p:cNvPr id="13" name="Text Placeholder 33">
              <a:extLst>
                <a:ext uri="{FF2B5EF4-FFF2-40B4-BE49-F238E27FC236}">
                  <a16:creationId xmlns:a16="http://schemas.microsoft.com/office/drawing/2014/main" id="{ACE18AB8-F593-40D1-8151-1924276DF667}"/>
                </a:ext>
              </a:extLst>
            </p:cNvPr>
            <p:cNvSpPr txBox="1">
              <a:spLocks/>
            </p:cNvSpPr>
            <p:nvPr/>
          </p:nvSpPr>
          <p:spPr bwMode="auto">
            <a:xfrm>
              <a:off x="8517523" y="2869343"/>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14" name="Group 36">
            <a:extLst>
              <a:ext uri="{FF2B5EF4-FFF2-40B4-BE49-F238E27FC236}">
                <a16:creationId xmlns:a16="http://schemas.microsoft.com/office/drawing/2014/main" id="{EA3F0CA7-5922-4D6F-82EA-321E3A0E1F31}"/>
              </a:ext>
            </a:extLst>
          </p:cNvPr>
          <p:cNvGrpSpPr>
            <a:grpSpLocks/>
          </p:cNvGrpSpPr>
          <p:nvPr/>
        </p:nvGrpSpPr>
        <p:grpSpPr bwMode="auto">
          <a:xfrm>
            <a:off x="1857339" y="3932756"/>
            <a:ext cx="1981476" cy="1982088"/>
            <a:chOff x="6516746" y="3870173"/>
            <a:chExt cx="2001660" cy="2001657"/>
          </a:xfrm>
          <a:solidFill>
            <a:srgbClr val="F76B47"/>
          </a:solidFill>
        </p:grpSpPr>
        <p:sp>
          <p:nvSpPr>
            <p:cNvPr id="15" name="Teardrop 5">
              <a:extLst>
                <a:ext uri="{FF2B5EF4-FFF2-40B4-BE49-F238E27FC236}">
                  <a16:creationId xmlns:a16="http://schemas.microsoft.com/office/drawing/2014/main" id="{7800D44F-EE67-4A62-9544-959A66F34F3E}"/>
                </a:ext>
              </a:extLst>
            </p:cNvPr>
            <p:cNvSpPr/>
            <p:nvPr/>
          </p:nvSpPr>
          <p:spPr>
            <a:xfrm>
              <a:off x="6516746" y="3870173"/>
              <a:ext cx="2001660" cy="2001657"/>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AU" sz="1600" dirty="0">
                <a:solidFill>
                  <a:schemeClr val="bg1"/>
                </a:solidFill>
                <a:latin typeface="Roboto Condensed" panose="02000000000000000000" pitchFamily="2" charset="0"/>
                <a:cs typeface="Arial"/>
              </a:endParaRPr>
            </a:p>
          </p:txBody>
        </p:sp>
        <p:sp>
          <p:nvSpPr>
            <p:cNvPr id="16" name="Oval 10">
              <a:extLst>
                <a:ext uri="{FF2B5EF4-FFF2-40B4-BE49-F238E27FC236}">
                  <a16:creationId xmlns:a16="http://schemas.microsoft.com/office/drawing/2014/main" id="{FD6D1B2B-5667-4A9B-A01D-917E4FB28783}"/>
                </a:ext>
              </a:extLst>
            </p:cNvPr>
            <p:cNvSpPr/>
            <p:nvPr/>
          </p:nvSpPr>
          <p:spPr>
            <a:xfrm>
              <a:off x="6516746" y="5282920"/>
              <a:ext cx="588910" cy="58891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T</a:t>
              </a:r>
              <a:endParaRPr lang="en-US" altLang="zh-CN" sz="1600">
                <a:solidFill>
                  <a:schemeClr val="bg1"/>
                </a:solidFill>
                <a:latin typeface="Roboto Condensed" charset="0"/>
                <a:cs typeface="Arial" pitchFamily="34" charset="0"/>
              </a:endParaRPr>
            </a:p>
          </p:txBody>
        </p:sp>
        <p:sp>
          <p:nvSpPr>
            <p:cNvPr id="17" name="Text Placeholder 33">
              <a:extLst>
                <a:ext uri="{FF2B5EF4-FFF2-40B4-BE49-F238E27FC236}">
                  <a16:creationId xmlns:a16="http://schemas.microsoft.com/office/drawing/2014/main" id="{718A5D1A-77E3-465B-A98D-27324C5CAD9E}"/>
                </a:ext>
              </a:extLst>
            </p:cNvPr>
            <p:cNvSpPr txBox="1">
              <a:spLocks/>
            </p:cNvSpPr>
            <p:nvPr/>
          </p:nvSpPr>
          <p:spPr bwMode="auto">
            <a:xfrm>
              <a:off x="6516746" y="4661014"/>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18" name="Group 37">
            <a:extLst>
              <a:ext uri="{FF2B5EF4-FFF2-40B4-BE49-F238E27FC236}">
                <a16:creationId xmlns:a16="http://schemas.microsoft.com/office/drawing/2014/main" id="{0EDE07E0-721D-4B51-9A45-DD000A3E3B63}"/>
              </a:ext>
            </a:extLst>
          </p:cNvPr>
          <p:cNvGrpSpPr>
            <a:grpSpLocks/>
          </p:cNvGrpSpPr>
          <p:nvPr/>
        </p:nvGrpSpPr>
        <p:grpSpPr bwMode="auto">
          <a:xfrm>
            <a:off x="3604265" y="3932756"/>
            <a:ext cx="1981476" cy="1982088"/>
            <a:chOff x="8516643" y="3870173"/>
            <a:chExt cx="2001659" cy="2001657"/>
          </a:xfrm>
          <a:solidFill>
            <a:srgbClr val="A7B963"/>
          </a:solidFill>
        </p:grpSpPr>
        <p:sp>
          <p:nvSpPr>
            <p:cNvPr id="19" name="Teardrop 6">
              <a:extLst>
                <a:ext uri="{FF2B5EF4-FFF2-40B4-BE49-F238E27FC236}">
                  <a16:creationId xmlns:a16="http://schemas.microsoft.com/office/drawing/2014/main" id="{8D48B0BD-8BCB-43C0-AD6D-629FD7BEAFF7}"/>
                </a:ext>
              </a:extLst>
            </p:cNvPr>
            <p:cNvSpPr/>
            <p:nvPr/>
          </p:nvSpPr>
          <p:spPr>
            <a:xfrm flipH="1">
              <a:off x="8516643" y="3870173"/>
              <a:ext cx="2001659" cy="2001657"/>
            </a:xfrm>
            <a:prstGeom prst="teardrop">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lnSpc>
                  <a:spcPct val="90000"/>
                </a:lnSpc>
                <a:spcBef>
                  <a:spcPct val="20000"/>
                </a:spcBef>
                <a:spcAft>
                  <a:spcPts val="0"/>
                </a:spcAft>
                <a:defRPr/>
              </a:pPr>
              <a:endParaRPr lang="en-AU" sz="1600" dirty="0">
                <a:solidFill>
                  <a:schemeClr val="bg1"/>
                </a:solidFill>
                <a:latin typeface="Roboto Condensed" panose="02000000000000000000" pitchFamily="2" charset="0"/>
                <a:cs typeface="Arial"/>
              </a:endParaRPr>
            </a:p>
          </p:txBody>
        </p:sp>
        <p:sp>
          <p:nvSpPr>
            <p:cNvPr id="20" name="Oval 9">
              <a:extLst>
                <a:ext uri="{FF2B5EF4-FFF2-40B4-BE49-F238E27FC236}">
                  <a16:creationId xmlns:a16="http://schemas.microsoft.com/office/drawing/2014/main" id="{D63C9E80-F731-4DAC-B0EA-C23CCC4E6A80}"/>
                </a:ext>
              </a:extLst>
            </p:cNvPr>
            <p:cNvSpPr/>
            <p:nvPr/>
          </p:nvSpPr>
          <p:spPr>
            <a:xfrm>
              <a:off x="9929392" y="5282920"/>
              <a:ext cx="588910" cy="588910"/>
            </a:xfrm>
            <a:prstGeom prst="ellipse">
              <a:avLst/>
            </a:prstGeom>
            <a:gr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lvl1pPr>
                <a:defRPr>
                  <a:solidFill>
                    <a:schemeClr val="tx1"/>
                  </a:solidFill>
                  <a:latin typeface="Calibri" pitchFamily="34" charset="0"/>
                  <a:ea typeface="MS PGothic" pitchFamily="34" charset="-128"/>
                </a:defRPr>
              </a:lvl1pPr>
              <a:lvl2pPr marL="742950" indent="-285750">
                <a:defRPr>
                  <a:solidFill>
                    <a:schemeClr val="tx1"/>
                  </a:solidFill>
                  <a:latin typeface="Calibri" pitchFamily="34" charset="0"/>
                  <a:ea typeface="MS PGothic" pitchFamily="34" charset="-128"/>
                </a:defRPr>
              </a:lvl2pPr>
              <a:lvl3pPr marL="1143000" indent="-228600">
                <a:defRPr>
                  <a:solidFill>
                    <a:schemeClr val="tx1"/>
                  </a:solidFill>
                  <a:latin typeface="Calibri" pitchFamily="34" charset="0"/>
                  <a:ea typeface="MS PGothic" pitchFamily="34" charset="-128"/>
                </a:defRPr>
              </a:lvl3pPr>
              <a:lvl4pPr marL="1600200" indent="-228600">
                <a:defRPr>
                  <a:solidFill>
                    <a:schemeClr val="tx1"/>
                  </a:solidFill>
                  <a:latin typeface="Calibri" pitchFamily="34" charset="0"/>
                  <a:ea typeface="MS PGothic" pitchFamily="34" charset="-128"/>
                </a:defRPr>
              </a:lvl4pPr>
              <a:lvl5pPr marL="2057400" indent="-228600">
                <a:defRPr>
                  <a:solidFill>
                    <a:schemeClr val="tx1"/>
                  </a:solidFill>
                  <a:latin typeface="Calibri" pitchFamily="34" charset="0"/>
                  <a:ea typeface="MS PGothic" pitchFamily="34" charset="-128"/>
                </a:defRPr>
              </a:lvl5pPr>
              <a:lvl6pPr marL="2514600" indent="-228600" fontAlgn="base">
                <a:spcBef>
                  <a:spcPct val="0"/>
                </a:spcBef>
                <a:spcAft>
                  <a:spcPct val="0"/>
                </a:spcAft>
                <a:defRPr>
                  <a:solidFill>
                    <a:schemeClr val="tx1"/>
                  </a:solidFill>
                  <a:latin typeface="Calibri" pitchFamily="34" charset="0"/>
                  <a:ea typeface="MS PGothic" pitchFamily="34" charset="-128"/>
                </a:defRPr>
              </a:lvl6pPr>
              <a:lvl7pPr marL="2971800" indent="-228600" fontAlgn="base">
                <a:spcBef>
                  <a:spcPct val="0"/>
                </a:spcBef>
                <a:spcAft>
                  <a:spcPct val="0"/>
                </a:spcAft>
                <a:defRPr>
                  <a:solidFill>
                    <a:schemeClr val="tx1"/>
                  </a:solidFill>
                  <a:latin typeface="Calibri" pitchFamily="34" charset="0"/>
                  <a:ea typeface="MS PGothic" pitchFamily="34" charset="-128"/>
                </a:defRPr>
              </a:lvl7pPr>
              <a:lvl8pPr marL="3429000" indent="-228600" fontAlgn="base">
                <a:spcBef>
                  <a:spcPct val="0"/>
                </a:spcBef>
                <a:spcAft>
                  <a:spcPct val="0"/>
                </a:spcAft>
                <a:defRPr>
                  <a:solidFill>
                    <a:schemeClr val="tx1"/>
                  </a:solidFill>
                  <a:latin typeface="Calibri" pitchFamily="34" charset="0"/>
                  <a:ea typeface="MS PGothic" pitchFamily="34" charset="-128"/>
                </a:defRPr>
              </a:lvl8pPr>
              <a:lvl9pPr marL="3886200" indent="-228600"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en-AU" altLang="zh-CN" sz="1600">
                  <a:solidFill>
                    <a:schemeClr val="bg1"/>
                  </a:solidFill>
                  <a:latin typeface="Roboto Condensed" charset="0"/>
                  <a:cs typeface="Arial" pitchFamily="34" charset="0"/>
                </a:rPr>
                <a:t>O</a:t>
              </a:r>
              <a:endParaRPr lang="en-US" altLang="zh-CN" sz="1600">
                <a:solidFill>
                  <a:schemeClr val="bg1"/>
                </a:solidFill>
                <a:latin typeface="Roboto Condensed" charset="0"/>
                <a:cs typeface="Arial" pitchFamily="34" charset="0"/>
              </a:endParaRPr>
            </a:p>
          </p:txBody>
        </p:sp>
        <p:sp>
          <p:nvSpPr>
            <p:cNvPr id="21" name="Text Placeholder 33">
              <a:extLst>
                <a:ext uri="{FF2B5EF4-FFF2-40B4-BE49-F238E27FC236}">
                  <a16:creationId xmlns:a16="http://schemas.microsoft.com/office/drawing/2014/main" id="{6690E35F-FEE9-4F89-A0F8-20F87D5F6DAF}"/>
                </a:ext>
              </a:extLst>
            </p:cNvPr>
            <p:cNvSpPr txBox="1">
              <a:spLocks/>
            </p:cNvSpPr>
            <p:nvPr/>
          </p:nvSpPr>
          <p:spPr bwMode="auto">
            <a:xfrm>
              <a:off x="8517523" y="4661013"/>
              <a:ext cx="1999897" cy="29693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defRPr>
                  <a:solidFill>
                    <a:schemeClr val="tx1"/>
                  </a:solidFill>
                  <a:latin typeface="Calibri" pitchFamily="34" charset="0"/>
                  <a:ea typeface="MS PGothic" pitchFamily="34" charset="-128"/>
                </a:defRPr>
              </a:lvl1pPr>
              <a:lvl2pPr marL="742950" indent="-285750" defTabSz="912813">
                <a:defRPr>
                  <a:solidFill>
                    <a:schemeClr val="tx1"/>
                  </a:solidFill>
                  <a:latin typeface="Calibri" pitchFamily="34" charset="0"/>
                  <a:ea typeface="MS PGothic" pitchFamily="34" charset="-128"/>
                </a:defRPr>
              </a:lvl2pPr>
              <a:lvl3pPr marL="1143000" indent="-228600" defTabSz="912813">
                <a:defRPr>
                  <a:solidFill>
                    <a:schemeClr val="tx1"/>
                  </a:solidFill>
                  <a:latin typeface="Calibri" pitchFamily="34" charset="0"/>
                  <a:ea typeface="MS PGothic" pitchFamily="34" charset="-128"/>
                </a:defRPr>
              </a:lvl3pPr>
              <a:lvl4pPr marL="1600200" indent="-228600" defTabSz="912813">
                <a:defRPr>
                  <a:solidFill>
                    <a:schemeClr val="tx1"/>
                  </a:solidFill>
                  <a:latin typeface="Calibri" pitchFamily="34" charset="0"/>
                  <a:ea typeface="MS PGothic" pitchFamily="34" charset="-128"/>
                </a:defRPr>
              </a:lvl4pPr>
              <a:lvl5pPr marL="2057400" indent="-228600" defTabSz="912813">
                <a:defRPr>
                  <a:solidFill>
                    <a:schemeClr val="tx1"/>
                  </a:solidFill>
                  <a:latin typeface="Calibri" pitchFamily="34" charset="0"/>
                  <a:ea typeface="MS PGothic" pitchFamily="34" charset="-128"/>
                </a:defRPr>
              </a:lvl5pPr>
              <a:lvl6pPr marL="2514600" indent="-228600" defTabSz="912813" fontAlgn="base">
                <a:spcBef>
                  <a:spcPct val="0"/>
                </a:spcBef>
                <a:spcAft>
                  <a:spcPct val="0"/>
                </a:spcAft>
                <a:defRPr>
                  <a:solidFill>
                    <a:schemeClr val="tx1"/>
                  </a:solidFill>
                  <a:latin typeface="Calibri" pitchFamily="34" charset="0"/>
                  <a:ea typeface="MS PGothic" pitchFamily="34" charset="-128"/>
                </a:defRPr>
              </a:lvl6pPr>
              <a:lvl7pPr marL="2971800" indent="-228600" defTabSz="912813" fontAlgn="base">
                <a:spcBef>
                  <a:spcPct val="0"/>
                </a:spcBef>
                <a:spcAft>
                  <a:spcPct val="0"/>
                </a:spcAft>
                <a:defRPr>
                  <a:solidFill>
                    <a:schemeClr val="tx1"/>
                  </a:solidFill>
                  <a:latin typeface="Calibri" pitchFamily="34" charset="0"/>
                  <a:ea typeface="MS PGothic" pitchFamily="34" charset="-128"/>
                </a:defRPr>
              </a:lvl7pPr>
              <a:lvl8pPr marL="3429000" indent="-228600" defTabSz="912813" fontAlgn="base">
                <a:spcBef>
                  <a:spcPct val="0"/>
                </a:spcBef>
                <a:spcAft>
                  <a:spcPct val="0"/>
                </a:spcAft>
                <a:defRPr>
                  <a:solidFill>
                    <a:schemeClr val="tx1"/>
                  </a:solidFill>
                  <a:latin typeface="Calibri" pitchFamily="34" charset="0"/>
                  <a:ea typeface="MS PGothic" pitchFamily="34" charset="-128"/>
                </a:defRPr>
              </a:lvl8pPr>
              <a:lvl9pPr marL="3886200" indent="-228600" defTabSz="912813" fontAlgn="base">
                <a:spcBef>
                  <a:spcPct val="0"/>
                </a:spcBef>
                <a:spcAft>
                  <a:spcPct val="0"/>
                </a:spcAft>
                <a:defRPr>
                  <a:solidFill>
                    <a:schemeClr val="tx1"/>
                  </a:solidFill>
                  <a:latin typeface="Calibri" pitchFamily="34" charset="0"/>
                  <a:ea typeface="MS PGothic" pitchFamily="34" charset="-128"/>
                </a:defRPr>
              </a:lvl9pPr>
            </a:lstStyle>
            <a:p>
              <a:pPr algn="ctr">
                <a:lnSpc>
                  <a:spcPct val="90000"/>
                </a:lnSpc>
                <a:spcBef>
                  <a:spcPct val="20000"/>
                </a:spcBef>
              </a:pPr>
              <a:r>
                <a:rPr lang="zh-CN" altLang="en-US" sz="1600" dirty="0">
                  <a:solidFill>
                    <a:schemeClr val="bg1"/>
                  </a:solidFill>
                  <a:latin typeface="Roboto Condensed" charset="0"/>
                  <a:cs typeface="Arial" pitchFamily="34" charset="0"/>
                </a:rPr>
                <a:t>标题内容</a:t>
              </a:r>
              <a:endParaRPr lang="en-AU" altLang="zh-CN" sz="1600" dirty="0">
                <a:solidFill>
                  <a:schemeClr val="bg1"/>
                </a:solidFill>
                <a:latin typeface="Roboto Condensed" charset="0"/>
                <a:cs typeface="Arial" pitchFamily="34" charset="0"/>
              </a:endParaRPr>
            </a:p>
          </p:txBody>
        </p:sp>
      </p:grpSp>
      <p:grpSp>
        <p:nvGrpSpPr>
          <p:cNvPr id="22" name="组合 21">
            <a:extLst>
              <a:ext uri="{FF2B5EF4-FFF2-40B4-BE49-F238E27FC236}">
                <a16:creationId xmlns:a16="http://schemas.microsoft.com/office/drawing/2014/main" id="{EB719FA9-36B5-42CE-AE2D-E305922566AD}"/>
              </a:ext>
            </a:extLst>
          </p:cNvPr>
          <p:cNvGrpSpPr/>
          <p:nvPr/>
        </p:nvGrpSpPr>
        <p:grpSpPr>
          <a:xfrm>
            <a:off x="6748822" y="2323695"/>
            <a:ext cx="4209112" cy="3513092"/>
            <a:chOff x="6007704" y="2198666"/>
            <a:chExt cx="4519047" cy="3771777"/>
          </a:xfrm>
        </p:grpSpPr>
        <p:sp>
          <p:nvSpPr>
            <p:cNvPr id="23" name="PA_KSO_Shape">
              <a:extLst>
                <a:ext uri="{FF2B5EF4-FFF2-40B4-BE49-F238E27FC236}">
                  <a16:creationId xmlns:a16="http://schemas.microsoft.com/office/drawing/2014/main" id="{C145F766-8045-4EEF-84C4-1BB00F79AD9B}"/>
                </a:ext>
              </a:extLst>
            </p:cNvPr>
            <p:cNvSpPr/>
            <p:nvPr>
              <p:custDataLst>
                <p:tags r:id="rId1"/>
              </p:custDataLst>
            </p:nvPr>
          </p:nvSpPr>
          <p:spPr>
            <a:xfrm>
              <a:off x="6007704" y="223313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24" name="PA_KSO_Shape_15">
              <a:extLst>
                <a:ext uri="{FF2B5EF4-FFF2-40B4-BE49-F238E27FC236}">
                  <a16:creationId xmlns:a16="http://schemas.microsoft.com/office/drawing/2014/main" id="{BAEDFD30-B212-4007-8018-51AF93DA9409}"/>
                </a:ext>
              </a:extLst>
            </p:cNvPr>
            <p:cNvSpPr/>
            <p:nvPr>
              <p:custDataLst>
                <p:tags r:id="rId2"/>
              </p:custDataLst>
            </p:nvPr>
          </p:nvSpPr>
          <p:spPr>
            <a:xfrm>
              <a:off x="6007704" y="3435263"/>
              <a:ext cx="473820" cy="473820"/>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25" name="PA_KSO_Shape_16">
              <a:extLst>
                <a:ext uri="{FF2B5EF4-FFF2-40B4-BE49-F238E27FC236}">
                  <a16:creationId xmlns:a16="http://schemas.microsoft.com/office/drawing/2014/main" id="{966CAE48-9272-428E-B125-F6CBFA17402B}"/>
                </a:ext>
              </a:extLst>
            </p:cNvPr>
            <p:cNvSpPr/>
            <p:nvPr>
              <p:custDataLst>
                <p:tags r:id="rId3"/>
              </p:custDataLst>
            </p:nvPr>
          </p:nvSpPr>
          <p:spPr>
            <a:xfrm>
              <a:off x="6007704" y="451039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26" name="PA_KSO_Shape_17">
              <a:extLst>
                <a:ext uri="{FF2B5EF4-FFF2-40B4-BE49-F238E27FC236}">
                  <a16:creationId xmlns:a16="http://schemas.microsoft.com/office/drawing/2014/main" id="{A13EF120-1A53-438E-A0B0-E90D20E86461}"/>
                </a:ext>
              </a:extLst>
            </p:cNvPr>
            <p:cNvSpPr/>
            <p:nvPr>
              <p:custDataLst>
                <p:tags r:id="rId4"/>
              </p:custDataLst>
            </p:nvPr>
          </p:nvSpPr>
          <p:spPr>
            <a:xfrm>
              <a:off x="6007704" y="5496624"/>
              <a:ext cx="473819" cy="473819"/>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p>
          </p:txBody>
        </p:sp>
        <p:sp>
          <p:nvSpPr>
            <p:cNvPr id="27" name="出品 26">
              <a:extLst>
                <a:ext uri="{FF2B5EF4-FFF2-40B4-BE49-F238E27FC236}">
                  <a16:creationId xmlns:a16="http://schemas.microsoft.com/office/drawing/2014/main" id="{F8578BF3-A088-4557-8D66-D55D8E11757C}"/>
                </a:ext>
              </a:extLst>
            </p:cNvPr>
            <p:cNvSpPr txBox="1"/>
            <p:nvPr>
              <p:custDataLst>
                <p:tags r:id="rId5"/>
              </p:custDataLst>
            </p:nvPr>
          </p:nvSpPr>
          <p:spPr>
            <a:xfrm>
              <a:off x="6588525" y="2198666"/>
              <a:ext cx="1138453" cy="307777"/>
            </a:xfrm>
            <a:prstGeom prst="rect">
              <a:avLst/>
            </a:prstGeom>
            <a:noFill/>
          </p:spPr>
          <p:txBody>
            <a:bodyPr wrap="none" rtlCol="0">
              <a:spAutoFit/>
            </a:bodyPr>
            <a:lstStyle/>
            <a:p>
              <a:r>
                <a:rPr lang="en-US" altLang="zh-CN" sz="14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品 15">
              <a:extLst>
                <a:ext uri="{FF2B5EF4-FFF2-40B4-BE49-F238E27FC236}">
                  <a16:creationId xmlns:a16="http://schemas.microsoft.com/office/drawing/2014/main" id="{99633915-F7D6-4F85-9E4B-ECAB41F65068}"/>
                </a:ext>
              </a:extLst>
            </p:cNvPr>
            <p:cNvSpPr txBox="1"/>
            <p:nvPr>
              <p:custDataLst>
                <p:tags r:id="rId6"/>
              </p:custDataLst>
            </p:nvPr>
          </p:nvSpPr>
          <p:spPr>
            <a:xfrm>
              <a:off x="6588525" y="2470043"/>
              <a:ext cx="3938226"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29" name="品 28">
              <a:extLst>
                <a:ext uri="{FF2B5EF4-FFF2-40B4-BE49-F238E27FC236}">
                  <a16:creationId xmlns:a16="http://schemas.microsoft.com/office/drawing/2014/main" id="{5B3E4F94-FD06-4318-85BD-F7948740CA83}"/>
                </a:ext>
              </a:extLst>
            </p:cNvPr>
            <p:cNvSpPr txBox="1"/>
            <p:nvPr>
              <p:custDataLst>
                <p:tags r:id="rId7"/>
              </p:custDataLst>
            </p:nvPr>
          </p:nvSpPr>
          <p:spPr>
            <a:xfrm>
              <a:off x="6588525" y="3160208"/>
              <a:ext cx="1138453" cy="307777"/>
            </a:xfrm>
            <a:prstGeom prst="rect">
              <a:avLst/>
            </a:prstGeom>
            <a:noFill/>
          </p:spPr>
          <p:txBody>
            <a:bodyPr wrap="none" rtlCol="0">
              <a:spAutoFit/>
            </a:bodyPr>
            <a:lstStyle/>
            <a:p>
              <a:r>
                <a:rPr lang="en-US" altLang="zh-CN" sz="14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PA15">
              <a:extLst>
                <a:ext uri="{FF2B5EF4-FFF2-40B4-BE49-F238E27FC236}">
                  <a16:creationId xmlns:a16="http://schemas.microsoft.com/office/drawing/2014/main" id="{47503566-F268-4559-919C-ED18B8E5AEC2}"/>
                </a:ext>
              </a:extLst>
            </p:cNvPr>
            <p:cNvSpPr txBox="1"/>
            <p:nvPr>
              <p:custDataLst>
                <p:tags r:id="rId8"/>
              </p:custDataLst>
            </p:nvPr>
          </p:nvSpPr>
          <p:spPr>
            <a:xfrm>
              <a:off x="6588525" y="3431585"/>
              <a:ext cx="3938226"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1" name="30">
              <a:extLst>
                <a:ext uri="{FF2B5EF4-FFF2-40B4-BE49-F238E27FC236}">
                  <a16:creationId xmlns:a16="http://schemas.microsoft.com/office/drawing/2014/main" id="{441DA8F6-BF39-4D2E-B616-949E24171F2E}"/>
                </a:ext>
              </a:extLst>
            </p:cNvPr>
            <p:cNvSpPr txBox="1"/>
            <p:nvPr>
              <p:custDataLst>
                <p:tags r:id="rId9"/>
              </p:custDataLst>
            </p:nvPr>
          </p:nvSpPr>
          <p:spPr>
            <a:xfrm>
              <a:off x="6588525" y="4141062"/>
              <a:ext cx="1138453" cy="307777"/>
            </a:xfrm>
            <a:prstGeom prst="rect">
              <a:avLst/>
            </a:prstGeom>
            <a:noFill/>
          </p:spPr>
          <p:txBody>
            <a:bodyPr wrap="none" rtlCol="0">
              <a:spAutoFit/>
            </a:bodyPr>
            <a:lstStyle/>
            <a:p>
              <a:r>
                <a:rPr lang="en-US" altLang="zh-CN" sz="14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15">
              <a:extLst>
                <a:ext uri="{FF2B5EF4-FFF2-40B4-BE49-F238E27FC236}">
                  <a16:creationId xmlns:a16="http://schemas.microsoft.com/office/drawing/2014/main" id="{D697F6B5-FCBB-4065-8DA9-BCAE136F18FE}"/>
                </a:ext>
              </a:extLst>
            </p:cNvPr>
            <p:cNvSpPr txBox="1"/>
            <p:nvPr>
              <p:custDataLst>
                <p:tags r:id="rId10"/>
              </p:custDataLst>
            </p:nvPr>
          </p:nvSpPr>
          <p:spPr>
            <a:xfrm>
              <a:off x="6588525" y="4412439"/>
              <a:ext cx="3938226"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sp>
          <p:nvSpPr>
            <p:cNvPr id="33" name="品 32">
              <a:extLst>
                <a:ext uri="{FF2B5EF4-FFF2-40B4-BE49-F238E27FC236}">
                  <a16:creationId xmlns:a16="http://schemas.microsoft.com/office/drawing/2014/main" id="{EC75539E-6131-4809-AD3F-32E279FC228B}"/>
                </a:ext>
              </a:extLst>
            </p:cNvPr>
            <p:cNvSpPr txBox="1"/>
            <p:nvPr>
              <p:custDataLst>
                <p:tags r:id="rId11"/>
              </p:custDataLst>
            </p:nvPr>
          </p:nvSpPr>
          <p:spPr>
            <a:xfrm>
              <a:off x="6588525" y="5107623"/>
              <a:ext cx="1138453" cy="307777"/>
            </a:xfrm>
            <a:prstGeom prst="rect">
              <a:avLst/>
            </a:prstGeom>
            <a:noFill/>
          </p:spPr>
          <p:txBody>
            <a:bodyPr wrap="none" rtlCol="0">
              <a:spAutoFit/>
            </a:bodyPr>
            <a:lstStyle/>
            <a:p>
              <a:r>
                <a:rPr lang="en-US" altLang="zh-CN" sz="1400" b="1" dirty="0">
                  <a:solidFill>
                    <a:schemeClr val="bg1">
                      <a:lumMod val="50000"/>
                    </a:schemeClr>
                  </a:solidFill>
                  <a:latin typeface="微软雅黑" panose="020B0503020204020204" pitchFamily="34" charset="-122"/>
                  <a:ea typeface="微软雅黑" panose="020B0503020204020204" pitchFamily="34" charset="-122"/>
                </a:rPr>
                <a:t>KEYWORD</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15">
              <a:extLst>
                <a:ext uri="{FF2B5EF4-FFF2-40B4-BE49-F238E27FC236}">
                  <a16:creationId xmlns:a16="http://schemas.microsoft.com/office/drawing/2014/main" id="{AA514315-FC61-46C2-AE37-44D833CC0115}"/>
                </a:ext>
              </a:extLst>
            </p:cNvPr>
            <p:cNvSpPr txBox="1"/>
            <p:nvPr>
              <p:custDataLst>
                <p:tags r:id="rId12"/>
              </p:custDataLst>
            </p:nvPr>
          </p:nvSpPr>
          <p:spPr>
            <a:xfrm>
              <a:off x="6588525" y="5379000"/>
              <a:ext cx="3938226" cy="577081"/>
            </a:xfrm>
            <a:prstGeom prst="rect">
              <a:avLst/>
            </a:prstGeom>
            <a:noFill/>
          </p:spPr>
          <p:txBody>
            <a:bodyPr wrap="square" rtlCol="0">
              <a:spAutoFit/>
            </a:bodyPr>
            <a:lstStyle/>
            <a:p>
              <a:pP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rPr>
                <a:t>这里输入简单的文字概述这里输入简单字概述这里输入简单简单的文字概述这里输入简单</a:t>
              </a:r>
            </a:p>
          </p:txBody>
        </p:sp>
      </p:grpSp>
    </p:spTree>
    <p:extLst>
      <p:ext uri="{BB962C8B-B14F-4D97-AF65-F5344CB8AC3E}">
        <p14:creationId xmlns:p14="http://schemas.microsoft.com/office/powerpoint/2010/main" val="42474144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par>
                                <p:cTn id="16" presetID="53" presetClass="entr" presetSubtype="16" fill="hold" nodeType="with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500" fill="hold"/>
                                        <p:tgtEl>
                                          <p:spTgt spid="18"/>
                                        </p:tgtEl>
                                        <p:attrNameLst>
                                          <p:attrName>ppt_w</p:attrName>
                                        </p:attrNameLst>
                                      </p:cBhvr>
                                      <p:tavLst>
                                        <p:tav tm="0">
                                          <p:val>
                                            <p:fltVal val="0"/>
                                          </p:val>
                                        </p:tav>
                                        <p:tav tm="100000">
                                          <p:val>
                                            <p:strVal val="#ppt_w"/>
                                          </p:val>
                                        </p:tav>
                                      </p:tavLst>
                                    </p:anim>
                                    <p:anim calcmode="lin" valueType="num">
                                      <p:cBhvr>
                                        <p:cTn id="29" dur="500" fill="hold"/>
                                        <p:tgtEl>
                                          <p:spTgt spid="18"/>
                                        </p:tgtEl>
                                        <p:attrNameLst>
                                          <p:attrName>ppt_h</p:attrName>
                                        </p:attrNameLst>
                                      </p:cBhvr>
                                      <p:tavLst>
                                        <p:tav tm="0">
                                          <p:val>
                                            <p:fltVal val="0"/>
                                          </p:val>
                                        </p:tav>
                                        <p:tav tm="100000">
                                          <p:val>
                                            <p:strVal val="#ppt_h"/>
                                          </p:val>
                                        </p:tav>
                                      </p:tavLst>
                                    </p:anim>
                                    <p:animEffect transition="in" filter="fade">
                                      <p:cBhvr>
                                        <p:cTn id="30" dur="500"/>
                                        <p:tgtEl>
                                          <p:spTgt spid="18"/>
                                        </p:tgtEl>
                                      </p:cBhvr>
                                    </p:animEffect>
                                  </p:childTnLst>
                                </p:cTn>
                              </p:par>
                            </p:childTnLst>
                          </p:cTn>
                        </p:par>
                        <p:par>
                          <p:cTn id="31" fill="hold">
                            <p:stCondLst>
                              <p:cond delay="1250"/>
                            </p:stCondLst>
                            <p:childTnLst>
                              <p:par>
                                <p:cTn id="32" presetID="26" presetClass="emph" presetSubtype="0" fill="hold" nodeType="afterEffect">
                                  <p:stCondLst>
                                    <p:cond delay="0"/>
                                  </p:stCondLst>
                                  <p:childTnLst>
                                    <p:animEffect transition="out" filter="fade">
                                      <p:cBhvr>
                                        <p:cTn id="33" dur="500" tmFilter="0, 0; .2, .5; .8, .5; 1, 0"/>
                                        <p:tgtEl>
                                          <p:spTgt spid="5"/>
                                        </p:tgtEl>
                                      </p:cBhvr>
                                    </p:animEffect>
                                    <p:animScale>
                                      <p:cBhvr>
                                        <p:cTn id="34" dur="250" autoRev="1" fill="hold"/>
                                        <p:tgtEl>
                                          <p:spTgt spid="5"/>
                                        </p:tgtEl>
                                      </p:cBhvr>
                                      <p:by x="105000" y="105000"/>
                                    </p:animScale>
                                  </p:childTnLst>
                                </p:cTn>
                              </p:par>
                              <p:par>
                                <p:cTn id="35" presetID="26" presetClass="emph" presetSubtype="0" fill="hold" nodeType="withEffect">
                                  <p:stCondLst>
                                    <p:cond delay="300"/>
                                  </p:stCondLst>
                                  <p:childTnLst>
                                    <p:animEffect transition="out" filter="fade">
                                      <p:cBhvr>
                                        <p:cTn id="36" dur="500" tmFilter="0, 0; .2, .5; .8, .5; 1, 0"/>
                                        <p:tgtEl>
                                          <p:spTgt spid="10"/>
                                        </p:tgtEl>
                                      </p:cBhvr>
                                    </p:animEffect>
                                    <p:animScale>
                                      <p:cBhvr>
                                        <p:cTn id="37" dur="250" autoRev="1" fill="hold"/>
                                        <p:tgtEl>
                                          <p:spTgt spid="10"/>
                                        </p:tgtEl>
                                      </p:cBhvr>
                                      <p:by x="105000" y="105000"/>
                                    </p:animScale>
                                  </p:childTnLst>
                                </p:cTn>
                              </p:par>
                              <p:par>
                                <p:cTn id="38" presetID="26" presetClass="emph" presetSubtype="0" fill="hold" nodeType="withEffect">
                                  <p:stCondLst>
                                    <p:cond delay="600"/>
                                  </p:stCondLst>
                                  <p:childTnLst>
                                    <p:animEffect transition="out" filter="fade">
                                      <p:cBhvr>
                                        <p:cTn id="39" dur="500" tmFilter="0, 0; .2, .5; .8, .5; 1, 0"/>
                                        <p:tgtEl>
                                          <p:spTgt spid="14"/>
                                        </p:tgtEl>
                                      </p:cBhvr>
                                    </p:animEffect>
                                    <p:animScale>
                                      <p:cBhvr>
                                        <p:cTn id="40" dur="250" autoRev="1" fill="hold"/>
                                        <p:tgtEl>
                                          <p:spTgt spid="14"/>
                                        </p:tgtEl>
                                      </p:cBhvr>
                                      <p:by x="105000" y="105000"/>
                                    </p:animScale>
                                  </p:childTnLst>
                                </p:cTn>
                              </p:par>
                              <p:par>
                                <p:cTn id="41" presetID="26" presetClass="emph" presetSubtype="0" fill="hold" nodeType="withEffect">
                                  <p:stCondLst>
                                    <p:cond delay="900"/>
                                  </p:stCondLst>
                                  <p:childTnLst>
                                    <p:animEffect transition="out" filter="fade">
                                      <p:cBhvr>
                                        <p:cTn id="42" dur="500" tmFilter="0, 0; .2, .5; .8, .5; 1, 0"/>
                                        <p:tgtEl>
                                          <p:spTgt spid="18"/>
                                        </p:tgtEl>
                                      </p:cBhvr>
                                    </p:animEffect>
                                    <p:animScale>
                                      <p:cBhvr>
                                        <p:cTn id="43" dur="250" autoRev="1" fill="hold"/>
                                        <p:tgtEl>
                                          <p:spTgt spid="18"/>
                                        </p:tgtEl>
                                      </p:cBhvr>
                                      <p:by x="105000" y="105000"/>
                                    </p:animScale>
                                  </p:childTnLst>
                                </p:cTn>
                              </p:par>
                            </p:childTnLst>
                          </p:cTn>
                        </p:par>
                        <p:par>
                          <p:cTn id="44" fill="hold">
                            <p:stCondLst>
                              <p:cond delay="2650"/>
                            </p:stCondLst>
                            <p:childTnLst>
                              <p:par>
                                <p:cTn id="45" presetID="2" presetClass="entr" presetSubtype="4"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ppt_x"/>
                                          </p:val>
                                        </p:tav>
                                        <p:tav tm="100000">
                                          <p:val>
                                            <p:strVal val="#ppt_x"/>
                                          </p:val>
                                        </p:tav>
                                      </p:tavLst>
                                    </p:anim>
                                    <p:anim calcmode="lin" valueType="num">
                                      <p:cBhvr additive="base">
                                        <p:cTn id="4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94BFF45A-A7EF-4EAB-95AC-7453B92A473C}"/>
              </a:ext>
            </a:extLst>
          </p:cNvPr>
          <p:cNvGrpSpPr/>
          <p:nvPr/>
        </p:nvGrpSpPr>
        <p:grpSpPr>
          <a:xfrm>
            <a:off x="6603970" y="1575826"/>
            <a:ext cx="5442383" cy="4467386"/>
            <a:chOff x="491753" y="1415282"/>
            <a:chExt cx="4086949" cy="3354775"/>
          </a:xfrm>
        </p:grpSpPr>
        <p:graphicFrame>
          <p:nvGraphicFramePr>
            <p:cNvPr id="6" name="图表 5">
              <a:extLst>
                <a:ext uri="{FF2B5EF4-FFF2-40B4-BE49-F238E27FC236}">
                  <a16:creationId xmlns:a16="http://schemas.microsoft.com/office/drawing/2014/main" id="{ED09074F-2442-4DA6-83AF-EA9604AA4F97}"/>
                </a:ext>
              </a:extLst>
            </p:cNvPr>
            <p:cNvGraphicFramePr/>
            <p:nvPr>
              <p:extLst>
                <p:ext uri="{D42A27DB-BD31-4B8C-83A1-F6EECF244321}">
                  <p14:modId xmlns:p14="http://schemas.microsoft.com/office/powerpoint/2010/main" val="2294760939"/>
                </p:ext>
              </p:extLst>
            </p:nvPr>
          </p:nvGraphicFramePr>
          <p:xfrm>
            <a:off x="816819" y="1415282"/>
            <a:ext cx="2986225" cy="2448000"/>
          </p:xfrm>
          <a:graphic>
            <a:graphicData uri="http://schemas.openxmlformats.org/drawingml/2006/chart">
              <c:chart xmlns:c="http://schemas.openxmlformats.org/drawingml/2006/chart" xmlns:r="http://schemas.openxmlformats.org/officeDocument/2006/relationships" r:id="rId3"/>
            </a:graphicData>
          </a:graphic>
        </p:graphicFrame>
        <p:sp>
          <p:nvSpPr>
            <p:cNvPr id="7" name="任意多边形 14">
              <a:extLst>
                <a:ext uri="{FF2B5EF4-FFF2-40B4-BE49-F238E27FC236}">
                  <a16:creationId xmlns:a16="http://schemas.microsoft.com/office/drawing/2014/main" id="{B77C4EB0-9688-44A8-8AB6-01D96D872669}"/>
                </a:ext>
              </a:extLst>
            </p:cNvPr>
            <p:cNvSpPr/>
            <p:nvPr/>
          </p:nvSpPr>
          <p:spPr>
            <a:xfrm>
              <a:off x="789871" y="400530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9" name="文本框 62">
              <a:extLst>
                <a:ext uri="{FF2B5EF4-FFF2-40B4-BE49-F238E27FC236}">
                  <a16:creationId xmlns:a16="http://schemas.microsoft.com/office/drawing/2014/main" id="{57440194-CDF1-41BC-BB10-4A7845ABC5D5}"/>
                </a:ext>
              </a:extLst>
            </p:cNvPr>
            <p:cNvSpPr txBox="1"/>
            <p:nvPr/>
          </p:nvSpPr>
          <p:spPr>
            <a:xfrm>
              <a:off x="1118001" y="4008488"/>
              <a:ext cx="3460701" cy="392911"/>
            </a:xfrm>
            <a:prstGeom prst="rect">
              <a:avLst/>
            </a:prstGeom>
            <a:noFill/>
          </p:spPr>
          <p:txBody>
            <a:bodyPr wrap="square" rtlCol="0">
              <a:spAutoFit/>
            </a:bodyPr>
            <a:lstStyle/>
            <a:p>
              <a:r>
                <a:rPr lang="en-US" altLang="zh-CN" sz="2800" dirty="0">
                  <a:solidFill>
                    <a:schemeClr val="bg1">
                      <a:lumMod val="50000"/>
                    </a:schemeClr>
                  </a:solidFill>
                  <a:latin typeface="Adobe Gothic Std B" panose="020B0800000000000000" pitchFamily="34" charset="-128"/>
                </a:rPr>
                <a:t>Please enter your title</a:t>
              </a:r>
              <a:endParaRPr lang="zh-CN" altLang="en-US" sz="2800" dirty="0">
                <a:solidFill>
                  <a:schemeClr val="bg1">
                    <a:lumMod val="50000"/>
                  </a:schemeClr>
                </a:solidFill>
                <a:latin typeface="Adobe Gothic Std B" panose="020B0800000000000000" pitchFamily="34" charset="-128"/>
              </a:endParaRPr>
            </a:p>
          </p:txBody>
        </p:sp>
        <p:sp>
          <p:nvSpPr>
            <p:cNvPr id="10" name="矩形 9">
              <a:extLst>
                <a:ext uri="{FF2B5EF4-FFF2-40B4-BE49-F238E27FC236}">
                  <a16:creationId xmlns:a16="http://schemas.microsoft.com/office/drawing/2014/main" id="{6470E1C7-16FA-429F-AE98-944078CF2CBD}"/>
                </a:ext>
              </a:extLst>
            </p:cNvPr>
            <p:cNvSpPr/>
            <p:nvPr/>
          </p:nvSpPr>
          <p:spPr>
            <a:xfrm>
              <a:off x="491753" y="4446483"/>
              <a:ext cx="3788832" cy="323574"/>
            </a:xfrm>
            <a:prstGeom prst="rect">
              <a:avLst/>
            </a:prstGeom>
          </p:spPr>
          <p:txBody>
            <a:bodyPr wrap="square">
              <a:spAutoFit/>
            </a:bodyPr>
            <a:lstStyle/>
            <a:p>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Lorem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ipsum</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dolor sit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amet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consectetur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adipisicing</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elit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sed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do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eiusmod</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tempor</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incididunt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ut</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labore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et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dolore</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magna </a:t>
              </a:r>
              <a:r>
                <a:rPr lang="en-US" altLang="zh-CN" sz="1100" dirty="0" err="1">
                  <a:solidFill>
                    <a:schemeClr val="bg1">
                      <a:lumMod val="50000"/>
                    </a:schemeClr>
                  </a:solidFill>
                  <a:latin typeface="冬青黑体简体中文 W3" panose="020B0300000000000000" pitchFamily="34" charset="-122"/>
                  <a:ea typeface="冬青黑体简体中文 W3" panose="020B0300000000000000" pitchFamily="34" charset="-122"/>
                </a:rPr>
                <a:t>aliqua</a:t>
              </a:r>
              <a:r>
                <a:rPr lang="en-US" altLang="zh-CN" sz="1100" dirty="0">
                  <a:solidFill>
                    <a:schemeClr val="bg1">
                      <a:lumMod val="50000"/>
                    </a:schemeClr>
                  </a:solidFill>
                  <a:latin typeface="冬青黑体简体中文 W3" panose="020B0300000000000000" pitchFamily="34" charset="-122"/>
                  <a:ea typeface="冬青黑体简体中文 W3" panose="020B0300000000000000" pitchFamily="34" charset="-122"/>
                </a:rPr>
                <a:t>. </a:t>
              </a:r>
              <a:endParaRPr lang="zh-CN" altLang="en-US" sz="1100" dirty="0">
                <a:solidFill>
                  <a:schemeClr val="bg1">
                    <a:lumMod val="50000"/>
                  </a:schemeClr>
                </a:solidFill>
                <a:latin typeface="冬青黑体简体中文 W3" panose="020B0300000000000000" pitchFamily="34" charset="-122"/>
                <a:ea typeface="冬青黑体简体中文 W3" panose="020B0300000000000000" pitchFamily="34" charset="-122"/>
              </a:endParaRPr>
            </a:p>
          </p:txBody>
        </p:sp>
      </p:grpSp>
      <p:sp>
        <p:nvSpPr>
          <p:cNvPr id="11" name="Rectangle 3">
            <a:extLst>
              <a:ext uri="{FF2B5EF4-FFF2-40B4-BE49-F238E27FC236}">
                <a16:creationId xmlns:a16="http://schemas.microsoft.com/office/drawing/2014/main" id="{377071EA-CECD-4EFD-A1F0-9148BED176B9}"/>
              </a:ext>
            </a:extLst>
          </p:cNvPr>
          <p:cNvSpPr/>
          <p:nvPr/>
        </p:nvSpPr>
        <p:spPr>
          <a:xfrm>
            <a:off x="1267323" y="1948042"/>
            <a:ext cx="5212200" cy="2152598"/>
          </a:xfrm>
          <a:prstGeom prst="rect">
            <a:avLst/>
          </a:prstGeom>
          <a:solidFill>
            <a:srgbClr val="A7B963"/>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a:latin typeface="+mn-ea"/>
            </a:endParaRPr>
          </a:p>
        </p:txBody>
      </p:sp>
      <p:sp>
        <p:nvSpPr>
          <p:cNvPr id="12" name="Subtitle 2">
            <a:extLst>
              <a:ext uri="{FF2B5EF4-FFF2-40B4-BE49-F238E27FC236}">
                <a16:creationId xmlns:a16="http://schemas.microsoft.com/office/drawing/2014/main" id="{163FFB4E-DCD1-4F39-BCEB-904EEBBE749C}"/>
              </a:ext>
            </a:extLst>
          </p:cNvPr>
          <p:cNvSpPr txBox="1"/>
          <p:nvPr/>
        </p:nvSpPr>
        <p:spPr>
          <a:xfrm>
            <a:off x="1586189" y="1804101"/>
            <a:ext cx="923584" cy="2254847"/>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dirty="0">
                <a:solidFill>
                  <a:schemeClr val="bg1"/>
                </a:solidFill>
                <a:latin typeface="+mn-ea"/>
                <a:cs typeface="Helvetica Neue"/>
              </a:rPr>
              <a:t>“</a:t>
            </a:r>
          </a:p>
        </p:txBody>
      </p:sp>
      <p:sp>
        <p:nvSpPr>
          <p:cNvPr id="13" name="Subtitle 2">
            <a:extLst>
              <a:ext uri="{FF2B5EF4-FFF2-40B4-BE49-F238E27FC236}">
                <a16:creationId xmlns:a16="http://schemas.microsoft.com/office/drawing/2014/main" id="{5B65C5DA-A5F7-4E87-A328-5795150F8671}"/>
              </a:ext>
            </a:extLst>
          </p:cNvPr>
          <p:cNvSpPr txBox="1"/>
          <p:nvPr/>
        </p:nvSpPr>
        <p:spPr>
          <a:xfrm>
            <a:off x="1809851" y="2504849"/>
            <a:ext cx="4185200" cy="2485388"/>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lnSpc>
                <a:spcPct val="120000"/>
              </a:lnSpc>
              <a:buNone/>
            </a:pPr>
            <a:r>
              <a:rPr lang="zh-CN" altLang="en-US" sz="1800" dirty="0">
                <a:solidFill>
                  <a:schemeClr val="bg1"/>
                </a:solidFill>
                <a:latin typeface="微软雅黑" pitchFamily="34" charset="-122"/>
                <a:ea typeface="微软雅黑" pitchFamily="34" charset="-122"/>
              </a:rPr>
              <a:t>详写内容</a:t>
            </a:r>
            <a:r>
              <a:rPr lang="en-US" altLang="zh-CN" sz="1800" dirty="0">
                <a:solidFill>
                  <a:schemeClr val="bg1"/>
                </a:solidFill>
                <a:latin typeface="微软雅黑" pitchFamily="34" charset="-122"/>
                <a:ea typeface="微软雅黑" pitchFamily="34" charset="-122"/>
              </a:rPr>
              <a:t>……</a:t>
            </a:r>
            <a:r>
              <a:rPr lang="zh-CN" altLang="en-US" sz="1800" dirty="0">
                <a:solidFill>
                  <a:schemeClr val="bg1"/>
                </a:solidFill>
                <a:latin typeface="微软雅黑" pitchFamily="34" charset="-122"/>
                <a:ea typeface="微软雅黑" pitchFamily="34" charset="-122"/>
              </a:rPr>
              <a:t>点击输入本栏的具体文字，简明扼要的说明分项内容，此为概念图解，请根据具体内容酌情修改。</a:t>
            </a:r>
            <a:endParaRPr lang="en-US" altLang="zh-CN" sz="1800" dirty="0">
              <a:solidFill>
                <a:schemeClr val="bg1"/>
              </a:solidFill>
              <a:latin typeface="微软雅黑" pitchFamily="34" charset="-122"/>
              <a:ea typeface="微软雅黑" pitchFamily="34" charset="-122"/>
            </a:endParaRPr>
          </a:p>
        </p:txBody>
      </p:sp>
      <p:sp>
        <p:nvSpPr>
          <p:cNvPr id="14" name="Subtitle 2">
            <a:extLst>
              <a:ext uri="{FF2B5EF4-FFF2-40B4-BE49-F238E27FC236}">
                <a16:creationId xmlns:a16="http://schemas.microsoft.com/office/drawing/2014/main" id="{70C76ACF-DAA0-4436-AFD7-03CB946F89FE}"/>
              </a:ext>
            </a:extLst>
          </p:cNvPr>
          <p:cNvSpPr txBox="1"/>
          <p:nvPr/>
        </p:nvSpPr>
        <p:spPr>
          <a:xfrm>
            <a:off x="5598206" y="3429634"/>
            <a:ext cx="1134486" cy="1101639"/>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7200" b="1" dirty="0">
                <a:solidFill>
                  <a:schemeClr val="bg1"/>
                </a:solidFill>
                <a:latin typeface="+mn-ea"/>
                <a:cs typeface="Helvetica Neue"/>
              </a:rPr>
              <a:t>”</a:t>
            </a:r>
          </a:p>
        </p:txBody>
      </p:sp>
      <p:sp>
        <p:nvSpPr>
          <p:cNvPr id="15" name="Oval 1">
            <a:extLst>
              <a:ext uri="{FF2B5EF4-FFF2-40B4-BE49-F238E27FC236}">
                <a16:creationId xmlns:a16="http://schemas.microsoft.com/office/drawing/2014/main" id="{A2C690D6-DB53-41E7-9CC2-B7B34266B462}"/>
              </a:ext>
            </a:extLst>
          </p:cNvPr>
          <p:cNvSpPr/>
          <p:nvPr/>
        </p:nvSpPr>
        <p:spPr>
          <a:xfrm>
            <a:off x="1651824" y="4308486"/>
            <a:ext cx="769734" cy="769732"/>
          </a:xfrm>
          <a:prstGeom prst="ellipse">
            <a:avLst/>
          </a:prstGeom>
          <a:solidFill>
            <a:srgbClr val="F76B47"/>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6" name="Oval 2">
            <a:extLst>
              <a:ext uri="{FF2B5EF4-FFF2-40B4-BE49-F238E27FC236}">
                <a16:creationId xmlns:a16="http://schemas.microsoft.com/office/drawing/2014/main" id="{D2EC651D-89C6-4D30-8DC2-5AB6AEC922C5}"/>
              </a:ext>
            </a:extLst>
          </p:cNvPr>
          <p:cNvSpPr/>
          <p:nvPr/>
        </p:nvSpPr>
        <p:spPr>
          <a:xfrm>
            <a:off x="1651824" y="5269428"/>
            <a:ext cx="769734" cy="769732"/>
          </a:xfrm>
          <a:prstGeom prst="ellipse">
            <a:avLst/>
          </a:prstGeom>
          <a:solidFill>
            <a:srgbClr val="A7B963"/>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17" name="Subtitle 2">
            <a:extLst>
              <a:ext uri="{FF2B5EF4-FFF2-40B4-BE49-F238E27FC236}">
                <a16:creationId xmlns:a16="http://schemas.microsoft.com/office/drawing/2014/main" id="{1D466FAE-9895-45C1-97EE-57AEE936F2E0}"/>
              </a:ext>
            </a:extLst>
          </p:cNvPr>
          <p:cNvSpPr txBox="1"/>
          <p:nvPr/>
        </p:nvSpPr>
        <p:spPr>
          <a:xfrm>
            <a:off x="2448482" y="4286184"/>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8" name="Subtitle 2">
            <a:extLst>
              <a:ext uri="{FF2B5EF4-FFF2-40B4-BE49-F238E27FC236}">
                <a16:creationId xmlns:a16="http://schemas.microsoft.com/office/drawing/2014/main" id="{1BAD4F31-EAB7-4992-A912-D45915FF0858}"/>
              </a:ext>
            </a:extLst>
          </p:cNvPr>
          <p:cNvSpPr txBox="1"/>
          <p:nvPr/>
        </p:nvSpPr>
        <p:spPr>
          <a:xfrm>
            <a:off x="2448482" y="5301493"/>
            <a:ext cx="3953136"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a:endParaRPr>
          </a:p>
        </p:txBody>
      </p:sp>
      <p:sp>
        <p:nvSpPr>
          <p:cNvPr id="19" name="Subtitle 2">
            <a:extLst>
              <a:ext uri="{FF2B5EF4-FFF2-40B4-BE49-F238E27FC236}">
                <a16:creationId xmlns:a16="http://schemas.microsoft.com/office/drawing/2014/main" id="{3E45CD30-A75A-4414-92D0-F883D2C648DF}"/>
              </a:ext>
            </a:extLst>
          </p:cNvPr>
          <p:cNvSpPr txBox="1"/>
          <p:nvPr/>
        </p:nvSpPr>
        <p:spPr>
          <a:xfrm>
            <a:off x="1672377" y="4465758"/>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20" name="Subtitle 2">
            <a:extLst>
              <a:ext uri="{FF2B5EF4-FFF2-40B4-BE49-F238E27FC236}">
                <a16:creationId xmlns:a16="http://schemas.microsoft.com/office/drawing/2014/main" id="{38B771C7-ECB1-4F2C-ABA7-4B541FEBA6D2}"/>
              </a:ext>
            </a:extLst>
          </p:cNvPr>
          <p:cNvSpPr txBox="1"/>
          <p:nvPr/>
        </p:nvSpPr>
        <p:spPr>
          <a:xfrm>
            <a:off x="1662970" y="5430412"/>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Tree>
    <p:extLst>
      <p:ext uri="{BB962C8B-B14F-4D97-AF65-F5344CB8AC3E}">
        <p14:creationId xmlns:p14="http://schemas.microsoft.com/office/powerpoint/2010/main" val="183235500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1000" fill="hold"/>
                                        <p:tgtEl>
                                          <p:spTgt spid="1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1000"/>
                                        <p:tgtEl>
                                          <p:spTgt spid="14"/>
                                        </p:tgtEl>
                                      </p:cBhvr>
                                    </p:animEffect>
                                    <p:anim calcmode="lin" valueType="num">
                                      <p:cBhvr>
                                        <p:cTn id="35" dur="1000" fill="hold"/>
                                        <p:tgtEl>
                                          <p:spTgt spid="14"/>
                                        </p:tgtEl>
                                        <p:attrNameLst>
                                          <p:attrName>ppt_x</p:attrName>
                                        </p:attrNameLst>
                                      </p:cBhvr>
                                      <p:tavLst>
                                        <p:tav tm="0">
                                          <p:val>
                                            <p:strVal val="#ppt_x"/>
                                          </p:val>
                                        </p:tav>
                                        <p:tav tm="100000">
                                          <p:val>
                                            <p:strVal val="#ppt_x"/>
                                          </p:val>
                                        </p:tav>
                                      </p:tavLst>
                                    </p:anim>
                                    <p:anim calcmode="lin" valueType="num">
                                      <p:cBhvr>
                                        <p:cTn id="36" dur="1000" fill="hold"/>
                                        <p:tgtEl>
                                          <p:spTgt spid="14"/>
                                        </p:tgtEl>
                                        <p:attrNameLst>
                                          <p:attrName>ppt_y</p:attrName>
                                        </p:attrNameLst>
                                      </p:cBhvr>
                                      <p:tavLst>
                                        <p:tav tm="0">
                                          <p:val>
                                            <p:strVal val="#ppt_y+.1"/>
                                          </p:val>
                                        </p:tav>
                                        <p:tav tm="100000">
                                          <p:val>
                                            <p:strVal val="#ppt_y"/>
                                          </p:val>
                                        </p:tav>
                                      </p:tavLst>
                                    </p:anim>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fade">
                                      <p:cBhvr>
                                        <p:cTn id="40" dur="250"/>
                                        <p:tgtEl>
                                          <p:spTgt spid="16"/>
                                        </p:tgtEl>
                                      </p:cBhvr>
                                    </p:animEffect>
                                    <p:anim calcmode="lin" valueType="num">
                                      <p:cBhvr>
                                        <p:cTn id="41" dur="250" fill="hold"/>
                                        <p:tgtEl>
                                          <p:spTgt spid="16"/>
                                        </p:tgtEl>
                                        <p:attrNameLst>
                                          <p:attrName>ppt_x</p:attrName>
                                        </p:attrNameLst>
                                      </p:cBhvr>
                                      <p:tavLst>
                                        <p:tav tm="0">
                                          <p:val>
                                            <p:strVal val="#ppt_x"/>
                                          </p:val>
                                        </p:tav>
                                        <p:tav tm="100000">
                                          <p:val>
                                            <p:strVal val="#ppt_x"/>
                                          </p:val>
                                        </p:tav>
                                      </p:tavLst>
                                    </p:anim>
                                    <p:anim calcmode="lin" valueType="num">
                                      <p:cBhvr>
                                        <p:cTn id="42" dur="250" fill="hold"/>
                                        <p:tgtEl>
                                          <p:spTgt spid="16"/>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250"/>
                                        <p:tgtEl>
                                          <p:spTgt spid="20"/>
                                        </p:tgtEl>
                                      </p:cBhvr>
                                    </p:animEffect>
                                    <p:anim calcmode="lin" valueType="num">
                                      <p:cBhvr>
                                        <p:cTn id="47" dur="250" fill="hold"/>
                                        <p:tgtEl>
                                          <p:spTgt spid="20"/>
                                        </p:tgtEl>
                                        <p:attrNameLst>
                                          <p:attrName>ppt_x</p:attrName>
                                        </p:attrNameLst>
                                      </p:cBhvr>
                                      <p:tavLst>
                                        <p:tav tm="0">
                                          <p:val>
                                            <p:strVal val="#ppt_x"/>
                                          </p:val>
                                        </p:tav>
                                        <p:tav tm="100000">
                                          <p:val>
                                            <p:strVal val="#ppt_x"/>
                                          </p:val>
                                        </p:tav>
                                      </p:tavLst>
                                    </p:anim>
                                    <p:anim calcmode="lin" valueType="num">
                                      <p:cBhvr>
                                        <p:cTn id="48" dur="250" fill="hold"/>
                                        <p:tgtEl>
                                          <p:spTgt spid="20"/>
                                        </p:tgtEl>
                                        <p:attrNameLst>
                                          <p:attrName>ppt_y</p:attrName>
                                        </p:attrNameLst>
                                      </p:cBhvr>
                                      <p:tavLst>
                                        <p:tav tm="0">
                                          <p:val>
                                            <p:strVal val="#ppt_y+.1"/>
                                          </p:val>
                                        </p:tav>
                                        <p:tav tm="100000">
                                          <p:val>
                                            <p:strVal val="#ppt_y"/>
                                          </p:val>
                                        </p:tav>
                                      </p:tavLst>
                                    </p:anim>
                                  </p:childTnLst>
                                </p:cTn>
                              </p:par>
                            </p:childTnLst>
                          </p:cTn>
                        </p:par>
                        <p:par>
                          <p:cTn id="49" fill="hold">
                            <p:stCondLst>
                              <p:cond delay="3250"/>
                            </p:stCondLst>
                            <p:childTnLst>
                              <p:par>
                                <p:cTn id="50" presetID="42" presetClass="entr" presetSubtype="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250"/>
                                        <p:tgtEl>
                                          <p:spTgt spid="18"/>
                                        </p:tgtEl>
                                      </p:cBhvr>
                                    </p:animEffect>
                                    <p:anim calcmode="lin" valueType="num">
                                      <p:cBhvr>
                                        <p:cTn id="53" dur="250" fill="hold"/>
                                        <p:tgtEl>
                                          <p:spTgt spid="18"/>
                                        </p:tgtEl>
                                        <p:attrNameLst>
                                          <p:attrName>ppt_x</p:attrName>
                                        </p:attrNameLst>
                                      </p:cBhvr>
                                      <p:tavLst>
                                        <p:tav tm="0">
                                          <p:val>
                                            <p:strVal val="#ppt_x"/>
                                          </p:val>
                                        </p:tav>
                                        <p:tav tm="100000">
                                          <p:val>
                                            <p:strVal val="#ppt_x"/>
                                          </p:val>
                                        </p:tav>
                                      </p:tavLst>
                                    </p:anim>
                                    <p:anim calcmode="lin" valueType="num">
                                      <p:cBhvr>
                                        <p:cTn id="54" dur="25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3500"/>
                            </p:stCondLst>
                            <p:childTnLst>
                              <p:par>
                                <p:cTn id="56" presetID="42"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250"/>
                                        <p:tgtEl>
                                          <p:spTgt spid="15"/>
                                        </p:tgtEl>
                                      </p:cBhvr>
                                    </p:animEffect>
                                    <p:anim calcmode="lin" valueType="num">
                                      <p:cBhvr>
                                        <p:cTn id="59" dur="250" fill="hold"/>
                                        <p:tgtEl>
                                          <p:spTgt spid="15"/>
                                        </p:tgtEl>
                                        <p:attrNameLst>
                                          <p:attrName>ppt_x</p:attrName>
                                        </p:attrNameLst>
                                      </p:cBhvr>
                                      <p:tavLst>
                                        <p:tav tm="0">
                                          <p:val>
                                            <p:strVal val="#ppt_x"/>
                                          </p:val>
                                        </p:tav>
                                        <p:tav tm="100000">
                                          <p:val>
                                            <p:strVal val="#ppt_x"/>
                                          </p:val>
                                        </p:tav>
                                      </p:tavLst>
                                    </p:anim>
                                    <p:anim calcmode="lin" valueType="num">
                                      <p:cBhvr>
                                        <p:cTn id="60" dur="250" fill="hold"/>
                                        <p:tgtEl>
                                          <p:spTgt spid="15"/>
                                        </p:tgtEl>
                                        <p:attrNameLst>
                                          <p:attrName>ppt_y</p:attrName>
                                        </p:attrNameLst>
                                      </p:cBhvr>
                                      <p:tavLst>
                                        <p:tav tm="0">
                                          <p:val>
                                            <p:strVal val="#ppt_y+.1"/>
                                          </p:val>
                                        </p:tav>
                                        <p:tav tm="100000">
                                          <p:val>
                                            <p:strVal val="#ppt_y"/>
                                          </p:val>
                                        </p:tav>
                                      </p:tavLst>
                                    </p:anim>
                                  </p:childTnLst>
                                </p:cTn>
                              </p:par>
                            </p:childTnLst>
                          </p:cTn>
                        </p:par>
                        <p:par>
                          <p:cTn id="61" fill="hold">
                            <p:stCondLst>
                              <p:cond delay="3750"/>
                            </p:stCondLst>
                            <p:childTnLst>
                              <p:par>
                                <p:cTn id="62" presetID="42"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250"/>
                                        <p:tgtEl>
                                          <p:spTgt spid="19"/>
                                        </p:tgtEl>
                                      </p:cBhvr>
                                    </p:animEffect>
                                    <p:anim calcmode="lin" valueType="num">
                                      <p:cBhvr>
                                        <p:cTn id="65" dur="250" fill="hold"/>
                                        <p:tgtEl>
                                          <p:spTgt spid="19"/>
                                        </p:tgtEl>
                                        <p:attrNameLst>
                                          <p:attrName>ppt_x</p:attrName>
                                        </p:attrNameLst>
                                      </p:cBhvr>
                                      <p:tavLst>
                                        <p:tav tm="0">
                                          <p:val>
                                            <p:strVal val="#ppt_x"/>
                                          </p:val>
                                        </p:tav>
                                        <p:tav tm="100000">
                                          <p:val>
                                            <p:strVal val="#ppt_x"/>
                                          </p:val>
                                        </p:tav>
                                      </p:tavLst>
                                    </p:anim>
                                    <p:anim calcmode="lin" valueType="num">
                                      <p:cBhvr>
                                        <p:cTn id="66" dur="250" fill="hold"/>
                                        <p:tgtEl>
                                          <p:spTgt spid="19"/>
                                        </p:tgtEl>
                                        <p:attrNameLst>
                                          <p:attrName>ppt_y</p:attrName>
                                        </p:attrNameLst>
                                      </p:cBhvr>
                                      <p:tavLst>
                                        <p:tav tm="0">
                                          <p:val>
                                            <p:strVal val="#ppt_y+.1"/>
                                          </p:val>
                                        </p:tav>
                                        <p:tav tm="100000">
                                          <p:val>
                                            <p:strVal val="#ppt_y"/>
                                          </p:val>
                                        </p:tav>
                                      </p:tavLst>
                                    </p:anim>
                                  </p:childTnLst>
                                </p:cTn>
                              </p:par>
                            </p:childTnLst>
                          </p:cTn>
                        </p:par>
                        <p:par>
                          <p:cTn id="67" fill="hold">
                            <p:stCondLst>
                              <p:cond delay="4000"/>
                            </p:stCondLst>
                            <p:childTnLst>
                              <p:par>
                                <p:cTn id="68" presetID="42" presetClass="entr" presetSubtype="0"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fade">
                                      <p:cBhvr>
                                        <p:cTn id="70" dur="250"/>
                                        <p:tgtEl>
                                          <p:spTgt spid="17"/>
                                        </p:tgtEl>
                                      </p:cBhvr>
                                    </p:animEffect>
                                    <p:anim calcmode="lin" valueType="num">
                                      <p:cBhvr>
                                        <p:cTn id="71" dur="250" fill="hold"/>
                                        <p:tgtEl>
                                          <p:spTgt spid="17"/>
                                        </p:tgtEl>
                                        <p:attrNameLst>
                                          <p:attrName>ppt_x</p:attrName>
                                        </p:attrNameLst>
                                      </p:cBhvr>
                                      <p:tavLst>
                                        <p:tav tm="0">
                                          <p:val>
                                            <p:strVal val="#ppt_x"/>
                                          </p:val>
                                        </p:tav>
                                        <p:tav tm="100000">
                                          <p:val>
                                            <p:strVal val="#ppt_x"/>
                                          </p:val>
                                        </p:tav>
                                      </p:tavLst>
                                    </p:anim>
                                    <p:anim calcmode="lin" valueType="num">
                                      <p:cBhvr>
                                        <p:cTn id="72" dur="25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p:bldP spid="14" grpId="0"/>
      <p:bldP spid="15" grpId="0" animBg="1"/>
      <p:bldP spid="16" grpId="0" animBg="1"/>
      <p:bldP spid="17" grpId="0"/>
      <p:bldP spid="18" grpId="0"/>
      <p:bldP spid="19"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id="{8DDCE529-23C5-4496-AE6B-1DED131924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id="{B53EFE34-B030-4031-B370-BCD60131E43B}"/>
              </a:ext>
            </a:extLst>
          </p:cNvPr>
          <p:cNvGrpSpPr/>
          <p:nvPr/>
        </p:nvGrpSpPr>
        <p:grpSpPr>
          <a:xfrm>
            <a:off x="5622775" y="2055846"/>
            <a:ext cx="2886366" cy="2819932"/>
            <a:chOff x="3548970" y="2241096"/>
            <a:chExt cx="2495845" cy="2438400"/>
          </a:xfrm>
        </p:grpSpPr>
        <p:sp>
          <p:nvSpPr>
            <p:cNvPr id="23" name="椭圆 22">
              <a:extLst>
                <a:ext uri="{FF2B5EF4-FFF2-40B4-BE49-F238E27FC236}">
                  <a16:creationId xmlns:a16="http://schemas.microsoft.com/office/drawing/2014/main" id="{B9500AD3-2BFE-4099-9A4A-AD4CF467B726}"/>
                </a:ext>
              </a:extLst>
            </p:cNvPr>
            <p:cNvSpPr/>
            <p:nvPr/>
          </p:nvSpPr>
          <p:spPr>
            <a:xfrm>
              <a:off x="3548970" y="2241096"/>
              <a:ext cx="465137" cy="463550"/>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1</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sp>
          <p:nvSpPr>
            <p:cNvPr id="27" name="椭圆 26">
              <a:extLst>
                <a:ext uri="{FF2B5EF4-FFF2-40B4-BE49-F238E27FC236}">
                  <a16:creationId xmlns:a16="http://schemas.microsoft.com/office/drawing/2014/main" id="{8F5DF911-2F7E-4518-A5F1-BB7D8A288BEF}"/>
                </a:ext>
              </a:extLst>
            </p:cNvPr>
            <p:cNvSpPr/>
            <p:nvPr/>
          </p:nvSpPr>
          <p:spPr>
            <a:xfrm>
              <a:off x="3548970" y="2898321"/>
              <a:ext cx="465137" cy="465138"/>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2</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id="{C4AB9237-53A3-4D9D-9342-05262BC362DF}"/>
                </a:ext>
              </a:extLst>
            </p:cNvPr>
            <p:cNvSpPr/>
            <p:nvPr/>
          </p:nvSpPr>
          <p:spPr>
            <a:xfrm>
              <a:off x="3548970" y="3557134"/>
              <a:ext cx="465137" cy="463550"/>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3</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sp>
          <p:nvSpPr>
            <p:cNvPr id="29" name="椭圆 28">
              <a:extLst>
                <a:ext uri="{FF2B5EF4-FFF2-40B4-BE49-F238E27FC236}">
                  <a16:creationId xmlns:a16="http://schemas.microsoft.com/office/drawing/2014/main" id="{C0215709-3904-4C11-B9CA-C87656831638}"/>
                </a:ext>
              </a:extLst>
            </p:cNvPr>
            <p:cNvSpPr/>
            <p:nvPr/>
          </p:nvSpPr>
          <p:spPr>
            <a:xfrm>
              <a:off x="3548970" y="4214359"/>
              <a:ext cx="465137" cy="465137"/>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000" noProof="1">
                  <a:solidFill>
                    <a:schemeClr val="bg1"/>
                  </a:solidFill>
                  <a:latin typeface="微软雅黑" panose="020B0503020204020204" pitchFamily="34" charset="-122"/>
                  <a:ea typeface="微软雅黑" panose="020B0503020204020204" pitchFamily="34" charset="-122"/>
                </a:rPr>
                <a:t>4</a:t>
              </a:r>
              <a:endParaRPr lang="zh-CN" altLang="en-US" sz="2000" noProof="1">
                <a:solidFill>
                  <a:schemeClr val="bg1"/>
                </a:solidFill>
                <a:latin typeface="微软雅黑" panose="020B0503020204020204" pitchFamily="34" charset="-122"/>
                <a:ea typeface="微软雅黑" panose="020B0503020204020204" pitchFamily="34" charset="-122"/>
              </a:endParaRPr>
            </a:p>
          </p:txBody>
        </p:sp>
        <p:sp>
          <p:nvSpPr>
            <p:cNvPr id="2" name="矩形 1">
              <a:extLst>
                <a:ext uri="{FF2B5EF4-FFF2-40B4-BE49-F238E27FC236}">
                  <a16:creationId xmlns:a16="http://schemas.microsoft.com/office/drawing/2014/main" id="{CE4DBAEA-0A5A-48A1-BCF1-D02813F456A6}"/>
                </a:ext>
              </a:extLst>
            </p:cNvPr>
            <p:cNvSpPr/>
            <p:nvPr/>
          </p:nvSpPr>
          <p:spPr>
            <a:xfrm>
              <a:off x="4044063" y="2249694"/>
              <a:ext cx="2000752" cy="399203"/>
            </a:xfrm>
            <a:prstGeom prst="rect">
              <a:avLst/>
            </a:prstGeom>
          </p:spPr>
          <p:txBody>
            <a:bodyPr wrap="square">
              <a:spAutoFit/>
            </a:bodyPr>
            <a:lstStyle/>
            <a:p>
              <a:pPr>
                <a:defRPr/>
              </a:pPr>
              <a:r>
                <a:rPr lang="zh-CN" altLang="en-US" sz="2400" spc="300" noProof="1">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加入文字描述</a:t>
              </a:r>
              <a:endParaRPr lang="zh-CN" altLang="en-US" sz="1100" spc="300" noProof="1">
                <a:solidFill>
                  <a:srgbClr val="A7B96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8" name="矩形 57">
              <a:extLst>
                <a:ext uri="{FF2B5EF4-FFF2-40B4-BE49-F238E27FC236}">
                  <a16:creationId xmlns:a16="http://schemas.microsoft.com/office/drawing/2014/main" id="{DC418AAC-4956-439F-9BF0-B88C3E547D8E}"/>
                </a:ext>
              </a:extLst>
            </p:cNvPr>
            <p:cNvSpPr/>
            <p:nvPr/>
          </p:nvSpPr>
          <p:spPr>
            <a:xfrm>
              <a:off x="4044063" y="2895056"/>
              <a:ext cx="2000752" cy="399203"/>
            </a:xfrm>
            <a:prstGeom prst="rect">
              <a:avLst/>
            </a:prstGeom>
          </p:spPr>
          <p:txBody>
            <a:bodyPr wrap="square">
              <a:spAutoFit/>
            </a:bodyPr>
            <a:lstStyle/>
            <a:p>
              <a:pPr lvl="0">
                <a:defRPr/>
              </a:pPr>
              <a:r>
                <a:rPr lang="zh-CN" altLang="en-US" sz="2400" spc="300" noProof="1">
                  <a:solidFill>
                    <a:srgbClr val="F76B47"/>
                  </a:solidFill>
                  <a:latin typeface="微软雅黑" panose="020B0503020204020204" pitchFamily="34" charset="-122"/>
                  <a:ea typeface="微软雅黑" panose="020B0503020204020204" pitchFamily="34" charset="-122"/>
                  <a:sym typeface="Arial" panose="020B0604020202020204" pitchFamily="34" charset="0"/>
                </a:rPr>
                <a:t>加入文字描述</a:t>
              </a:r>
              <a:endParaRPr lang="zh-CN" altLang="en-US" sz="1100" spc="300" noProof="1">
                <a:solidFill>
                  <a:srgbClr val="F76B47"/>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9" name="矩形 58">
              <a:extLst>
                <a:ext uri="{FF2B5EF4-FFF2-40B4-BE49-F238E27FC236}">
                  <a16:creationId xmlns:a16="http://schemas.microsoft.com/office/drawing/2014/main" id="{18E7A959-F875-4D1A-90E0-D0228556E115}"/>
                </a:ext>
              </a:extLst>
            </p:cNvPr>
            <p:cNvSpPr/>
            <p:nvPr/>
          </p:nvSpPr>
          <p:spPr>
            <a:xfrm>
              <a:off x="4044063" y="3563845"/>
              <a:ext cx="2000752" cy="399203"/>
            </a:xfrm>
            <a:prstGeom prst="rect">
              <a:avLst/>
            </a:prstGeom>
          </p:spPr>
          <p:txBody>
            <a:bodyPr wrap="square">
              <a:spAutoFit/>
            </a:bodyPr>
            <a:lstStyle/>
            <a:p>
              <a:pPr lvl="0">
                <a:defRPr/>
              </a:pPr>
              <a:r>
                <a:rPr lang="zh-CN" altLang="en-US" sz="2400" spc="300" noProof="1">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加入文字描述</a:t>
              </a:r>
              <a:endParaRPr lang="zh-CN" altLang="en-US" sz="1100" spc="300" noProof="1">
                <a:solidFill>
                  <a:srgbClr val="A7B963"/>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矩形 59">
              <a:extLst>
                <a:ext uri="{FF2B5EF4-FFF2-40B4-BE49-F238E27FC236}">
                  <a16:creationId xmlns:a16="http://schemas.microsoft.com/office/drawing/2014/main" id="{C7E37933-5DAA-4017-8AA5-5363CBD9449F}"/>
                </a:ext>
              </a:extLst>
            </p:cNvPr>
            <p:cNvSpPr/>
            <p:nvPr/>
          </p:nvSpPr>
          <p:spPr>
            <a:xfrm>
              <a:off x="4044063" y="4224174"/>
              <a:ext cx="2000752" cy="399203"/>
            </a:xfrm>
            <a:prstGeom prst="rect">
              <a:avLst/>
            </a:prstGeom>
          </p:spPr>
          <p:txBody>
            <a:bodyPr wrap="square">
              <a:spAutoFit/>
            </a:bodyPr>
            <a:lstStyle/>
            <a:p>
              <a:pPr lvl="0">
                <a:defRPr/>
              </a:pPr>
              <a:r>
                <a:rPr lang="zh-CN" altLang="en-US" sz="2400" spc="300" noProof="1">
                  <a:solidFill>
                    <a:srgbClr val="F76B47"/>
                  </a:solidFill>
                  <a:latin typeface="微软雅黑" panose="020B0503020204020204" pitchFamily="34" charset="-122"/>
                  <a:ea typeface="微软雅黑" panose="020B0503020204020204" pitchFamily="34" charset="-122"/>
                  <a:sym typeface="Arial" panose="020B0604020202020204" pitchFamily="34" charset="0"/>
                </a:rPr>
                <a:t>加入文字描述</a:t>
              </a:r>
              <a:endParaRPr lang="zh-CN" altLang="en-US" sz="1100" spc="300" noProof="1">
                <a:solidFill>
                  <a:srgbClr val="F76B47"/>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24" name="矩形 23">
            <a:extLst>
              <a:ext uri="{FF2B5EF4-FFF2-40B4-BE49-F238E27FC236}">
                <a16:creationId xmlns:a16="http://schemas.microsoft.com/office/drawing/2014/main" id="{C08C065F-0711-407C-80DC-97C7BFFD17DA}"/>
              </a:ext>
            </a:extLst>
          </p:cNvPr>
          <p:cNvSpPr/>
          <p:nvPr/>
        </p:nvSpPr>
        <p:spPr>
          <a:xfrm>
            <a:off x="3180766" y="2873203"/>
            <a:ext cx="2494452" cy="100438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4800" b="1" dirty="0">
                <a:solidFill>
                  <a:srgbClr val="A7B963"/>
                </a:solidFill>
                <a:latin typeface="微软雅黑" panose="020B0503020204020204" pitchFamily="34" charset="-122"/>
                <a:ea typeface="微软雅黑" panose="020B0503020204020204" pitchFamily="34" charset="-122"/>
              </a:rPr>
              <a:t>目录</a:t>
            </a:r>
            <a:r>
              <a:rPr kumimoji="1" lang="en-US" altLang="zh-CN" sz="4000" dirty="0">
                <a:solidFill>
                  <a:srgbClr val="A7B963"/>
                </a:solidFill>
                <a:latin typeface="微软雅黑" panose="020B0503020204020204" pitchFamily="34" charset="-122"/>
                <a:ea typeface="微软雅黑" panose="020B0503020204020204" pitchFamily="34" charset="-122"/>
              </a:rPr>
              <a:t>/</a:t>
            </a:r>
          </a:p>
          <a:p>
            <a:pPr lvl="0" algn="ctr"/>
            <a:r>
              <a:rPr lang="en-US" altLang="zh-CN" sz="2000" dirty="0">
                <a:solidFill>
                  <a:srgbClr val="A7B963"/>
                </a:solidFill>
                <a:latin typeface="微软雅黑" panose="020B0503020204020204" pitchFamily="34" charset="-122"/>
                <a:ea typeface="微软雅黑" panose="020B0503020204020204" pitchFamily="34" charset="-122"/>
              </a:rPr>
              <a:t>DIRECTORY</a:t>
            </a:r>
            <a:endParaRPr lang="zh-CN" altLang="en-US" sz="2000" dirty="0">
              <a:solidFill>
                <a:srgbClr val="A7B963"/>
              </a:solidFill>
              <a:latin typeface="微软雅黑" panose="020B0503020204020204" pitchFamily="34" charset="-122"/>
              <a:ea typeface="微软雅黑" panose="020B0503020204020204" pitchFamily="34" charset="-122"/>
            </a:endParaRPr>
          </a:p>
        </p:txBody>
      </p:sp>
      <p:grpSp>
        <p:nvGrpSpPr>
          <p:cNvPr id="22" name="组合 21">
            <a:extLst>
              <a:ext uri="{FF2B5EF4-FFF2-40B4-BE49-F238E27FC236}">
                <a16:creationId xmlns:a16="http://schemas.microsoft.com/office/drawing/2014/main" id="{7FA3BFCA-1E52-48DC-AA2D-C2B8CF8D5C6B}"/>
              </a:ext>
            </a:extLst>
          </p:cNvPr>
          <p:cNvGrpSpPr>
            <a:grpSpLocks/>
          </p:cNvGrpSpPr>
          <p:nvPr/>
        </p:nvGrpSpPr>
        <p:grpSpPr bwMode="auto">
          <a:xfrm>
            <a:off x="3004320" y="333830"/>
            <a:ext cx="6190345" cy="6190342"/>
            <a:chOff x="-388653" y="217475"/>
            <a:chExt cx="6422744" cy="6423051"/>
          </a:xfrm>
        </p:grpSpPr>
        <p:sp>
          <p:nvSpPr>
            <p:cNvPr id="25" name="椭圆 24">
              <a:extLst>
                <a:ext uri="{FF2B5EF4-FFF2-40B4-BE49-F238E27FC236}">
                  <a16:creationId xmlns:a16="http://schemas.microsoft.com/office/drawing/2014/main" id="{26C3237D-B56F-41ED-A4D9-106C93E73FEC}"/>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6" name="组合 1">
              <a:extLst>
                <a:ext uri="{FF2B5EF4-FFF2-40B4-BE49-F238E27FC236}">
                  <a16:creationId xmlns:a16="http://schemas.microsoft.com/office/drawing/2014/main" id="{14E2E29B-216E-458A-883F-D5D99CD5C338}"/>
                </a:ext>
              </a:extLst>
            </p:cNvPr>
            <p:cNvGrpSpPr>
              <a:grpSpLocks/>
            </p:cNvGrpSpPr>
            <p:nvPr/>
          </p:nvGrpSpPr>
          <p:grpSpPr bwMode="auto">
            <a:xfrm>
              <a:off x="-185157" y="1919201"/>
              <a:ext cx="6206918" cy="2544927"/>
              <a:chOff x="-185157" y="1919201"/>
              <a:chExt cx="6206918" cy="2544927"/>
            </a:xfrm>
          </p:grpSpPr>
          <p:sp>
            <p:nvSpPr>
              <p:cNvPr id="31" name="椭圆 30">
                <a:extLst>
                  <a:ext uri="{FF2B5EF4-FFF2-40B4-BE49-F238E27FC236}">
                    <a16:creationId xmlns:a16="http://schemas.microsoft.com/office/drawing/2014/main" id="{E6E5EEB6-909B-4D33-BB25-55EA373AF944}"/>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 name="椭圆 31">
                <a:extLst>
                  <a:ext uri="{FF2B5EF4-FFF2-40B4-BE49-F238E27FC236}">
                    <a16:creationId xmlns:a16="http://schemas.microsoft.com/office/drawing/2014/main" id="{B330E2F8-4F5A-4719-930A-A4F35EE04A01}"/>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250"/>
                                            <p:tgtEl>
                                              <p:spTgt spid="24"/>
                                            </p:tgtEl>
                                          </p:cBhvr>
                                        </p:animEffect>
                                        <p:anim calcmode="lin" valueType="num">
                                          <p:cBhvr>
                                            <p:cTn id="8" dur="1250" fill="hold"/>
                                            <p:tgtEl>
                                              <p:spTgt spid="24"/>
                                            </p:tgtEl>
                                            <p:attrNameLst>
                                              <p:attrName>ppt_x</p:attrName>
                                            </p:attrNameLst>
                                          </p:cBhvr>
                                          <p:tavLst>
                                            <p:tav tm="0">
                                              <p:val>
                                                <p:strVal val="#ppt_x"/>
                                              </p:val>
                                            </p:tav>
                                            <p:tav tm="100000">
                                              <p:val>
                                                <p:strVal val="#ppt_x"/>
                                              </p:val>
                                            </p:tav>
                                          </p:tavLst>
                                        </p:anim>
                                        <p:anim calcmode="lin" valueType="num">
                                          <p:cBhvr>
                                            <p:cTn id="9" dur="12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9" presetClass="entr" presetSubtype="0" decel="10000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500" fill="hold"/>
                                            <p:tgtEl>
                                              <p:spTgt spid="22"/>
                                            </p:tgtEl>
                                            <p:attrNameLst>
                                              <p:attrName>ppt_w</p:attrName>
                                            </p:attrNameLst>
                                          </p:cBhvr>
                                          <p:tavLst>
                                            <p:tav tm="0">
                                              <p:val>
                                                <p:fltVal val="0"/>
                                              </p:val>
                                            </p:tav>
                                            <p:tav tm="100000">
                                              <p:val>
                                                <p:strVal val="#ppt_w"/>
                                              </p:val>
                                            </p:tav>
                                          </p:tavLst>
                                        </p:anim>
                                        <p:anim calcmode="lin" valueType="num">
                                          <p:cBhvr>
                                            <p:cTn id="14" dur="1500" fill="hold"/>
                                            <p:tgtEl>
                                              <p:spTgt spid="22"/>
                                            </p:tgtEl>
                                            <p:attrNameLst>
                                              <p:attrName>ppt_h</p:attrName>
                                            </p:attrNameLst>
                                          </p:cBhvr>
                                          <p:tavLst>
                                            <p:tav tm="0">
                                              <p:val>
                                                <p:fltVal val="0"/>
                                              </p:val>
                                            </p:tav>
                                            <p:tav tm="100000">
                                              <p:val>
                                                <p:strVal val="#ppt_h"/>
                                              </p:val>
                                            </p:tav>
                                          </p:tavLst>
                                        </p:anim>
                                        <p:anim calcmode="lin" valueType="num">
                                          <p:cBhvr>
                                            <p:cTn id="15" dur="1500" fill="hold"/>
                                            <p:tgtEl>
                                              <p:spTgt spid="22"/>
                                            </p:tgtEl>
                                            <p:attrNameLst>
                                              <p:attrName>style.rotation</p:attrName>
                                            </p:attrNameLst>
                                          </p:cBhvr>
                                          <p:tavLst>
                                            <p:tav tm="0">
                                              <p:val>
                                                <p:fltVal val="360"/>
                                              </p:val>
                                            </p:tav>
                                            <p:tav tm="100000">
                                              <p:val>
                                                <p:fltVal val="0"/>
                                              </p:val>
                                            </p:tav>
                                          </p:tavLst>
                                        </p:anim>
                                        <p:animEffect transition="in" filter="fade">
                                          <p:cBhvr>
                                            <p:cTn id="16" dur="1500"/>
                                            <p:tgtEl>
                                              <p:spTgt spid="22"/>
                                            </p:tgtEl>
                                          </p:cBhvr>
                                        </p:animEffect>
                                      </p:childTnLst>
                                    </p:cTn>
                                  </p:par>
                                </p:childTnLst>
                              </p:cTn>
                            </p:par>
                            <p:par>
                              <p:cTn id="17" fill="hold">
                                <p:stCondLst>
                                  <p:cond delay="2750"/>
                                </p:stCondLst>
                                <p:childTnLst>
                                  <p:par>
                                    <p:cTn id="18" presetID="2" presetClass="entr" presetSubtype="8" fill="hold" nodeType="afterEffect" p14:presetBounceEnd="70000">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14:bounceEnd="70000">
                                          <p:cBhvr additive="base">
                                            <p:cTn id="20" dur="1250" fill="hold"/>
                                            <p:tgtEl>
                                              <p:spTgt spid="3"/>
                                            </p:tgtEl>
                                            <p:attrNameLst>
                                              <p:attrName>ppt_x</p:attrName>
                                            </p:attrNameLst>
                                          </p:cBhvr>
                                          <p:tavLst>
                                            <p:tav tm="0">
                                              <p:val>
                                                <p:strVal val="0-#ppt_w/2"/>
                                              </p:val>
                                            </p:tav>
                                            <p:tav tm="100000">
                                              <p:val>
                                                <p:strVal val="#ppt_x"/>
                                              </p:val>
                                            </p:tav>
                                          </p:tavLst>
                                        </p:anim>
                                        <p:anim calcmode="lin" valueType="num" p14:bounceEnd="70000">
                                          <p:cBhvr additive="base">
                                            <p:cTn id="21" dur="1250" fill="hold"/>
                                            <p:tgtEl>
                                              <p:spTgt spid="3"/>
                                            </p:tgtEl>
                                            <p:attrNameLst>
                                              <p:attrName>ppt_y</p:attrName>
                                            </p:attrNameLst>
                                          </p:cBhvr>
                                          <p:tavLst>
                                            <p:tav tm="0">
                                              <p:val>
                                                <p:strVal val="#ppt_y"/>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750" fill="hold"/>
                                            <p:tgtEl>
                                              <p:spTgt spid="14"/>
                                            </p:tgtEl>
                                            <p:attrNameLst>
                                              <p:attrName>ppt_w</p:attrName>
                                            </p:attrNameLst>
                                          </p:cBhvr>
                                          <p:tavLst>
                                            <p:tav tm="0">
                                              <p:val>
                                                <p:fltVal val="0"/>
                                              </p:val>
                                            </p:tav>
                                            <p:tav tm="100000">
                                              <p:val>
                                                <p:strVal val="#ppt_w"/>
                                              </p:val>
                                            </p:tav>
                                          </p:tavLst>
                                        </p:anim>
                                        <p:anim calcmode="lin" valueType="num">
                                          <p:cBhvr>
                                            <p:cTn id="25" dur="750" fill="hold"/>
                                            <p:tgtEl>
                                              <p:spTgt spid="14"/>
                                            </p:tgtEl>
                                            <p:attrNameLst>
                                              <p:attrName>ppt_h</p:attrName>
                                            </p:attrNameLst>
                                          </p:cBhvr>
                                          <p:tavLst>
                                            <p:tav tm="0">
                                              <p:val>
                                                <p:fltVal val="0"/>
                                              </p:val>
                                            </p:tav>
                                            <p:tav tm="100000">
                                              <p:val>
                                                <p:strVal val="#ppt_h"/>
                                              </p:val>
                                            </p:tav>
                                          </p:tavLst>
                                        </p:anim>
                                        <p:animEffect transition="in" filter="fade">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250"/>
                                            <p:tgtEl>
                                              <p:spTgt spid="24"/>
                                            </p:tgtEl>
                                          </p:cBhvr>
                                        </p:animEffect>
                                        <p:anim calcmode="lin" valueType="num">
                                          <p:cBhvr>
                                            <p:cTn id="8" dur="1250" fill="hold"/>
                                            <p:tgtEl>
                                              <p:spTgt spid="24"/>
                                            </p:tgtEl>
                                            <p:attrNameLst>
                                              <p:attrName>ppt_x</p:attrName>
                                            </p:attrNameLst>
                                          </p:cBhvr>
                                          <p:tavLst>
                                            <p:tav tm="0">
                                              <p:val>
                                                <p:strVal val="#ppt_x"/>
                                              </p:val>
                                            </p:tav>
                                            <p:tav tm="100000">
                                              <p:val>
                                                <p:strVal val="#ppt_x"/>
                                              </p:val>
                                            </p:tav>
                                          </p:tavLst>
                                        </p:anim>
                                        <p:anim calcmode="lin" valueType="num">
                                          <p:cBhvr>
                                            <p:cTn id="9" dur="125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9" presetClass="entr" presetSubtype="0" decel="100000"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1500" fill="hold"/>
                                            <p:tgtEl>
                                              <p:spTgt spid="22"/>
                                            </p:tgtEl>
                                            <p:attrNameLst>
                                              <p:attrName>ppt_w</p:attrName>
                                            </p:attrNameLst>
                                          </p:cBhvr>
                                          <p:tavLst>
                                            <p:tav tm="0">
                                              <p:val>
                                                <p:fltVal val="0"/>
                                              </p:val>
                                            </p:tav>
                                            <p:tav tm="100000">
                                              <p:val>
                                                <p:strVal val="#ppt_w"/>
                                              </p:val>
                                            </p:tav>
                                          </p:tavLst>
                                        </p:anim>
                                        <p:anim calcmode="lin" valueType="num">
                                          <p:cBhvr>
                                            <p:cTn id="14" dur="1500" fill="hold"/>
                                            <p:tgtEl>
                                              <p:spTgt spid="22"/>
                                            </p:tgtEl>
                                            <p:attrNameLst>
                                              <p:attrName>ppt_h</p:attrName>
                                            </p:attrNameLst>
                                          </p:cBhvr>
                                          <p:tavLst>
                                            <p:tav tm="0">
                                              <p:val>
                                                <p:fltVal val="0"/>
                                              </p:val>
                                            </p:tav>
                                            <p:tav tm="100000">
                                              <p:val>
                                                <p:strVal val="#ppt_h"/>
                                              </p:val>
                                            </p:tav>
                                          </p:tavLst>
                                        </p:anim>
                                        <p:anim calcmode="lin" valueType="num">
                                          <p:cBhvr>
                                            <p:cTn id="15" dur="1500" fill="hold"/>
                                            <p:tgtEl>
                                              <p:spTgt spid="22"/>
                                            </p:tgtEl>
                                            <p:attrNameLst>
                                              <p:attrName>style.rotation</p:attrName>
                                            </p:attrNameLst>
                                          </p:cBhvr>
                                          <p:tavLst>
                                            <p:tav tm="0">
                                              <p:val>
                                                <p:fltVal val="360"/>
                                              </p:val>
                                            </p:tav>
                                            <p:tav tm="100000">
                                              <p:val>
                                                <p:fltVal val="0"/>
                                              </p:val>
                                            </p:tav>
                                          </p:tavLst>
                                        </p:anim>
                                        <p:animEffect transition="in" filter="fade">
                                          <p:cBhvr>
                                            <p:cTn id="16" dur="1500"/>
                                            <p:tgtEl>
                                              <p:spTgt spid="22"/>
                                            </p:tgtEl>
                                          </p:cBhvr>
                                        </p:animEffect>
                                      </p:childTnLst>
                                    </p:cTn>
                                  </p:par>
                                </p:childTnLst>
                              </p:cTn>
                            </p:par>
                            <p:par>
                              <p:cTn id="17" fill="hold">
                                <p:stCondLst>
                                  <p:cond delay="2750"/>
                                </p:stCondLst>
                                <p:childTnLst>
                                  <p:par>
                                    <p:cTn id="18" presetID="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1250" fill="hold"/>
                                            <p:tgtEl>
                                              <p:spTgt spid="3"/>
                                            </p:tgtEl>
                                            <p:attrNameLst>
                                              <p:attrName>ppt_x</p:attrName>
                                            </p:attrNameLst>
                                          </p:cBhvr>
                                          <p:tavLst>
                                            <p:tav tm="0">
                                              <p:val>
                                                <p:strVal val="0-#ppt_w/2"/>
                                              </p:val>
                                            </p:tav>
                                            <p:tav tm="100000">
                                              <p:val>
                                                <p:strVal val="#ppt_x"/>
                                              </p:val>
                                            </p:tav>
                                          </p:tavLst>
                                        </p:anim>
                                        <p:anim calcmode="lin" valueType="num">
                                          <p:cBhvr additive="base">
                                            <p:cTn id="21" dur="1250" fill="hold"/>
                                            <p:tgtEl>
                                              <p:spTgt spid="3"/>
                                            </p:tgtEl>
                                            <p:attrNameLst>
                                              <p:attrName>ppt_y</p:attrName>
                                            </p:attrNameLst>
                                          </p:cBhvr>
                                          <p:tavLst>
                                            <p:tav tm="0">
                                              <p:val>
                                                <p:strVal val="#ppt_y"/>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750" fill="hold"/>
                                            <p:tgtEl>
                                              <p:spTgt spid="14"/>
                                            </p:tgtEl>
                                            <p:attrNameLst>
                                              <p:attrName>ppt_w</p:attrName>
                                            </p:attrNameLst>
                                          </p:cBhvr>
                                          <p:tavLst>
                                            <p:tav tm="0">
                                              <p:val>
                                                <p:fltVal val="0"/>
                                              </p:val>
                                            </p:tav>
                                            <p:tav tm="100000">
                                              <p:val>
                                                <p:strVal val="#ppt_w"/>
                                              </p:val>
                                            </p:tav>
                                          </p:tavLst>
                                        </p:anim>
                                        <p:anim calcmode="lin" valueType="num">
                                          <p:cBhvr>
                                            <p:cTn id="25" dur="750" fill="hold"/>
                                            <p:tgtEl>
                                              <p:spTgt spid="14"/>
                                            </p:tgtEl>
                                            <p:attrNameLst>
                                              <p:attrName>ppt_h</p:attrName>
                                            </p:attrNameLst>
                                          </p:cBhvr>
                                          <p:tavLst>
                                            <p:tav tm="0">
                                              <p:val>
                                                <p:fltVal val="0"/>
                                              </p:val>
                                            </p:tav>
                                            <p:tav tm="100000">
                                              <p:val>
                                                <p:strVal val="#ppt_h"/>
                                              </p:val>
                                            </p:tav>
                                          </p:tavLst>
                                        </p:anim>
                                        <p:animEffect transition="in" filter="fade">
                                          <p:cBhvr>
                                            <p:cTn id="26"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3AFC04E-F186-4442-946B-2075F1C01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333E148D-EDF6-4459-AE13-1F7EAFCF9328}"/>
              </a:ext>
            </a:extLst>
          </p:cNvPr>
          <p:cNvGrpSpPr>
            <a:grpSpLocks/>
          </p:cNvGrpSpPr>
          <p:nvPr/>
        </p:nvGrpSpPr>
        <p:grpSpPr bwMode="auto">
          <a:xfrm>
            <a:off x="3004320" y="333830"/>
            <a:ext cx="6190345" cy="6190342"/>
            <a:chOff x="-388653" y="217475"/>
            <a:chExt cx="6422744" cy="6423051"/>
          </a:xfrm>
        </p:grpSpPr>
        <p:sp>
          <p:nvSpPr>
            <p:cNvPr id="11" name="椭圆 10">
              <a:extLst>
                <a:ext uri="{FF2B5EF4-FFF2-40B4-BE49-F238E27FC236}">
                  <a16:creationId xmlns:a16="http://schemas.microsoft.com/office/drawing/2014/main" id="{A99D6852-1C6C-4F9E-8CC8-9702A09A45FE}"/>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
              <a:extLst>
                <a:ext uri="{FF2B5EF4-FFF2-40B4-BE49-F238E27FC236}">
                  <a16:creationId xmlns:a16="http://schemas.microsoft.com/office/drawing/2014/main" id="{4482A6B0-7A22-4B6E-9ABA-C7FED7C3C28D}"/>
                </a:ext>
              </a:extLst>
            </p:cNvPr>
            <p:cNvGrpSpPr>
              <a:grpSpLocks/>
            </p:cNvGrpSpPr>
            <p:nvPr/>
          </p:nvGrpSpPr>
          <p:grpSpPr bwMode="auto">
            <a:xfrm>
              <a:off x="-185157" y="1919201"/>
              <a:ext cx="6206918" cy="2544927"/>
              <a:chOff x="-185157" y="1919201"/>
              <a:chExt cx="6206918" cy="2544927"/>
            </a:xfrm>
          </p:grpSpPr>
          <p:sp>
            <p:nvSpPr>
              <p:cNvPr id="13" name="椭圆 12">
                <a:extLst>
                  <a:ext uri="{FF2B5EF4-FFF2-40B4-BE49-F238E27FC236}">
                    <a16:creationId xmlns:a16="http://schemas.microsoft.com/office/drawing/2014/main" id="{A28C64A6-6AED-4989-B0BE-0353A9A78D4B}"/>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椭圆 14">
                <a:extLst>
                  <a:ext uri="{FF2B5EF4-FFF2-40B4-BE49-F238E27FC236}">
                    <a16:creationId xmlns:a16="http://schemas.microsoft.com/office/drawing/2014/main" id="{19C80A86-D5DE-4C44-A112-437D824CBB67}"/>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16" name="矩形 15">
            <a:extLst>
              <a:ext uri="{FF2B5EF4-FFF2-40B4-BE49-F238E27FC236}">
                <a16:creationId xmlns:a16="http://schemas.microsoft.com/office/drawing/2014/main" id="{9F531010-F48F-47A0-B46E-B403298D8286}"/>
              </a:ext>
            </a:extLst>
          </p:cNvPr>
          <p:cNvSpPr/>
          <p:nvPr/>
        </p:nvSpPr>
        <p:spPr>
          <a:xfrm>
            <a:off x="4255339" y="3457355"/>
            <a:ext cx="3865562" cy="738664"/>
          </a:xfrm>
          <a:prstGeom prst="rect">
            <a:avLst/>
          </a:prstGeom>
        </p:spPr>
        <p:txBody>
          <a:bodyPr lIns="0" tIns="0" rIns="0" bIns="0">
            <a:spAutoFit/>
          </a:bodyPr>
          <a:lstStyle/>
          <a:p>
            <a:pPr algn="ctr" eaLnBrk="1" hangingPunct="1">
              <a:defRPr/>
            </a:pPr>
            <a:r>
              <a:rPr lang="zh-CN" altLang="en-US" sz="4800" b="1" noProof="1">
                <a:solidFill>
                  <a:srgbClr val="F76B47"/>
                </a:solidFill>
                <a:latin typeface="微软雅黑" panose="020B0503020204020204" pitchFamily="34" charset="-122"/>
                <a:ea typeface="微软雅黑" panose="020B0503020204020204"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4297065" y="4215271"/>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4297065" y="4530956"/>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5469633" y="1825497"/>
            <a:ext cx="1422188" cy="1417338"/>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latin typeface="微软雅黑" panose="020B0503020204020204" pitchFamily="34" charset="-122"/>
                <a:ea typeface="微软雅黑" panose="020B0503020204020204" pitchFamily="34" charset="-122"/>
              </a:rPr>
              <a:t>4</a:t>
            </a:r>
            <a:endParaRPr lang="zh-CN" altLang="en-US" sz="6000" noProof="1">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3673243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14:presetBounceEnd="50667">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14:bounceEnd="50667">
                                          <p:cBhvr additive="base">
                                            <p:cTn id="20"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750" fill="hold"/>
                                            <p:tgtEl>
                                              <p:spTgt spid="19"/>
                                            </p:tgtEl>
                                            <p:attrNameLst>
                                              <p:attrName>ppt_x</p:attrName>
                                            </p:attrNameLst>
                                          </p:cBhvr>
                                          <p:tavLst>
                                            <p:tav tm="0">
                                              <p:val>
                                                <p:strVal val="0-#ppt_w/2"/>
                                              </p:val>
                                            </p:tav>
                                            <p:tav tm="100000">
                                              <p:val>
                                                <p:strVal val="#ppt_x"/>
                                              </p:val>
                                            </p:tav>
                                          </p:tavLst>
                                        </p:anim>
                                        <p:anim calcmode="lin" valueType="num">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2D75ED00-735B-4B08-99B5-C36A493402C1}"/>
              </a:ext>
            </a:extLst>
          </p:cNvPr>
          <p:cNvGrpSpPr/>
          <p:nvPr/>
        </p:nvGrpSpPr>
        <p:grpSpPr>
          <a:xfrm>
            <a:off x="4058187" y="1949527"/>
            <a:ext cx="4118492" cy="3809922"/>
            <a:chOff x="3670006" y="1691338"/>
            <a:chExt cx="4608513" cy="4263231"/>
          </a:xfrm>
        </p:grpSpPr>
        <p:sp>
          <p:nvSpPr>
            <p:cNvPr id="6" name="Freeform 5">
              <a:extLst>
                <a:ext uri="{FF2B5EF4-FFF2-40B4-BE49-F238E27FC236}">
                  <a16:creationId xmlns:a16="http://schemas.microsoft.com/office/drawing/2014/main" id="{6FF622FA-9068-4382-BD3E-462E84A86B4C}"/>
                </a:ext>
              </a:extLst>
            </p:cNvPr>
            <p:cNvSpPr>
              <a:spLocks/>
            </p:cNvSpPr>
            <p:nvPr/>
          </p:nvSpPr>
          <p:spPr bwMode="auto">
            <a:xfrm>
              <a:off x="4405659" y="1691338"/>
              <a:ext cx="1828455" cy="1353840"/>
            </a:xfrm>
            <a:custGeom>
              <a:avLst/>
              <a:gdLst>
                <a:gd name="T0" fmla="*/ 264 w 651"/>
                <a:gd name="T1" fmla="*/ 482 h 482"/>
                <a:gd name="T2" fmla="*/ 264 w 651"/>
                <a:gd name="T3" fmla="*/ 482 h 482"/>
                <a:gd name="T4" fmla="*/ 215 w 651"/>
                <a:gd name="T5" fmla="*/ 299 h 482"/>
                <a:gd name="T6" fmla="*/ 397 w 651"/>
                <a:gd name="T7" fmla="*/ 250 h 482"/>
                <a:gd name="T8" fmla="*/ 464 w 651"/>
                <a:gd name="T9" fmla="*/ 365 h 482"/>
                <a:gd name="T10" fmla="*/ 464 w 651"/>
                <a:gd name="T11" fmla="*/ 365 h 482"/>
                <a:gd name="T12" fmla="*/ 651 w 651"/>
                <a:gd name="T13" fmla="*/ 365 h 482"/>
                <a:gd name="T14" fmla="*/ 557 w 651"/>
                <a:gd name="T15" fmla="*/ 140 h 482"/>
                <a:gd name="T16" fmla="*/ 491 w 651"/>
                <a:gd name="T17" fmla="*/ 88 h 482"/>
                <a:gd name="T18" fmla="*/ 53 w 651"/>
                <a:gd name="T19" fmla="*/ 206 h 482"/>
                <a:gd name="T20" fmla="*/ 21 w 651"/>
                <a:gd name="T21" fmla="*/ 450 h 482"/>
                <a:gd name="T22" fmla="*/ 264 w 651"/>
                <a:gd name="T23" fmla="*/ 482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1" h="482">
                  <a:moveTo>
                    <a:pt x="264" y="482"/>
                  </a:moveTo>
                  <a:cubicBezTo>
                    <a:pt x="264" y="482"/>
                    <a:pt x="264" y="482"/>
                    <a:pt x="264" y="482"/>
                  </a:cubicBezTo>
                  <a:cubicBezTo>
                    <a:pt x="200" y="445"/>
                    <a:pt x="178" y="363"/>
                    <a:pt x="215" y="299"/>
                  </a:cubicBezTo>
                  <a:cubicBezTo>
                    <a:pt x="252" y="235"/>
                    <a:pt x="333" y="213"/>
                    <a:pt x="397" y="250"/>
                  </a:cubicBezTo>
                  <a:cubicBezTo>
                    <a:pt x="440" y="275"/>
                    <a:pt x="464" y="319"/>
                    <a:pt x="464" y="365"/>
                  </a:cubicBezTo>
                  <a:cubicBezTo>
                    <a:pt x="464" y="365"/>
                    <a:pt x="464" y="365"/>
                    <a:pt x="464" y="365"/>
                  </a:cubicBezTo>
                  <a:cubicBezTo>
                    <a:pt x="651" y="365"/>
                    <a:pt x="651" y="365"/>
                    <a:pt x="651" y="365"/>
                  </a:cubicBezTo>
                  <a:cubicBezTo>
                    <a:pt x="651" y="282"/>
                    <a:pt x="618" y="200"/>
                    <a:pt x="557" y="140"/>
                  </a:cubicBezTo>
                  <a:cubicBezTo>
                    <a:pt x="538" y="120"/>
                    <a:pt x="516" y="103"/>
                    <a:pt x="491" y="88"/>
                  </a:cubicBezTo>
                  <a:cubicBezTo>
                    <a:pt x="337" y="0"/>
                    <a:pt x="142" y="52"/>
                    <a:pt x="53" y="206"/>
                  </a:cubicBezTo>
                  <a:cubicBezTo>
                    <a:pt x="9" y="283"/>
                    <a:pt x="0" y="371"/>
                    <a:pt x="21" y="450"/>
                  </a:cubicBezTo>
                  <a:cubicBezTo>
                    <a:pt x="104" y="428"/>
                    <a:pt x="191" y="440"/>
                    <a:pt x="264" y="482"/>
                  </a:cubicBezTo>
                  <a:close/>
                </a:path>
              </a:pathLst>
            </a:custGeom>
            <a:solidFill>
              <a:srgbClr val="A7B963"/>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7" name="Freeform 6">
              <a:extLst>
                <a:ext uri="{FF2B5EF4-FFF2-40B4-BE49-F238E27FC236}">
                  <a16:creationId xmlns:a16="http://schemas.microsoft.com/office/drawing/2014/main" id="{2431C3C9-A723-4E4D-838D-D3B36A06B68B}"/>
                </a:ext>
              </a:extLst>
            </p:cNvPr>
            <p:cNvSpPr>
              <a:spLocks/>
            </p:cNvSpPr>
            <p:nvPr/>
          </p:nvSpPr>
          <p:spPr bwMode="auto">
            <a:xfrm>
              <a:off x="3670006" y="2894488"/>
              <a:ext cx="1477240" cy="1802351"/>
            </a:xfrm>
            <a:custGeom>
              <a:avLst/>
              <a:gdLst>
                <a:gd name="T0" fmla="*/ 433 w 526"/>
                <a:gd name="T1" fmla="*/ 448 h 642"/>
                <a:gd name="T2" fmla="*/ 433 w 526"/>
                <a:gd name="T3" fmla="*/ 448 h 642"/>
                <a:gd name="T4" fmla="*/ 433 w 526"/>
                <a:gd name="T5" fmla="*/ 448 h 642"/>
                <a:gd name="T6" fmla="*/ 250 w 526"/>
                <a:gd name="T7" fmla="*/ 399 h 642"/>
                <a:gd name="T8" fmla="*/ 299 w 526"/>
                <a:gd name="T9" fmla="*/ 216 h 642"/>
                <a:gd name="T10" fmla="*/ 432 w 526"/>
                <a:gd name="T11" fmla="*/ 215 h 642"/>
                <a:gd name="T12" fmla="*/ 432 w 526"/>
                <a:gd name="T13" fmla="*/ 215 h 642"/>
                <a:gd name="T14" fmla="*/ 526 w 526"/>
                <a:gd name="T15" fmla="*/ 54 h 642"/>
                <a:gd name="T16" fmla="*/ 283 w 526"/>
                <a:gd name="T17" fmla="*/ 22 h 642"/>
                <a:gd name="T18" fmla="*/ 206 w 526"/>
                <a:gd name="T19" fmla="*/ 54 h 642"/>
                <a:gd name="T20" fmla="*/ 89 w 526"/>
                <a:gd name="T21" fmla="*/ 492 h 642"/>
                <a:gd name="T22" fmla="*/ 285 w 526"/>
                <a:gd name="T23" fmla="*/ 642 h 642"/>
                <a:gd name="T24" fmla="*/ 433 w 526"/>
                <a:gd name="T25" fmla="*/ 448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6" h="642">
                  <a:moveTo>
                    <a:pt x="433" y="448"/>
                  </a:moveTo>
                  <a:cubicBezTo>
                    <a:pt x="433" y="448"/>
                    <a:pt x="433" y="448"/>
                    <a:pt x="433" y="448"/>
                  </a:cubicBezTo>
                  <a:cubicBezTo>
                    <a:pt x="433" y="448"/>
                    <a:pt x="433" y="448"/>
                    <a:pt x="433" y="448"/>
                  </a:cubicBezTo>
                  <a:cubicBezTo>
                    <a:pt x="369" y="485"/>
                    <a:pt x="287" y="463"/>
                    <a:pt x="250" y="399"/>
                  </a:cubicBezTo>
                  <a:cubicBezTo>
                    <a:pt x="213" y="335"/>
                    <a:pt x="235" y="253"/>
                    <a:pt x="299" y="216"/>
                  </a:cubicBezTo>
                  <a:cubicBezTo>
                    <a:pt x="342" y="191"/>
                    <a:pt x="392" y="193"/>
                    <a:pt x="432" y="215"/>
                  </a:cubicBezTo>
                  <a:cubicBezTo>
                    <a:pt x="432" y="215"/>
                    <a:pt x="432" y="215"/>
                    <a:pt x="432" y="215"/>
                  </a:cubicBezTo>
                  <a:cubicBezTo>
                    <a:pt x="526" y="54"/>
                    <a:pt x="526" y="54"/>
                    <a:pt x="526" y="54"/>
                  </a:cubicBezTo>
                  <a:cubicBezTo>
                    <a:pt x="453" y="12"/>
                    <a:pt x="366" y="0"/>
                    <a:pt x="283" y="22"/>
                  </a:cubicBezTo>
                  <a:cubicBezTo>
                    <a:pt x="257" y="29"/>
                    <a:pt x="231" y="40"/>
                    <a:pt x="206" y="54"/>
                  </a:cubicBezTo>
                  <a:cubicBezTo>
                    <a:pt x="53" y="143"/>
                    <a:pt x="0" y="339"/>
                    <a:pt x="89" y="492"/>
                  </a:cubicBezTo>
                  <a:cubicBezTo>
                    <a:pt x="133" y="569"/>
                    <a:pt x="205" y="621"/>
                    <a:pt x="285" y="642"/>
                  </a:cubicBezTo>
                  <a:cubicBezTo>
                    <a:pt x="307" y="559"/>
                    <a:pt x="361" y="490"/>
                    <a:pt x="433" y="448"/>
                  </a:cubicBezTo>
                  <a:close/>
                </a:path>
              </a:pathLst>
            </a:custGeom>
            <a:solidFill>
              <a:srgbClr val="F76B47"/>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9" name="Freeform 7">
              <a:extLst>
                <a:ext uri="{FF2B5EF4-FFF2-40B4-BE49-F238E27FC236}">
                  <a16:creationId xmlns:a16="http://schemas.microsoft.com/office/drawing/2014/main" id="{E4C52321-5835-47FB-81D2-8ECD3252DE03}"/>
                </a:ext>
              </a:extLst>
            </p:cNvPr>
            <p:cNvSpPr>
              <a:spLocks/>
            </p:cNvSpPr>
            <p:nvPr/>
          </p:nvSpPr>
          <p:spPr bwMode="auto">
            <a:xfrm>
              <a:off x="4440069" y="4152218"/>
              <a:ext cx="1538940" cy="1676578"/>
            </a:xfrm>
            <a:custGeom>
              <a:avLst/>
              <a:gdLst>
                <a:gd name="T0" fmla="*/ 454 w 548"/>
                <a:gd name="T1" fmla="*/ 277 h 597"/>
                <a:gd name="T2" fmla="*/ 454 w 548"/>
                <a:gd name="T3" fmla="*/ 277 h 597"/>
                <a:gd name="T4" fmla="*/ 320 w 548"/>
                <a:gd name="T5" fmla="*/ 411 h 597"/>
                <a:gd name="T6" fmla="*/ 186 w 548"/>
                <a:gd name="T7" fmla="*/ 277 h 597"/>
                <a:gd name="T8" fmla="*/ 252 w 548"/>
                <a:gd name="T9" fmla="*/ 161 h 597"/>
                <a:gd name="T10" fmla="*/ 252 w 548"/>
                <a:gd name="T11" fmla="*/ 161 h 597"/>
                <a:gd name="T12" fmla="*/ 159 w 548"/>
                <a:gd name="T13" fmla="*/ 0 h 597"/>
                <a:gd name="T14" fmla="*/ 11 w 548"/>
                <a:gd name="T15" fmla="*/ 194 h 597"/>
                <a:gd name="T16" fmla="*/ 0 w 548"/>
                <a:gd name="T17" fmla="*/ 277 h 597"/>
                <a:gd name="T18" fmla="*/ 320 w 548"/>
                <a:gd name="T19" fmla="*/ 597 h 597"/>
                <a:gd name="T20" fmla="*/ 548 w 548"/>
                <a:gd name="T21" fmla="*/ 502 h 597"/>
                <a:gd name="T22" fmla="*/ 454 w 548"/>
                <a:gd name="T23" fmla="*/ 277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8" h="597">
                  <a:moveTo>
                    <a:pt x="454" y="277"/>
                  </a:moveTo>
                  <a:cubicBezTo>
                    <a:pt x="454" y="277"/>
                    <a:pt x="454" y="277"/>
                    <a:pt x="454" y="277"/>
                  </a:cubicBezTo>
                  <a:cubicBezTo>
                    <a:pt x="454" y="351"/>
                    <a:pt x="394" y="411"/>
                    <a:pt x="320" y="411"/>
                  </a:cubicBezTo>
                  <a:cubicBezTo>
                    <a:pt x="246" y="411"/>
                    <a:pt x="186" y="351"/>
                    <a:pt x="186" y="277"/>
                  </a:cubicBezTo>
                  <a:cubicBezTo>
                    <a:pt x="186" y="228"/>
                    <a:pt x="213" y="185"/>
                    <a:pt x="252" y="161"/>
                  </a:cubicBezTo>
                  <a:cubicBezTo>
                    <a:pt x="252" y="161"/>
                    <a:pt x="252" y="161"/>
                    <a:pt x="252" y="161"/>
                  </a:cubicBezTo>
                  <a:cubicBezTo>
                    <a:pt x="159" y="0"/>
                    <a:pt x="159" y="0"/>
                    <a:pt x="159" y="0"/>
                  </a:cubicBezTo>
                  <a:cubicBezTo>
                    <a:pt x="87" y="42"/>
                    <a:pt x="33" y="111"/>
                    <a:pt x="11" y="194"/>
                  </a:cubicBezTo>
                  <a:cubicBezTo>
                    <a:pt x="3" y="220"/>
                    <a:pt x="0" y="248"/>
                    <a:pt x="0" y="277"/>
                  </a:cubicBezTo>
                  <a:cubicBezTo>
                    <a:pt x="0" y="454"/>
                    <a:pt x="143" y="597"/>
                    <a:pt x="320" y="597"/>
                  </a:cubicBezTo>
                  <a:cubicBezTo>
                    <a:pt x="409" y="597"/>
                    <a:pt x="490" y="561"/>
                    <a:pt x="548" y="502"/>
                  </a:cubicBezTo>
                  <a:cubicBezTo>
                    <a:pt x="487" y="442"/>
                    <a:pt x="454" y="360"/>
                    <a:pt x="454" y="277"/>
                  </a:cubicBezTo>
                  <a:close/>
                </a:path>
              </a:pathLst>
            </a:custGeom>
            <a:solidFill>
              <a:srgbClr val="A7B963"/>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0" name="Freeform 8">
              <a:extLst>
                <a:ext uri="{FF2B5EF4-FFF2-40B4-BE49-F238E27FC236}">
                  <a16:creationId xmlns:a16="http://schemas.microsoft.com/office/drawing/2014/main" id="{38A34B0C-1B82-4F29-BFA9-8E95420CA607}"/>
                </a:ext>
              </a:extLst>
            </p:cNvPr>
            <p:cNvSpPr>
              <a:spLocks/>
            </p:cNvSpPr>
            <p:nvPr/>
          </p:nvSpPr>
          <p:spPr bwMode="auto">
            <a:xfrm>
              <a:off x="5714411" y="4601916"/>
              <a:ext cx="1828455" cy="1352653"/>
            </a:xfrm>
            <a:custGeom>
              <a:avLst/>
              <a:gdLst>
                <a:gd name="T0" fmla="*/ 387 w 651"/>
                <a:gd name="T1" fmla="*/ 0 h 482"/>
                <a:gd name="T2" fmla="*/ 387 w 651"/>
                <a:gd name="T3" fmla="*/ 0 h 482"/>
                <a:gd name="T4" fmla="*/ 387 w 651"/>
                <a:gd name="T5" fmla="*/ 0 h 482"/>
                <a:gd name="T6" fmla="*/ 436 w 651"/>
                <a:gd name="T7" fmla="*/ 183 h 482"/>
                <a:gd name="T8" fmla="*/ 253 w 651"/>
                <a:gd name="T9" fmla="*/ 232 h 482"/>
                <a:gd name="T10" fmla="*/ 186 w 651"/>
                <a:gd name="T11" fmla="*/ 117 h 482"/>
                <a:gd name="T12" fmla="*/ 186 w 651"/>
                <a:gd name="T13" fmla="*/ 117 h 482"/>
                <a:gd name="T14" fmla="*/ 0 w 651"/>
                <a:gd name="T15" fmla="*/ 117 h 482"/>
                <a:gd name="T16" fmla="*/ 94 w 651"/>
                <a:gd name="T17" fmla="*/ 342 h 482"/>
                <a:gd name="T18" fmla="*/ 160 w 651"/>
                <a:gd name="T19" fmla="*/ 393 h 482"/>
                <a:gd name="T20" fmla="*/ 598 w 651"/>
                <a:gd name="T21" fmla="*/ 276 h 482"/>
                <a:gd name="T22" fmla="*/ 629 w 651"/>
                <a:gd name="T23" fmla="*/ 32 h 482"/>
                <a:gd name="T24" fmla="*/ 387 w 651"/>
                <a:gd name="T25" fmla="*/ 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1" h="482">
                  <a:moveTo>
                    <a:pt x="387" y="0"/>
                  </a:moveTo>
                  <a:cubicBezTo>
                    <a:pt x="387" y="0"/>
                    <a:pt x="387" y="0"/>
                    <a:pt x="387" y="0"/>
                  </a:cubicBezTo>
                  <a:cubicBezTo>
                    <a:pt x="387" y="0"/>
                    <a:pt x="387" y="0"/>
                    <a:pt x="387" y="0"/>
                  </a:cubicBezTo>
                  <a:cubicBezTo>
                    <a:pt x="451" y="37"/>
                    <a:pt x="473" y="119"/>
                    <a:pt x="436" y="183"/>
                  </a:cubicBezTo>
                  <a:cubicBezTo>
                    <a:pt x="399" y="247"/>
                    <a:pt x="317" y="269"/>
                    <a:pt x="253" y="232"/>
                  </a:cubicBezTo>
                  <a:cubicBezTo>
                    <a:pt x="211" y="207"/>
                    <a:pt x="187" y="163"/>
                    <a:pt x="186" y="117"/>
                  </a:cubicBezTo>
                  <a:cubicBezTo>
                    <a:pt x="186" y="117"/>
                    <a:pt x="186" y="117"/>
                    <a:pt x="186" y="117"/>
                  </a:cubicBezTo>
                  <a:cubicBezTo>
                    <a:pt x="0" y="117"/>
                    <a:pt x="0" y="117"/>
                    <a:pt x="0" y="117"/>
                  </a:cubicBezTo>
                  <a:cubicBezTo>
                    <a:pt x="0" y="200"/>
                    <a:pt x="33" y="282"/>
                    <a:pt x="94" y="342"/>
                  </a:cubicBezTo>
                  <a:cubicBezTo>
                    <a:pt x="113" y="362"/>
                    <a:pt x="135" y="379"/>
                    <a:pt x="160" y="393"/>
                  </a:cubicBezTo>
                  <a:cubicBezTo>
                    <a:pt x="313" y="482"/>
                    <a:pt x="509" y="429"/>
                    <a:pt x="598" y="276"/>
                  </a:cubicBezTo>
                  <a:cubicBezTo>
                    <a:pt x="642" y="199"/>
                    <a:pt x="651" y="111"/>
                    <a:pt x="629" y="32"/>
                  </a:cubicBezTo>
                  <a:cubicBezTo>
                    <a:pt x="547" y="54"/>
                    <a:pt x="460" y="41"/>
                    <a:pt x="387" y="0"/>
                  </a:cubicBezTo>
                  <a:close/>
                </a:path>
              </a:pathLst>
            </a:custGeom>
            <a:solidFill>
              <a:srgbClr val="F76B47"/>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1" name="Freeform 9">
              <a:extLst>
                <a:ext uri="{FF2B5EF4-FFF2-40B4-BE49-F238E27FC236}">
                  <a16:creationId xmlns:a16="http://schemas.microsoft.com/office/drawing/2014/main" id="{D4DF298F-EDDB-420D-BB98-948E4BAAD3C8}"/>
                </a:ext>
              </a:extLst>
            </p:cNvPr>
            <p:cNvSpPr>
              <a:spLocks/>
            </p:cNvSpPr>
            <p:nvPr/>
          </p:nvSpPr>
          <p:spPr bwMode="auto">
            <a:xfrm>
              <a:off x="5970703" y="1818298"/>
              <a:ext cx="1538940" cy="1676578"/>
            </a:xfrm>
            <a:custGeom>
              <a:avLst/>
              <a:gdLst>
                <a:gd name="T0" fmla="*/ 94 w 548"/>
                <a:gd name="T1" fmla="*/ 320 h 597"/>
                <a:gd name="T2" fmla="*/ 228 w 548"/>
                <a:gd name="T3" fmla="*/ 186 h 597"/>
                <a:gd name="T4" fmla="*/ 362 w 548"/>
                <a:gd name="T5" fmla="*/ 320 h 597"/>
                <a:gd name="T6" fmla="*/ 295 w 548"/>
                <a:gd name="T7" fmla="*/ 436 h 597"/>
                <a:gd name="T8" fmla="*/ 296 w 548"/>
                <a:gd name="T9" fmla="*/ 436 h 597"/>
                <a:gd name="T10" fmla="*/ 389 w 548"/>
                <a:gd name="T11" fmla="*/ 597 h 597"/>
                <a:gd name="T12" fmla="*/ 537 w 548"/>
                <a:gd name="T13" fmla="*/ 403 h 597"/>
                <a:gd name="T14" fmla="*/ 548 w 548"/>
                <a:gd name="T15" fmla="*/ 320 h 597"/>
                <a:gd name="T16" fmla="*/ 228 w 548"/>
                <a:gd name="T17" fmla="*/ 0 h 597"/>
                <a:gd name="T18" fmla="*/ 0 w 548"/>
                <a:gd name="T19" fmla="*/ 95 h 597"/>
                <a:gd name="T20" fmla="*/ 94 w 548"/>
                <a:gd name="T21" fmla="*/ 320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48" h="597">
                  <a:moveTo>
                    <a:pt x="94" y="320"/>
                  </a:moveTo>
                  <a:cubicBezTo>
                    <a:pt x="94" y="246"/>
                    <a:pt x="154" y="186"/>
                    <a:pt x="228" y="186"/>
                  </a:cubicBezTo>
                  <a:cubicBezTo>
                    <a:pt x="302" y="186"/>
                    <a:pt x="362" y="246"/>
                    <a:pt x="362" y="320"/>
                  </a:cubicBezTo>
                  <a:cubicBezTo>
                    <a:pt x="362" y="369"/>
                    <a:pt x="335" y="412"/>
                    <a:pt x="295" y="436"/>
                  </a:cubicBezTo>
                  <a:cubicBezTo>
                    <a:pt x="296" y="436"/>
                    <a:pt x="296" y="436"/>
                    <a:pt x="296" y="436"/>
                  </a:cubicBezTo>
                  <a:cubicBezTo>
                    <a:pt x="389" y="597"/>
                    <a:pt x="389" y="597"/>
                    <a:pt x="389" y="597"/>
                  </a:cubicBezTo>
                  <a:cubicBezTo>
                    <a:pt x="461" y="555"/>
                    <a:pt x="515" y="486"/>
                    <a:pt x="537" y="403"/>
                  </a:cubicBezTo>
                  <a:cubicBezTo>
                    <a:pt x="544" y="377"/>
                    <a:pt x="548" y="349"/>
                    <a:pt x="548" y="320"/>
                  </a:cubicBezTo>
                  <a:cubicBezTo>
                    <a:pt x="548" y="143"/>
                    <a:pt x="405" y="0"/>
                    <a:pt x="228" y="0"/>
                  </a:cubicBezTo>
                  <a:cubicBezTo>
                    <a:pt x="139" y="0"/>
                    <a:pt x="58" y="36"/>
                    <a:pt x="0" y="95"/>
                  </a:cubicBezTo>
                  <a:cubicBezTo>
                    <a:pt x="61" y="155"/>
                    <a:pt x="94" y="237"/>
                    <a:pt x="94" y="320"/>
                  </a:cubicBezTo>
                  <a:close/>
                </a:path>
              </a:pathLst>
            </a:custGeom>
            <a:solidFill>
              <a:srgbClr val="F76B47"/>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2" name="Freeform 10">
              <a:extLst>
                <a:ext uri="{FF2B5EF4-FFF2-40B4-BE49-F238E27FC236}">
                  <a16:creationId xmlns:a16="http://schemas.microsoft.com/office/drawing/2014/main" id="{2D1B286F-1462-4B5A-A90D-7996623F3266}"/>
                </a:ext>
              </a:extLst>
            </p:cNvPr>
            <p:cNvSpPr>
              <a:spLocks/>
            </p:cNvSpPr>
            <p:nvPr/>
          </p:nvSpPr>
          <p:spPr bwMode="auto">
            <a:xfrm>
              <a:off x="6801279" y="2950255"/>
              <a:ext cx="1477240" cy="1802351"/>
            </a:xfrm>
            <a:custGeom>
              <a:avLst/>
              <a:gdLst>
                <a:gd name="T0" fmla="*/ 437 w 526"/>
                <a:gd name="T1" fmla="*/ 150 h 642"/>
                <a:gd name="T2" fmla="*/ 241 w 526"/>
                <a:gd name="T3" fmla="*/ 0 h 642"/>
                <a:gd name="T4" fmla="*/ 93 w 526"/>
                <a:gd name="T5" fmla="*/ 194 h 642"/>
                <a:gd name="T6" fmla="*/ 93 w 526"/>
                <a:gd name="T7" fmla="*/ 194 h 642"/>
                <a:gd name="T8" fmla="*/ 276 w 526"/>
                <a:gd name="T9" fmla="*/ 243 h 642"/>
                <a:gd name="T10" fmla="*/ 227 w 526"/>
                <a:gd name="T11" fmla="*/ 426 h 642"/>
                <a:gd name="T12" fmla="*/ 94 w 526"/>
                <a:gd name="T13" fmla="*/ 426 h 642"/>
                <a:gd name="T14" fmla="*/ 94 w 526"/>
                <a:gd name="T15" fmla="*/ 426 h 642"/>
                <a:gd name="T16" fmla="*/ 0 w 526"/>
                <a:gd name="T17" fmla="*/ 588 h 642"/>
                <a:gd name="T18" fmla="*/ 242 w 526"/>
                <a:gd name="T19" fmla="*/ 620 h 642"/>
                <a:gd name="T20" fmla="*/ 320 w 526"/>
                <a:gd name="T21" fmla="*/ 588 h 642"/>
                <a:gd name="T22" fmla="*/ 437 w 526"/>
                <a:gd name="T23" fmla="*/ 15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6" h="642">
                  <a:moveTo>
                    <a:pt x="437" y="150"/>
                  </a:moveTo>
                  <a:cubicBezTo>
                    <a:pt x="393" y="73"/>
                    <a:pt x="321" y="21"/>
                    <a:pt x="241" y="0"/>
                  </a:cubicBezTo>
                  <a:cubicBezTo>
                    <a:pt x="219" y="83"/>
                    <a:pt x="165" y="152"/>
                    <a:pt x="93" y="194"/>
                  </a:cubicBezTo>
                  <a:cubicBezTo>
                    <a:pt x="93" y="194"/>
                    <a:pt x="93" y="194"/>
                    <a:pt x="93" y="194"/>
                  </a:cubicBezTo>
                  <a:cubicBezTo>
                    <a:pt x="157" y="157"/>
                    <a:pt x="239" y="179"/>
                    <a:pt x="276" y="243"/>
                  </a:cubicBezTo>
                  <a:cubicBezTo>
                    <a:pt x="313" y="307"/>
                    <a:pt x="291" y="389"/>
                    <a:pt x="227" y="426"/>
                  </a:cubicBezTo>
                  <a:cubicBezTo>
                    <a:pt x="184" y="451"/>
                    <a:pt x="133" y="449"/>
                    <a:pt x="94" y="426"/>
                  </a:cubicBezTo>
                  <a:cubicBezTo>
                    <a:pt x="94" y="426"/>
                    <a:pt x="94" y="426"/>
                    <a:pt x="94" y="426"/>
                  </a:cubicBezTo>
                  <a:cubicBezTo>
                    <a:pt x="0" y="588"/>
                    <a:pt x="0" y="588"/>
                    <a:pt x="0" y="588"/>
                  </a:cubicBezTo>
                  <a:cubicBezTo>
                    <a:pt x="73" y="629"/>
                    <a:pt x="160" y="642"/>
                    <a:pt x="242" y="620"/>
                  </a:cubicBezTo>
                  <a:cubicBezTo>
                    <a:pt x="269" y="613"/>
                    <a:pt x="295" y="602"/>
                    <a:pt x="320" y="588"/>
                  </a:cubicBezTo>
                  <a:cubicBezTo>
                    <a:pt x="473" y="499"/>
                    <a:pt x="526" y="303"/>
                    <a:pt x="437" y="150"/>
                  </a:cubicBezTo>
                  <a:close/>
                </a:path>
              </a:pathLst>
            </a:custGeom>
            <a:solidFill>
              <a:srgbClr val="A7B963"/>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3" name="Freeform 11">
              <a:extLst>
                <a:ext uri="{FF2B5EF4-FFF2-40B4-BE49-F238E27FC236}">
                  <a16:creationId xmlns:a16="http://schemas.microsoft.com/office/drawing/2014/main" id="{F44E22FA-D08D-47E4-B351-3F67F1A032AF}"/>
                </a:ext>
              </a:extLst>
            </p:cNvPr>
            <p:cNvSpPr>
              <a:spLocks noEditPoints="1"/>
            </p:cNvSpPr>
            <p:nvPr/>
          </p:nvSpPr>
          <p:spPr bwMode="auto">
            <a:xfrm>
              <a:off x="4883834" y="2716507"/>
              <a:ext cx="2182043" cy="2214080"/>
            </a:xfrm>
            <a:custGeom>
              <a:avLst/>
              <a:gdLst>
                <a:gd name="T0" fmla="*/ 682 w 777"/>
                <a:gd name="T1" fmla="*/ 116 h 788"/>
                <a:gd name="T2" fmla="*/ 615 w 777"/>
                <a:gd name="T3" fmla="*/ 134 h 788"/>
                <a:gd name="T4" fmla="*/ 481 w 777"/>
                <a:gd name="T5" fmla="*/ 0 h 788"/>
                <a:gd name="T6" fmla="*/ 481 w 777"/>
                <a:gd name="T7" fmla="*/ 0 h 788"/>
                <a:gd name="T8" fmla="*/ 294 w 777"/>
                <a:gd name="T9" fmla="*/ 0 h 788"/>
                <a:gd name="T10" fmla="*/ 294 w 777"/>
                <a:gd name="T11" fmla="*/ 0 h 788"/>
                <a:gd name="T12" fmla="*/ 276 w 777"/>
                <a:gd name="T13" fmla="*/ 68 h 788"/>
                <a:gd name="T14" fmla="*/ 94 w 777"/>
                <a:gd name="T15" fmla="*/ 117 h 788"/>
                <a:gd name="T16" fmla="*/ 94 w 777"/>
                <a:gd name="T17" fmla="*/ 117 h 788"/>
                <a:gd name="T18" fmla="*/ 0 w 777"/>
                <a:gd name="T19" fmla="*/ 278 h 788"/>
                <a:gd name="T20" fmla="*/ 0 w 777"/>
                <a:gd name="T21" fmla="*/ 278 h 788"/>
                <a:gd name="T22" fmla="*/ 50 w 777"/>
                <a:gd name="T23" fmla="*/ 328 h 788"/>
                <a:gd name="T24" fmla="*/ 1 w 777"/>
                <a:gd name="T25" fmla="*/ 511 h 788"/>
                <a:gd name="T26" fmla="*/ 1 w 777"/>
                <a:gd name="T27" fmla="*/ 511 h 788"/>
                <a:gd name="T28" fmla="*/ 94 w 777"/>
                <a:gd name="T29" fmla="*/ 672 h 788"/>
                <a:gd name="T30" fmla="*/ 94 w 777"/>
                <a:gd name="T31" fmla="*/ 672 h 788"/>
                <a:gd name="T32" fmla="*/ 162 w 777"/>
                <a:gd name="T33" fmla="*/ 654 h 788"/>
                <a:gd name="T34" fmla="*/ 296 w 777"/>
                <a:gd name="T35" fmla="*/ 788 h 788"/>
                <a:gd name="T36" fmla="*/ 296 w 777"/>
                <a:gd name="T37" fmla="*/ 788 h 788"/>
                <a:gd name="T38" fmla="*/ 482 w 777"/>
                <a:gd name="T39" fmla="*/ 788 h 788"/>
                <a:gd name="T40" fmla="*/ 482 w 777"/>
                <a:gd name="T41" fmla="*/ 788 h 788"/>
                <a:gd name="T42" fmla="*/ 500 w 777"/>
                <a:gd name="T43" fmla="*/ 720 h 788"/>
                <a:gd name="T44" fmla="*/ 683 w 777"/>
                <a:gd name="T45" fmla="*/ 671 h 788"/>
                <a:gd name="T46" fmla="*/ 683 w 777"/>
                <a:gd name="T47" fmla="*/ 671 h 788"/>
                <a:gd name="T48" fmla="*/ 777 w 777"/>
                <a:gd name="T49" fmla="*/ 509 h 788"/>
                <a:gd name="T50" fmla="*/ 777 w 777"/>
                <a:gd name="T51" fmla="*/ 509 h 788"/>
                <a:gd name="T52" fmla="*/ 727 w 777"/>
                <a:gd name="T53" fmla="*/ 460 h 788"/>
                <a:gd name="T54" fmla="*/ 776 w 777"/>
                <a:gd name="T55" fmla="*/ 277 h 788"/>
                <a:gd name="T56" fmla="*/ 776 w 777"/>
                <a:gd name="T57" fmla="*/ 277 h 788"/>
                <a:gd name="T58" fmla="*/ 683 w 777"/>
                <a:gd name="T59" fmla="*/ 116 h 788"/>
                <a:gd name="T60" fmla="*/ 682 w 777"/>
                <a:gd name="T61" fmla="*/ 116 h 788"/>
                <a:gd name="T62" fmla="*/ 388 w 777"/>
                <a:gd name="T63" fmla="*/ 671 h 788"/>
                <a:gd name="T64" fmla="*/ 111 w 777"/>
                <a:gd name="T65" fmla="*/ 394 h 788"/>
                <a:gd name="T66" fmla="*/ 388 w 777"/>
                <a:gd name="T67" fmla="*/ 117 h 788"/>
                <a:gd name="T68" fmla="*/ 665 w 777"/>
                <a:gd name="T69" fmla="*/ 394 h 788"/>
                <a:gd name="T70" fmla="*/ 388 w 777"/>
                <a:gd name="T71" fmla="*/ 67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7" h="788">
                  <a:moveTo>
                    <a:pt x="682" y="116"/>
                  </a:moveTo>
                  <a:cubicBezTo>
                    <a:pt x="663" y="127"/>
                    <a:pt x="640" y="134"/>
                    <a:pt x="615" y="134"/>
                  </a:cubicBezTo>
                  <a:cubicBezTo>
                    <a:pt x="541" y="134"/>
                    <a:pt x="481" y="74"/>
                    <a:pt x="481" y="0"/>
                  </a:cubicBezTo>
                  <a:cubicBezTo>
                    <a:pt x="481" y="0"/>
                    <a:pt x="481" y="0"/>
                    <a:pt x="481" y="0"/>
                  </a:cubicBezTo>
                  <a:cubicBezTo>
                    <a:pt x="294" y="0"/>
                    <a:pt x="294" y="0"/>
                    <a:pt x="294" y="0"/>
                  </a:cubicBezTo>
                  <a:cubicBezTo>
                    <a:pt x="294" y="0"/>
                    <a:pt x="294" y="0"/>
                    <a:pt x="294" y="0"/>
                  </a:cubicBezTo>
                  <a:cubicBezTo>
                    <a:pt x="295" y="23"/>
                    <a:pt x="289" y="46"/>
                    <a:pt x="276" y="68"/>
                  </a:cubicBezTo>
                  <a:cubicBezTo>
                    <a:pt x="239" y="132"/>
                    <a:pt x="158" y="154"/>
                    <a:pt x="94" y="117"/>
                  </a:cubicBezTo>
                  <a:cubicBezTo>
                    <a:pt x="94" y="117"/>
                    <a:pt x="94" y="117"/>
                    <a:pt x="94" y="117"/>
                  </a:cubicBezTo>
                  <a:cubicBezTo>
                    <a:pt x="0" y="278"/>
                    <a:pt x="0" y="278"/>
                    <a:pt x="0" y="278"/>
                  </a:cubicBezTo>
                  <a:cubicBezTo>
                    <a:pt x="0" y="278"/>
                    <a:pt x="0" y="278"/>
                    <a:pt x="0" y="278"/>
                  </a:cubicBezTo>
                  <a:cubicBezTo>
                    <a:pt x="20" y="290"/>
                    <a:pt x="38" y="306"/>
                    <a:pt x="50" y="328"/>
                  </a:cubicBezTo>
                  <a:cubicBezTo>
                    <a:pt x="87" y="392"/>
                    <a:pt x="65" y="474"/>
                    <a:pt x="1" y="511"/>
                  </a:cubicBezTo>
                  <a:cubicBezTo>
                    <a:pt x="1" y="511"/>
                    <a:pt x="1" y="511"/>
                    <a:pt x="1" y="511"/>
                  </a:cubicBezTo>
                  <a:cubicBezTo>
                    <a:pt x="94" y="672"/>
                    <a:pt x="94" y="672"/>
                    <a:pt x="94" y="672"/>
                  </a:cubicBezTo>
                  <a:cubicBezTo>
                    <a:pt x="94" y="672"/>
                    <a:pt x="94" y="672"/>
                    <a:pt x="94" y="672"/>
                  </a:cubicBezTo>
                  <a:cubicBezTo>
                    <a:pt x="114" y="661"/>
                    <a:pt x="137" y="654"/>
                    <a:pt x="162" y="654"/>
                  </a:cubicBezTo>
                  <a:cubicBezTo>
                    <a:pt x="236" y="654"/>
                    <a:pt x="296" y="714"/>
                    <a:pt x="296" y="788"/>
                  </a:cubicBezTo>
                  <a:cubicBezTo>
                    <a:pt x="296" y="788"/>
                    <a:pt x="296" y="788"/>
                    <a:pt x="296" y="788"/>
                  </a:cubicBezTo>
                  <a:cubicBezTo>
                    <a:pt x="482" y="788"/>
                    <a:pt x="482" y="788"/>
                    <a:pt x="482" y="788"/>
                  </a:cubicBezTo>
                  <a:cubicBezTo>
                    <a:pt x="482" y="788"/>
                    <a:pt x="482" y="788"/>
                    <a:pt x="482" y="788"/>
                  </a:cubicBezTo>
                  <a:cubicBezTo>
                    <a:pt x="482" y="765"/>
                    <a:pt x="488" y="741"/>
                    <a:pt x="500" y="720"/>
                  </a:cubicBezTo>
                  <a:cubicBezTo>
                    <a:pt x="537" y="656"/>
                    <a:pt x="619" y="634"/>
                    <a:pt x="683" y="671"/>
                  </a:cubicBezTo>
                  <a:cubicBezTo>
                    <a:pt x="683" y="671"/>
                    <a:pt x="683" y="671"/>
                    <a:pt x="683" y="671"/>
                  </a:cubicBezTo>
                  <a:cubicBezTo>
                    <a:pt x="777" y="509"/>
                    <a:pt x="777" y="509"/>
                    <a:pt x="777" y="509"/>
                  </a:cubicBezTo>
                  <a:cubicBezTo>
                    <a:pt x="777" y="509"/>
                    <a:pt x="777" y="509"/>
                    <a:pt x="777" y="509"/>
                  </a:cubicBezTo>
                  <a:cubicBezTo>
                    <a:pt x="757" y="498"/>
                    <a:pt x="739" y="481"/>
                    <a:pt x="727" y="460"/>
                  </a:cubicBezTo>
                  <a:cubicBezTo>
                    <a:pt x="690" y="396"/>
                    <a:pt x="712" y="314"/>
                    <a:pt x="776" y="277"/>
                  </a:cubicBezTo>
                  <a:cubicBezTo>
                    <a:pt x="776" y="277"/>
                    <a:pt x="776" y="277"/>
                    <a:pt x="776" y="277"/>
                  </a:cubicBezTo>
                  <a:cubicBezTo>
                    <a:pt x="683" y="116"/>
                    <a:pt x="683" y="116"/>
                    <a:pt x="683" y="116"/>
                  </a:cubicBezTo>
                  <a:lnTo>
                    <a:pt x="682" y="116"/>
                  </a:lnTo>
                  <a:close/>
                  <a:moveTo>
                    <a:pt x="388" y="671"/>
                  </a:moveTo>
                  <a:cubicBezTo>
                    <a:pt x="235" y="671"/>
                    <a:pt x="111" y="547"/>
                    <a:pt x="111" y="394"/>
                  </a:cubicBezTo>
                  <a:cubicBezTo>
                    <a:pt x="111" y="241"/>
                    <a:pt x="235" y="117"/>
                    <a:pt x="388" y="117"/>
                  </a:cubicBezTo>
                  <a:cubicBezTo>
                    <a:pt x="541" y="117"/>
                    <a:pt x="665" y="241"/>
                    <a:pt x="665" y="394"/>
                  </a:cubicBezTo>
                  <a:cubicBezTo>
                    <a:pt x="665" y="547"/>
                    <a:pt x="541" y="671"/>
                    <a:pt x="388" y="671"/>
                  </a:cubicBezTo>
                  <a:close/>
                </a:path>
              </a:pathLst>
            </a:custGeom>
            <a:solidFill>
              <a:schemeClr val="bg1">
                <a:lumMod val="65000"/>
              </a:schemeClr>
            </a:solidFill>
            <a:ln w="28575">
              <a:solidFill>
                <a:schemeClr val="bg1"/>
              </a:solidFill>
              <a:round/>
              <a:headEnd/>
              <a:tailEnd/>
            </a:ln>
            <a:effec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14" name="矩形 13">
              <a:extLst>
                <a:ext uri="{FF2B5EF4-FFF2-40B4-BE49-F238E27FC236}">
                  <a16:creationId xmlns:a16="http://schemas.microsoft.com/office/drawing/2014/main" id="{F4C117BA-8693-4CB0-8441-1B1F9598E61E}"/>
                </a:ext>
              </a:extLst>
            </p:cNvPr>
            <p:cNvSpPr/>
            <p:nvPr/>
          </p:nvSpPr>
          <p:spPr>
            <a:xfrm>
              <a:off x="4930872" y="2486767"/>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01</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5" name="矩形 14">
              <a:extLst>
                <a:ext uri="{FF2B5EF4-FFF2-40B4-BE49-F238E27FC236}">
                  <a16:creationId xmlns:a16="http://schemas.microsoft.com/office/drawing/2014/main" id="{AA801B74-89DA-4690-B623-D678EEAA578E}"/>
                </a:ext>
              </a:extLst>
            </p:cNvPr>
            <p:cNvSpPr/>
            <p:nvPr/>
          </p:nvSpPr>
          <p:spPr>
            <a:xfrm>
              <a:off x="6179868" y="2481278"/>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02</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6" name="矩形 15">
              <a:extLst>
                <a:ext uri="{FF2B5EF4-FFF2-40B4-BE49-F238E27FC236}">
                  <a16:creationId xmlns:a16="http://schemas.microsoft.com/office/drawing/2014/main" id="{D1FAF4A5-7936-4ADA-BC2D-627A32831D27}"/>
                </a:ext>
              </a:extLst>
            </p:cNvPr>
            <p:cNvSpPr/>
            <p:nvPr/>
          </p:nvSpPr>
          <p:spPr>
            <a:xfrm>
              <a:off x="6852346" y="3565191"/>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03</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7" name="矩形 16">
              <a:extLst>
                <a:ext uri="{FF2B5EF4-FFF2-40B4-BE49-F238E27FC236}">
                  <a16:creationId xmlns:a16="http://schemas.microsoft.com/office/drawing/2014/main" id="{F614D7ED-1845-4F4F-B606-8D041DCFCE9C}"/>
                </a:ext>
              </a:extLst>
            </p:cNvPr>
            <p:cNvSpPr/>
            <p:nvPr/>
          </p:nvSpPr>
          <p:spPr>
            <a:xfrm>
              <a:off x="6215036" y="4704199"/>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04</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8" name="矩形 17">
              <a:extLst>
                <a:ext uri="{FF2B5EF4-FFF2-40B4-BE49-F238E27FC236}">
                  <a16:creationId xmlns:a16="http://schemas.microsoft.com/office/drawing/2014/main" id="{CCD9B856-8CC2-4963-A3CA-6245CCC87508}"/>
                </a:ext>
              </a:extLst>
            </p:cNvPr>
            <p:cNvSpPr/>
            <p:nvPr/>
          </p:nvSpPr>
          <p:spPr>
            <a:xfrm>
              <a:off x="4926487" y="4692030"/>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05</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sp>
          <p:nvSpPr>
            <p:cNvPr id="19" name="矩形 18">
              <a:extLst>
                <a:ext uri="{FF2B5EF4-FFF2-40B4-BE49-F238E27FC236}">
                  <a16:creationId xmlns:a16="http://schemas.microsoft.com/office/drawing/2014/main" id="{716EB257-839C-4201-99E1-3621FEF5B321}"/>
                </a:ext>
              </a:extLst>
            </p:cNvPr>
            <p:cNvSpPr/>
            <p:nvPr/>
          </p:nvSpPr>
          <p:spPr>
            <a:xfrm>
              <a:off x="4249883" y="3604500"/>
              <a:ext cx="758771" cy="516594"/>
            </a:xfrm>
            <a:prstGeom prst="rect">
              <a:avLst/>
            </a:prstGeom>
          </p:spPr>
          <p:txBody>
            <a:bodyPr wrap="square">
              <a:spAutoFit/>
            </a:bodyPr>
            <a:lstStyle/>
            <a:p>
              <a:pPr algn="ctr"/>
              <a:r>
                <a:rPr lang="en-US" altLang="zh-CN" sz="2400" b="1" dirty="0">
                  <a:solidFill>
                    <a:schemeClr val="bg1">
                      <a:lumMod val="50000"/>
                    </a:schemeClr>
                  </a:solidFill>
                  <a:latin typeface="Agency FB" panose="020B0503020202020204" pitchFamily="34" charset="0"/>
                  <a:ea typeface="Dotum" panose="020B0600000101010101" pitchFamily="34" charset="-127"/>
                </a:rPr>
                <a:t>06</a:t>
              </a:r>
              <a:endParaRPr lang="zh-CN" altLang="en-US" sz="2400" b="1" dirty="0">
                <a:solidFill>
                  <a:schemeClr val="bg1">
                    <a:lumMod val="50000"/>
                  </a:schemeClr>
                </a:solidFill>
                <a:latin typeface="Agency FB" panose="020B0503020202020204" pitchFamily="34" charset="0"/>
                <a:ea typeface="Dotum" panose="020B0600000101010101" pitchFamily="34" charset="-127"/>
              </a:endParaRPr>
            </a:p>
          </p:txBody>
        </p:sp>
        <p:grpSp>
          <p:nvGrpSpPr>
            <p:cNvPr id="20" name="组合 19">
              <a:extLst>
                <a:ext uri="{FF2B5EF4-FFF2-40B4-BE49-F238E27FC236}">
                  <a16:creationId xmlns:a16="http://schemas.microsoft.com/office/drawing/2014/main" id="{84CE4A1A-04A4-4652-AC7C-1B4CE8647847}"/>
                </a:ext>
              </a:extLst>
            </p:cNvPr>
            <p:cNvGrpSpPr/>
            <p:nvPr/>
          </p:nvGrpSpPr>
          <p:grpSpPr>
            <a:xfrm>
              <a:off x="5636770" y="3559806"/>
              <a:ext cx="625484" cy="623226"/>
              <a:chOff x="5287964" y="2994026"/>
              <a:chExt cx="879475" cy="876300"/>
            </a:xfrm>
            <a:solidFill>
              <a:schemeClr val="tx1">
                <a:lumMod val="65000"/>
                <a:lumOff val="35000"/>
              </a:schemeClr>
            </a:solidFill>
          </p:grpSpPr>
          <p:sp>
            <p:nvSpPr>
              <p:cNvPr id="21" name="Freeform 75">
                <a:extLst>
                  <a:ext uri="{FF2B5EF4-FFF2-40B4-BE49-F238E27FC236}">
                    <a16:creationId xmlns:a16="http://schemas.microsoft.com/office/drawing/2014/main" id="{85F110EA-467D-4EFB-B2E1-0A163613CC09}"/>
                  </a:ext>
                </a:extLst>
              </p:cNvPr>
              <p:cNvSpPr>
                <a:spLocks noEditPoints="1"/>
              </p:cNvSpPr>
              <p:nvPr/>
            </p:nvSpPr>
            <p:spPr bwMode="auto">
              <a:xfrm>
                <a:off x="5287964" y="3076576"/>
                <a:ext cx="796925" cy="793750"/>
              </a:xfrm>
              <a:custGeom>
                <a:avLst/>
                <a:gdLst>
                  <a:gd name="T0" fmla="*/ 105 w 211"/>
                  <a:gd name="T1" fmla="*/ 211 h 211"/>
                  <a:gd name="T2" fmla="*/ 211 w 211"/>
                  <a:gd name="T3" fmla="*/ 106 h 211"/>
                  <a:gd name="T4" fmla="*/ 198 w 211"/>
                  <a:gd name="T5" fmla="*/ 56 h 211"/>
                  <a:gd name="T6" fmla="*/ 196 w 211"/>
                  <a:gd name="T7" fmla="*/ 56 h 211"/>
                  <a:gd name="T8" fmla="*/ 194 w 211"/>
                  <a:gd name="T9" fmla="*/ 56 h 211"/>
                  <a:gd name="T10" fmla="*/ 181 w 211"/>
                  <a:gd name="T11" fmla="*/ 55 h 211"/>
                  <a:gd name="T12" fmla="*/ 171 w 211"/>
                  <a:gd name="T13" fmla="*/ 65 h 211"/>
                  <a:gd name="T14" fmla="*/ 183 w 211"/>
                  <a:gd name="T15" fmla="*/ 106 h 211"/>
                  <a:gd name="T16" fmla="*/ 105 w 211"/>
                  <a:gd name="T17" fmla="*/ 183 h 211"/>
                  <a:gd name="T18" fmla="*/ 28 w 211"/>
                  <a:gd name="T19" fmla="*/ 106 h 211"/>
                  <a:gd name="T20" fmla="*/ 105 w 211"/>
                  <a:gd name="T21" fmla="*/ 28 h 211"/>
                  <a:gd name="T22" fmla="*/ 146 w 211"/>
                  <a:gd name="T23" fmla="*/ 40 h 211"/>
                  <a:gd name="T24" fmla="*/ 155 w 211"/>
                  <a:gd name="T25" fmla="*/ 31 h 211"/>
                  <a:gd name="T26" fmla="*/ 154 w 211"/>
                  <a:gd name="T27" fmla="*/ 16 h 211"/>
                  <a:gd name="T28" fmla="*/ 154 w 211"/>
                  <a:gd name="T29" fmla="*/ 12 h 211"/>
                  <a:gd name="T30" fmla="*/ 105 w 211"/>
                  <a:gd name="T31" fmla="*/ 0 h 211"/>
                  <a:gd name="T32" fmla="*/ 0 w 211"/>
                  <a:gd name="T33" fmla="*/ 106 h 211"/>
                  <a:gd name="T34" fmla="*/ 105 w 211"/>
                  <a:gd name="T35" fmla="*/ 211 h 211"/>
                  <a:gd name="T36" fmla="*/ 105 w 211"/>
                  <a:gd name="T37" fmla="*/ 211 h 211"/>
                  <a:gd name="T38" fmla="*/ 105 w 211"/>
                  <a:gd name="T39"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1" h="211">
                    <a:moveTo>
                      <a:pt x="105" y="211"/>
                    </a:moveTo>
                    <a:cubicBezTo>
                      <a:pt x="164" y="211"/>
                      <a:pt x="211" y="164"/>
                      <a:pt x="211" y="106"/>
                    </a:cubicBezTo>
                    <a:cubicBezTo>
                      <a:pt x="211" y="88"/>
                      <a:pt x="206" y="71"/>
                      <a:pt x="198" y="56"/>
                    </a:cubicBezTo>
                    <a:cubicBezTo>
                      <a:pt x="198" y="56"/>
                      <a:pt x="197" y="56"/>
                      <a:pt x="196" y="56"/>
                    </a:cubicBezTo>
                    <a:cubicBezTo>
                      <a:pt x="195" y="56"/>
                      <a:pt x="195" y="56"/>
                      <a:pt x="194" y="56"/>
                    </a:cubicBezTo>
                    <a:cubicBezTo>
                      <a:pt x="181" y="55"/>
                      <a:pt x="181" y="55"/>
                      <a:pt x="181" y="55"/>
                    </a:cubicBezTo>
                    <a:cubicBezTo>
                      <a:pt x="171" y="65"/>
                      <a:pt x="171" y="65"/>
                      <a:pt x="171" y="65"/>
                    </a:cubicBezTo>
                    <a:cubicBezTo>
                      <a:pt x="179" y="77"/>
                      <a:pt x="183" y="91"/>
                      <a:pt x="183" y="106"/>
                    </a:cubicBezTo>
                    <a:cubicBezTo>
                      <a:pt x="183" y="149"/>
                      <a:pt x="148" y="183"/>
                      <a:pt x="105" y="183"/>
                    </a:cubicBezTo>
                    <a:cubicBezTo>
                      <a:pt x="62" y="183"/>
                      <a:pt x="28" y="149"/>
                      <a:pt x="28" y="106"/>
                    </a:cubicBezTo>
                    <a:cubicBezTo>
                      <a:pt x="28" y="63"/>
                      <a:pt x="62" y="28"/>
                      <a:pt x="105" y="28"/>
                    </a:cubicBezTo>
                    <a:cubicBezTo>
                      <a:pt x="120" y="28"/>
                      <a:pt x="134" y="32"/>
                      <a:pt x="146" y="40"/>
                    </a:cubicBezTo>
                    <a:cubicBezTo>
                      <a:pt x="155" y="31"/>
                      <a:pt x="155" y="31"/>
                      <a:pt x="155" y="31"/>
                    </a:cubicBezTo>
                    <a:cubicBezTo>
                      <a:pt x="154" y="16"/>
                      <a:pt x="154" y="16"/>
                      <a:pt x="154" y="16"/>
                    </a:cubicBezTo>
                    <a:cubicBezTo>
                      <a:pt x="154" y="14"/>
                      <a:pt x="154" y="13"/>
                      <a:pt x="154" y="12"/>
                    </a:cubicBezTo>
                    <a:cubicBezTo>
                      <a:pt x="139" y="5"/>
                      <a:pt x="123" y="0"/>
                      <a:pt x="105" y="0"/>
                    </a:cubicBezTo>
                    <a:cubicBezTo>
                      <a:pt x="47" y="0"/>
                      <a:pt x="0" y="48"/>
                      <a:pt x="0" y="106"/>
                    </a:cubicBezTo>
                    <a:cubicBezTo>
                      <a:pt x="0" y="164"/>
                      <a:pt x="47" y="211"/>
                      <a:pt x="105" y="211"/>
                    </a:cubicBezTo>
                    <a:close/>
                    <a:moveTo>
                      <a:pt x="105" y="211"/>
                    </a:moveTo>
                    <a:cubicBezTo>
                      <a:pt x="105" y="211"/>
                      <a:pt x="105" y="211"/>
                      <a:pt x="105" y="211"/>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22" name="Freeform 76">
                <a:extLst>
                  <a:ext uri="{FF2B5EF4-FFF2-40B4-BE49-F238E27FC236}">
                    <a16:creationId xmlns:a16="http://schemas.microsoft.com/office/drawing/2014/main" id="{32BCABD2-1280-491A-84ED-C052828AC03E}"/>
                  </a:ext>
                </a:extLst>
              </p:cNvPr>
              <p:cNvSpPr>
                <a:spLocks noEditPoints="1"/>
              </p:cNvSpPr>
              <p:nvPr/>
            </p:nvSpPr>
            <p:spPr bwMode="auto">
              <a:xfrm>
                <a:off x="5487989" y="3279776"/>
                <a:ext cx="392113" cy="392113"/>
              </a:xfrm>
              <a:custGeom>
                <a:avLst/>
                <a:gdLst>
                  <a:gd name="T0" fmla="*/ 52 w 104"/>
                  <a:gd name="T1" fmla="*/ 25 h 104"/>
                  <a:gd name="T2" fmla="*/ 54 w 104"/>
                  <a:gd name="T3" fmla="*/ 25 h 104"/>
                  <a:gd name="T4" fmla="*/ 74 w 104"/>
                  <a:gd name="T5" fmla="*/ 5 h 104"/>
                  <a:gd name="T6" fmla="*/ 74 w 104"/>
                  <a:gd name="T7" fmla="*/ 5 h 104"/>
                  <a:gd name="T8" fmla="*/ 52 w 104"/>
                  <a:gd name="T9" fmla="*/ 0 h 104"/>
                  <a:gd name="T10" fmla="*/ 0 w 104"/>
                  <a:gd name="T11" fmla="*/ 52 h 104"/>
                  <a:gd name="T12" fmla="*/ 52 w 104"/>
                  <a:gd name="T13" fmla="*/ 104 h 104"/>
                  <a:gd name="T14" fmla="*/ 104 w 104"/>
                  <a:gd name="T15" fmla="*/ 52 h 104"/>
                  <a:gd name="T16" fmla="*/ 99 w 104"/>
                  <a:gd name="T17" fmla="*/ 30 h 104"/>
                  <a:gd name="T18" fmla="*/ 99 w 104"/>
                  <a:gd name="T19" fmla="*/ 30 h 104"/>
                  <a:gd name="T20" fmla="*/ 79 w 104"/>
                  <a:gd name="T21" fmla="*/ 50 h 104"/>
                  <a:gd name="T22" fmla="*/ 79 w 104"/>
                  <a:gd name="T23" fmla="*/ 52 h 104"/>
                  <a:gd name="T24" fmla="*/ 52 w 104"/>
                  <a:gd name="T25" fmla="*/ 79 h 104"/>
                  <a:gd name="T26" fmla="*/ 25 w 104"/>
                  <a:gd name="T27" fmla="*/ 52 h 104"/>
                  <a:gd name="T28" fmla="*/ 52 w 104"/>
                  <a:gd name="T29" fmla="*/ 25 h 104"/>
                  <a:gd name="T30" fmla="*/ 52 w 104"/>
                  <a:gd name="T31" fmla="*/ 25 h 104"/>
                  <a:gd name="T32" fmla="*/ 52 w 104"/>
                  <a:gd name="T33"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4" h="104">
                    <a:moveTo>
                      <a:pt x="52" y="25"/>
                    </a:moveTo>
                    <a:cubicBezTo>
                      <a:pt x="53" y="25"/>
                      <a:pt x="54" y="25"/>
                      <a:pt x="54" y="25"/>
                    </a:cubicBezTo>
                    <a:cubicBezTo>
                      <a:pt x="74" y="5"/>
                      <a:pt x="74" y="5"/>
                      <a:pt x="74" y="5"/>
                    </a:cubicBezTo>
                    <a:cubicBezTo>
                      <a:pt x="74" y="5"/>
                      <a:pt x="74" y="5"/>
                      <a:pt x="74" y="5"/>
                    </a:cubicBezTo>
                    <a:cubicBezTo>
                      <a:pt x="68" y="2"/>
                      <a:pt x="60" y="0"/>
                      <a:pt x="52" y="0"/>
                    </a:cubicBezTo>
                    <a:cubicBezTo>
                      <a:pt x="24" y="0"/>
                      <a:pt x="0" y="23"/>
                      <a:pt x="0" y="52"/>
                    </a:cubicBezTo>
                    <a:cubicBezTo>
                      <a:pt x="0" y="81"/>
                      <a:pt x="24" y="104"/>
                      <a:pt x="52" y="104"/>
                    </a:cubicBezTo>
                    <a:cubicBezTo>
                      <a:pt x="81" y="104"/>
                      <a:pt x="104" y="81"/>
                      <a:pt x="104" y="52"/>
                    </a:cubicBezTo>
                    <a:cubicBezTo>
                      <a:pt x="104" y="44"/>
                      <a:pt x="102" y="37"/>
                      <a:pt x="99" y="30"/>
                    </a:cubicBezTo>
                    <a:cubicBezTo>
                      <a:pt x="99" y="30"/>
                      <a:pt x="99" y="30"/>
                      <a:pt x="99" y="30"/>
                    </a:cubicBezTo>
                    <a:cubicBezTo>
                      <a:pt x="79" y="50"/>
                      <a:pt x="79" y="50"/>
                      <a:pt x="79" y="50"/>
                    </a:cubicBezTo>
                    <a:cubicBezTo>
                      <a:pt x="79" y="50"/>
                      <a:pt x="79" y="51"/>
                      <a:pt x="79" y="52"/>
                    </a:cubicBezTo>
                    <a:cubicBezTo>
                      <a:pt x="79" y="67"/>
                      <a:pt x="67" y="79"/>
                      <a:pt x="52" y="79"/>
                    </a:cubicBezTo>
                    <a:cubicBezTo>
                      <a:pt x="37" y="79"/>
                      <a:pt x="25" y="67"/>
                      <a:pt x="25" y="52"/>
                    </a:cubicBezTo>
                    <a:cubicBezTo>
                      <a:pt x="25" y="37"/>
                      <a:pt x="37" y="25"/>
                      <a:pt x="52" y="25"/>
                    </a:cubicBezTo>
                    <a:close/>
                    <a:moveTo>
                      <a:pt x="52" y="25"/>
                    </a:moveTo>
                    <a:cubicBezTo>
                      <a:pt x="52" y="25"/>
                      <a:pt x="52" y="25"/>
                      <a:pt x="52" y="25"/>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sp>
            <p:nvSpPr>
              <p:cNvPr id="23" name="Freeform 77">
                <a:extLst>
                  <a:ext uri="{FF2B5EF4-FFF2-40B4-BE49-F238E27FC236}">
                    <a16:creationId xmlns:a16="http://schemas.microsoft.com/office/drawing/2014/main" id="{D04C1670-DB02-4314-826C-B7AF30C4BE50}"/>
                  </a:ext>
                </a:extLst>
              </p:cNvPr>
              <p:cNvSpPr>
                <a:spLocks noEditPoints="1"/>
              </p:cNvSpPr>
              <p:nvPr/>
            </p:nvSpPr>
            <p:spPr bwMode="auto">
              <a:xfrm>
                <a:off x="5722939" y="2994026"/>
                <a:ext cx="444500" cy="441325"/>
              </a:xfrm>
              <a:custGeom>
                <a:avLst/>
                <a:gdLst>
                  <a:gd name="T0" fmla="*/ 99 w 118"/>
                  <a:gd name="T1" fmla="*/ 32 h 117"/>
                  <a:gd name="T2" fmla="*/ 105 w 118"/>
                  <a:gd name="T3" fmla="*/ 26 h 117"/>
                  <a:gd name="T4" fmla="*/ 105 w 118"/>
                  <a:gd name="T5" fmla="*/ 17 h 117"/>
                  <a:gd name="T6" fmla="*/ 101 w 118"/>
                  <a:gd name="T7" fmla="*/ 13 h 117"/>
                  <a:gd name="T8" fmla="*/ 96 w 118"/>
                  <a:gd name="T9" fmla="*/ 11 h 117"/>
                  <a:gd name="T10" fmla="*/ 92 w 118"/>
                  <a:gd name="T11" fmla="*/ 13 h 117"/>
                  <a:gd name="T12" fmla="*/ 85 w 118"/>
                  <a:gd name="T13" fmla="*/ 19 h 117"/>
                  <a:gd name="T14" fmla="*/ 84 w 118"/>
                  <a:gd name="T15" fmla="*/ 2 h 117"/>
                  <a:gd name="T16" fmla="*/ 82 w 118"/>
                  <a:gd name="T17" fmla="*/ 0 h 117"/>
                  <a:gd name="T18" fmla="*/ 80 w 118"/>
                  <a:gd name="T19" fmla="*/ 1 h 117"/>
                  <a:gd name="T20" fmla="*/ 54 w 118"/>
                  <a:gd name="T21" fmla="*/ 26 h 117"/>
                  <a:gd name="T22" fmla="*/ 51 w 118"/>
                  <a:gd name="T23" fmla="*/ 35 h 117"/>
                  <a:gd name="T24" fmla="*/ 51 w 118"/>
                  <a:gd name="T25" fmla="*/ 36 h 117"/>
                  <a:gd name="T26" fmla="*/ 52 w 118"/>
                  <a:gd name="T27" fmla="*/ 52 h 117"/>
                  <a:gd name="T28" fmla="*/ 43 w 118"/>
                  <a:gd name="T29" fmla="*/ 62 h 117"/>
                  <a:gd name="T30" fmla="*/ 26 w 118"/>
                  <a:gd name="T31" fmla="*/ 78 h 117"/>
                  <a:gd name="T32" fmla="*/ 26 w 118"/>
                  <a:gd name="T33" fmla="*/ 79 h 117"/>
                  <a:gd name="T34" fmla="*/ 10 w 118"/>
                  <a:gd name="T35" fmla="*/ 95 h 117"/>
                  <a:gd name="T36" fmla="*/ 2 w 118"/>
                  <a:gd name="T37" fmla="*/ 102 h 117"/>
                  <a:gd name="T38" fmla="*/ 1 w 118"/>
                  <a:gd name="T39" fmla="*/ 106 h 117"/>
                  <a:gd name="T40" fmla="*/ 0 w 118"/>
                  <a:gd name="T41" fmla="*/ 111 h 117"/>
                  <a:gd name="T42" fmla="*/ 6 w 118"/>
                  <a:gd name="T43" fmla="*/ 117 h 117"/>
                  <a:gd name="T44" fmla="*/ 6 w 118"/>
                  <a:gd name="T45" fmla="*/ 117 h 117"/>
                  <a:gd name="T46" fmla="*/ 12 w 118"/>
                  <a:gd name="T47" fmla="*/ 117 h 117"/>
                  <a:gd name="T48" fmla="*/ 16 w 118"/>
                  <a:gd name="T49" fmla="*/ 115 h 117"/>
                  <a:gd name="T50" fmla="*/ 66 w 118"/>
                  <a:gd name="T51" fmla="*/ 65 h 117"/>
                  <a:gd name="T52" fmla="*/ 81 w 118"/>
                  <a:gd name="T53" fmla="*/ 66 h 117"/>
                  <a:gd name="T54" fmla="*/ 82 w 118"/>
                  <a:gd name="T55" fmla="*/ 66 h 117"/>
                  <a:gd name="T56" fmla="*/ 83 w 118"/>
                  <a:gd name="T57" fmla="*/ 66 h 117"/>
                  <a:gd name="T58" fmla="*/ 91 w 118"/>
                  <a:gd name="T59" fmla="*/ 63 h 117"/>
                  <a:gd name="T60" fmla="*/ 116 w 118"/>
                  <a:gd name="T61" fmla="*/ 37 h 117"/>
                  <a:gd name="T62" fmla="*/ 115 w 118"/>
                  <a:gd name="T63" fmla="*/ 33 h 117"/>
                  <a:gd name="T64" fmla="*/ 99 w 118"/>
                  <a:gd name="T65" fmla="*/ 32 h 117"/>
                  <a:gd name="T66" fmla="*/ 99 w 118"/>
                  <a:gd name="T67" fmla="*/ 32 h 117"/>
                  <a:gd name="T68" fmla="*/ 99 w 118"/>
                  <a:gd name="T69" fmla="*/ 32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8" h="117">
                    <a:moveTo>
                      <a:pt x="99" y="32"/>
                    </a:moveTo>
                    <a:cubicBezTo>
                      <a:pt x="105" y="26"/>
                      <a:pt x="105" y="26"/>
                      <a:pt x="105" y="26"/>
                    </a:cubicBezTo>
                    <a:cubicBezTo>
                      <a:pt x="108" y="24"/>
                      <a:pt x="108" y="20"/>
                      <a:pt x="105" y="17"/>
                    </a:cubicBezTo>
                    <a:cubicBezTo>
                      <a:pt x="101" y="13"/>
                      <a:pt x="101" y="13"/>
                      <a:pt x="101" y="13"/>
                    </a:cubicBezTo>
                    <a:cubicBezTo>
                      <a:pt x="100" y="12"/>
                      <a:pt x="98" y="11"/>
                      <a:pt x="96" y="11"/>
                    </a:cubicBezTo>
                    <a:cubicBezTo>
                      <a:pt x="95" y="11"/>
                      <a:pt x="93" y="12"/>
                      <a:pt x="92" y="13"/>
                    </a:cubicBezTo>
                    <a:cubicBezTo>
                      <a:pt x="85" y="19"/>
                      <a:pt x="85" y="19"/>
                      <a:pt x="85" y="19"/>
                    </a:cubicBezTo>
                    <a:cubicBezTo>
                      <a:pt x="84" y="2"/>
                      <a:pt x="84" y="2"/>
                      <a:pt x="84" y="2"/>
                    </a:cubicBezTo>
                    <a:cubicBezTo>
                      <a:pt x="84" y="1"/>
                      <a:pt x="83" y="0"/>
                      <a:pt x="82" y="0"/>
                    </a:cubicBezTo>
                    <a:cubicBezTo>
                      <a:pt x="81" y="0"/>
                      <a:pt x="80" y="0"/>
                      <a:pt x="80" y="1"/>
                    </a:cubicBezTo>
                    <a:cubicBezTo>
                      <a:pt x="54" y="26"/>
                      <a:pt x="54" y="26"/>
                      <a:pt x="54" y="26"/>
                    </a:cubicBezTo>
                    <a:cubicBezTo>
                      <a:pt x="52" y="29"/>
                      <a:pt x="51" y="32"/>
                      <a:pt x="51" y="35"/>
                    </a:cubicBezTo>
                    <a:cubicBezTo>
                      <a:pt x="51" y="36"/>
                      <a:pt x="51" y="36"/>
                      <a:pt x="51" y="36"/>
                    </a:cubicBezTo>
                    <a:cubicBezTo>
                      <a:pt x="52" y="52"/>
                      <a:pt x="52" y="52"/>
                      <a:pt x="52" y="52"/>
                    </a:cubicBezTo>
                    <a:cubicBezTo>
                      <a:pt x="43" y="62"/>
                      <a:pt x="43" y="62"/>
                      <a:pt x="43" y="62"/>
                    </a:cubicBezTo>
                    <a:cubicBezTo>
                      <a:pt x="26" y="78"/>
                      <a:pt x="26" y="78"/>
                      <a:pt x="26" y="78"/>
                    </a:cubicBezTo>
                    <a:cubicBezTo>
                      <a:pt x="26" y="79"/>
                      <a:pt x="26" y="79"/>
                      <a:pt x="26" y="79"/>
                    </a:cubicBezTo>
                    <a:cubicBezTo>
                      <a:pt x="10" y="95"/>
                      <a:pt x="10" y="95"/>
                      <a:pt x="10" y="95"/>
                    </a:cubicBezTo>
                    <a:cubicBezTo>
                      <a:pt x="2" y="102"/>
                      <a:pt x="2" y="102"/>
                      <a:pt x="2" y="102"/>
                    </a:cubicBezTo>
                    <a:cubicBezTo>
                      <a:pt x="1" y="103"/>
                      <a:pt x="1" y="104"/>
                      <a:pt x="1" y="106"/>
                    </a:cubicBezTo>
                    <a:cubicBezTo>
                      <a:pt x="0" y="111"/>
                      <a:pt x="0" y="111"/>
                      <a:pt x="0" y="111"/>
                    </a:cubicBezTo>
                    <a:cubicBezTo>
                      <a:pt x="0" y="115"/>
                      <a:pt x="3" y="117"/>
                      <a:pt x="6" y="117"/>
                    </a:cubicBezTo>
                    <a:cubicBezTo>
                      <a:pt x="6" y="117"/>
                      <a:pt x="6" y="117"/>
                      <a:pt x="6" y="117"/>
                    </a:cubicBezTo>
                    <a:cubicBezTo>
                      <a:pt x="12" y="117"/>
                      <a:pt x="12" y="117"/>
                      <a:pt x="12" y="117"/>
                    </a:cubicBezTo>
                    <a:cubicBezTo>
                      <a:pt x="14" y="117"/>
                      <a:pt x="15" y="116"/>
                      <a:pt x="16" y="115"/>
                    </a:cubicBezTo>
                    <a:cubicBezTo>
                      <a:pt x="66" y="65"/>
                      <a:pt x="66" y="65"/>
                      <a:pt x="66" y="65"/>
                    </a:cubicBezTo>
                    <a:cubicBezTo>
                      <a:pt x="81" y="66"/>
                      <a:pt x="81" y="66"/>
                      <a:pt x="81" y="66"/>
                    </a:cubicBezTo>
                    <a:cubicBezTo>
                      <a:pt x="82" y="66"/>
                      <a:pt x="82" y="66"/>
                      <a:pt x="82" y="66"/>
                    </a:cubicBezTo>
                    <a:cubicBezTo>
                      <a:pt x="82" y="66"/>
                      <a:pt x="82" y="66"/>
                      <a:pt x="83" y="66"/>
                    </a:cubicBezTo>
                    <a:cubicBezTo>
                      <a:pt x="86" y="66"/>
                      <a:pt x="89" y="65"/>
                      <a:pt x="91" y="63"/>
                    </a:cubicBezTo>
                    <a:cubicBezTo>
                      <a:pt x="116" y="37"/>
                      <a:pt x="116" y="37"/>
                      <a:pt x="116" y="37"/>
                    </a:cubicBezTo>
                    <a:cubicBezTo>
                      <a:pt x="118" y="36"/>
                      <a:pt x="117" y="33"/>
                      <a:pt x="115" y="33"/>
                    </a:cubicBezTo>
                    <a:lnTo>
                      <a:pt x="99" y="32"/>
                    </a:lnTo>
                    <a:close/>
                    <a:moveTo>
                      <a:pt x="99" y="32"/>
                    </a:moveTo>
                    <a:cubicBezTo>
                      <a:pt x="99" y="32"/>
                      <a:pt x="99" y="32"/>
                      <a:pt x="99" y="32"/>
                    </a:cubicBez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latin typeface="Agency FB" panose="020B0503020202020204" pitchFamily="34" charset="0"/>
                </a:endParaRPr>
              </a:p>
            </p:txBody>
          </p:sp>
        </p:grpSp>
      </p:grpSp>
      <p:sp>
        <p:nvSpPr>
          <p:cNvPr id="24" name="AutoShape 36">
            <a:extLst>
              <a:ext uri="{FF2B5EF4-FFF2-40B4-BE49-F238E27FC236}">
                <a16:creationId xmlns:a16="http://schemas.microsoft.com/office/drawing/2014/main" id="{E6DF0CA6-53C7-42A5-B2D1-3B4FA4A6FCBC}"/>
              </a:ext>
            </a:extLst>
          </p:cNvPr>
          <p:cNvSpPr>
            <a:spLocks noChangeArrowheads="1"/>
          </p:cNvSpPr>
          <p:nvPr/>
        </p:nvSpPr>
        <p:spPr bwMode="auto">
          <a:xfrm>
            <a:off x="1758157" y="2667038"/>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eaLnBrk="1" hangingPunct="1">
              <a:lnSpc>
                <a:spcPct val="120000"/>
              </a:lnSpc>
              <a:spcBef>
                <a:spcPts val="900"/>
              </a:spcBef>
            </a:pPr>
            <a:r>
              <a:rPr lang="en-US" altLang="zh-CN" sz="80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AutoShape 37">
            <a:extLst>
              <a:ext uri="{FF2B5EF4-FFF2-40B4-BE49-F238E27FC236}">
                <a16:creationId xmlns:a16="http://schemas.microsoft.com/office/drawing/2014/main" id="{DBA6ABF8-B7AF-48FF-A585-7A0DB56CA04E}"/>
              </a:ext>
            </a:extLst>
          </p:cNvPr>
          <p:cNvSpPr>
            <a:spLocks noChangeArrowheads="1"/>
          </p:cNvSpPr>
          <p:nvPr/>
        </p:nvSpPr>
        <p:spPr bwMode="auto">
          <a:xfrm>
            <a:off x="2207420" y="2368588"/>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AutoShape 38">
            <a:extLst>
              <a:ext uri="{FF2B5EF4-FFF2-40B4-BE49-F238E27FC236}">
                <a16:creationId xmlns:a16="http://schemas.microsoft.com/office/drawing/2014/main" id="{DE7FA2FD-2988-4E4C-83ED-C5DA0C57479F}"/>
              </a:ext>
            </a:extLst>
          </p:cNvPr>
          <p:cNvSpPr/>
          <p:nvPr/>
        </p:nvSpPr>
        <p:spPr bwMode="auto">
          <a:xfrm>
            <a:off x="3709195" y="240986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A7B963"/>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27" name="AutoShape 39">
            <a:extLst>
              <a:ext uri="{FF2B5EF4-FFF2-40B4-BE49-F238E27FC236}">
                <a16:creationId xmlns:a16="http://schemas.microsoft.com/office/drawing/2014/main" id="{B55AA59A-4F44-4F63-A2FA-205AA48DCB8E}"/>
              </a:ext>
            </a:extLst>
          </p:cNvPr>
          <p:cNvSpPr>
            <a:spLocks noChangeArrowheads="1"/>
          </p:cNvSpPr>
          <p:nvPr/>
        </p:nvSpPr>
        <p:spPr bwMode="auto">
          <a:xfrm>
            <a:off x="8624095" y="266703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dirty="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dirty="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AutoShape 40">
            <a:extLst>
              <a:ext uri="{FF2B5EF4-FFF2-40B4-BE49-F238E27FC236}">
                <a16:creationId xmlns:a16="http://schemas.microsoft.com/office/drawing/2014/main" id="{47C6326F-A1B2-4343-A351-28D2080EBF9F}"/>
              </a:ext>
            </a:extLst>
          </p:cNvPr>
          <p:cNvSpPr>
            <a:spLocks noChangeArrowheads="1"/>
          </p:cNvSpPr>
          <p:nvPr/>
        </p:nvSpPr>
        <p:spPr bwMode="auto">
          <a:xfrm>
            <a:off x="8616157" y="236858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AutoShape 41">
            <a:extLst>
              <a:ext uri="{FF2B5EF4-FFF2-40B4-BE49-F238E27FC236}">
                <a16:creationId xmlns:a16="http://schemas.microsoft.com/office/drawing/2014/main" id="{DADF43CE-C5ED-420B-9096-18812658B26F}"/>
              </a:ext>
            </a:extLst>
          </p:cNvPr>
          <p:cNvSpPr/>
          <p:nvPr/>
        </p:nvSpPr>
        <p:spPr bwMode="auto">
          <a:xfrm>
            <a:off x="8330407" y="240986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76B4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0" name="AutoShape 42">
            <a:extLst>
              <a:ext uri="{FF2B5EF4-FFF2-40B4-BE49-F238E27FC236}">
                <a16:creationId xmlns:a16="http://schemas.microsoft.com/office/drawing/2014/main" id="{28591632-D0B4-46B6-8642-5EF1868AF9FF}"/>
              </a:ext>
            </a:extLst>
          </p:cNvPr>
          <p:cNvSpPr>
            <a:spLocks noChangeArrowheads="1"/>
          </p:cNvSpPr>
          <p:nvPr/>
        </p:nvSpPr>
        <p:spPr bwMode="auto">
          <a:xfrm>
            <a:off x="1759745" y="3908463"/>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eaLnBrk="1" hangingPunct="1">
              <a:lnSpc>
                <a:spcPct val="120000"/>
              </a:lnSpc>
              <a:spcBef>
                <a:spcPts val="900"/>
              </a:spcBef>
            </a:pPr>
            <a:r>
              <a:rPr lang="en-US" altLang="zh-CN" sz="80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AutoShape 43">
            <a:extLst>
              <a:ext uri="{FF2B5EF4-FFF2-40B4-BE49-F238E27FC236}">
                <a16:creationId xmlns:a16="http://schemas.microsoft.com/office/drawing/2014/main" id="{CCFA308D-DFE1-4FC3-B359-C0D866D76541}"/>
              </a:ext>
            </a:extLst>
          </p:cNvPr>
          <p:cNvSpPr>
            <a:spLocks noChangeArrowheads="1"/>
          </p:cNvSpPr>
          <p:nvPr/>
        </p:nvSpPr>
        <p:spPr bwMode="auto">
          <a:xfrm>
            <a:off x="2212182" y="3610013"/>
            <a:ext cx="1393825"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AutoShape 44">
            <a:extLst>
              <a:ext uri="{FF2B5EF4-FFF2-40B4-BE49-F238E27FC236}">
                <a16:creationId xmlns:a16="http://schemas.microsoft.com/office/drawing/2014/main" id="{F776CA90-4C3E-4533-A3DB-5669CBCE140F}"/>
              </a:ext>
            </a:extLst>
          </p:cNvPr>
          <p:cNvSpPr/>
          <p:nvPr/>
        </p:nvSpPr>
        <p:spPr bwMode="auto">
          <a:xfrm>
            <a:off x="3710782" y="365128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76B47"/>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3" name="AutoShape 45">
            <a:extLst>
              <a:ext uri="{FF2B5EF4-FFF2-40B4-BE49-F238E27FC236}">
                <a16:creationId xmlns:a16="http://schemas.microsoft.com/office/drawing/2014/main" id="{7FC14FB5-D4CB-48F5-94D9-5AC590FDA223}"/>
              </a:ext>
            </a:extLst>
          </p:cNvPr>
          <p:cNvSpPr>
            <a:spLocks noChangeArrowheads="1"/>
          </p:cNvSpPr>
          <p:nvPr/>
        </p:nvSpPr>
        <p:spPr bwMode="auto">
          <a:xfrm>
            <a:off x="8595520" y="3908463"/>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AutoShape 46">
            <a:extLst>
              <a:ext uri="{FF2B5EF4-FFF2-40B4-BE49-F238E27FC236}">
                <a16:creationId xmlns:a16="http://schemas.microsoft.com/office/drawing/2014/main" id="{8F832E63-D270-46B7-BCF7-2C3745C343A6}"/>
              </a:ext>
            </a:extLst>
          </p:cNvPr>
          <p:cNvSpPr>
            <a:spLocks noChangeArrowheads="1"/>
          </p:cNvSpPr>
          <p:nvPr/>
        </p:nvSpPr>
        <p:spPr bwMode="auto">
          <a:xfrm>
            <a:off x="8587582" y="3610013"/>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AutoShape 47">
            <a:extLst>
              <a:ext uri="{FF2B5EF4-FFF2-40B4-BE49-F238E27FC236}">
                <a16:creationId xmlns:a16="http://schemas.microsoft.com/office/drawing/2014/main" id="{4A499A6B-B625-4DFE-82ED-F90F9D7DC826}"/>
              </a:ext>
            </a:extLst>
          </p:cNvPr>
          <p:cNvSpPr/>
          <p:nvPr/>
        </p:nvSpPr>
        <p:spPr bwMode="auto">
          <a:xfrm>
            <a:off x="8301832" y="365128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A7B963"/>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6" name="AutoShape 48">
            <a:extLst>
              <a:ext uri="{FF2B5EF4-FFF2-40B4-BE49-F238E27FC236}">
                <a16:creationId xmlns:a16="http://schemas.microsoft.com/office/drawing/2014/main" id="{BA0B22A3-F1EE-4210-A0F3-64E09F83517D}"/>
              </a:ext>
            </a:extLst>
          </p:cNvPr>
          <p:cNvSpPr>
            <a:spLocks noChangeArrowheads="1"/>
          </p:cNvSpPr>
          <p:nvPr/>
        </p:nvSpPr>
        <p:spPr bwMode="auto">
          <a:xfrm>
            <a:off x="1759745" y="5140363"/>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r" eaLnBrk="1" hangingPunct="1">
              <a:lnSpc>
                <a:spcPct val="120000"/>
              </a:lnSpc>
              <a:spcBef>
                <a:spcPts val="900"/>
              </a:spcBef>
            </a:pPr>
            <a:r>
              <a:rPr lang="en-US" altLang="zh-CN" sz="80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AutoShape 49">
            <a:extLst>
              <a:ext uri="{FF2B5EF4-FFF2-40B4-BE49-F238E27FC236}">
                <a16:creationId xmlns:a16="http://schemas.microsoft.com/office/drawing/2014/main" id="{57C4A413-1A6C-450D-8951-A1C05F64DAB8}"/>
              </a:ext>
            </a:extLst>
          </p:cNvPr>
          <p:cNvSpPr>
            <a:spLocks noChangeArrowheads="1"/>
          </p:cNvSpPr>
          <p:nvPr/>
        </p:nvSpPr>
        <p:spPr bwMode="auto">
          <a:xfrm>
            <a:off x="2209007" y="4841913"/>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AutoShape 50">
            <a:extLst>
              <a:ext uri="{FF2B5EF4-FFF2-40B4-BE49-F238E27FC236}">
                <a16:creationId xmlns:a16="http://schemas.microsoft.com/office/drawing/2014/main" id="{2284DEFF-80E4-4E5B-85F7-20CCCECB96A3}"/>
              </a:ext>
            </a:extLst>
          </p:cNvPr>
          <p:cNvSpPr/>
          <p:nvPr/>
        </p:nvSpPr>
        <p:spPr bwMode="auto">
          <a:xfrm>
            <a:off x="3710782" y="488318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A7B963"/>
          </a:soli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39" name="AutoShape 51">
            <a:extLst>
              <a:ext uri="{FF2B5EF4-FFF2-40B4-BE49-F238E27FC236}">
                <a16:creationId xmlns:a16="http://schemas.microsoft.com/office/drawing/2014/main" id="{6AEB7068-425F-4C22-8FCE-2CE3643BCD58}"/>
              </a:ext>
            </a:extLst>
          </p:cNvPr>
          <p:cNvSpPr>
            <a:spLocks noChangeArrowheads="1"/>
          </p:cNvSpPr>
          <p:nvPr/>
        </p:nvSpPr>
        <p:spPr bwMode="auto">
          <a:xfrm>
            <a:off x="8595520" y="5140363"/>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120000"/>
              </a:lnSpc>
              <a:spcBef>
                <a:spcPts val="900"/>
              </a:spcBef>
            </a:pPr>
            <a:r>
              <a:rPr lang="en-US" altLang="zh-CN" sz="800">
                <a:solidFill>
                  <a:srgbClr val="A6A6A6"/>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s-ES" altLang="zh-CN" sz="10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AutoShape 52">
            <a:extLst>
              <a:ext uri="{FF2B5EF4-FFF2-40B4-BE49-F238E27FC236}">
                <a16:creationId xmlns:a16="http://schemas.microsoft.com/office/drawing/2014/main" id="{0DC32418-B8D6-49EF-82A5-4DD3BE1E292A}"/>
              </a:ext>
            </a:extLst>
          </p:cNvPr>
          <p:cNvSpPr>
            <a:spLocks noChangeArrowheads="1"/>
          </p:cNvSpPr>
          <p:nvPr/>
        </p:nvSpPr>
        <p:spPr bwMode="auto">
          <a:xfrm>
            <a:off x="8587582" y="4841913"/>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rgbClr val="A6A6A6"/>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rgbClr val="A6A6A6"/>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AutoShape 53">
            <a:extLst>
              <a:ext uri="{FF2B5EF4-FFF2-40B4-BE49-F238E27FC236}">
                <a16:creationId xmlns:a16="http://schemas.microsoft.com/office/drawing/2014/main" id="{7D56F519-5DE9-4A3E-995D-FF4221153B0A}"/>
              </a:ext>
            </a:extLst>
          </p:cNvPr>
          <p:cNvSpPr/>
          <p:nvPr/>
        </p:nvSpPr>
        <p:spPr bwMode="auto">
          <a:xfrm>
            <a:off x="8301832" y="488318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F76B47"/>
          </a:soli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65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Tree>
    <p:extLst>
      <p:ext uri="{BB962C8B-B14F-4D97-AF65-F5344CB8AC3E}">
        <p14:creationId xmlns:p14="http://schemas.microsoft.com/office/powerpoint/2010/main" val="153043914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250"/>
                            </p:stCondLst>
                            <p:childTnLst>
                              <p:par>
                                <p:cTn id="16" presetID="2" presetClass="entr" presetSubtype="8"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250" fill="hold"/>
                                        <p:tgtEl>
                                          <p:spTgt spid="25"/>
                                        </p:tgtEl>
                                        <p:attrNameLst>
                                          <p:attrName>ppt_x</p:attrName>
                                        </p:attrNameLst>
                                      </p:cBhvr>
                                      <p:tavLst>
                                        <p:tav tm="0">
                                          <p:val>
                                            <p:strVal val="0-#ppt_w/2"/>
                                          </p:val>
                                        </p:tav>
                                        <p:tav tm="100000">
                                          <p:val>
                                            <p:strVal val="#ppt_x"/>
                                          </p:val>
                                        </p:tav>
                                      </p:tavLst>
                                    </p:anim>
                                    <p:anim calcmode="lin" valueType="num">
                                      <p:cBhvr>
                                        <p:cTn id="19" dur="250" fill="hold"/>
                                        <p:tgtEl>
                                          <p:spTgt spid="25"/>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250" fill="hold"/>
                                        <p:tgtEl>
                                          <p:spTgt spid="24"/>
                                        </p:tgtEl>
                                        <p:attrNameLst>
                                          <p:attrName>ppt_x</p:attrName>
                                        </p:attrNameLst>
                                      </p:cBhvr>
                                      <p:tavLst>
                                        <p:tav tm="0">
                                          <p:val>
                                            <p:strVal val="0-#ppt_w/2"/>
                                          </p:val>
                                        </p:tav>
                                        <p:tav tm="100000">
                                          <p:val>
                                            <p:strVal val="#ppt_x"/>
                                          </p:val>
                                        </p:tav>
                                      </p:tavLst>
                                    </p:anim>
                                    <p:anim calcmode="lin" valueType="num">
                                      <p:cBhvr>
                                        <p:cTn id="24" dur="250" fill="hold"/>
                                        <p:tgtEl>
                                          <p:spTgt spid="24"/>
                                        </p:tgtEl>
                                        <p:attrNameLst>
                                          <p:attrName>ppt_y</p:attrName>
                                        </p:attrNameLst>
                                      </p:cBhvr>
                                      <p:tavLst>
                                        <p:tav tm="0">
                                          <p:val>
                                            <p:strVal val="#ppt_y"/>
                                          </p:val>
                                        </p:tav>
                                        <p:tav tm="100000">
                                          <p:val>
                                            <p:strVal val="#ppt_y"/>
                                          </p:val>
                                        </p:tav>
                                      </p:tavLst>
                                    </p:anim>
                                  </p:childTnLst>
                                </p:cTn>
                              </p:par>
                            </p:childTnLst>
                          </p:cTn>
                        </p:par>
                        <p:par>
                          <p:cTn id="25" fill="hold">
                            <p:stCondLst>
                              <p:cond delay="1750"/>
                            </p:stCondLst>
                            <p:childTnLst>
                              <p:par>
                                <p:cTn id="26" presetID="9" presetClass="entr" presetSubtype="0"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dissolve">
                                      <p:cBhvr>
                                        <p:cTn id="28" dur="250"/>
                                        <p:tgtEl>
                                          <p:spTgt spid="26"/>
                                        </p:tgtEl>
                                      </p:cBhvr>
                                    </p:animEffect>
                                  </p:childTnLst>
                                </p:cTn>
                              </p:par>
                            </p:childTnLst>
                          </p:cTn>
                        </p:par>
                        <p:par>
                          <p:cTn id="29" fill="hold">
                            <p:stCondLst>
                              <p:cond delay="2000"/>
                            </p:stCondLst>
                            <p:childTnLst>
                              <p:par>
                                <p:cTn id="30" presetID="2" presetClass="entr" presetSubtype="2"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 calcmode="lin" valueType="num">
                                      <p:cBhvr>
                                        <p:cTn id="32" dur="250" fill="hold"/>
                                        <p:tgtEl>
                                          <p:spTgt spid="28"/>
                                        </p:tgtEl>
                                        <p:attrNameLst>
                                          <p:attrName>ppt_x</p:attrName>
                                        </p:attrNameLst>
                                      </p:cBhvr>
                                      <p:tavLst>
                                        <p:tav tm="0">
                                          <p:val>
                                            <p:strVal val="1+#ppt_w/2"/>
                                          </p:val>
                                        </p:tav>
                                        <p:tav tm="100000">
                                          <p:val>
                                            <p:strVal val="#ppt_x"/>
                                          </p:val>
                                        </p:tav>
                                      </p:tavLst>
                                    </p:anim>
                                    <p:anim calcmode="lin" valueType="num">
                                      <p:cBhvr>
                                        <p:cTn id="33" dur="250" fill="hold"/>
                                        <p:tgtEl>
                                          <p:spTgt spid="28"/>
                                        </p:tgtEl>
                                        <p:attrNameLst>
                                          <p:attrName>ppt_y</p:attrName>
                                        </p:attrNameLst>
                                      </p:cBhvr>
                                      <p:tavLst>
                                        <p:tav tm="0">
                                          <p:val>
                                            <p:strVal val="#ppt_y"/>
                                          </p:val>
                                        </p:tav>
                                        <p:tav tm="100000">
                                          <p:val>
                                            <p:strVal val="#ppt_y"/>
                                          </p:val>
                                        </p:tav>
                                      </p:tavLst>
                                    </p:anim>
                                  </p:childTnLst>
                                </p:cTn>
                              </p:par>
                            </p:childTnLst>
                          </p:cTn>
                        </p:par>
                        <p:par>
                          <p:cTn id="34" fill="hold">
                            <p:stCondLst>
                              <p:cond delay="2250"/>
                            </p:stCondLst>
                            <p:childTnLst>
                              <p:par>
                                <p:cTn id="35" presetID="2" presetClass="entr" presetSubtype="2"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250" fill="hold"/>
                                        <p:tgtEl>
                                          <p:spTgt spid="27"/>
                                        </p:tgtEl>
                                        <p:attrNameLst>
                                          <p:attrName>ppt_x</p:attrName>
                                        </p:attrNameLst>
                                      </p:cBhvr>
                                      <p:tavLst>
                                        <p:tav tm="0">
                                          <p:val>
                                            <p:strVal val="1+#ppt_w/2"/>
                                          </p:val>
                                        </p:tav>
                                        <p:tav tm="100000">
                                          <p:val>
                                            <p:strVal val="#ppt_x"/>
                                          </p:val>
                                        </p:tav>
                                      </p:tavLst>
                                    </p:anim>
                                    <p:anim calcmode="lin" valueType="num">
                                      <p:cBhvr>
                                        <p:cTn id="38" dur="250" fill="hold"/>
                                        <p:tgtEl>
                                          <p:spTgt spid="27"/>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9" presetClass="entr" presetSubtype="0"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ssolve">
                                      <p:cBhvr>
                                        <p:cTn id="42" dur="250"/>
                                        <p:tgtEl>
                                          <p:spTgt spid="29"/>
                                        </p:tgtEl>
                                      </p:cBhvr>
                                    </p:animEffect>
                                  </p:childTnLst>
                                </p:cTn>
                              </p:par>
                            </p:childTnLst>
                          </p:cTn>
                        </p:par>
                        <p:par>
                          <p:cTn id="43" fill="hold">
                            <p:stCondLst>
                              <p:cond delay="2750"/>
                            </p:stCondLst>
                            <p:childTnLst>
                              <p:par>
                                <p:cTn id="44" presetID="2" presetClass="entr" presetSubtype="8"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250" fill="hold"/>
                                        <p:tgtEl>
                                          <p:spTgt spid="31"/>
                                        </p:tgtEl>
                                        <p:attrNameLst>
                                          <p:attrName>ppt_x</p:attrName>
                                        </p:attrNameLst>
                                      </p:cBhvr>
                                      <p:tavLst>
                                        <p:tav tm="0">
                                          <p:val>
                                            <p:strVal val="0-#ppt_w/2"/>
                                          </p:val>
                                        </p:tav>
                                        <p:tav tm="100000">
                                          <p:val>
                                            <p:strVal val="#ppt_x"/>
                                          </p:val>
                                        </p:tav>
                                      </p:tavLst>
                                    </p:anim>
                                    <p:anim calcmode="lin" valueType="num">
                                      <p:cBhvr>
                                        <p:cTn id="47" dur="250" fill="hold"/>
                                        <p:tgtEl>
                                          <p:spTgt spid="31"/>
                                        </p:tgtEl>
                                        <p:attrNameLst>
                                          <p:attrName>ppt_y</p:attrName>
                                        </p:attrNameLst>
                                      </p:cBhvr>
                                      <p:tavLst>
                                        <p:tav tm="0">
                                          <p:val>
                                            <p:strVal val="#ppt_y"/>
                                          </p:val>
                                        </p:tav>
                                        <p:tav tm="100000">
                                          <p:val>
                                            <p:strVal val="#ppt_y"/>
                                          </p:val>
                                        </p:tav>
                                      </p:tavLst>
                                    </p:anim>
                                  </p:childTnLst>
                                </p:cTn>
                              </p:par>
                            </p:childTnLst>
                          </p:cTn>
                        </p:par>
                        <p:par>
                          <p:cTn id="48" fill="hold">
                            <p:stCondLst>
                              <p:cond delay="3000"/>
                            </p:stCondLst>
                            <p:childTnLst>
                              <p:par>
                                <p:cTn id="49" presetID="2" presetClass="entr" presetSubtype="8"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250" fill="hold"/>
                                        <p:tgtEl>
                                          <p:spTgt spid="30"/>
                                        </p:tgtEl>
                                        <p:attrNameLst>
                                          <p:attrName>ppt_x</p:attrName>
                                        </p:attrNameLst>
                                      </p:cBhvr>
                                      <p:tavLst>
                                        <p:tav tm="0">
                                          <p:val>
                                            <p:strVal val="0-#ppt_w/2"/>
                                          </p:val>
                                        </p:tav>
                                        <p:tav tm="100000">
                                          <p:val>
                                            <p:strVal val="#ppt_x"/>
                                          </p:val>
                                        </p:tav>
                                      </p:tavLst>
                                    </p:anim>
                                    <p:anim calcmode="lin" valueType="num">
                                      <p:cBhvr>
                                        <p:cTn id="52" dur="250" fill="hold"/>
                                        <p:tgtEl>
                                          <p:spTgt spid="30"/>
                                        </p:tgtEl>
                                        <p:attrNameLst>
                                          <p:attrName>ppt_y</p:attrName>
                                        </p:attrNameLst>
                                      </p:cBhvr>
                                      <p:tavLst>
                                        <p:tav tm="0">
                                          <p:val>
                                            <p:strVal val="#ppt_y"/>
                                          </p:val>
                                        </p:tav>
                                        <p:tav tm="100000">
                                          <p:val>
                                            <p:strVal val="#ppt_y"/>
                                          </p:val>
                                        </p:tav>
                                      </p:tavLst>
                                    </p:anim>
                                  </p:childTnLst>
                                </p:cTn>
                              </p:par>
                            </p:childTnLst>
                          </p:cTn>
                        </p:par>
                        <p:par>
                          <p:cTn id="53" fill="hold">
                            <p:stCondLst>
                              <p:cond delay="3250"/>
                            </p:stCondLst>
                            <p:childTnLst>
                              <p:par>
                                <p:cTn id="54" presetID="9" presetClass="entr" presetSubtype="0" fill="hold" nodeType="afterEffect">
                                  <p:stCondLst>
                                    <p:cond delay="0"/>
                                  </p:stCondLst>
                                  <p:childTnLst>
                                    <p:set>
                                      <p:cBhvr>
                                        <p:cTn id="55" dur="1" fill="hold">
                                          <p:stCondLst>
                                            <p:cond delay="0"/>
                                          </p:stCondLst>
                                        </p:cTn>
                                        <p:tgtEl>
                                          <p:spTgt spid="32"/>
                                        </p:tgtEl>
                                        <p:attrNameLst>
                                          <p:attrName>style.visibility</p:attrName>
                                        </p:attrNameLst>
                                      </p:cBhvr>
                                      <p:to>
                                        <p:strVal val="visible"/>
                                      </p:to>
                                    </p:set>
                                    <p:animEffect transition="in" filter="dissolve">
                                      <p:cBhvr>
                                        <p:cTn id="56" dur="250"/>
                                        <p:tgtEl>
                                          <p:spTgt spid="32"/>
                                        </p:tgtEl>
                                      </p:cBhvr>
                                    </p:animEffect>
                                  </p:childTnLst>
                                </p:cTn>
                              </p:par>
                            </p:childTnLst>
                          </p:cTn>
                        </p:par>
                        <p:par>
                          <p:cTn id="57" fill="hold">
                            <p:stCondLst>
                              <p:cond delay="3500"/>
                            </p:stCondLst>
                            <p:childTnLst>
                              <p:par>
                                <p:cTn id="58" presetID="2" presetClass="entr" presetSubtype="2"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250" fill="hold"/>
                                        <p:tgtEl>
                                          <p:spTgt spid="34"/>
                                        </p:tgtEl>
                                        <p:attrNameLst>
                                          <p:attrName>ppt_x</p:attrName>
                                        </p:attrNameLst>
                                      </p:cBhvr>
                                      <p:tavLst>
                                        <p:tav tm="0">
                                          <p:val>
                                            <p:strVal val="1+#ppt_w/2"/>
                                          </p:val>
                                        </p:tav>
                                        <p:tav tm="100000">
                                          <p:val>
                                            <p:strVal val="#ppt_x"/>
                                          </p:val>
                                        </p:tav>
                                      </p:tavLst>
                                    </p:anim>
                                    <p:anim calcmode="lin" valueType="num">
                                      <p:cBhvr>
                                        <p:cTn id="61" dur="250" fill="hold"/>
                                        <p:tgtEl>
                                          <p:spTgt spid="34"/>
                                        </p:tgtEl>
                                        <p:attrNameLst>
                                          <p:attrName>ppt_y</p:attrName>
                                        </p:attrNameLst>
                                      </p:cBhvr>
                                      <p:tavLst>
                                        <p:tav tm="0">
                                          <p:val>
                                            <p:strVal val="#ppt_y"/>
                                          </p:val>
                                        </p:tav>
                                        <p:tav tm="100000">
                                          <p:val>
                                            <p:strVal val="#ppt_y"/>
                                          </p:val>
                                        </p:tav>
                                      </p:tavLst>
                                    </p:anim>
                                  </p:childTnLst>
                                </p:cTn>
                              </p:par>
                            </p:childTnLst>
                          </p:cTn>
                        </p:par>
                        <p:par>
                          <p:cTn id="62" fill="hold">
                            <p:stCondLst>
                              <p:cond delay="3750"/>
                            </p:stCondLst>
                            <p:childTnLst>
                              <p:par>
                                <p:cTn id="63" presetID="2" presetClass="entr" presetSubtype="2"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250" fill="hold"/>
                                        <p:tgtEl>
                                          <p:spTgt spid="33"/>
                                        </p:tgtEl>
                                        <p:attrNameLst>
                                          <p:attrName>ppt_x</p:attrName>
                                        </p:attrNameLst>
                                      </p:cBhvr>
                                      <p:tavLst>
                                        <p:tav tm="0">
                                          <p:val>
                                            <p:strVal val="1+#ppt_w/2"/>
                                          </p:val>
                                        </p:tav>
                                        <p:tav tm="100000">
                                          <p:val>
                                            <p:strVal val="#ppt_x"/>
                                          </p:val>
                                        </p:tav>
                                      </p:tavLst>
                                    </p:anim>
                                    <p:anim calcmode="lin" valueType="num">
                                      <p:cBhvr>
                                        <p:cTn id="66" dur="250" fill="hold"/>
                                        <p:tgtEl>
                                          <p:spTgt spid="33"/>
                                        </p:tgtEl>
                                        <p:attrNameLst>
                                          <p:attrName>ppt_y</p:attrName>
                                        </p:attrNameLst>
                                      </p:cBhvr>
                                      <p:tavLst>
                                        <p:tav tm="0">
                                          <p:val>
                                            <p:strVal val="#ppt_y"/>
                                          </p:val>
                                        </p:tav>
                                        <p:tav tm="100000">
                                          <p:val>
                                            <p:strVal val="#ppt_y"/>
                                          </p:val>
                                        </p:tav>
                                      </p:tavLst>
                                    </p:anim>
                                  </p:childTnLst>
                                </p:cTn>
                              </p:par>
                            </p:childTnLst>
                          </p:cTn>
                        </p:par>
                        <p:par>
                          <p:cTn id="67" fill="hold">
                            <p:stCondLst>
                              <p:cond delay="4000"/>
                            </p:stCondLst>
                            <p:childTnLst>
                              <p:par>
                                <p:cTn id="68" presetID="9"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dissolve">
                                      <p:cBhvr>
                                        <p:cTn id="70" dur="250"/>
                                        <p:tgtEl>
                                          <p:spTgt spid="35"/>
                                        </p:tgtEl>
                                      </p:cBhvr>
                                    </p:animEffect>
                                  </p:childTnLst>
                                </p:cTn>
                              </p:par>
                            </p:childTnLst>
                          </p:cTn>
                        </p:par>
                        <p:par>
                          <p:cTn id="71" fill="hold">
                            <p:stCondLst>
                              <p:cond delay="4250"/>
                            </p:stCondLst>
                            <p:childTnLst>
                              <p:par>
                                <p:cTn id="72" presetID="2" presetClass="entr" presetSubtype="8" fill="hold" grpId="0"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250" fill="hold"/>
                                        <p:tgtEl>
                                          <p:spTgt spid="37"/>
                                        </p:tgtEl>
                                        <p:attrNameLst>
                                          <p:attrName>ppt_x</p:attrName>
                                        </p:attrNameLst>
                                      </p:cBhvr>
                                      <p:tavLst>
                                        <p:tav tm="0">
                                          <p:val>
                                            <p:strVal val="0-#ppt_w/2"/>
                                          </p:val>
                                        </p:tav>
                                        <p:tav tm="100000">
                                          <p:val>
                                            <p:strVal val="#ppt_x"/>
                                          </p:val>
                                        </p:tav>
                                      </p:tavLst>
                                    </p:anim>
                                    <p:anim calcmode="lin" valueType="num">
                                      <p:cBhvr>
                                        <p:cTn id="75" dur="250" fill="hold"/>
                                        <p:tgtEl>
                                          <p:spTgt spid="37"/>
                                        </p:tgtEl>
                                        <p:attrNameLst>
                                          <p:attrName>ppt_y</p:attrName>
                                        </p:attrNameLst>
                                      </p:cBhvr>
                                      <p:tavLst>
                                        <p:tav tm="0">
                                          <p:val>
                                            <p:strVal val="#ppt_y"/>
                                          </p:val>
                                        </p:tav>
                                        <p:tav tm="100000">
                                          <p:val>
                                            <p:strVal val="#ppt_y"/>
                                          </p:val>
                                        </p:tav>
                                      </p:tavLst>
                                    </p:anim>
                                  </p:childTnLst>
                                </p:cTn>
                              </p:par>
                            </p:childTnLst>
                          </p:cTn>
                        </p:par>
                        <p:par>
                          <p:cTn id="76" fill="hold">
                            <p:stCondLst>
                              <p:cond delay="4500"/>
                            </p:stCondLst>
                            <p:childTnLst>
                              <p:par>
                                <p:cTn id="77" presetID="2" presetClass="entr" presetSubtype="8"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250" fill="hold"/>
                                        <p:tgtEl>
                                          <p:spTgt spid="36"/>
                                        </p:tgtEl>
                                        <p:attrNameLst>
                                          <p:attrName>ppt_x</p:attrName>
                                        </p:attrNameLst>
                                      </p:cBhvr>
                                      <p:tavLst>
                                        <p:tav tm="0">
                                          <p:val>
                                            <p:strVal val="0-#ppt_w/2"/>
                                          </p:val>
                                        </p:tav>
                                        <p:tav tm="100000">
                                          <p:val>
                                            <p:strVal val="#ppt_x"/>
                                          </p:val>
                                        </p:tav>
                                      </p:tavLst>
                                    </p:anim>
                                    <p:anim calcmode="lin" valueType="num">
                                      <p:cBhvr>
                                        <p:cTn id="80" dur="250" fill="hold"/>
                                        <p:tgtEl>
                                          <p:spTgt spid="36"/>
                                        </p:tgtEl>
                                        <p:attrNameLst>
                                          <p:attrName>ppt_y</p:attrName>
                                        </p:attrNameLst>
                                      </p:cBhvr>
                                      <p:tavLst>
                                        <p:tav tm="0">
                                          <p:val>
                                            <p:strVal val="#ppt_y"/>
                                          </p:val>
                                        </p:tav>
                                        <p:tav tm="100000">
                                          <p:val>
                                            <p:strVal val="#ppt_y"/>
                                          </p:val>
                                        </p:tav>
                                      </p:tavLst>
                                    </p:anim>
                                  </p:childTnLst>
                                </p:cTn>
                              </p:par>
                            </p:childTnLst>
                          </p:cTn>
                        </p:par>
                        <p:par>
                          <p:cTn id="81" fill="hold">
                            <p:stCondLst>
                              <p:cond delay="4750"/>
                            </p:stCondLst>
                            <p:childTnLst>
                              <p:par>
                                <p:cTn id="82" presetID="9" presetClass="entr" presetSubtype="0" fill="hold"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dissolve">
                                      <p:cBhvr>
                                        <p:cTn id="84" dur="250"/>
                                        <p:tgtEl>
                                          <p:spTgt spid="38"/>
                                        </p:tgtEl>
                                      </p:cBhvr>
                                    </p:animEffect>
                                  </p:childTnLst>
                                </p:cTn>
                              </p:par>
                            </p:childTnLst>
                          </p:cTn>
                        </p:par>
                        <p:par>
                          <p:cTn id="85" fill="hold">
                            <p:stCondLst>
                              <p:cond delay="5000"/>
                            </p:stCondLst>
                            <p:childTnLst>
                              <p:par>
                                <p:cTn id="86" presetID="2" presetClass="entr" presetSubtype="2" fill="hold" grpId="0" nodeType="afterEffect">
                                  <p:stCondLst>
                                    <p:cond delay="0"/>
                                  </p:stCondLst>
                                  <p:childTnLst>
                                    <p:set>
                                      <p:cBhvr>
                                        <p:cTn id="87" dur="1" fill="hold">
                                          <p:stCondLst>
                                            <p:cond delay="0"/>
                                          </p:stCondLst>
                                        </p:cTn>
                                        <p:tgtEl>
                                          <p:spTgt spid="40"/>
                                        </p:tgtEl>
                                        <p:attrNameLst>
                                          <p:attrName>style.visibility</p:attrName>
                                        </p:attrNameLst>
                                      </p:cBhvr>
                                      <p:to>
                                        <p:strVal val="visible"/>
                                      </p:to>
                                    </p:set>
                                    <p:anim calcmode="lin" valueType="num">
                                      <p:cBhvr>
                                        <p:cTn id="88" dur="250" fill="hold"/>
                                        <p:tgtEl>
                                          <p:spTgt spid="40"/>
                                        </p:tgtEl>
                                        <p:attrNameLst>
                                          <p:attrName>ppt_x</p:attrName>
                                        </p:attrNameLst>
                                      </p:cBhvr>
                                      <p:tavLst>
                                        <p:tav tm="0">
                                          <p:val>
                                            <p:strVal val="1+#ppt_w/2"/>
                                          </p:val>
                                        </p:tav>
                                        <p:tav tm="100000">
                                          <p:val>
                                            <p:strVal val="#ppt_x"/>
                                          </p:val>
                                        </p:tav>
                                      </p:tavLst>
                                    </p:anim>
                                    <p:anim calcmode="lin" valueType="num">
                                      <p:cBhvr>
                                        <p:cTn id="89" dur="250" fill="hold"/>
                                        <p:tgtEl>
                                          <p:spTgt spid="40"/>
                                        </p:tgtEl>
                                        <p:attrNameLst>
                                          <p:attrName>ppt_y</p:attrName>
                                        </p:attrNameLst>
                                      </p:cBhvr>
                                      <p:tavLst>
                                        <p:tav tm="0">
                                          <p:val>
                                            <p:strVal val="#ppt_y"/>
                                          </p:val>
                                        </p:tav>
                                        <p:tav tm="100000">
                                          <p:val>
                                            <p:strVal val="#ppt_y"/>
                                          </p:val>
                                        </p:tav>
                                      </p:tavLst>
                                    </p:anim>
                                  </p:childTnLst>
                                </p:cTn>
                              </p:par>
                            </p:childTnLst>
                          </p:cTn>
                        </p:par>
                        <p:par>
                          <p:cTn id="90" fill="hold">
                            <p:stCondLst>
                              <p:cond delay="5250"/>
                            </p:stCondLst>
                            <p:childTnLst>
                              <p:par>
                                <p:cTn id="91" presetID="2" presetClass="entr" presetSubtype="2" fill="hold" grpId="0" nodeType="afterEffect">
                                  <p:stCondLst>
                                    <p:cond delay="0"/>
                                  </p:stCondLst>
                                  <p:childTnLst>
                                    <p:set>
                                      <p:cBhvr>
                                        <p:cTn id="92" dur="1" fill="hold">
                                          <p:stCondLst>
                                            <p:cond delay="0"/>
                                          </p:stCondLst>
                                        </p:cTn>
                                        <p:tgtEl>
                                          <p:spTgt spid="39"/>
                                        </p:tgtEl>
                                        <p:attrNameLst>
                                          <p:attrName>style.visibility</p:attrName>
                                        </p:attrNameLst>
                                      </p:cBhvr>
                                      <p:to>
                                        <p:strVal val="visible"/>
                                      </p:to>
                                    </p:set>
                                    <p:anim calcmode="lin" valueType="num">
                                      <p:cBhvr>
                                        <p:cTn id="93" dur="250" fill="hold"/>
                                        <p:tgtEl>
                                          <p:spTgt spid="39"/>
                                        </p:tgtEl>
                                        <p:attrNameLst>
                                          <p:attrName>ppt_x</p:attrName>
                                        </p:attrNameLst>
                                      </p:cBhvr>
                                      <p:tavLst>
                                        <p:tav tm="0">
                                          <p:val>
                                            <p:strVal val="1+#ppt_w/2"/>
                                          </p:val>
                                        </p:tav>
                                        <p:tav tm="100000">
                                          <p:val>
                                            <p:strVal val="#ppt_x"/>
                                          </p:val>
                                        </p:tav>
                                      </p:tavLst>
                                    </p:anim>
                                    <p:anim calcmode="lin" valueType="num">
                                      <p:cBhvr>
                                        <p:cTn id="94" dur="250" fill="hold"/>
                                        <p:tgtEl>
                                          <p:spTgt spid="39"/>
                                        </p:tgtEl>
                                        <p:attrNameLst>
                                          <p:attrName>ppt_y</p:attrName>
                                        </p:attrNameLst>
                                      </p:cBhvr>
                                      <p:tavLst>
                                        <p:tav tm="0">
                                          <p:val>
                                            <p:strVal val="#ppt_y"/>
                                          </p:val>
                                        </p:tav>
                                        <p:tav tm="100000">
                                          <p:val>
                                            <p:strVal val="#ppt_y"/>
                                          </p:val>
                                        </p:tav>
                                      </p:tavLst>
                                    </p:anim>
                                  </p:childTnLst>
                                </p:cTn>
                              </p:par>
                            </p:childTnLst>
                          </p:cTn>
                        </p:par>
                        <p:par>
                          <p:cTn id="95" fill="hold">
                            <p:stCondLst>
                              <p:cond delay="5500"/>
                            </p:stCondLst>
                            <p:childTnLst>
                              <p:par>
                                <p:cTn id="96" presetID="9" presetClass="entr" presetSubtype="0" fill="hold" nodeType="afterEffect">
                                  <p:stCondLst>
                                    <p:cond delay="0"/>
                                  </p:stCondLst>
                                  <p:childTnLst>
                                    <p:set>
                                      <p:cBhvr>
                                        <p:cTn id="97" dur="1" fill="hold">
                                          <p:stCondLst>
                                            <p:cond delay="0"/>
                                          </p:stCondLst>
                                        </p:cTn>
                                        <p:tgtEl>
                                          <p:spTgt spid="41"/>
                                        </p:tgtEl>
                                        <p:attrNameLst>
                                          <p:attrName>style.visibility</p:attrName>
                                        </p:attrNameLst>
                                      </p:cBhvr>
                                      <p:to>
                                        <p:strVal val="visible"/>
                                      </p:to>
                                    </p:set>
                                    <p:animEffect transition="in" filter="dissolve">
                                      <p:cBhvr>
                                        <p:cTn id="98" dur="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P spid="28" grpId="0"/>
      <p:bldP spid="30" grpId="0"/>
      <p:bldP spid="31" grpId="0"/>
      <p:bldP spid="33" grpId="0"/>
      <p:bldP spid="34" grpId="0"/>
      <p:bldP spid="36" grpId="0"/>
      <p:bldP spid="37"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Group 4">
            <a:extLst>
              <a:ext uri="{FF2B5EF4-FFF2-40B4-BE49-F238E27FC236}">
                <a16:creationId xmlns:a16="http://schemas.microsoft.com/office/drawing/2014/main" id="{55265971-3A31-42B5-8AA9-333661EE6CBF}"/>
              </a:ext>
            </a:extLst>
          </p:cNvPr>
          <p:cNvGrpSpPr>
            <a:grpSpLocks noChangeAspect="1"/>
          </p:cNvGrpSpPr>
          <p:nvPr/>
        </p:nvGrpSpPr>
        <p:grpSpPr bwMode="auto">
          <a:xfrm rot="4351113">
            <a:off x="882651" y="2164804"/>
            <a:ext cx="4706938" cy="3246438"/>
            <a:chOff x="940378" y="1114346"/>
            <a:chExt cx="7056438" cy="4867275"/>
          </a:xfrm>
          <a:solidFill>
            <a:srgbClr val="5B8156"/>
          </a:solidFill>
        </p:grpSpPr>
        <p:sp>
          <p:nvSpPr>
            <p:cNvPr id="6" name="Arc 682">
              <a:extLst>
                <a:ext uri="{FF2B5EF4-FFF2-40B4-BE49-F238E27FC236}">
                  <a16:creationId xmlns:a16="http://schemas.microsoft.com/office/drawing/2014/main" id="{FBBB85DF-2310-4DE4-9FA5-4F48D7ADB2AC}"/>
                </a:ext>
              </a:extLst>
            </p:cNvPr>
            <p:cNvSpPr>
              <a:spLocks noChangeArrowheads="1"/>
            </p:cNvSpPr>
            <p:nvPr/>
          </p:nvSpPr>
          <p:spPr bwMode="auto">
            <a:xfrm rot="-2853595">
              <a:off x="3554195" y="1119903"/>
              <a:ext cx="1014413" cy="1003300"/>
            </a:xfrm>
            <a:custGeom>
              <a:avLst/>
              <a:gdLst>
                <a:gd name="T0" fmla="*/ 7139448 w 21600"/>
                <a:gd name="T1" fmla="*/ -2208 h 21356"/>
                <a:gd name="T2" fmla="*/ 47640451 w 21600"/>
                <a:gd name="T3" fmla="*/ 47134805 h 21356"/>
                <a:gd name="T4" fmla="*/ 7139448 w 21600"/>
                <a:gd name="T5" fmla="*/ -2208 h 21356"/>
                <a:gd name="T6" fmla="*/ 47640451 w 21600"/>
                <a:gd name="T7" fmla="*/ 47134805 h 21356"/>
                <a:gd name="T8" fmla="*/ 0 w 21600"/>
                <a:gd name="T9" fmla="*/ 47134805 h 21356"/>
                <a:gd name="T10" fmla="*/ 7139448 w 21600"/>
                <a:gd name="T11" fmla="*/ -2208 h 213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356" fill="none">
                  <a:moveTo>
                    <a:pt x="3237" y="-1"/>
                  </a:moveTo>
                  <a:cubicBezTo>
                    <a:pt x="13795" y="1600"/>
                    <a:pt x="21600" y="10676"/>
                    <a:pt x="21600" y="21356"/>
                  </a:cubicBezTo>
                </a:path>
                <a:path w="21600" h="21356" stroke="0">
                  <a:moveTo>
                    <a:pt x="3237" y="-1"/>
                  </a:moveTo>
                  <a:cubicBezTo>
                    <a:pt x="13795" y="1600"/>
                    <a:pt x="21600" y="10676"/>
                    <a:pt x="21600" y="21356"/>
                  </a:cubicBezTo>
                  <a:lnTo>
                    <a:pt x="0" y="21356"/>
                  </a:lnTo>
                  <a:lnTo>
                    <a:pt x="3237" y="-1"/>
                  </a:lnTo>
                  <a:close/>
                </a:path>
              </a:pathLst>
            </a:custGeom>
            <a:noFill/>
            <a:ln w="9525">
              <a:solidFill>
                <a:srgbClr val="5B8156"/>
              </a:solidFill>
              <a:prstDash val="sysDot"/>
              <a:round/>
              <a:headEnd/>
              <a:tailEnd type="triangle" w="med" len="med"/>
            </a:ln>
          </p:spPr>
          <p:txBody>
            <a:bodyPr wrap="none" anchor="ctr"/>
            <a:lstStyle/>
            <a:p>
              <a:endParaRPr lang="zh-CN" altLang="en-US"/>
            </a:p>
          </p:txBody>
        </p:sp>
        <p:sp>
          <p:nvSpPr>
            <p:cNvPr id="7" name="Freeform 673">
              <a:extLst>
                <a:ext uri="{FF2B5EF4-FFF2-40B4-BE49-F238E27FC236}">
                  <a16:creationId xmlns:a16="http://schemas.microsoft.com/office/drawing/2014/main" id="{9A3A6D1A-9A5C-4B2A-AC7F-AA11DCE97902}"/>
                </a:ext>
              </a:extLst>
            </p:cNvPr>
            <p:cNvSpPr>
              <a:spLocks noEditPoints="1" noChangeArrowheads="1"/>
            </p:cNvSpPr>
            <p:nvPr/>
          </p:nvSpPr>
          <p:spPr bwMode="auto">
            <a:xfrm rot="-324743">
              <a:off x="4204278" y="1579484"/>
              <a:ext cx="2628900" cy="2630487"/>
            </a:xfrm>
            <a:custGeom>
              <a:avLst/>
              <a:gdLst>
                <a:gd name="T0" fmla="*/ 2147483646 w 1816"/>
                <a:gd name="T1" fmla="*/ 1661750774 h 1816"/>
                <a:gd name="T2" fmla="*/ 2147483646 w 1816"/>
                <a:gd name="T3" fmla="*/ 1313454595 h 1816"/>
                <a:gd name="T4" fmla="*/ 2147483646 w 1816"/>
                <a:gd name="T5" fmla="*/ 965158417 h 1816"/>
                <a:gd name="T6" fmla="*/ 2147483646 w 1816"/>
                <a:gd name="T7" fmla="*/ 453204230 h 1816"/>
                <a:gd name="T8" fmla="*/ 2147483646 w 1816"/>
                <a:gd name="T9" fmla="*/ 449007908 h 1816"/>
                <a:gd name="T10" fmla="*/ 2147483646 w 1816"/>
                <a:gd name="T11" fmla="*/ 289547670 h 1816"/>
                <a:gd name="T12" fmla="*/ 2049534448 w 1816"/>
                <a:gd name="T13" fmla="*/ 218210195 h 1816"/>
                <a:gd name="T14" fmla="*/ 1659746461 w 1816"/>
                <a:gd name="T15" fmla="*/ 230799161 h 1816"/>
                <a:gd name="T16" fmla="*/ 1311870319 w 1816"/>
                <a:gd name="T17" fmla="*/ 88122763 h 1816"/>
                <a:gd name="T18" fmla="*/ 963994178 w 1816"/>
                <a:gd name="T19" fmla="*/ 495167450 h 1816"/>
                <a:gd name="T20" fmla="*/ 452658652 w 1816"/>
                <a:gd name="T21" fmla="*/ 663021781 h 1816"/>
                <a:gd name="T22" fmla="*/ 448466309 w 1816"/>
                <a:gd name="T23" fmla="*/ 1040692213 h 1816"/>
                <a:gd name="T24" fmla="*/ 289197819 w 1816"/>
                <a:gd name="T25" fmla="*/ 1397381036 h 1816"/>
                <a:gd name="T26" fmla="*/ 217946812 w 1816"/>
                <a:gd name="T27" fmla="*/ 1754069859 h 1816"/>
                <a:gd name="T28" fmla="*/ 226328602 w 1816"/>
                <a:gd name="T29" fmla="*/ 2144329258 h 1816"/>
                <a:gd name="T30" fmla="*/ 88017483 w 1816"/>
                <a:gd name="T31" fmla="*/ 2147483646 h 1816"/>
                <a:gd name="T32" fmla="*/ 494570498 w 1816"/>
                <a:gd name="T33" fmla="*/ 2147483646 h 1816"/>
                <a:gd name="T34" fmla="*/ 662222226 w 1816"/>
                <a:gd name="T35" fmla="*/ 2147483646 h 1816"/>
                <a:gd name="T36" fmla="*/ 1039437528 w 1816"/>
                <a:gd name="T37" fmla="*/ 2147483646 h 1816"/>
                <a:gd name="T38" fmla="*/ 1395695460 w 1816"/>
                <a:gd name="T39" fmla="*/ 2147483646 h 1816"/>
                <a:gd name="T40" fmla="*/ 1751953391 w 1816"/>
                <a:gd name="T41" fmla="*/ 2147483646 h 1816"/>
                <a:gd name="T42" fmla="*/ 2141742826 w 1816"/>
                <a:gd name="T43" fmla="*/ 2147483646 h 1816"/>
                <a:gd name="T44" fmla="*/ 2147483646 w 1816"/>
                <a:gd name="T45" fmla="*/ 2147483646 h 1816"/>
                <a:gd name="T46" fmla="*/ 2147483646 w 1816"/>
                <a:gd name="T47" fmla="*/ 2147483646 h 1816"/>
                <a:gd name="T48" fmla="*/ 2147483646 w 1816"/>
                <a:gd name="T49" fmla="*/ 2147483646 h 1816"/>
                <a:gd name="T50" fmla="*/ 2147483646 w 1816"/>
                <a:gd name="T51" fmla="*/ 2147483646 h 1816"/>
                <a:gd name="T52" fmla="*/ 2147483646 w 1816"/>
                <a:gd name="T53" fmla="*/ 2147483646 h 1816"/>
                <a:gd name="T54" fmla="*/ 2147483646 w 1816"/>
                <a:gd name="T55" fmla="*/ 2052010172 h 1816"/>
                <a:gd name="T56" fmla="*/ 1827396741 w 1816"/>
                <a:gd name="T57" fmla="*/ 2147483646 h 1816"/>
                <a:gd name="T58" fmla="*/ 1529815684 w 1816"/>
                <a:gd name="T59" fmla="*/ 2147483646 h 1816"/>
                <a:gd name="T60" fmla="*/ 1261575235 w 1816"/>
                <a:gd name="T61" fmla="*/ 2147483646 h 1816"/>
                <a:gd name="T62" fmla="*/ 1014289262 w 1816"/>
                <a:gd name="T63" fmla="*/ 2147483646 h 1816"/>
                <a:gd name="T64" fmla="*/ 804725688 w 1816"/>
                <a:gd name="T65" fmla="*/ 2147483646 h 1816"/>
                <a:gd name="T66" fmla="*/ 637073960 w 1816"/>
                <a:gd name="T67" fmla="*/ 2147483646 h 1816"/>
                <a:gd name="T68" fmla="*/ 511335526 w 1816"/>
                <a:gd name="T69" fmla="*/ 2147483646 h 1816"/>
                <a:gd name="T70" fmla="*/ 440084519 w 1816"/>
                <a:gd name="T71" fmla="*/ 2131740291 h 1816"/>
                <a:gd name="T72" fmla="*/ 423319491 w 1816"/>
                <a:gd name="T73" fmla="*/ 1829603655 h 1816"/>
                <a:gd name="T74" fmla="*/ 469423680 w 1816"/>
                <a:gd name="T75" fmla="*/ 1535859664 h 1816"/>
                <a:gd name="T76" fmla="*/ 570013848 w 1816"/>
                <a:gd name="T77" fmla="*/ 1263098730 h 1816"/>
                <a:gd name="T78" fmla="*/ 716708205 w 1816"/>
                <a:gd name="T79" fmla="*/ 1019710603 h 1816"/>
                <a:gd name="T80" fmla="*/ 905315856 w 1816"/>
                <a:gd name="T81" fmla="*/ 809893052 h 1816"/>
                <a:gd name="T82" fmla="*/ 1135836801 w 1816"/>
                <a:gd name="T83" fmla="*/ 637843848 h 1816"/>
                <a:gd name="T84" fmla="*/ 1391504565 w 1816"/>
                <a:gd name="T85" fmla="*/ 511952738 h 1816"/>
                <a:gd name="T86" fmla="*/ 1676511489 w 1816"/>
                <a:gd name="T87" fmla="*/ 440615264 h 1816"/>
                <a:gd name="T88" fmla="*/ 1978283441 w 1816"/>
                <a:gd name="T89" fmla="*/ 423829975 h 1816"/>
                <a:gd name="T90" fmla="*/ 2147483646 w 1816"/>
                <a:gd name="T91" fmla="*/ 469989518 h 1816"/>
                <a:gd name="T92" fmla="*/ 2147483646 w 1816"/>
                <a:gd name="T93" fmla="*/ 570702696 h 1816"/>
                <a:gd name="T94" fmla="*/ 2147483646 w 1816"/>
                <a:gd name="T95" fmla="*/ 717573967 h 1816"/>
                <a:gd name="T96" fmla="*/ 2147483646 w 1816"/>
                <a:gd name="T97" fmla="*/ 906409908 h 1816"/>
                <a:gd name="T98" fmla="*/ 2147483646 w 1816"/>
                <a:gd name="T99" fmla="*/ 1137207621 h 1816"/>
                <a:gd name="T100" fmla="*/ 2147483646 w 1816"/>
                <a:gd name="T101" fmla="*/ 1393184714 h 1816"/>
                <a:gd name="T102" fmla="*/ 2147483646 w 1816"/>
                <a:gd name="T103" fmla="*/ 1678536062 h 1816"/>
                <a:gd name="T104" fmla="*/ 2147483646 w 1816"/>
                <a:gd name="T105" fmla="*/ 1980672698 h 1816"/>
                <a:gd name="T106" fmla="*/ 2147483646 w 1816"/>
                <a:gd name="T107" fmla="*/ 2147483646 h 1816"/>
                <a:gd name="T108" fmla="*/ 2147483646 w 1816"/>
                <a:gd name="T109" fmla="*/ 2147483646 h 1816"/>
                <a:gd name="T110" fmla="*/ 2147483646 w 1816"/>
                <a:gd name="T111" fmla="*/ 2147483646 h 1816"/>
                <a:gd name="T112" fmla="*/ 2147483646 w 1816"/>
                <a:gd name="T113" fmla="*/ 2147483646 h 1816"/>
                <a:gd name="T114" fmla="*/ 2147483646 w 1816"/>
                <a:gd name="T115" fmla="*/ 2147483646 h 1816"/>
                <a:gd name="T116" fmla="*/ 2147483646 w 1816"/>
                <a:gd name="T117" fmla="*/ 2147483646 h 1816"/>
                <a:gd name="T118" fmla="*/ 2124977798 w 1816"/>
                <a:gd name="T119" fmla="*/ 2147483646 h 18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F76B4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9" name="Freeform 675">
              <a:extLst>
                <a:ext uri="{FF2B5EF4-FFF2-40B4-BE49-F238E27FC236}">
                  <a16:creationId xmlns:a16="http://schemas.microsoft.com/office/drawing/2014/main" id="{50BF844F-BABD-417D-B1D6-0EE5F39A02EA}"/>
                </a:ext>
              </a:extLst>
            </p:cNvPr>
            <p:cNvSpPr>
              <a:spLocks noEditPoints="1" noChangeArrowheads="1"/>
            </p:cNvSpPr>
            <p:nvPr/>
          </p:nvSpPr>
          <p:spPr bwMode="auto">
            <a:xfrm rot="-324743">
              <a:off x="940378" y="1649334"/>
              <a:ext cx="3429000" cy="3429000"/>
            </a:xfrm>
            <a:custGeom>
              <a:avLst/>
              <a:gdLst>
                <a:gd name="T0" fmla="*/ 2147483646 w 2622"/>
                <a:gd name="T1" fmla="*/ 1970253443 h 2622"/>
                <a:gd name="T2" fmla="*/ 2147483646 w 2622"/>
                <a:gd name="T3" fmla="*/ 1590569506 h 2622"/>
                <a:gd name="T4" fmla="*/ 2147483646 w 2622"/>
                <a:gd name="T5" fmla="*/ 1227987412 h 2622"/>
                <a:gd name="T6" fmla="*/ 2147483646 w 2622"/>
                <a:gd name="T7" fmla="*/ 923555770 h 2622"/>
                <a:gd name="T8" fmla="*/ 2147483646 w 2622"/>
                <a:gd name="T9" fmla="*/ 646489431 h 2622"/>
                <a:gd name="T10" fmla="*/ 2147483646 w 2622"/>
                <a:gd name="T11" fmla="*/ 239440191 h 2622"/>
                <a:gd name="T12" fmla="*/ 2147483646 w 2622"/>
                <a:gd name="T13" fmla="*/ 277066339 h 2622"/>
                <a:gd name="T14" fmla="*/ 2147483646 w 2622"/>
                <a:gd name="T15" fmla="*/ 191551891 h 2622"/>
                <a:gd name="T16" fmla="*/ 2120759341 w 2622"/>
                <a:gd name="T17" fmla="*/ 177869894 h 2622"/>
                <a:gd name="T18" fmla="*/ 1782121397 w 2622"/>
                <a:gd name="T19" fmla="*/ 44467146 h 2622"/>
                <a:gd name="T20" fmla="*/ 1381913156 w 2622"/>
                <a:gd name="T21" fmla="*/ 359160941 h 2622"/>
                <a:gd name="T22" fmla="*/ 1043276519 w 2622"/>
                <a:gd name="T23" fmla="*/ 557553831 h 2622"/>
                <a:gd name="T24" fmla="*/ 571237136 w 2622"/>
                <a:gd name="T25" fmla="*/ 742266031 h 2622"/>
                <a:gd name="T26" fmla="*/ 516507838 w 2622"/>
                <a:gd name="T27" fmla="*/ 1104846817 h 2622"/>
                <a:gd name="T28" fmla="*/ 331795637 w 2622"/>
                <a:gd name="T29" fmla="*/ 1450325760 h 2622"/>
                <a:gd name="T30" fmla="*/ 215496041 w 2622"/>
                <a:gd name="T31" fmla="*/ 1826588543 h 2622"/>
                <a:gd name="T32" fmla="*/ 0 w 2622"/>
                <a:gd name="T33" fmla="*/ 2120759341 h 2622"/>
                <a:gd name="T34" fmla="*/ 201814043 w 2622"/>
                <a:gd name="T35" fmla="*/ 2147483646 h 2622"/>
                <a:gd name="T36" fmla="*/ 304431642 w 2622"/>
                <a:gd name="T37" fmla="*/ 2147483646 h 2622"/>
                <a:gd name="T38" fmla="*/ 362580786 w 2622"/>
                <a:gd name="T39" fmla="*/ 2147483646 h 2622"/>
                <a:gd name="T40" fmla="*/ 697797577 w 2622"/>
                <a:gd name="T41" fmla="*/ 2147483646 h 2622"/>
                <a:gd name="T42" fmla="*/ 985126068 w 2622"/>
                <a:gd name="T43" fmla="*/ 2147483646 h 2622"/>
                <a:gd name="T44" fmla="*/ 1316923013 w 2622"/>
                <a:gd name="T45" fmla="*/ 2147483646 h 2622"/>
                <a:gd name="T46" fmla="*/ 1546101051 w 2622"/>
                <a:gd name="T47" fmla="*/ 2147483646 h 2622"/>
                <a:gd name="T48" fmla="*/ 2045505738 w 2622"/>
                <a:gd name="T49" fmla="*/ 2147483646 h 2622"/>
                <a:gd name="T50" fmla="*/ 2147483646 w 2622"/>
                <a:gd name="T51" fmla="*/ 2147483646 h 2622"/>
                <a:gd name="T52" fmla="*/ 2147483646 w 2622"/>
                <a:gd name="T53" fmla="*/ 2147483646 h 2622"/>
                <a:gd name="T54" fmla="*/ 2147483646 w 2622"/>
                <a:gd name="T55" fmla="*/ 2147483646 h 2622"/>
                <a:gd name="T56" fmla="*/ 2147483646 w 2622"/>
                <a:gd name="T57" fmla="*/ 2147483646 h 2622"/>
                <a:gd name="T58" fmla="*/ 2147483646 w 2622"/>
                <a:gd name="T59" fmla="*/ 2147483646 h 2622"/>
                <a:gd name="T60" fmla="*/ 2147483646 w 2622"/>
                <a:gd name="T61" fmla="*/ 2147483646 h 2622"/>
                <a:gd name="T62" fmla="*/ 2147483646 w 2622"/>
                <a:gd name="T63" fmla="*/ 2147483646 h 2622"/>
                <a:gd name="T64" fmla="*/ 2147483646 w 2622"/>
                <a:gd name="T65" fmla="*/ 2147483646 h 2622"/>
                <a:gd name="T66" fmla="*/ 2147483646 w 2622"/>
                <a:gd name="T67" fmla="*/ 2147483646 h 2622"/>
                <a:gd name="T68" fmla="*/ 1860794846 w 2622"/>
                <a:gd name="T69" fmla="*/ 2147483646 h 2622"/>
                <a:gd name="T70" fmla="*/ 1419540611 w 2622"/>
                <a:gd name="T71" fmla="*/ 2147483646 h 2622"/>
                <a:gd name="T72" fmla="*/ 1036435521 w 2622"/>
                <a:gd name="T73" fmla="*/ 2147483646 h 2622"/>
                <a:gd name="T74" fmla="*/ 721741727 w 2622"/>
                <a:gd name="T75" fmla="*/ 2147483646 h 2622"/>
                <a:gd name="T76" fmla="*/ 495983533 w 2622"/>
                <a:gd name="T77" fmla="*/ 2147483646 h 2622"/>
                <a:gd name="T78" fmla="*/ 369423093 w 2622"/>
                <a:gd name="T79" fmla="*/ 2147483646 h 2622"/>
                <a:gd name="T80" fmla="*/ 355739787 w 2622"/>
                <a:gd name="T81" fmla="*/ 2048926891 h 2622"/>
                <a:gd name="T82" fmla="*/ 461778539 w 2622"/>
                <a:gd name="T83" fmla="*/ 1590569506 h 2622"/>
                <a:gd name="T84" fmla="*/ 670433581 w 2622"/>
                <a:gd name="T85" fmla="*/ 1183520265 h 2622"/>
                <a:gd name="T86" fmla="*/ 968024224 w 2622"/>
                <a:gd name="T87" fmla="*/ 838041323 h 2622"/>
                <a:gd name="T88" fmla="*/ 1337446009 w 2622"/>
                <a:gd name="T89" fmla="*/ 574656982 h 2622"/>
                <a:gd name="T90" fmla="*/ 1768439399 w 2622"/>
                <a:gd name="T91" fmla="*/ 403628087 h 2622"/>
                <a:gd name="T92" fmla="*/ 2147483646 w 2622"/>
                <a:gd name="T93" fmla="*/ 345478943 h 2622"/>
                <a:gd name="T94" fmla="*/ 2147483646 w 2622"/>
                <a:gd name="T95" fmla="*/ 403628087 h 2622"/>
                <a:gd name="T96" fmla="*/ 2147483646 w 2622"/>
                <a:gd name="T97" fmla="*/ 574656982 h 2622"/>
                <a:gd name="T98" fmla="*/ 2147483646 w 2622"/>
                <a:gd name="T99" fmla="*/ 838041323 h 2622"/>
                <a:gd name="T100" fmla="*/ 2147483646 w 2622"/>
                <a:gd name="T101" fmla="*/ 1183520265 h 2622"/>
                <a:gd name="T102" fmla="*/ 2147483646 w 2622"/>
                <a:gd name="T103" fmla="*/ 1590569506 h 2622"/>
                <a:gd name="T104" fmla="*/ 2147483646 w 2622"/>
                <a:gd name="T105" fmla="*/ 2048926891 h 2622"/>
                <a:gd name="T106" fmla="*/ 2147483646 w 2622"/>
                <a:gd name="T107" fmla="*/ 2147483646 h 2622"/>
                <a:gd name="T108" fmla="*/ 2147483646 w 2622"/>
                <a:gd name="T109" fmla="*/ 2147483646 h 2622"/>
                <a:gd name="T110" fmla="*/ 2147483646 w 2622"/>
                <a:gd name="T111" fmla="*/ 2147483646 h 2622"/>
                <a:gd name="T112" fmla="*/ 2147483646 w 2622"/>
                <a:gd name="T113" fmla="*/ 2147483646 h 2622"/>
                <a:gd name="T114" fmla="*/ 2147483646 w 2622"/>
                <a:gd name="T115" fmla="*/ 2147483646 h 2622"/>
                <a:gd name="T116" fmla="*/ 2147483646 w 2622"/>
                <a:gd name="T117" fmla="*/ 2147483646 h 262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622" h="2622">
                  <a:moveTo>
                    <a:pt x="2622" y="1382"/>
                  </a:moveTo>
                  <a:lnTo>
                    <a:pt x="2622" y="1240"/>
                  </a:lnTo>
                  <a:lnTo>
                    <a:pt x="2520" y="1240"/>
                  </a:lnTo>
                  <a:lnTo>
                    <a:pt x="2516" y="1196"/>
                  </a:lnTo>
                  <a:lnTo>
                    <a:pt x="2512" y="1152"/>
                  </a:lnTo>
                  <a:lnTo>
                    <a:pt x="2506" y="1110"/>
                  </a:lnTo>
                  <a:lnTo>
                    <a:pt x="2498" y="1068"/>
                  </a:lnTo>
                  <a:lnTo>
                    <a:pt x="2596" y="1040"/>
                  </a:lnTo>
                  <a:lnTo>
                    <a:pt x="2560" y="904"/>
                  </a:lnTo>
                  <a:lnTo>
                    <a:pt x="2460" y="930"/>
                  </a:lnTo>
                  <a:lnTo>
                    <a:pt x="2446" y="888"/>
                  </a:lnTo>
                  <a:lnTo>
                    <a:pt x="2430" y="848"/>
                  </a:lnTo>
                  <a:lnTo>
                    <a:pt x="2412" y="808"/>
                  </a:lnTo>
                  <a:lnTo>
                    <a:pt x="2394" y="768"/>
                  </a:lnTo>
                  <a:lnTo>
                    <a:pt x="2482" y="718"/>
                  </a:lnTo>
                  <a:lnTo>
                    <a:pt x="2412" y="594"/>
                  </a:lnTo>
                  <a:lnTo>
                    <a:pt x="2322" y="646"/>
                  </a:lnTo>
                  <a:lnTo>
                    <a:pt x="2298" y="610"/>
                  </a:lnTo>
                  <a:lnTo>
                    <a:pt x="2272" y="574"/>
                  </a:lnTo>
                  <a:lnTo>
                    <a:pt x="2244" y="540"/>
                  </a:lnTo>
                  <a:lnTo>
                    <a:pt x="2216" y="508"/>
                  </a:lnTo>
                  <a:lnTo>
                    <a:pt x="2290" y="434"/>
                  </a:lnTo>
                  <a:lnTo>
                    <a:pt x="2188" y="334"/>
                  </a:lnTo>
                  <a:lnTo>
                    <a:pt x="2116" y="406"/>
                  </a:lnTo>
                  <a:lnTo>
                    <a:pt x="2082" y="378"/>
                  </a:lnTo>
                  <a:lnTo>
                    <a:pt x="2048" y="352"/>
                  </a:lnTo>
                  <a:lnTo>
                    <a:pt x="2014" y="326"/>
                  </a:lnTo>
                  <a:lnTo>
                    <a:pt x="1978" y="300"/>
                  </a:lnTo>
                  <a:lnTo>
                    <a:pt x="2028" y="212"/>
                  </a:lnTo>
                  <a:lnTo>
                    <a:pt x="1906" y="140"/>
                  </a:lnTo>
                  <a:lnTo>
                    <a:pt x="1854" y="230"/>
                  </a:lnTo>
                  <a:lnTo>
                    <a:pt x="1816" y="210"/>
                  </a:lnTo>
                  <a:lnTo>
                    <a:pt x="1776" y="194"/>
                  </a:lnTo>
                  <a:lnTo>
                    <a:pt x="1734" y="178"/>
                  </a:lnTo>
                  <a:lnTo>
                    <a:pt x="1694" y="162"/>
                  </a:lnTo>
                  <a:lnTo>
                    <a:pt x="1720" y="64"/>
                  </a:lnTo>
                  <a:lnTo>
                    <a:pt x="1582" y="26"/>
                  </a:lnTo>
                  <a:lnTo>
                    <a:pt x="1556" y="126"/>
                  </a:lnTo>
                  <a:lnTo>
                    <a:pt x="1514" y="118"/>
                  </a:lnTo>
                  <a:lnTo>
                    <a:pt x="1470" y="112"/>
                  </a:lnTo>
                  <a:lnTo>
                    <a:pt x="1426" y="106"/>
                  </a:lnTo>
                  <a:lnTo>
                    <a:pt x="1382" y="104"/>
                  </a:lnTo>
                  <a:lnTo>
                    <a:pt x="1382" y="0"/>
                  </a:lnTo>
                  <a:lnTo>
                    <a:pt x="1240" y="0"/>
                  </a:lnTo>
                  <a:lnTo>
                    <a:pt x="1240" y="104"/>
                  </a:lnTo>
                  <a:lnTo>
                    <a:pt x="1196" y="106"/>
                  </a:lnTo>
                  <a:lnTo>
                    <a:pt x="1154" y="112"/>
                  </a:lnTo>
                  <a:lnTo>
                    <a:pt x="1110" y="118"/>
                  </a:lnTo>
                  <a:lnTo>
                    <a:pt x="1068" y="126"/>
                  </a:lnTo>
                  <a:lnTo>
                    <a:pt x="1042" y="26"/>
                  </a:lnTo>
                  <a:lnTo>
                    <a:pt x="904" y="64"/>
                  </a:lnTo>
                  <a:lnTo>
                    <a:pt x="930" y="162"/>
                  </a:lnTo>
                  <a:lnTo>
                    <a:pt x="890" y="178"/>
                  </a:lnTo>
                  <a:lnTo>
                    <a:pt x="848" y="194"/>
                  </a:lnTo>
                  <a:lnTo>
                    <a:pt x="808" y="210"/>
                  </a:lnTo>
                  <a:lnTo>
                    <a:pt x="770" y="230"/>
                  </a:lnTo>
                  <a:lnTo>
                    <a:pt x="718" y="140"/>
                  </a:lnTo>
                  <a:lnTo>
                    <a:pt x="594" y="212"/>
                  </a:lnTo>
                  <a:lnTo>
                    <a:pt x="646" y="300"/>
                  </a:lnTo>
                  <a:lnTo>
                    <a:pt x="610" y="326"/>
                  </a:lnTo>
                  <a:lnTo>
                    <a:pt x="576" y="352"/>
                  </a:lnTo>
                  <a:lnTo>
                    <a:pt x="542" y="378"/>
                  </a:lnTo>
                  <a:lnTo>
                    <a:pt x="508" y="406"/>
                  </a:lnTo>
                  <a:lnTo>
                    <a:pt x="436" y="334"/>
                  </a:lnTo>
                  <a:lnTo>
                    <a:pt x="334" y="434"/>
                  </a:lnTo>
                  <a:lnTo>
                    <a:pt x="408" y="508"/>
                  </a:lnTo>
                  <a:lnTo>
                    <a:pt x="378" y="540"/>
                  </a:lnTo>
                  <a:lnTo>
                    <a:pt x="352" y="574"/>
                  </a:lnTo>
                  <a:lnTo>
                    <a:pt x="326" y="610"/>
                  </a:lnTo>
                  <a:lnTo>
                    <a:pt x="302" y="646"/>
                  </a:lnTo>
                  <a:lnTo>
                    <a:pt x="212" y="594"/>
                  </a:lnTo>
                  <a:lnTo>
                    <a:pt x="140" y="718"/>
                  </a:lnTo>
                  <a:lnTo>
                    <a:pt x="230" y="768"/>
                  </a:lnTo>
                  <a:lnTo>
                    <a:pt x="212" y="808"/>
                  </a:lnTo>
                  <a:lnTo>
                    <a:pt x="194" y="848"/>
                  </a:lnTo>
                  <a:lnTo>
                    <a:pt x="178" y="888"/>
                  </a:lnTo>
                  <a:lnTo>
                    <a:pt x="164" y="930"/>
                  </a:lnTo>
                  <a:lnTo>
                    <a:pt x="64" y="904"/>
                  </a:lnTo>
                  <a:lnTo>
                    <a:pt x="26" y="1040"/>
                  </a:lnTo>
                  <a:lnTo>
                    <a:pt x="126" y="1068"/>
                  </a:lnTo>
                  <a:lnTo>
                    <a:pt x="118" y="1110"/>
                  </a:lnTo>
                  <a:lnTo>
                    <a:pt x="112" y="1152"/>
                  </a:lnTo>
                  <a:lnTo>
                    <a:pt x="108" y="1196"/>
                  </a:lnTo>
                  <a:lnTo>
                    <a:pt x="104" y="1240"/>
                  </a:lnTo>
                  <a:lnTo>
                    <a:pt x="0" y="1240"/>
                  </a:lnTo>
                  <a:lnTo>
                    <a:pt x="0" y="1382"/>
                  </a:lnTo>
                  <a:lnTo>
                    <a:pt x="104" y="1382"/>
                  </a:lnTo>
                  <a:lnTo>
                    <a:pt x="108" y="1426"/>
                  </a:lnTo>
                  <a:lnTo>
                    <a:pt x="112" y="1470"/>
                  </a:lnTo>
                  <a:lnTo>
                    <a:pt x="118" y="1512"/>
                  </a:lnTo>
                  <a:lnTo>
                    <a:pt x="126" y="1556"/>
                  </a:lnTo>
                  <a:lnTo>
                    <a:pt x="26" y="1582"/>
                  </a:lnTo>
                  <a:lnTo>
                    <a:pt x="64" y="1720"/>
                  </a:lnTo>
                  <a:lnTo>
                    <a:pt x="164" y="1692"/>
                  </a:lnTo>
                  <a:lnTo>
                    <a:pt x="178" y="1734"/>
                  </a:lnTo>
                  <a:lnTo>
                    <a:pt x="194" y="1774"/>
                  </a:lnTo>
                  <a:lnTo>
                    <a:pt x="212" y="1814"/>
                  </a:lnTo>
                  <a:lnTo>
                    <a:pt x="230" y="1854"/>
                  </a:lnTo>
                  <a:lnTo>
                    <a:pt x="140" y="1906"/>
                  </a:lnTo>
                  <a:lnTo>
                    <a:pt x="212" y="2028"/>
                  </a:lnTo>
                  <a:lnTo>
                    <a:pt x="302" y="1978"/>
                  </a:lnTo>
                  <a:lnTo>
                    <a:pt x="326" y="2014"/>
                  </a:lnTo>
                  <a:lnTo>
                    <a:pt x="352" y="2048"/>
                  </a:lnTo>
                  <a:lnTo>
                    <a:pt x="378" y="2082"/>
                  </a:lnTo>
                  <a:lnTo>
                    <a:pt x="408" y="2116"/>
                  </a:lnTo>
                  <a:lnTo>
                    <a:pt x="334" y="2188"/>
                  </a:lnTo>
                  <a:lnTo>
                    <a:pt x="436" y="2288"/>
                  </a:lnTo>
                  <a:lnTo>
                    <a:pt x="508" y="2216"/>
                  </a:lnTo>
                  <a:lnTo>
                    <a:pt x="542" y="2244"/>
                  </a:lnTo>
                  <a:lnTo>
                    <a:pt x="576" y="2272"/>
                  </a:lnTo>
                  <a:lnTo>
                    <a:pt x="610" y="2298"/>
                  </a:lnTo>
                  <a:lnTo>
                    <a:pt x="646" y="2322"/>
                  </a:lnTo>
                  <a:lnTo>
                    <a:pt x="594" y="2412"/>
                  </a:lnTo>
                  <a:lnTo>
                    <a:pt x="718" y="2482"/>
                  </a:lnTo>
                  <a:lnTo>
                    <a:pt x="770" y="2394"/>
                  </a:lnTo>
                  <a:lnTo>
                    <a:pt x="808" y="2412"/>
                  </a:lnTo>
                  <a:lnTo>
                    <a:pt x="848" y="2430"/>
                  </a:lnTo>
                  <a:lnTo>
                    <a:pt x="890" y="2446"/>
                  </a:lnTo>
                  <a:lnTo>
                    <a:pt x="930" y="2460"/>
                  </a:lnTo>
                  <a:lnTo>
                    <a:pt x="904" y="2560"/>
                  </a:lnTo>
                  <a:lnTo>
                    <a:pt x="1042" y="2596"/>
                  </a:lnTo>
                  <a:lnTo>
                    <a:pt x="1068" y="2498"/>
                  </a:lnTo>
                  <a:lnTo>
                    <a:pt x="1110" y="2504"/>
                  </a:lnTo>
                  <a:lnTo>
                    <a:pt x="1154" y="2512"/>
                  </a:lnTo>
                  <a:lnTo>
                    <a:pt x="1196" y="2516"/>
                  </a:lnTo>
                  <a:lnTo>
                    <a:pt x="1240" y="2520"/>
                  </a:lnTo>
                  <a:lnTo>
                    <a:pt x="1240" y="2622"/>
                  </a:lnTo>
                  <a:lnTo>
                    <a:pt x="1382" y="2622"/>
                  </a:lnTo>
                  <a:lnTo>
                    <a:pt x="1382" y="2520"/>
                  </a:lnTo>
                  <a:lnTo>
                    <a:pt x="1426" y="2516"/>
                  </a:lnTo>
                  <a:lnTo>
                    <a:pt x="1470" y="2512"/>
                  </a:lnTo>
                  <a:lnTo>
                    <a:pt x="1514" y="2504"/>
                  </a:lnTo>
                  <a:lnTo>
                    <a:pt x="1556" y="2498"/>
                  </a:lnTo>
                  <a:lnTo>
                    <a:pt x="1582" y="2596"/>
                  </a:lnTo>
                  <a:lnTo>
                    <a:pt x="1720" y="2560"/>
                  </a:lnTo>
                  <a:lnTo>
                    <a:pt x="1694" y="2460"/>
                  </a:lnTo>
                  <a:lnTo>
                    <a:pt x="1734" y="2446"/>
                  </a:lnTo>
                  <a:lnTo>
                    <a:pt x="1776" y="2430"/>
                  </a:lnTo>
                  <a:lnTo>
                    <a:pt x="1816" y="2412"/>
                  </a:lnTo>
                  <a:lnTo>
                    <a:pt x="1854" y="2394"/>
                  </a:lnTo>
                  <a:lnTo>
                    <a:pt x="1906" y="2482"/>
                  </a:lnTo>
                  <a:lnTo>
                    <a:pt x="2028" y="2412"/>
                  </a:lnTo>
                  <a:lnTo>
                    <a:pt x="1978" y="2322"/>
                  </a:lnTo>
                  <a:lnTo>
                    <a:pt x="2014" y="2298"/>
                  </a:lnTo>
                  <a:lnTo>
                    <a:pt x="2048" y="2272"/>
                  </a:lnTo>
                  <a:lnTo>
                    <a:pt x="2082" y="2244"/>
                  </a:lnTo>
                  <a:lnTo>
                    <a:pt x="2116" y="2216"/>
                  </a:lnTo>
                  <a:lnTo>
                    <a:pt x="2188" y="2288"/>
                  </a:lnTo>
                  <a:lnTo>
                    <a:pt x="2290" y="2188"/>
                  </a:lnTo>
                  <a:lnTo>
                    <a:pt x="2216" y="2116"/>
                  </a:lnTo>
                  <a:lnTo>
                    <a:pt x="2244" y="2082"/>
                  </a:lnTo>
                  <a:lnTo>
                    <a:pt x="2272" y="2048"/>
                  </a:lnTo>
                  <a:lnTo>
                    <a:pt x="2298" y="2014"/>
                  </a:lnTo>
                  <a:lnTo>
                    <a:pt x="2322" y="1978"/>
                  </a:lnTo>
                  <a:lnTo>
                    <a:pt x="2412" y="2028"/>
                  </a:lnTo>
                  <a:lnTo>
                    <a:pt x="2482" y="1906"/>
                  </a:lnTo>
                  <a:lnTo>
                    <a:pt x="2394" y="1854"/>
                  </a:lnTo>
                  <a:lnTo>
                    <a:pt x="2412" y="1814"/>
                  </a:lnTo>
                  <a:lnTo>
                    <a:pt x="2430" y="1774"/>
                  </a:lnTo>
                  <a:lnTo>
                    <a:pt x="2446" y="1734"/>
                  </a:lnTo>
                  <a:lnTo>
                    <a:pt x="2460" y="1692"/>
                  </a:lnTo>
                  <a:lnTo>
                    <a:pt x="2560" y="1720"/>
                  </a:lnTo>
                  <a:lnTo>
                    <a:pt x="2596" y="1582"/>
                  </a:lnTo>
                  <a:lnTo>
                    <a:pt x="2498" y="1556"/>
                  </a:lnTo>
                  <a:lnTo>
                    <a:pt x="2506" y="1512"/>
                  </a:lnTo>
                  <a:lnTo>
                    <a:pt x="2512" y="1470"/>
                  </a:lnTo>
                  <a:lnTo>
                    <a:pt x="2516" y="1426"/>
                  </a:lnTo>
                  <a:lnTo>
                    <a:pt x="2520" y="1382"/>
                  </a:lnTo>
                  <a:lnTo>
                    <a:pt x="2622" y="1382"/>
                  </a:lnTo>
                  <a:close/>
                  <a:moveTo>
                    <a:pt x="1312" y="2420"/>
                  </a:moveTo>
                  <a:lnTo>
                    <a:pt x="1312" y="2420"/>
                  </a:lnTo>
                  <a:lnTo>
                    <a:pt x="1254" y="2420"/>
                  </a:lnTo>
                  <a:lnTo>
                    <a:pt x="1198" y="2416"/>
                  </a:lnTo>
                  <a:lnTo>
                    <a:pt x="1142" y="2408"/>
                  </a:lnTo>
                  <a:lnTo>
                    <a:pt x="1088" y="2398"/>
                  </a:lnTo>
                  <a:lnTo>
                    <a:pt x="1034" y="2386"/>
                  </a:lnTo>
                  <a:lnTo>
                    <a:pt x="982" y="2370"/>
                  </a:lnTo>
                  <a:lnTo>
                    <a:pt x="930" y="2354"/>
                  </a:lnTo>
                  <a:lnTo>
                    <a:pt x="880" y="2334"/>
                  </a:lnTo>
                  <a:lnTo>
                    <a:pt x="830" y="2312"/>
                  </a:lnTo>
                  <a:lnTo>
                    <a:pt x="782" y="2286"/>
                  </a:lnTo>
                  <a:lnTo>
                    <a:pt x="736" y="2260"/>
                  </a:lnTo>
                  <a:lnTo>
                    <a:pt x="692" y="2232"/>
                  </a:lnTo>
                  <a:lnTo>
                    <a:pt x="648" y="2200"/>
                  </a:lnTo>
                  <a:lnTo>
                    <a:pt x="606" y="2168"/>
                  </a:lnTo>
                  <a:lnTo>
                    <a:pt x="566" y="2132"/>
                  </a:lnTo>
                  <a:lnTo>
                    <a:pt x="528" y="2096"/>
                  </a:lnTo>
                  <a:lnTo>
                    <a:pt x="490" y="2058"/>
                  </a:lnTo>
                  <a:lnTo>
                    <a:pt x="456" y="2018"/>
                  </a:lnTo>
                  <a:lnTo>
                    <a:pt x="422" y="1976"/>
                  </a:lnTo>
                  <a:lnTo>
                    <a:pt x="392" y="1932"/>
                  </a:lnTo>
                  <a:lnTo>
                    <a:pt x="362" y="1886"/>
                  </a:lnTo>
                  <a:lnTo>
                    <a:pt x="336" y="1840"/>
                  </a:lnTo>
                  <a:lnTo>
                    <a:pt x="312" y="1792"/>
                  </a:lnTo>
                  <a:lnTo>
                    <a:pt x="290" y="1744"/>
                  </a:lnTo>
                  <a:lnTo>
                    <a:pt x="270" y="1692"/>
                  </a:lnTo>
                  <a:lnTo>
                    <a:pt x="252" y="1642"/>
                  </a:lnTo>
                  <a:lnTo>
                    <a:pt x="238" y="1588"/>
                  </a:lnTo>
                  <a:lnTo>
                    <a:pt x="224" y="1534"/>
                  </a:lnTo>
                  <a:lnTo>
                    <a:pt x="216" y="1480"/>
                  </a:lnTo>
                  <a:lnTo>
                    <a:pt x="208" y="1424"/>
                  </a:lnTo>
                  <a:lnTo>
                    <a:pt x="204" y="1368"/>
                  </a:lnTo>
                  <a:lnTo>
                    <a:pt x="202" y="1312"/>
                  </a:lnTo>
                  <a:lnTo>
                    <a:pt x="204" y="1254"/>
                  </a:lnTo>
                  <a:lnTo>
                    <a:pt x="208" y="1198"/>
                  </a:lnTo>
                  <a:lnTo>
                    <a:pt x="216" y="1142"/>
                  </a:lnTo>
                  <a:lnTo>
                    <a:pt x="224" y="1088"/>
                  </a:lnTo>
                  <a:lnTo>
                    <a:pt x="238" y="1034"/>
                  </a:lnTo>
                  <a:lnTo>
                    <a:pt x="252" y="982"/>
                  </a:lnTo>
                  <a:lnTo>
                    <a:pt x="270" y="930"/>
                  </a:lnTo>
                  <a:lnTo>
                    <a:pt x="290" y="880"/>
                  </a:lnTo>
                  <a:lnTo>
                    <a:pt x="312" y="830"/>
                  </a:lnTo>
                  <a:lnTo>
                    <a:pt x="336" y="782"/>
                  </a:lnTo>
                  <a:lnTo>
                    <a:pt x="362" y="736"/>
                  </a:lnTo>
                  <a:lnTo>
                    <a:pt x="392" y="692"/>
                  </a:lnTo>
                  <a:lnTo>
                    <a:pt x="422" y="648"/>
                  </a:lnTo>
                  <a:lnTo>
                    <a:pt x="456" y="606"/>
                  </a:lnTo>
                  <a:lnTo>
                    <a:pt x="490" y="566"/>
                  </a:lnTo>
                  <a:lnTo>
                    <a:pt x="528" y="526"/>
                  </a:lnTo>
                  <a:lnTo>
                    <a:pt x="566" y="490"/>
                  </a:lnTo>
                  <a:lnTo>
                    <a:pt x="606" y="456"/>
                  </a:lnTo>
                  <a:lnTo>
                    <a:pt x="648" y="422"/>
                  </a:lnTo>
                  <a:lnTo>
                    <a:pt x="692" y="392"/>
                  </a:lnTo>
                  <a:lnTo>
                    <a:pt x="736" y="362"/>
                  </a:lnTo>
                  <a:lnTo>
                    <a:pt x="782" y="336"/>
                  </a:lnTo>
                  <a:lnTo>
                    <a:pt x="830" y="312"/>
                  </a:lnTo>
                  <a:lnTo>
                    <a:pt x="880" y="290"/>
                  </a:lnTo>
                  <a:lnTo>
                    <a:pt x="930" y="270"/>
                  </a:lnTo>
                  <a:lnTo>
                    <a:pt x="982" y="252"/>
                  </a:lnTo>
                  <a:lnTo>
                    <a:pt x="1034" y="236"/>
                  </a:lnTo>
                  <a:lnTo>
                    <a:pt x="1088" y="224"/>
                  </a:lnTo>
                  <a:lnTo>
                    <a:pt x="1142" y="214"/>
                  </a:lnTo>
                  <a:lnTo>
                    <a:pt x="1198" y="208"/>
                  </a:lnTo>
                  <a:lnTo>
                    <a:pt x="1254" y="204"/>
                  </a:lnTo>
                  <a:lnTo>
                    <a:pt x="1312" y="202"/>
                  </a:lnTo>
                  <a:lnTo>
                    <a:pt x="1368" y="204"/>
                  </a:lnTo>
                  <a:lnTo>
                    <a:pt x="1426" y="208"/>
                  </a:lnTo>
                  <a:lnTo>
                    <a:pt x="1480" y="214"/>
                  </a:lnTo>
                  <a:lnTo>
                    <a:pt x="1536" y="224"/>
                  </a:lnTo>
                  <a:lnTo>
                    <a:pt x="1588" y="236"/>
                  </a:lnTo>
                  <a:lnTo>
                    <a:pt x="1642" y="252"/>
                  </a:lnTo>
                  <a:lnTo>
                    <a:pt x="1694" y="270"/>
                  </a:lnTo>
                  <a:lnTo>
                    <a:pt x="1744" y="290"/>
                  </a:lnTo>
                  <a:lnTo>
                    <a:pt x="1792" y="312"/>
                  </a:lnTo>
                  <a:lnTo>
                    <a:pt x="1840" y="336"/>
                  </a:lnTo>
                  <a:lnTo>
                    <a:pt x="1886" y="362"/>
                  </a:lnTo>
                  <a:lnTo>
                    <a:pt x="1932" y="392"/>
                  </a:lnTo>
                  <a:lnTo>
                    <a:pt x="1976" y="422"/>
                  </a:lnTo>
                  <a:lnTo>
                    <a:pt x="2018" y="456"/>
                  </a:lnTo>
                  <a:lnTo>
                    <a:pt x="2058" y="490"/>
                  </a:lnTo>
                  <a:lnTo>
                    <a:pt x="2096" y="526"/>
                  </a:lnTo>
                  <a:lnTo>
                    <a:pt x="2132" y="566"/>
                  </a:lnTo>
                  <a:lnTo>
                    <a:pt x="2168" y="606"/>
                  </a:lnTo>
                  <a:lnTo>
                    <a:pt x="2200" y="648"/>
                  </a:lnTo>
                  <a:lnTo>
                    <a:pt x="2232" y="692"/>
                  </a:lnTo>
                  <a:lnTo>
                    <a:pt x="2260" y="736"/>
                  </a:lnTo>
                  <a:lnTo>
                    <a:pt x="2288" y="782"/>
                  </a:lnTo>
                  <a:lnTo>
                    <a:pt x="2312" y="830"/>
                  </a:lnTo>
                  <a:lnTo>
                    <a:pt x="2334" y="880"/>
                  </a:lnTo>
                  <a:lnTo>
                    <a:pt x="2354" y="930"/>
                  </a:lnTo>
                  <a:lnTo>
                    <a:pt x="2372" y="982"/>
                  </a:lnTo>
                  <a:lnTo>
                    <a:pt x="2386" y="1034"/>
                  </a:lnTo>
                  <a:lnTo>
                    <a:pt x="2398" y="1088"/>
                  </a:lnTo>
                  <a:lnTo>
                    <a:pt x="2408" y="1142"/>
                  </a:lnTo>
                  <a:lnTo>
                    <a:pt x="2416" y="1198"/>
                  </a:lnTo>
                  <a:lnTo>
                    <a:pt x="2420" y="1254"/>
                  </a:lnTo>
                  <a:lnTo>
                    <a:pt x="2422" y="1312"/>
                  </a:lnTo>
                  <a:lnTo>
                    <a:pt x="2420" y="1368"/>
                  </a:lnTo>
                  <a:lnTo>
                    <a:pt x="2416" y="1424"/>
                  </a:lnTo>
                  <a:lnTo>
                    <a:pt x="2408" y="1480"/>
                  </a:lnTo>
                  <a:lnTo>
                    <a:pt x="2398" y="1534"/>
                  </a:lnTo>
                  <a:lnTo>
                    <a:pt x="2386" y="1588"/>
                  </a:lnTo>
                  <a:lnTo>
                    <a:pt x="2372" y="1642"/>
                  </a:lnTo>
                  <a:lnTo>
                    <a:pt x="2354" y="1692"/>
                  </a:lnTo>
                  <a:lnTo>
                    <a:pt x="2334" y="1744"/>
                  </a:lnTo>
                  <a:lnTo>
                    <a:pt x="2312" y="1792"/>
                  </a:lnTo>
                  <a:lnTo>
                    <a:pt x="2288" y="1840"/>
                  </a:lnTo>
                  <a:lnTo>
                    <a:pt x="2260" y="1886"/>
                  </a:lnTo>
                  <a:lnTo>
                    <a:pt x="2232" y="1932"/>
                  </a:lnTo>
                  <a:lnTo>
                    <a:pt x="2200" y="1976"/>
                  </a:lnTo>
                  <a:lnTo>
                    <a:pt x="2168" y="2018"/>
                  </a:lnTo>
                  <a:lnTo>
                    <a:pt x="2132" y="2058"/>
                  </a:lnTo>
                  <a:lnTo>
                    <a:pt x="2096" y="2096"/>
                  </a:lnTo>
                  <a:lnTo>
                    <a:pt x="2058" y="2132"/>
                  </a:lnTo>
                  <a:lnTo>
                    <a:pt x="2018" y="2168"/>
                  </a:lnTo>
                  <a:lnTo>
                    <a:pt x="1976" y="2200"/>
                  </a:lnTo>
                  <a:lnTo>
                    <a:pt x="1932" y="2232"/>
                  </a:lnTo>
                  <a:lnTo>
                    <a:pt x="1886" y="2260"/>
                  </a:lnTo>
                  <a:lnTo>
                    <a:pt x="1840" y="2286"/>
                  </a:lnTo>
                  <a:lnTo>
                    <a:pt x="1792" y="2312"/>
                  </a:lnTo>
                  <a:lnTo>
                    <a:pt x="1744" y="2334"/>
                  </a:lnTo>
                  <a:lnTo>
                    <a:pt x="1694" y="2354"/>
                  </a:lnTo>
                  <a:lnTo>
                    <a:pt x="1642" y="2370"/>
                  </a:lnTo>
                  <a:lnTo>
                    <a:pt x="1588" y="2386"/>
                  </a:lnTo>
                  <a:lnTo>
                    <a:pt x="1536" y="2398"/>
                  </a:lnTo>
                  <a:lnTo>
                    <a:pt x="1480" y="2408"/>
                  </a:lnTo>
                  <a:lnTo>
                    <a:pt x="1426" y="2416"/>
                  </a:lnTo>
                  <a:lnTo>
                    <a:pt x="1368" y="2420"/>
                  </a:lnTo>
                  <a:lnTo>
                    <a:pt x="1312" y="2420"/>
                  </a:lnTo>
                  <a:close/>
                </a:path>
              </a:pathLst>
            </a:custGeom>
            <a:solidFill>
              <a:srgbClr val="A7B96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10" name="Oval 676">
              <a:extLst>
                <a:ext uri="{FF2B5EF4-FFF2-40B4-BE49-F238E27FC236}">
                  <a16:creationId xmlns:a16="http://schemas.microsoft.com/office/drawing/2014/main" id="{57935CD9-7807-4EA2-9B14-695CC618B981}"/>
                </a:ext>
              </a:extLst>
            </p:cNvPr>
            <p:cNvSpPr>
              <a:spLocks noChangeArrowheads="1"/>
            </p:cNvSpPr>
            <p:nvPr/>
          </p:nvSpPr>
          <p:spPr bwMode="auto">
            <a:xfrm rot="-324743">
              <a:off x="1307091" y="2016046"/>
              <a:ext cx="2695575" cy="2693988"/>
            </a:xfrm>
            <a:prstGeom prst="ellipse">
              <a:avLst/>
            </a:prstGeom>
            <a:solidFill>
              <a:srgbClr val="A7B96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11" name="Oval 677">
              <a:extLst>
                <a:ext uri="{FF2B5EF4-FFF2-40B4-BE49-F238E27FC236}">
                  <a16:creationId xmlns:a16="http://schemas.microsoft.com/office/drawing/2014/main" id="{7CE4AE87-D36A-43E9-AD5F-39FD57174E42}"/>
                </a:ext>
              </a:extLst>
            </p:cNvPr>
            <p:cNvSpPr>
              <a:spLocks noChangeArrowheads="1"/>
            </p:cNvSpPr>
            <p:nvPr/>
          </p:nvSpPr>
          <p:spPr bwMode="auto">
            <a:xfrm rot="-324743">
              <a:off x="4617028" y="1993821"/>
              <a:ext cx="1801813" cy="1801813"/>
            </a:xfrm>
            <a:prstGeom prst="ellipse">
              <a:avLst/>
            </a:prstGeom>
            <a:solidFill>
              <a:srgbClr val="F76B4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eaLnBrk="1" latinLnBrk="1" hangingPunct="1">
                <a:lnSpc>
                  <a:spcPct val="120000"/>
                </a:lnSpc>
              </a:pPr>
              <a:endParaRPr lang="ko-KR" altLang="en-US" sz="900">
                <a:solidFill>
                  <a:srgbClr val="A6A6A6"/>
                </a:solidFill>
                <a:latin typeface="Arial" panose="020B0604020202020204" pitchFamily="34" charset="0"/>
                <a:ea typeface="Malgun Gothic" panose="020B0503020000020004" pitchFamily="34" charset="-127"/>
                <a:sym typeface="Arial" panose="020B0604020202020204" pitchFamily="34" charset="0"/>
              </a:endParaRPr>
            </a:p>
          </p:txBody>
        </p:sp>
        <p:sp>
          <p:nvSpPr>
            <p:cNvPr id="12" name="Freeform 679">
              <a:extLst>
                <a:ext uri="{FF2B5EF4-FFF2-40B4-BE49-F238E27FC236}">
                  <a16:creationId xmlns:a16="http://schemas.microsoft.com/office/drawing/2014/main" id="{69898217-1E58-4C5B-9819-E17718BC9821}"/>
                </a:ext>
              </a:extLst>
            </p:cNvPr>
            <p:cNvSpPr>
              <a:spLocks noEditPoints="1"/>
            </p:cNvSpPr>
            <p:nvPr/>
          </p:nvSpPr>
          <p:spPr bwMode="auto">
            <a:xfrm rot="21275257">
              <a:off x="5687182" y="3675390"/>
              <a:ext cx="2303754" cy="2303922"/>
            </a:xfrm>
            <a:custGeom>
              <a:avLst/>
              <a:gdLst>
                <a:gd name="T0" fmla="*/ 2147483647 w 1816"/>
                <a:gd name="T1" fmla="*/ 2147483647 h 1816"/>
                <a:gd name="T2" fmla="*/ 2147483647 w 1816"/>
                <a:gd name="T3" fmla="*/ 2147483647 h 1816"/>
                <a:gd name="T4" fmla="*/ 2147483647 w 1816"/>
                <a:gd name="T5" fmla="*/ 2147483647 h 1816"/>
                <a:gd name="T6" fmla="*/ 2147483647 w 1816"/>
                <a:gd name="T7" fmla="*/ 2147483647 h 1816"/>
                <a:gd name="T8" fmla="*/ 2147483647 w 1816"/>
                <a:gd name="T9" fmla="*/ 2147483647 h 1816"/>
                <a:gd name="T10" fmla="*/ 2147483647 w 1816"/>
                <a:gd name="T11" fmla="*/ 2147483647 h 1816"/>
                <a:gd name="T12" fmla="*/ 2147483647 w 1816"/>
                <a:gd name="T13" fmla="*/ 2147483647 h 1816"/>
                <a:gd name="T14" fmla="*/ 2147483647 w 1816"/>
                <a:gd name="T15" fmla="*/ 2147483647 h 1816"/>
                <a:gd name="T16" fmla="*/ 2147483647 w 1816"/>
                <a:gd name="T17" fmla="*/ 2147483647 h 1816"/>
                <a:gd name="T18" fmla="*/ 2147483647 w 1816"/>
                <a:gd name="T19" fmla="*/ 2147483647 h 1816"/>
                <a:gd name="T20" fmla="*/ 2147483647 w 1816"/>
                <a:gd name="T21" fmla="*/ 2147483647 h 1816"/>
                <a:gd name="T22" fmla="*/ 2147483647 w 1816"/>
                <a:gd name="T23" fmla="*/ 2147483647 h 1816"/>
                <a:gd name="T24" fmla="*/ 0 w 1816"/>
                <a:gd name="T25" fmla="*/ 2147483647 h 1816"/>
                <a:gd name="T26" fmla="*/ 2147483647 w 1816"/>
                <a:gd name="T27" fmla="*/ 2147483647 h 1816"/>
                <a:gd name="T28" fmla="*/ 2147483647 w 1816"/>
                <a:gd name="T29" fmla="*/ 2147483647 h 1816"/>
                <a:gd name="T30" fmla="*/ 2147483647 w 1816"/>
                <a:gd name="T31" fmla="*/ 2147483647 h 1816"/>
                <a:gd name="T32" fmla="*/ 2147483647 w 1816"/>
                <a:gd name="T33" fmla="*/ 2147483647 h 1816"/>
                <a:gd name="T34" fmla="*/ 2147483647 w 1816"/>
                <a:gd name="T35" fmla="*/ 2147483647 h 1816"/>
                <a:gd name="T36" fmla="*/ 2147483647 w 1816"/>
                <a:gd name="T37" fmla="*/ 2147483647 h 1816"/>
                <a:gd name="T38" fmla="*/ 2147483647 w 1816"/>
                <a:gd name="T39" fmla="*/ 2147483647 h 1816"/>
                <a:gd name="T40" fmla="*/ 2147483647 w 1816"/>
                <a:gd name="T41" fmla="*/ 2147483647 h 1816"/>
                <a:gd name="T42" fmla="*/ 2147483647 w 1816"/>
                <a:gd name="T43" fmla="*/ 2147483647 h 1816"/>
                <a:gd name="T44" fmla="*/ 2147483647 w 1816"/>
                <a:gd name="T45" fmla="*/ 2147483647 h 1816"/>
                <a:gd name="T46" fmla="*/ 2147483647 w 1816"/>
                <a:gd name="T47" fmla="*/ 2147483647 h 1816"/>
                <a:gd name="T48" fmla="*/ 2147483647 w 1816"/>
                <a:gd name="T49" fmla="*/ 2147483647 h 1816"/>
                <a:gd name="T50" fmla="*/ 2147483647 w 1816"/>
                <a:gd name="T51" fmla="*/ 2147483647 h 1816"/>
                <a:gd name="T52" fmla="*/ 2147483647 w 1816"/>
                <a:gd name="T53" fmla="*/ 2147483647 h 1816"/>
                <a:gd name="T54" fmla="*/ 2147483647 w 1816"/>
                <a:gd name="T55" fmla="*/ 2147483647 h 1816"/>
                <a:gd name="T56" fmla="*/ 2147483647 w 1816"/>
                <a:gd name="T57" fmla="*/ 2147483647 h 1816"/>
                <a:gd name="T58" fmla="*/ 2147483647 w 1816"/>
                <a:gd name="T59" fmla="*/ 2147483647 h 1816"/>
                <a:gd name="T60" fmla="*/ 2147483647 w 1816"/>
                <a:gd name="T61" fmla="*/ 2147483647 h 1816"/>
                <a:gd name="T62" fmla="*/ 2147483647 w 1816"/>
                <a:gd name="T63" fmla="*/ 2147483647 h 1816"/>
                <a:gd name="T64" fmla="*/ 2147483647 w 1816"/>
                <a:gd name="T65" fmla="*/ 2147483647 h 1816"/>
                <a:gd name="T66" fmla="*/ 2147483647 w 1816"/>
                <a:gd name="T67" fmla="*/ 2147483647 h 1816"/>
                <a:gd name="T68" fmla="*/ 2147483647 w 1816"/>
                <a:gd name="T69" fmla="*/ 2147483647 h 1816"/>
                <a:gd name="T70" fmla="*/ 2147483647 w 1816"/>
                <a:gd name="T71" fmla="*/ 2147483647 h 1816"/>
                <a:gd name="T72" fmla="*/ 2147483647 w 1816"/>
                <a:gd name="T73" fmla="*/ 2147483647 h 1816"/>
                <a:gd name="T74" fmla="*/ 2147483647 w 1816"/>
                <a:gd name="T75" fmla="*/ 2147483647 h 1816"/>
                <a:gd name="T76" fmla="*/ 2147483647 w 1816"/>
                <a:gd name="T77" fmla="*/ 2147483647 h 1816"/>
                <a:gd name="T78" fmla="*/ 2147483647 w 1816"/>
                <a:gd name="T79" fmla="*/ 2147483647 h 1816"/>
                <a:gd name="T80" fmla="*/ 2147483647 w 1816"/>
                <a:gd name="T81" fmla="*/ 2147483647 h 1816"/>
                <a:gd name="T82" fmla="*/ 2147483647 w 1816"/>
                <a:gd name="T83" fmla="*/ 2147483647 h 1816"/>
                <a:gd name="T84" fmla="*/ 2147483647 w 1816"/>
                <a:gd name="T85" fmla="*/ 2147483647 h 1816"/>
                <a:gd name="T86" fmla="*/ 2147483647 w 1816"/>
                <a:gd name="T87" fmla="*/ 2147483647 h 1816"/>
                <a:gd name="T88" fmla="*/ 2147483647 w 1816"/>
                <a:gd name="T89" fmla="*/ 2147483647 h 1816"/>
                <a:gd name="T90" fmla="*/ 2147483647 w 1816"/>
                <a:gd name="T91" fmla="*/ 2147483647 h 1816"/>
                <a:gd name="T92" fmla="*/ 2147483647 w 1816"/>
                <a:gd name="T93" fmla="*/ 2147483647 h 1816"/>
                <a:gd name="T94" fmla="*/ 2147483647 w 1816"/>
                <a:gd name="T95" fmla="*/ 2147483647 h 1816"/>
                <a:gd name="T96" fmla="*/ 2147483647 w 1816"/>
                <a:gd name="T97" fmla="*/ 2147483647 h 1816"/>
                <a:gd name="T98" fmla="*/ 2147483647 w 1816"/>
                <a:gd name="T99" fmla="*/ 2147483647 h 1816"/>
                <a:gd name="T100" fmla="*/ 2147483647 w 1816"/>
                <a:gd name="T101" fmla="*/ 2147483647 h 1816"/>
                <a:gd name="T102" fmla="*/ 2147483647 w 1816"/>
                <a:gd name="T103" fmla="*/ 2147483647 h 18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816"/>
                <a:gd name="T157" fmla="*/ 0 h 1816"/>
                <a:gd name="T158" fmla="*/ 1816 w 1816"/>
                <a:gd name="T159" fmla="*/ 1816 h 181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816" h="1816">
                  <a:moveTo>
                    <a:pt x="1816" y="978"/>
                  </a:moveTo>
                  <a:lnTo>
                    <a:pt x="1816" y="836"/>
                  </a:lnTo>
                  <a:lnTo>
                    <a:pt x="1710" y="836"/>
                  </a:lnTo>
                  <a:lnTo>
                    <a:pt x="1706" y="792"/>
                  </a:lnTo>
                  <a:lnTo>
                    <a:pt x="1698" y="750"/>
                  </a:lnTo>
                  <a:lnTo>
                    <a:pt x="1688" y="708"/>
                  </a:lnTo>
                  <a:lnTo>
                    <a:pt x="1678" y="666"/>
                  </a:lnTo>
                  <a:lnTo>
                    <a:pt x="1774" y="626"/>
                  </a:lnTo>
                  <a:lnTo>
                    <a:pt x="1718" y="494"/>
                  </a:lnTo>
                  <a:lnTo>
                    <a:pt x="1622" y="534"/>
                  </a:lnTo>
                  <a:lnTo>
                    <a:pt x="1602" y="496"/>
                  </a:lnTo>
                  <a:lnTo>
                    <a:pt x="1578" y="460"/>
                  </a:lnTo>
                  <a:lnTo>
                    <a:pt x="1552" y="424"/>
                  </a:lnTo>
                  <a:lnTo>
                    <a:pt x="1526" y="390"/>
                  </a:lnTo>
                  <a:lnTo>
                    <a:pt x="1600" y="316"/>
                  </a:lnTo>
                  <a:lnTo>
                    <a:pt x="1498" y="216"/>
                  </a:lnTo>
                  <a:lnTo>
                    <a:pt x="1426" y="290"/>
                  </a:lnTo>
                  <a:lnTo>
                    <a:pt x="1392" y="262"/>
                  </a:lnTo>
                  <a:lnTo>
                    <a:pt x="1356" y="236"/>
                  </a:lnTo>
                  <a:lnTo>
                    <a:pt x="1318" y="214"/>
                  </a:lnTo>
                  <a:lnTo>
                    <a:pt x="1280" y="192"/>
                  </a:lnTo>
                  <a:lnTo>
                    <a:pt x="1320" y="96"/>
                  </a:lnTo>
                  <a:lnTo>
                    <a:pt x="1188" y="42"/>
                  </a:lnTo>
                  <a:lnTo>
                    <a:pt x="1150" y="138"/>
                  </a:lnTo>
                  <a:lnTo>
                    <a:pt x="1108" y="126"/>
                  </a:lnTo>
                  <a:lnTo>
                    <a:pt x="1066" y="116"/>
                  </a:lnTo>
                  <a:lnTo>
                    <a:pt x="1022" y="110"/>
                  </a:lnTo>
                  <a:lnTo>
                    <a:pt x="978" y="104"/>
                  </a:lnTo>
                  <a:lnTo>
                    <a:pt x="978" y="0"/>
                  </a:lnTo>
                  <a:lnTo>
                    <a:pt x="836" y="0"/>
                  </a:lnTo>
                  <a:lnTo>
                    <a:pt x="836" y="104"/>
                  </a:lnTo>
                  <a:lnTo>
                    <a:pt x="792" y="110"/>
                  </a:lnTo>
                  <a:lnTo>
                    <a:pt x="750" y="116"/>
                  </a:lnTo>
                  <a:lnTo>
                    <a:pt x="706" y="126"/>
                  </a:lnTo>
                  <a:lnTo>
                    <a:pt x="666" y="138"/>
                  </a:lnTo>
                  <a:lnTo>
                    <a:pt x="626" y="42"/>
                  </a:lnTo>
                  <a:lnTo>
                    <a:pt x="494" y="96"/>
                  </a:lnTo>
                  <a:lnTo>
                    <a:pt x="534" y="192"/>
                  </a:lnTo>
                  <a:lnTo>
                    <a:pt x="496" y="214"/>
                  </a:lnTo>
                  <a:lnTo>
                    <a:pt x="460" y="236"/>
                  </a:lnTo>
                  <a:lnTo>
                    <a:pt x="424" y="262"/>
                  </a:lnTo>
                  <a:lnTo>
                    <a:pt x="390" y="290"/>
                  </a:lnTo>
                  <a:lnTo>
                    <a:pt x="316" y="216"/>
                  </a:lnTo>
                  <a:lnTo>
                    <a:pt x="216" y="316"/>
                  </a:lnTo>
                  <a:lnTo>
                    <a:pt x="288" y="390"/>
                  </a:lnTo>
                  <a:lnTo>
                    <a:pt x="262" y="424"/>
                  </a:lnTo>
                  <a:lnTo>
                    <a:pt x="236" y="460"/>
                  </a:lnTo>
                  <a:lnTo>
                    <a:pt x="214" y="496"/>
                  </a:lnTo>
                  <a:lnTo>
                    <a:pt x="192" y="534"/>
                  </a:lnTo>
                  <a:lnTo>
                    <a:pt x="96" y="494"/>
                  </a:lnTo>
                  <a:lnTo>
                    <a:pt x="42" y="626"/>
                  </a:lnTo>
                  <a:lnTo>
                    <a:pt x="138" y="666"/>
                  </a:lnTo>
                  <a:lnTo>
                    <a:pt x="126" y="708"/>
                  </a:lnTo>
                  <a:lnTo>
                    <a:pt x="116" y="750"/>
                  </a:lnTo>
                  <a:lnTo>
                    <a:pt x="108" y="792"/>
                  </a:lnTo>
                  <a:lnTo>
                    <a:pt x="104" y="836"/>
                  </a:lnTo>
                  <a:lnTo>
                    <a:pt x="0" y="836"/>
                  </a:lnTo>
                  <a:lnTo>
                    <a:pt x="0" y="978"/>
                  </a:lnTo>
                  <a:lnTo>
                    <a:pt x="104" y="978"/>
                  </a:lnTo>
                  <a:lnTo>
                    <a:pt x="108" y="1022"/>
                  </a:lnTo>
                  <a:lnTo>
                    <a:pt x="116" y="1066"/>
                  </a:lnTo>
                  <a:lnTo>
                    <a:pt x="126" y="1108"/>
                  </a:lnTo>
                  <a:lnTo>
                    <a:pt x="138" y="1150"/>
                  </a:lnTo>
                  <a:lnTo>
                    <a:pt x="42" y="1190"/>
                  </a:lnTo>
                  <a:lnTo>
                    <a:pt x="96" y="1320"/>
                  </a:lnTo>
                  <a:lnTo>
                    <a:pt x="192" y="1280"/>
                  </a:lnTo>
                  <a:lnTo>
                    <a:pt x="214" y="1320"/>
                  </a:lnTo>
                  <a:lnTo>
                    <a:pt x="236" y="1356"/>
                  </a:lnTo>
                  <a:lnTo>
                    <a:pt x="262" y="1392"/>
                  </a:lnTo>
                  <a:lnTo>
                    <a:pt x="288" y="1426"/>
                  </a:lnTo>
                  <a:lnTo>
                    <a:pt x="216" y="1500"/>
                  </a:lnTo>
                  <a:lnTo>
                    <a:pt x="316" y="1600"/>
                  </a:lnTo>
                  <a:lnTo>
                    <a:pt x="390" y="1526"/>
                  </a:lnTo>
                  <a:lnTo>
                    <a:pt x="424" y="1554"/>
                  </a:lnTo>
                  <a:lnTo>
                    <a:pt x="460" y="1578"/>
                  </a:lnTo>
                  <a:lnTo>
                    <a:pt x="496" y="1602"/>
                  </a:lnTo>
                  <a:lnTo>
                    <a:pt x="534" y="1622"/>
                  </a:lnTo>
                  <a:lnTo>
                    <a:pt x="494" y="1718"/>
                  </a:lnTo>
                  <a:lnTo>
                    <a:pt x="626" y="1774"/>
                  </a:lnTo>
                  <a:lnTo>
                    <a:pt x="666" y="1678"/>
                  </a:lnTo>
                  <a:lnTo>
                    <a:pt x="706" y="1690"/>
                  </a:lnTo>
                  <a:lnTo>
                    <a:pt x="750" y="1698"/>
                  </a:lnTo>
                  <a:lnTo>
                    <a:pt x="792" y="1706"/>
                  </a:lnTo>
                  <a:lnTo>
                    <a:pt x="836" y="1712"/>
                  </a:lnTo>
                  <a:lnTo>
                    <a:pt x="836" y="1816"/>
                  </a:lnTo>
                  <a:lnTo>
                    <a:pt x="978" y="1816"/>
                  </a:lnTo>
                  <a:lnTo>
                    <a:pt x="978" y="1712"/>
                  </a:lnTo>
                  <a:lnTo>
                    <a:pt x="1022" y="1706"/>
                  </a:lnTo>
                  <a:lnTo>
                    <a:pt x="1066" y="1698"/>
                  </a:lnTo>
                  <a:lnTo>
                    <a:pt x="1108" y="1690"/>
                  </a:lnTo>
                  <a:lnTo>
                    <a:pt x="1150" y="1678"/>
                  </a:lnTo>
                  <a:lnTo>
                    <a:pt x="1188" y="1774"/>
                  </a:lnTo>
                  <a:lnTo>
                    <a:pt x="1320" y="1718"/>
                  </a:lnTo>
                  <a:lnTo>
                    <a:pt x="1280" y="1622"/>
                  </a:lnTo>
                  <a:lnTo>
                    <a:pt x="1318" y="1602"/>
                  </a:lnTo>
                  <a:lnTo>
                    <a:pt x="1356" y="1578"/>
                  </a:lnTo>
                  <a:lnTo>
                    <a:pt x="1392" y="1554"/>
                  </a:lnTo>
                  <a:lnTo>
                    <a:pt x="1426" y="1526"/>
                  </a:lnTo>
                  <a:lnTo>
                    <a:pt x="1498" y="1600"/>
                  </a:lnTo>
                  <a:lnTo>
                    <a:pt x="1600" y="1500"/>
                  </a:lnTo>
                  <a:lnTo>
                    <a:pt x="1526" y="1426"/>
                  </a:lnTo>
                  <a:lnTo>
                    <a:pt x="1552" y="1392"/>
                  </a:lnTo>
                  <a:lnTo>
                    <a:pt x="1578" y="1356"/>
                  </a:lnTo>
                  <a:lnTo>
                    <a:pt x="1602" y="1320"/>
                  </a:lnTo>
                  <a:lnTo>
                    <a:pt x="1622" y="1280"/>
                  </a:lnTo>
                  <a:lnTo>
                    <a:pt x="1718" y="1320"/>
                  </a:lnTo>
                  <a:lnTo>
                    <a:pt x="1774" y="1190"/>
                  </a:lnTo>
                  <a:lnTo>
                    <a:pt x="1678" y="1150"/>
                  </a:lnTo>
                  <a:lnTo>
                    <a:pt x="1688" y="1108"/>
                  </a:lnTo>
                  <a:lnTo>
                    <a:pt x="1698" y="1066"/>
                  </a:lnTo>
                  <a:lnTo>
                    <a:pt x="1706" y="1022"/>
                  </a:lnTo>
                  <a:lnTo>
                    <a:pt x="1710" y="978"/>
                  </a:lnTo>
                  <a:lnTo>
                    <a:pt x="1816" y="978"/>
                  </a:lnTo>
                  <a:close/>
                  <a:moveTo>
                    <a:pt x="908" y="1614"/>
                  </a:moveTo>
                  <a:lnTo>
                    <a:pt x="908" y="1614"/>
                  </a:lnTo>
                  <a:lnTo>
                    <a:pt x="872" y="1612"/>
                  </a:lnTo>
                  <a:lnTo>
                    <a:pt x="836" y="1610"/>
                  </a:lnTo>
                  <a:lnTo>
                    <a:pt x="800" y="1606"/>
                  </a:lnTo>
                  <a:lnTo>
                    <a:pt x="766" y="1600"/>
                  </a:lnTo>
                  <a:lnTo>
                    <a:pt x="730" y="1592"/>
                  </a:lnTo>
                  <a:lnTo>
                    <a:pt x="698" y="1582"/>
                  </a:lnTo>
                  <a:lnTo>
                    <a:pt x="664" y="1570"/>
                  </a:lnTo>
                  <a:lnTo>
                    <a:pt x="632" y="1558"/>
                  </a:lnTo>
                  <a:lnTo>
                    <a:pt x="602" y="1544"/>
                  </a:lnTo>
                  <a:lnTo>
                    <a:pt x="570" y="1528"/>
                  </a:lnTo>
                  <a:lnTo>
                    <a:pt x="542" y="1512"/>
                  </a:lnTo>
                  <a:lnTo>
                    <a:pt x="512" y="1492"/>
                  </a:lnTo>
                  <a:lnTo>
                    <a:pt x="484" y="1474"/>
                  </a:lnTo>
                  <a:lnTo>
                    <a:pt x="458" y="1452"/>
                  </a:lnTo>
                  <a:lnTo>
                    <a:pt x="432" y="1430"/>
                  </a:lnTo>
                  <a:lnTo>
                    <a:pt x="408" y="1406"/>
                  </a:lnTo>
                  <a:lnTo>
                    <a:pt x="384" y="1382"/>
                  </a:lnTo>
                  <a:lnTo>
                    <a:pt x="362" y="1356"/>
                  </a:lnTo>
                  <a:lnTo>
                    <a:pt x="342" y="1330"/>
                  </a:lnTo>
                  <a:lnTo>
                    <a:pt x="322" y="1302"/>
                  </a:lnTo>
                  <a:lnTo>
                    <a:pt x="304" y="1274"/>
                  </a:lnTo>
                  <a:lnTo>
                    <a:pt x="286" y="1244"/>
                  </a:lnTo>
                  <a:lnTo>
                    <a:pt x="272" y="1214"/>
                  </a:lnTo>
                  <a:lnTo>
                    <a:pt x="256" y="1182"/>
                  </a:lnTo>
                  <a:lnTo>
                    <a:pt x="244" y="1150"/>
                  </a:lnTo>
                  <a:lnTo>
                    <a:pt x="234" y="1118"/>
                  </a:lnTo>
                  <a:lnTo>
                    <a:pt x="224" y="1084"/>
                  </a:lnTo>
                  <a:lnTo>
                    <a:pt x="216" y="1050"/>
                  </a:lnTo>
                  <a:lnTo>
                    <a:pt x="210" y="1016"/>
                  </a:lnTo>
                  <a:lnTo>
                    <a:pt x="206" y="980"/>
                  </a:lnTo>
                  <a:lnTo>
                    <a:pt x="202" y="944"/>
                  </a:lnTo>
                  <a:lnTo>
                    <a:pt x="202" y="908"/>
                  </a:lnTo>
                  <a:lnTo>
                    <a:pt x="202" y="872"/>
                  </a:lnTo>
                  <a:lnTo>
                    <a:pt x="206" y="836"/>
                  </a:lnTo>
                  <a:lnTo>
                    <a:pt x="210" y="800"/>
                  </a:lnTo>
                  <a:lnTo>
                    <a:pt x="216" y="766"/>
                  </a:lnTo>
                  <a:lnTo>
                    <a:pt x="224" y="732"/>
                  </a:lnTo>
                  <a:lnTo>
                    <a:pt x="234" y="698"/>
                  </a:lnTo>
                  <a:lnTo>
                    <a:pt x="244" y="664"/>
                  </a:lnTo>
                  <a:lnTo>
                    <a:pt x="256" y="632"/>
                  </a:lnTo>
                  <a:lnTo>
                    <a:pt x="272" y="602"/>
                  </a:lnTo>
                  <a:lnTo>
                    <a:pt x="286" y="572"/>
                  </a:lnTo>
                  <a:lnTo>
                    <a:pt x="304" y="542"/>
                  </a:lnTo>
                  <a:lnTo>
                    <a:pt x="322" y="512"/>
                  </a:lnTo>
                  <a:lnTo>
                    <a:pt x="342" y="486"/>
                  </a:lnTo>
                  <a:lnTo>
                    <a:pt x="362" y="458"/>
                  </a:lnTo>
                  <a:lnTo>
                    <a:pt x="384" y="432"/>
                  </a:lnTo>
                  <a:lnTo>
                    <a:pt x="408" y="408"/>
                  </a:lnTo>
                  <a:lnTo>
                    <a:pt x="432" y="386"/>
                  </a:lnTo>
                  <a:lnTo>
                    <a:pt x="458" y="362"/>
                  </a:lnTo>
                  <a:lnTo>
                    <a:pt x="484" y="342"/>
                  </a:lnTo>
                  <a:lnTo>
                    <a:pt x="512" y="322"/>
                  </a:lnTo>
                  <a:lnTo>
                    <a:pt x="542" y="304"/>
                  </a:lnTo>
                  <a:lnTo>
                    <a:pt x="570" y="286"/>
                  </a:lnTo>
                  <a:lnTo>
                    <a:pt x="602" y="272"/>
                  </a:lnTo>
                  <a:lnTo>
                    <a:pt x="632" y="258"/>
                  </a:lnTo>
                  <a:lnTo>
                    <a:pt x="664" y="244"/>
                  </a:lnTo>
                  <a:lnTo>
                    <a:pt x="698" y="234"/>
                  </a:lnTo>
                  <a:lnTo>
                    <a:pt x="730" y="224"/>
                  </a:lnTo>
                  <a:lnTo>
                    <a:pt x="766" y="216"/>
                  </a:lnTo>
                  <a:lnTo>
                    <a:pt x="800" y="210"/>
                  </a:lnTo>
                  <a:lnTo>
                    <a:pt x="836" y="206"/>
                  </a:lnTo>
                  <a:lnTo>
                    <a:pt x="872" y="202"/>
                  </a:lnTo>
                  <a:lnTo>
                    <a:pt x="908" y="202"/>
                  </a:lnTo>
                  <a:lnTo>
                    <a:pt x="944" y="202"/>
                  </a:lnTo>
                  <a:lnTo>
                    <a:pt x="980" y="206"/>
                  </a:lnTo>
                  <a:lnTo>
                    <a:pt x="1014" y="210"/>
                  </a:lnTo>
                  <a:lnTo>
                    <a:pt x="1050" y="216"/>
                  </a:lnTo>
                  <a:lnTo>
                    <a:pt x="1084" y="224"/>
                  </a:lnTo>
                  <a:lnTo>
                    <a:pt x="1118" y="234"/>
                  </a:lnTo>
                  <a:lnTo>
                    <a:pt x="1150" y="244"/>
                  </a:lnTo>
                  <a:lnTo>
                    <a:pt x="1182" y="258"/>
                  </a:lnTo>
                  <a:lnTo>
                    <a:pt x="1214" y="272"/>
                  </a:lnTo>
                  <a:lnTo>
                    <a:pt x="1244" y="286"/>
                  </a:lnTo>
                  <a:lnTo>
                    <a:pt x="1274" y="304"/>
                  </a:lnTo>
                  <a:lnTo>
                    <a:pt x="1302" y="322"/>
                  </a:lnTo>
                  <a:lnTo>
                    <a:pt x="1330" y="342"/>
                  </a:lnTo>
                  <a:lnTo>
                    <a:pt x="1356" y="362"/>
                  </a:lnTo>
                  <a:lnTo>
                    <a:pt x="1382" y="386"/>
                  </a:lnTo>
                  <a:lnTo>
                    <a:pt x="1406" y="408"/>
                  </a:lnTo>
                  <a:lnTo>
                    <a:pt x="1430" y="432"/>
                  </a:lnTo>
                  <a:lnTo>
                    <a:pt x="1452" y="458"/>
                  </a:lnTo>
                  <a:lnTo>
                    <a:pt x="1474" y="486"/>
                  </a:lnTo>
                  <a:lnTo>
                    <a:pt x="1492" y="512"/>
                  </a:lnTo>
                  <a:lnTo>
                    <a:pt x="1512" y="542"/>
                  </a:lnTo>
                  <a:lnTo>
                    <a:pt x="1528" y="572"/>
                  </a:lnTo>
                  <a:lnTo>
                    <a:pt x="1544" y="602"/>
                  </a:lnTo>
                  <a:lnTo>
                    <a:pt x="1558" y="632"/>
                  </a:lnTo>
                  <a:lnTo>
                    <a:pt x="1570" y="664"/>
                  </a:lnTo>
                  <a:lnTo>
                    <a:pt x="1582" y="698"/>
                  </a:lnTo>
                  <a:lnTo>
                    <a:pt x="1592" y="732"/>
                  </a:lnTo>
                  <a:lnTo>
                    <a:pt x="1598" y="766"/>
                  </a:lnTo>
                  <a:lnTo>
                    <a:pt x="1606" y="800"/>
                  </a:lnTo>
                  <a:lnTo>
                    <a:pt x="1610" y="836"/>
                  </a:lnTo>
                  <a:lnTo>
                    <a:pt x="1612" y="872"/>
                  </a:lnTo>
                  <a:lnTo>
                    <a:pt x="1614" y="908"/>
                  </a:lnTo>
                  <a:lnTo>
                    <a:pt x="1612" y="944"/>
                  </a:lnTo>
                  <a:lnTo>
                    <a:pt x="1610" y="980"/>
                  </a:lnTo>
                  <a:lnTo>
                    <a:pt x="1606" y="1016"/>
                  </a:lnTo>
                  <a:lnTo>
                    <a:pt x="1598" y="1050"/>
                  </a:lnTo>
                  <a:lnTo>
                    <a:pt x="1592" y="1084"/>
                  </a:lnTo>
                  <a:lnTo>
                    <a:pt x="1582" y="1118"/>
                  </a:lnTo>
                  <a:lnTo>
                    <a:pt x="1570" y="1150"/>
                  </a:lnTo>
                  <a:lnTo>
                    <a:pt x="1558" y="1182"/>
                  </a:lnTo>
                  <a:lnTo>
                    <a:pt x="1544" y="1214"/>
                  </a:lnTo>
                  <a:lnTo>
                    <a:pt x="1528" y="1244"/>
                  </a:lnTo>
                  <a:lnTo>
                    <a:pt x="1512" y="1274"/>
                  </a:lnTo>
                  <a:lnTo>
                    <a:pt x="1492" y="1302"/>
                  </a:lnTo>
                  <a:lnTo>
                    <a:pt x="1474" y="1330"/>
                  </a:lnTo>
                  <a:lnTo>
                    <a:pt x="1452" y="1356"/>
                  </a:lnTo>
                  <a:lnTo>
                    <a:pt x="1430" y="1382"/>
                  </a:lnTo>
                  <a:lnTo>
                    <a:pt x="1406" y="1406"/>
                  </a:lnTo>
                  <a:lnTo>
                    <a:pt x="1382" y="1430"/>
                  </a:lnTo>
                  <a:lnTo>
                    <a:pt x="1356" y="1452"/>
                  </a:lnTo>
                  <a:lnTo>
                    <a:pt x="1330" y="1474"/>
                  </a:lnTo>
                  <a:lnTo>
                    <a:pt x="1302" y="1492"/>
                  </a:lnTo>
                  <a:lnTo>
                    <a:pt x="1274" y="1512"/>
                  </a:lnTo>
                  <a:lnTo>
                    <a:pt x="1244" y="1528"/>
                  </a:lnTo>
                  <a:lnTo>
                    <a:pt x="1214" y="1544"/>
                  </a:lnTo>
                  <a:lnTo>
                    <a:pt x="1182" y="1558"/>
                  </a:lnTo>
                  <a:lnTo>
                    <a:pt x="1150" y="1570"/>
                  </a:lnTo>
                  <a:lnTo>
                    <a:pt x="1118" y="1582"/>
                  </a:lnTo>
                  <a:lnTo>
                    <a:pt x="1084" y="1592"/>
                  </a:lnTo>
                  <a:lnTo>
                    <a:pt x="1050" y="1600"/>
                  </a:lnTo>
                  <a:lnTo>
                    <a:pt x="1014" y="1606"/>
                  </a:lnTo>
                  <a:lnTo>
                    <a:pt x="980" y="1610"/>
                  </a:lnTo>
                  <a:lnTo>
                    <a:pt x="944" y="1612"/>
                  </a:lnTo>
                  <a:lnTo>
                    <a:pt x="908" y="1614"/>
                  </a:lnTo>
                  <a:close/>
                </a:path>
              </a:pathLst>
            </a:custGeom>
            <a:solidFill>
              <a:srgbClr val="A7B963"/>
            </a:solidFill>
            <a:ln>
              <a:noFill/>
            </a:ln>
            <a:extLst>
              <a:ext uri="{91240B29-F687-4F45-9708-019B960494DF}">
                <a14:hiddenLine xmlns:a14="http://schemas.microsoft.com/office/drawing/2010/main" w="19050">
                  <a:solidFill>
                    <a:srgbClr val="000000"/>
                  </a:solidFill>
                  <a:prstDash val="sysDot"/>
                  <a:round/>
                </a14:hiddenLine>
              </a:ext>
            </a:extLst>
          </p:spPr>
          <p:txBody>
            <a:bodyPr wrap="none" anchor="ctr"/>
            <a:lstStyle/>
            <a:p>
              <a:pPr algn="just" eaLnBrk="1" latinLnBrk="1" hangingPunct="1">
                <a:lnSpc>
                  <a:spcPct val="120000"/>
                </a:lnSpc>
                <a:spcBef>
                  <a:spcPts val="0"/>
                </a:spcBef>
                <a:spcAft>
                  <a:spcPts val="0"/>
                </a:spcAft>
                <a:defRPr/>
              </a:pPr>
              <a:endParaRPr kumimoji="1" lang="zh-CN" alt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680">
              <a:extLst>
                <a:ext uri="{FF2B5EF4-FFF2-40B4-BE49-F238E27FC236}">
                  <a16:creationId xmlns:a16="http://schemas.microsoft.com/office/drawing/2014/main" id="{5F62F2F0-F984-4E9C-938C-54DE44D0E241}"/>
                </a:ext>
              </a:extLst>
            </p:cNvPr>
            <p:cNvSpPr>
              <a:spLocks noChangeArrowheads="1"/>
            </p:cNvSpPr>
            <p:nvPr/>
          </p:nvSpPr>
          <p:spPr bwMode="auto">
            <a:xfrm rot="21275257">
              <a:off x="6048627" y="4039133"/>
              <a:ext cx="1577882" cy="1577996"/>
            </a:xfrm>
            <a:prstGeom prst="ellipse">
              <a:avLst/>
            </a:prstGeom>
            <a:solidFill>
              <a:srgbClr val="A7B963"/>
            </a:solidFill>
            <a:ln>
              <a:noFill/>
            </a:ln>
            <a:extLst>
              <a:ext uri="{91240B29-F687-4F45-9708-019B960494DF}">
                <a14:hiddenLine xmlns:a14="http://schemas.microsoft.com/office/drawing/2010/main" w="19050">
                  <a:solidFill>
                    <a:srgbClr val="000000"/>
                  </a:solidFill>
                  <a:round/>
                </a14:hiddenLine>
              </a:ext>
            </a:extLst>
          </p:spPr>
          <p:txBody>
            <a:bodyPr wrap="none" anchor="ctr"/>
            <a:lstStyle/>
            <a:p>
              <a:pPr algn="just" eaLnBrk="1" latinLnBrk="1" hangingPunct="1">
                <a:lnSpc>
                  <a:spcPct val="120000"/>
                </a:lnSpc>
                <a:spcBef>
                  <a:spcPts val="0"/>
                </a:spcBef>
                <a:spcAft>
                  <a:spcPts val="0"/>
                </a:spcAft>
                <a:defRPr/>
              </a:pPr>
              <a:endParaRPr kumimoji="1" lang="ko-KR" altLang="en-US" sz="900" noProof="1">
                <a:solidFill>
                  <a:schemeClr val="bg1">
                    <a:lumMod val="65000"/>
                  </a:schemeClr>
                </a:solidFill>
                <a:latin typeface="Arial" panose="020B0604020202020204" pitchFamily="34" charset="0"/>
                <a:ea typeface="+mn-ea"/>
                <a:cs typeface="+mn-ea"/>
                <a:sym typeface="Arial" panose="020B0604020202020204" pitchFamily="34" charset="0"/>
              </a:endParaRPr>
            </a:p>
          </p:txBody>
        </p:sp>
        <p:sp>
          <p:nvSpPr>
            <p:cNvPr id="14" name="Arc 681">
              <a:extLst>
                <a:ext uri="{FF2B5EF4-FFF2-40B4-BE49-F238E27FC236}">
                  <a16:creationId xmlns:a16="http://schemas.microsoft.com/office/drawing/2014/main" id="{3CE3BDA1-103F-4451-B3DA-4AAA39BE07C1}"/>
                </a:ext>
              </a:extLst>
            </p:cNvPr>
            <p:cNvSpPr>
              <a:spLocks noChangeArrowheads="1"/>
            </p:cNvSpPr>
            <p:nvPr/>
          </p:nvSpPr>
          <p:spPr bwMode="auto">
            <a:xfrm rot="7501686">
              <a:off x="4141571" y="3609103"/>
              <a:ext cx="1906587" cy="1549400"/>
            </a:xfrm>
            <a:custGeom>
              <a:avLst/>
              <a:gdLst>
                <a:gd name="T0" fmla="*/ 115621791 w 21600"/>
                <a:gd name="T1" fmla="*/ -9773 h 15695"/>
                <a:gd name="T2" fmla="*/ 168290462 w 21600"/>
                <a:gd name="T3" fmla="*/ 152955741 h 15695"/>
                <a:gd name="T4" fmla="*/ 115621791 w 21600"/>
                <a:gd name="T5" fmla="*/ -9773 h 15695"/>
                <a:gd name="T6" fmla="*/ 168290462 w 21600"/>
                <a:gd name="T7" fmla="*/ 152955741 h 15695"/>
                <a:gd name="T8" fmla="*/ 0 w 21600"/>
                <a:gd name="T9" fmla="*/ 152955741 h 15695"/>
                <a:gd name="T10" fmla="*/ 115621791 w 21600"/>
                <a:gd name="T11" fmla="*/ -9773 h 156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15695" fill="none">
                  <a:moveTo>
                    <a:pt x="14840" y="-1"/>
                  </a:moveTo>
                  <a:cubicBezTo>
                    <a:pt x="19155" y="4079"/>
                    <a:pt x="21600" y="9756"/>
                    <a:pt x="21600" y="15695"/>
                  </a:cubicBezTo>
                </a:path>
                <a:path w="21600" h="15695" stroke="0">
                  <a:moveTo>
                    <a:pt x="14840" y="-1"/>
                  </a:moveTo>
                  <a:cubicBezTo>
                    <a:pt x="19155" y="4079"/>
                    <a:pt x="21600" y="9756"/>
                    <a:pt x="21600" y="15695"/>
                  </a:cubicBezTo>
                  <a:lnTo>
                    <a:pt x="0" y="15695"/>
                  </a:lnTo>
                  <a:lnTo>
                    <a:pt x="14840" y="-1"/>
                  </a:lnTo>
                  <a:close/>
                </a:path>
              </a:pathLst>
            </a:custGeom>
            <a:noFill/>
            <a:ln w="9525">
              <a:solidFill>
                <a:srgbClr val="5B8156"/>
              </a:solidFill>
              <a:prstDash val="sysDot"/>
              <a:round/>
              <a:headEnd/>
              <a:tailEnd type="triangle" w="med" len="med"/>
            </a:ln>
          </p:spPr>
          <p:txBody>
            <a:bodyPr wrap="none" anchor="ctr"/>
            <a:lstStyle/>
            <a:p>
              <a:endParaRPr lang="zh-CN" altLang="en-US"/>
            </a:p>
          </p:txBody>
        </p:sp>
        <p:sp>
          <p:nvSpPr>
            <p:cNvPr id="15" name="Arc 683">
              <a:extLst>
                <a:ext uri="{FF2B5EF4-FFF2-40B4-BE49-F238E27FC236}">
                  <a16:creationId xmlns:a16="http://schemas.microsoft.com/office/drawing/2014/main" id="{BC8A2AAD-139E-42EE-9A00-C1130D45A8C3}"/>
                </a:ext>
              </a:extLst>
            </p:cNvPr>
            <p:cNvSpPr>
              <a:spLocks noChangeArrowheads="1"/>
            </p:cNvSpPr>
            <p:nvPr/>
          </p:nvSpPr>
          <p:spPr bwMode="auto">
            <a:xfrm rot="256945">
              <a:off x="7018916" y="2744709"/>
              <a:ext cx="620712" cy="898525"/>
            </a:xfrm>
            <a:custGeom>
              <a:avLst/>
              <a:gdLst>
                <a:gd name="T0" fmla="*/ 2673113 w 21600"/>
                <a:gd name="T1" fmla="*/ -835 h 31203"/>
                <a:gd name="T2" fmla="*/ 17837194 w 21600"/>
                <a:gd name="T3" fmla="*/ 17708743 h 31203"/>
                <a:gd name="T4" fmla="*/ 15875112 w 21600"/>
                <a:gd name="T5" fmla="*/ 25873189 h 31203"/>
                <a:gd name="T6" fmla="*/ 2673113 w 21600"/>
                <a:gd name="T7" fmla="*/ -835 h 31203"/>
                <a:gd name="T8" fmla="*/ 17837194 w 21600"/>
                <a:gd name="T9" fmla="*/ 17708743 h 31203"/>
                <a:gd name="T10" fmla="*/ 15875112 w 21600"/>
                <a:gd name="T11" fmla="*/ 25873189 h 31203"/>
                <a:gd name="T12" fmla="*/ 0 w 21600"/>
                <a:gd name="T13" fmla="*/ 17708743 h 31203"/>
                <a:gd name="T14" fmla="*/ 2673113 w 21600"/>
                <a:gd name="T15" fmla="*/ -835 h 3120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31203" fill="none">
                  <a:moveTo>
                    <a:pt x="3237" y="-1"/>
                  </a:moveTo>
                  <a:cubicBezTo>
                    <a:pt x="13795" y="1600"/>
                    <a:pt x="21600" y="10676"/>
                    <a:pt x="21600" y="21356"/>
                  </a:cubicBezTo>
                  <a:cubicBezTo>
                    <a:pt x="21600" y="24780"/>
                    <a:pt x="20785" y="28155"/>
                    <a:pt x="19224" y="31202"/>
                  </a:cubicBezTo>
                </a:path>
                <a:path w="21600" h="31203" stroke="0">
                  <a:moveTo>
                    <a:pt x="3237" y="-1"/>
                  </a:moveTo>
                  <a:cubicBezTo>
                    <a:pt x="13795" y="1600"/>
                    <a:pt x="21600" y="10676"/>
                    <a:pt x="21600" y="21356"/>
                  </a:cubicBezTo>
                  <a:cubicBezTo>
                    <a:pt x="21600" y="24780"/>
                    <a:pt x="20785" y="28155"/>
                    <a:pt x="19224" y="31202"/>
                  </a:cubicBezTo>
                  <a:lnTo>
                    <a:pt x="0" y="21356"/>
                  </a:lnTo>
                  <a:lnTo>
                    <a:pt x="3237" y="-1"/>
                  </a:lnTo>
                  <a:close/>
                </a:path>
              </a:pathLst>
            </a:custGeom>
            <a:noFill/>
            <a:ln w="9525">
              <a:solidFill>
                <a:srgbClr val="5B8156"/>
              </a:solidFill>
              <a:prstDash val="sysDot"/>
              <a:round/>
              <a:headEnd/>
              <a:tailEnd type="triangle" w="med" len="med"/>
            </a:ln>
          </p:spPr>
          <p:txBody>
            <a:bodyPr wrap="none" anchor="ctr"/>
            <a:lstStyle/>
            <a:p>
              <a:endParaRPr lang="zh-CN" altLang="en-US"/>
            </a:p>
          </p:txBody>
        </p:sp>
      </p:grpSp>
      <p:sp>
        <p:nvSpPr>
          <p:cNvPr id="16" name="Content Placeholder 2">
            <a:extLst>
              <a:ext uri="{FF2B5EF4-FFF2-40B4-BE49-F238E27FC236}">
                <a16:creationId xmlns:a16="http://schemas.microsoft.com/office/drawing/2014/main" id="{F584A1AC-A643-4396-B257-24A3438CE390}"/>
              </a:ext>
            </a:extLst>
          </p:cNvPr>
          <p:cNvSpPr txBox="1">
            <a:spLocks noChangeArrowheads="1"/>
          </p:cNvSpPr>
          <p:nvPr/>
        </p:nvSpPr>
        <p:spPr bwMode="auto">
          <a:xfrm>
            <a:off x="4459289" y="2267992"/>
            <a:ext cx="9906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Content Placeholder 2">
            <a:extLst>
              <a:ext uri="{FF2B5EF4-FFF2-40B4-BE49-F238E27FC236}">
                <a16:creationId xmlns:a16="http://schemas.microsoft.com/office/drawing/2014/main" id="{6445EDC3-227E-4D38-845C-1E2D08269245}"/>
              </a:ext>
            </a:extLst>
          </p:cNvPr>
          <p:cNvSpPr txBox="1">
            <a:spLocks noChangeArrowheads="1"/>
          </p:cNvSpPr>
          <p:nvPr/>
        </p:nvSpPr>
        <p:spPr bwMode="auto">
          <a:xfrm>
            <a:off x="4106864" y="5695404"/>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Content Placeholder 2">
            <a:extLst>
              <a:ext uri="{FF2B5EF4-FFF2-40B4-BE49-F238E27FC236}">
                <a16:creationId xmlns:a16="http://schemas.microsoft.com/office/drawing/2014/main" id="{8FABE3AA-8F10-42D1-A0BA-A7D664A4334A}"/>
              </a:ext>
            </a:extLst>
          </p:cNvPr>
          <p:cNvSpPr txBox="1">
            <a:spLocks noChangeArrowheads="1"/>
          </p:cNvSpPr>
          <p:nvPr/>
        </p:nvSpPr>
        <p:spPr bwMode="auto">
          <a:xfrm>
            <a:off x="1300164" y="4038054"/>
            <a:ext cx="9906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5484" tIns="52741" rIns="105484" bIns="52741"/>
          <a:lstStyle/>
          <a:p>
            <a:pPr algn="ctr" eaLnBrk="1" hangingPunct="1">
              <a:lnSpc>
                <a:spcPct val="120000"/>
              </a:lnSpc>
              <a:buFont typeface="Arial" panose="020B0604020202020204" pitchFamily="34" charset="0"/>
              <a:buNone/>
            </a:pPr>
            <a:r>
              <a:rPr lang="zh-CN" altLang="en-US" sz="1400">
                <a:solidFill>
                  <a:srgbClr val="7F7F7F"/>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sz="1400">
              <a:solidFill>
                <a:srgbClr val="7F7F7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9" name="Group 17">
            <a:extLst>
              <a:ext uri="{FF2B5EF4-FFF2-40B4-BE49-F238E27FC236}">
                <a16:creationId xmlns:a16="http://schemas.microsoft.com/office/drawing/2014/main" id="{24F198FA-85C5-421D-9777-4EC3D5AC5C8A}"/>
              </a:ext>
            </a:extLst>
          </p:cNvPr>
          <p:cNvGrpSpPr/>
          <p:nvPr/>
        </p:nvGrpSpPr>
        <p:grpSpPr>
          <a:xfrm>
            <a:off x="2697278" y="5328599"/>
            <a:ext cx="436704" cy="436704"/>
            <a:chOff x="5607370" y="3562829"/>
            <a:chExt cx="587140" cy="587140"/>
          </a:xfrm>
          <a:solidFill>
            <a:schemeClr val="bg1"/>
          </a:solidFill>
        </p:grpSpPr>
        <p:sp>
          <p:nvSpPr>
            <p:cNvPr id="20" name="Freeform 15">
              <a:extLst>
                <a:ext uri="{FF2B5EF4-FFF2-40B4-BE49-F238E27FC236}">
                  <a16:creationId xmlns:a16="http://schemas.microsoft.com/office/drawing/2014/main" id="{F0CB82B4-DD5F-48E9-A2C1-525F26192A41}"/>
                </a:ext>
              </a:extLst>
            </p:cNvPr>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3">
              <a:extLst>
                <a:ext uri="{FF2B5EF4-FFF2-40B4-BE49-F238E27FC236}">
                  <a16:creationId xmlns:a16="http://schemas.microsoft.com/office/drawing/2014/main" id="{F024AA98-1A90-4591-8A65-AA38AD45667B}"/>
                </a:ext>
              </a:extLst>
            </p:cNvPr>
            <p:cNvSpPr>
              <a:spLocks noEditPoints="1"/>
            </p:cNvSpPr>
            <p:nvPr/>
          </p:nvSpPr>
          <p:spPr bwMode="auto">
            <a:xfrm>
              <a:off x="5607370" y="3562829"/>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oup 20">
            <a:extLst>
              <a:ext uri="{FF2B5EF4-FFF2-40B4-BE49-F238E27FC236}">
                <a16:creationId xmlns:a16="http://schemas.microsoft.com/office/drawing/2014/main" id="{C13D3BA9-8319-4D4A-B1E6-6D8467EB28A3}"/>
              </a:ext>
            </a:extLst>
          </p:cNvPr>
          <p:cNvGrpSpPr/>
          <p:nvPr/>
        </p:nvGrpSpPr>
        <p:grpSpPr>
          <a:xfrm>
            <a:off x="2695200" y="2230993"/>
            <a:ext cx="627243" cy="627243"/>
            <a:chOff x="6665323" y="3562825"/>
            <a:chExt cx="587140" cy="587140"/>
          </a:xfrm>
          <a:solidFill>
            <a:schemeClr val="bg1"/>
          </a:solidFill>
        </p:grpSpPr>
        <p:sp>
          <p:nvSpPr>
            <p:cNvPr id="23" name="Freeform 19">
              <a:extLst>
                <a:ext uri="{FF2B5EF4-FFF2-40B4-BE49-F238E27FC236}">
                  <a16:creationId xmlns:a16="http://schemas.microsoft.com/office/drawing/2014/main" id="{2B5CA905-CD43-4854-905E-517761299A85}"/>
                </a:ext>
              </a:extLst>
            </p:cNvPr>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a:extLst>
                <a:ext uri="{FF2B5EF4-FFF2-40B4-BE49-F238E27FC236}">
                  <a16:creationId xmlns:a16="http://schemas.microsoft.com/office/drawing/2014/main" id="{D5B455E8-00F2-4D42-8941-2809B2306A44}"/>
                </a:ext>
              </a:extLst>
            </p:cNvPr>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Group 23">
            <a:extLst>
              <a:ext uri="{FF2B5EF4-FFF2-40B4-BE49-F238E27FC236}">
                <a16:creationId xmlns:a16="http://schemas.microsoft.com/office/drawing/2014/main" id="{A7B9397F-44ED-43E2-804A-733FCB8494E0}"/>
              </a:ext>
            </a:extLst>
          </p:cNvPr>
          <p:cNvGrpSpPr/>
          <p:nvPr/>
        </p:nvGrpSpPr>
        <p:grpSpPr>
          <a:xfrm>
            <a:off x="3643562" y="4088348"/>
            <a:ext cx="436704" cy="436704"/>
            <a:chOff x="7740352" y="3562825"/>
            <a:chExt cx="587140" cy="587140"/>
          </a:xfrm>
          <a:solidFill>
            <a:schemeClr val="bg1"/>
          </a:solidFill>
        </p:grpSpPr>
        <p:sp>
          <p:nvSpPr>
            <p:cNvPr id="26" name="Freeform 24">
              <a:extLst>
                <a:ext uri="{FF2B5EF4-FFF2-40B4-BE49-F238E27FC236}">
                  <a16:creationId xmlns:a16="http://schemas.microsoft.com/office/drawing/2014/main" id="{C9CAE88B-B1CB-4A7B-AD10-472BD0516533}"/>
                </a:ext>
              </a:extLst>
            </p:cNvPr>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7">
              <a:extLst>
                <a:ext uri="{FF2B5EF4-FFF2-40B4-BE49-F238E27FC236}">
                  <a16:creationId xmlns:a16="http://schemas.microsoft.com/office/drawing/2014/main" id="{A8A72551-1975-4708-BFEE-1B778C128441}"/>
                </a:ext>
              </a:extLst>
            </p:cNvPr>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p:spPr>
          <p:txBody>
            <a:bodyPr lIns="105484" tIns="52741" rIns="105484" bIns="52741"/>
            <a:lstStyle/>
            <a:p>
              <a:pPr algn="just" eaLnBrk="1" hangingPunct="1">
                <a:lnSpc>
                  <a:spcPct val="120000"/>
                </a:lnSpc>
                <a:spcBef>
                  <a:spcPts val="0"/>
                </a:spcBef>
                <a:spcAft>
                  <a:spcPts val="0"/>
                </a:spcAft>
                <a:defRPr/>
              </a:pPr>
              <a:endParaRPr lang="en-US" sz="900" noProof="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8" name="椭圆 27">
            <a:extLst>
              <a:ext uri="{FF2B5EF4-FFF2-40B4-BE49-F238E27FC236}">
                <a16:creationId xmlns:a16="http://schemas.microsoft.com/office/drawing/2014/main" id="{E25044A4-1ACA-40FC-8FDB-017D30FEB122}"/>
              </a:ext>
            </a:extLst>
          </p:cNvPr>
          <p:cNvSpPr/>
          <p:nvPr/>
        </p:nvSpPr>
        <p:spPr>
          <a:xfrm>
            <a:off x="6128851" y="2628023"/>
            <a:ext cx="576622" cy="576785"/>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9" name="直接连接符 28">
            <a:extLst>
              <a:ext uri="{FF2B5EF4-FFF2-40B4-BE49-F238E27FC236}">
                <a16:creationId xmlns:a16="http://schemas.microsoft.com/office/drawing/2014/main" id="{55193877-81D9-43C3-81E8-C50CEB95C178}"/>
              </a:ext>
            </a:extLst>
          </p:cNvPr>
          <p:cNvCxnSpPr/>
          <p:nvPr/>
        </p:nvCxnSpPr>
        <p:spPr>
          <a:xfrm>
            <a:off x="6693289" y="2894755"/>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0" name="标题 11">
            <a:extLst>
              <a:ext uri="{FF2B5EF4-FFF2-40B4-BE49-F238E27FC236}">
                <a16:creationId xmlns:a16="http://schemas.microsoft.com/office/drawing/2014/main" id="{D4D4EA65-207A-4DE3-A1B5-F185DF22CB86}"/>
              </a:ext>
            </a:extLst>
          </p:cNvPr>
          <p:cNvSpPr txBox="1">
            <a:spLocks/>
          </p:cNvSpPr>
          <p:nvPr/>
        </p:nvSpPr>
        <p:spPr>
          <a:xfrm>
            <a:off x="7722830" y="2674167"/>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id="{A9EE4F14-26B8-4447-8DB8-B1919E7CF37F}"/>
              </a:ext>
            </a:extLst>
          </p:cNvPr>
          <p:cNvSpPr/>
          <p:nvPr/>
        </p:nvSpPr>
        <p:spPr>
          <a:xfrm>
            <a:off x="6128852" y="3816452"/>
            <a:ext cx="576622" cy="576785"/>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32" name="直接连接符 31">
            <a:extLst>
              <a:ext uri="{FF2B5EF4-FFF2-40B4-BE49-F238E27FC236}">
                <a16:creationId xmlns:a16="http://schemas.microsoft.com/office/drawing/2014/main" id="{733DC914-4DF7-4393-80F8-CBF07477284D}"/>
              </a:ext>
            </a:extLst>
          </p:cNvPr>
          <p:cNvCxnSpPr/>
          <p:nvPr/>
        </p:nvCxnSpPr>
        <p:spPr>
          <a:xfrm>
            <a:off x="6693290" y="4083184"/>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3" name="标题 11">
            <a:extLst>
              <a:ext uri="{FF2B5EF4-FFF2-40B4-BE49-F238E27FC236}">
                <a16:creationId xmlns:a16="http://schemas.microsoft.com/office/drawing/2014/main" id="{19678188-9FAC-46F7-86C4-F9BEA14D132C}"/>
              </a:ext>
            </a:extLst>
          </p:cNvPr>
          <p:cNvSpPr txBox="1">
            <a:spLocks/>
          </p:cNvSpPr>
          <p:nvPr/>
        </p:nvSpPr>
        <p:spPr>
          <a:xfrm>
            <a:off x="7722831" y="3862596"/>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id="{D06E891F-D9ED-48B4-B5ED-BA4AE2836BF1}"/>
              </a:ext>
            </a:extLst>
          </p:cNvPr>
          <p:cNvSpPr/>
          <p:nvPr/>
        </p:nvSpPr>
        <p:spPr>
          <a:xfrm>
            <a:off x="6128852" y="5066285"/>
            <a:ext cx="576622" cy="576785"/>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35" name="直接连接符 34">
            <a:extLst>
              <a:ext uri="{FF2B5EF4-FFF2-40B4-BE49-F238E27FC236}">
                <a16:creationId xmlns:a16="http://schemas.microsoft.com/office/drawing/2014/main" id="{2488C563-864F-4290-A3B4-AE01364F1F51}"/>
              </a:ext>
            </a:extLst>
          </p:cNvPr>
          <p:cNvCxnSpPr/>
          <p:nvPr/>
        </p:nvCxnSpPr>
        <p:spPr>
          <a:xfrm>
            <a:off x="6693290" y="5333017"/>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36" name="标题 11">
            <a:extLst>
              <a:ext uri="{FF2B5EF4-FFF2-40B4-BE49-F238E27FC236}">
                <a16:creationId xmlns:a16="http://schemas.microsoft.com/office/drawing/2014/main" id="{D24A0C89-79A6-427E-812F-74BA4B5B9B6B}"/>
              </a:ext>
            </a:extLst>
          </p:cNvPr>
          <p:cNvSpPr txBox="1">
            <a:spLocks/>
          </p:cNvSpPr>
          <p:nvPr/>
        </p:nvSpPr>
        <p:spPr>
          <a:xfrm>
            <a:off x="7722831" y="5112429"/>
            <a:ext cx="3515645"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7566063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31"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2400" fill="hold"/>
                                        <p:tgtEl>
                                          <p:spTgt spid="5"/>
                                        </p:tgtEl>
                                        <p:attrNameLst>
                                          <p:attrName>ppt_w</p:attrName>
                                        </p:attrNameLst>
                                      </p:cBhvr>
                                      <p:tavLst>
                                        <p:tav tm="0">
                                          <p:val>
                                            <p:fltVal val="0"/>
                                          </p:val>
                                        </p:tav>
                                        <p:tav tm="100000">
                                          <p:val>
                                            <p:strVal val="#ppt_w"/>
                                          </p:val>
                                        </p:tav>
                                      </p:tavLst>
                                    </p:anim>
                                    <p:anim calcmode="lin" valueType="num">
                                      <p:cBhvr>
                                        <p:cTn id="13" dur="2400" fill="hold"/>
                                        <p:tgtEl>
                                          <p:spTgt spid="5"/>
                                        </p:tgtEl>
                                        <p:attrNameLst>
                                          <p:attrName>ppt_h</p:attrName>
                                        </p:attrNameLst>
                                      </p:cBhvr>
                                      <p:tavLst>
                                        <p:tav tm="0">
                                          <p:val>
                                            <p:fltVal val="0"/>
                                          </p:val>
                                        </p:tav>
                                        <p:tav tm="100000">
                                          <p:val>
                                            <p:strVal val="#ppt_h"/>
                                          </p:val>
                                        </p:tav>
                                      </p:tavLst>
                                    </p:anim>
                                    <p:anim calcmode="lin" valueType="num">
                                      <p:cBhvr>
                                        <p:cTn id="14" dur="2400" fill="hold"/>
                                        <p:tgtEl>
                                          <p:spTgt spid="5"/>
                                        </p:tgtEl>
                                        <p:attrNameLst>
                                          <p:attrName>style.rotation</p:attrName>
                                        </p:attrNameLst>
                                      </p:cBhvr>
                                      <p:tavLst>
                                        <p:tav tm="0">
                                          <p:val>
                                            <p:fltVal val="90"/>
                                          </p:val>
                                        </p:tav>
                                        <p:tav tm="100000">
                                          <p:val>
                                            <p:fltVal val="0"/>
                                          </p:val>
                                        </p:tav>
                                      </p:tavLst>
                                    </p:anim>
                                    <p:animEffect transition="in" filter="fade">
                                      <p:cBhvr>
                                        <p:cTn id="15" dur="2400"/>
                                        <p:tgtEl>
                                          <p:spTgt spid="5"/>
                                        </p:tgtEl>
                                      </p:cBhvr>
                                    </p:animEffect>
                                  </p:childTnLst>
                                </p:cTn>
                              </p:par>
                              <p:par>
                                <p:cTn id="16" presetID="53" presetClass="entr" presetSubtype="16" fill="hold" nodeType="withEffect">
                                  <p:stCondLst>
                                    <p:cond delay="25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500" fill="hold"/>
                                        <p:tgtEl>
                                          <p:spTgt spid="22"/>
                                        </p:tgtEl>
                                        <p:attrNameLst>
                                          <p:attrName>ppt_w</p:attrName>
                                        </p:attrNameLst>
                                      </p:cBhvr>
                                      <p:tavLst>
                                        <p:tav tm="0">
                                          <p:val>
                                            <p:fltVal val="0"/>
                                          </p:val>
                                        </p:tav>
                                        <p:tav tm="100000">
                                          <p:val>
                                            <p:strVal val="#ppt_w"/>
                                          </p:val>
                                        </p:tav>
                                      </p:tavLst>
                                    </p:anim>
                                    <p:anim calcmode="lin" valueType="num">
                                      <p:cBhvr>
                                        <p:cTn id="19" dur="500" fill="hold"/>
                                        <p:tgtEl>
                                          <p:spTgt spid="22"/>
                                        </p:tgtEl>
                                        <p:attrNameLst>
                                          <p:attrName>ppt_h</p:attrName>
                                        </p:attrNameLst>
                                      </p:cBhvr>
                                      <p:tavLst>
                                        <p:tav tm="0">
                                          <p:val>
                                            <p:fltVal val="0"/>
                                          </p:val>
                                        </p:tav>
                                        <p:tav tm="100000">
                                          <p:val>
                                            <p:strVal val="#ppt_h"/>
                                          </p:val>
                                        </p:tav>
                                      </p:tavLst>
                                    </p:anim>
                                    <p:animEffect transition="in" filter="fade">
                                      <p:cBhvr>
                                        <p:cTn id="20" dur="500"/>
                                        <p:tgtEl>
                                          <p:spTgt spid="22"/>
                                        </p:tgtEl>
                                      </p:cBhvr>
                                    </p:animEffect>
                                  </p:childTnLst>
                                </p:cTn>
                              </p:par>
                              <p:par>
                                <p:cTn id="21" presetID="53" presetClass="entr" presetSubtype="16" fill="hold" nodeType="withEffect">
                                  <p:stCondLst>
                                    <p:cond delay="300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animEffect transition="in" filter="fade">
                                      <p:cBhvr>
                                        <p:cTn id="25" dur="500"/>
                                        <p:tgtEl>
                                          <p:spTgt spid="25"/>
                                        </p:tgtEl>
                                      </p:cBhvr>
                                    </p:animEffect>
                                  </p:childTnLst>
                                </p:cTn>
                              </p:par>
                              <p:par>
                                <p:cTn id="26" presetID="53" presetClass="entr" presetSubtype="16" fill="hold" nodeType="withEffect">
                                  <p:stCondLst>
                                    <p:cond delay="350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par>
                                <p:cTn id="31" presetID="22" presetClass="entr" presetSubtype="8" fill="hold" grpId="0" nodeType="withEffect">
                                  <p:stCondLst>
                                    <p:cond delay="400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500"/>
                                        <p:tgtEl>
                                          <p:spTgt spid="18"/>
                                        </p:tgtEl>
                                      </p:cBhvr>
                                    </p:animEffect>
                                  </p:childTnLst>
                                </p:cTn>
                              </p:par>
                              <p:par>
                                <p:cTn id="34" presetID="22" presetClass="entr" presetSubtype="8" fill="hold" grpId="0" nodeType="withEffect">
                                  <p:stCondLst>
                                    <p:cond delay="4000"/>
                                  </p:stCondLst>
                                  <p:childTnLst>
                                    <p:set>
                                      <p:cBhvr>
                                        <p:cTn id="35" dur="1" fill="hold">
                                          <p:stCondLst>
                                            <p:cond delay="0"/>
                                          </p:stCondLst>
                                        </p:cTn>
                                        <p:tgtEl>
                                          <p:spTgt spid="16"/>
                                        </p:tgtEl>
                                        <p:attrNameLst>
                                          <p:attrName>style.visibility</p:attrName>
                                        </p:attrNameLst>
                                      </p:cBhvr>
                                      <p:to>
                                        <p:strVal val="visible"/>
                                      </p:to>
                                    </p:set>
                                    <p:animEffect transition="in" filter="wipe(left)">
                                      <p:cBhvr>
                                        <p:cTn id="36" dur="500"/>
                                        <p:tgtEl>
                                          <p:spTgt spid="16"/>
                                        </p:tgtEl>
                                      </p:cBhvr>
                                    </p:animEffect>
                                  </p:childTnLst>
                                </p:cTn>
                              </p:par>
                              <p:par>
                                <p:cTn id="37" presetID="22" presetClass="entr" presetSubtype="8" fill="hold" grpId="0" nodeType="withEffect">
                                  <p:stCondLst>
                                    <p:cond delay="4000"/>
                                  </p:stCondLst>
                                  <p:childTnLst>
                                    <p:set>
                                      <p:cBhvr>
                                        <p:cTn id="38" dur="1" fill="hold">
                                          <p:stCondLst>
                                            <p:cond delay="0"/>
                                          </p:stCondLst>
                                        </p:cTn>
                                        <p:tgtEl>
                                          <p:spTgt spid="17"/>
                                        </p:tgtEl>
                                        <p:attrNameLst>
                                          <p:attrName>style.visibility</p:attrName>
                                        </p:attrNameLst>
                                      </p:cBhvr>
                                      <p:to>
                                        <p:strVal val="visible"/>
                                      </p:to>
                                    </p:set>
                                    <p:animEffect transition="in" filter="wipe(left)">
                                      <p:cBhvr>
                                        <p:cTn id="39" dur="500"/>
                                        <p:tgtEl>
                                          <p:spTgt spid="17"/>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50"/>
                                        <p:tgtEl>
                                          <p:spTgt spid="28"/>
                                        </p:tgtEl>
                                      </p:cBhvr>
                                    </p:animEffect>
                                  </p:childTnLst>
                                </p:cTn>
                              </p:par>
                            </p:childTnLst>
                          </p:cTn>
                        </p:par>
                        <p:par>
                          <p:cTn id="44" fill="hold">
                            <p:stCondLst>
                              <p:cond delay="475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250"/>
                                        <p:tgtEl>
                                          <p:spTgt spid="29"/>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 calcmode="lin" valueType="num">
                                      <p:cBhvr>
                                        <p:cTn id="51" dur="250" fill="hold"/>
                                        <p:tgtEl>
                                          <p:spTgt spid="30"/>
                                        </p:tgtEl>
                                        <p:attrNameLst>
                                          <p:attrName>ppt_w</p:attrName>
                                        </p:attrNameLst>
                                      </p:cBhvr>
                                      <p:tavLst>
                                        <p:tav tm="0">
                                          <p:val>
                                            <p:fltVal val="0"/>
                                          </p:val>
                                        </p:tav>
                                        <p:tav tm="100000">
                                          <p:val>
                                            <p:strVal val="#ppt_w"/>
                                          </p:val>
                                        </p:tav>
                                      </p:tavLst>
                                    </p:anim>
                                    <p:anim calcmode="lin" valueType="num">
                                      <p:cBhvr>
                                        <p:cTn id="52" dur="250" fill="hold"/>
                                        <p:tgtEl>
                                          <p:spTgt spid="30"/>
                                        </p:tgtEl>
                                        <p:attrNameLst>
                                          <p:attrName>ppt_h</p:attrName>
                                        </p:attrNameLst>
                                      </p:cBhvr>
                                      <p:tavLst>
                                        <p:tav tm="0">
                                          <p:val>
                                            <p:fltVal val="0"/>
                                          </p:val>
                                        </p:tav>
                                        <p:tav tm="100000">
                                          <p:val>
                                            <p:strVal val="#ppt_h"/>
                                          </p:val>
                                        </p:tav>
                                      </p:tavLst>
                                    </p:anim>
                                    <p:animEffect transition="in" filter="fade">
                                      <p:cBhvr>
                                        <p:cTn id="53" dur="250"/>
                                        <p:tgtEl>
                                          <p:spTgt spid="30"/>
                                        </p:tgtEl>
                                      </p:cBhvr>
                                    </p:animEffect>
                                  </p:childTnLst>
                                </p:cTn>
                              </p:par>
                            </p:childTnLst>
                          </p:cTn>
                        </p:par>
                        <p:par>
                          <p:cTn id="54" fill="hold">
                            <p:stCondLst>
                              <p:cond delay="5250"/>
                            </p:stCondLst>
                            <p:childTnLst>
                              <p:par>
                                <p:cTn id="55" presetID="10" presetClass="entr" presetSubtype="0" fill="hold" grpId="0" nodeType="after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250"/>
                                        <p:tgtEl>
                                          <p:spTgt spid="31"/>
                                        </p:tgtEl>
                                      </p:cBhvr>
                                    </p:animEffect>
                                  </p:childTnLst>
                                </p:cTn>
                              </p:par>
                            </p:childTnLst>
                          </p:cTn>
                        </p:par>
                        <p:par>
                          <p:cTn id="58" fill="hold">
                            <p:stCondLst>
                              <p:cond delay="5500"/>
                            </p:stCondLst>
                            <p:childTnLst>
                              <p:par>
                                <p:cTn id="59" presetID="22" presetClass="entr" presetSubtype="8" fill="hold" nodeType="afterEffect">
                                  <p:stCondLst>
                                    <p:cond delay="0"/>
                                  </p:stCondLst>
                                  <p:childTnLst>
                                    <p:set>
                                      <p:cBhvr>
                                        <p:cTn id="60" dur="1" fill="hold">
                                          <p:stCondLst>
                                            <p:cond delay="0"/>
                                          </p:stCondLst>
                                        </p:cTn>
                                        <p:tgtEl>
                                          <p:spTgt spid="32"/>
                                        </p:tgtEl>
                                        <p:attrNameLst>
                                          <p:attrName>style.visibility</p:attrName>
                                        </p:attrNameLst>
                                      </p:cBhvr>
                                      <p:to>
                                        <p:strVal val="visible"/>
                                      </p:to>
                                    </p:set>
                                    <p:animEffect transition="in" filter="wipe(left)">
                                      <p:cBhvr>
                                        <p:cTn id="61" dur="250"/>
                                        <p:tgtEl>
                                          <p:spTgt spid="32"/>
                                        </p:tgtEl>
                                      </p:cBhvr>
                                    </p:animEffect>
                                  </p:childTnLst>
                                </p:cTn>
                              </p:par>
                            </p:childTnLst>
                          </p:cTn>
                        </p:par>
                        <p:par>
                          <p:cTn id="62" fill="hold">
                            <p:stCondLst>
                              <p:cond delay="575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250" fill="hold"/>
                                        <p:tgtEl>
                                          <p:spTgt spid="33"/>
                                        </p:tgtEl>
                                        <p:attrNameLst>
                                          <p:attrName>ppt_w</p:attrName>
                                        </p:attrNameLst>
                                      </p:cBhvr>
                                      <p:tavLst>
                                        <p:tav tm="0">
                                          <p:val>
                                            <p:fltVal val="0"/>
                                          </p:val>
                                        </p:tav>
                                        <p:tav tm="100000">
                                          <p:val>
                                            <p:strVal val="#ppt_w"/>
                                          </p:val>
                                        </p:tav>
                                      </p:tavLst>
                                    </p:anim>
                                    <p:anim calcmode="lin" valueType="num">
                                      <p:cBhvr>
                                        <p:cTn id="66" dur="250" fill="hold"/>
                                        <p:tgtEl>
                                          <p:spTgt spid="33"/>
                                        </p:tgtEl>
                                        <p:attrNameLst>
                                          <p:attrName>ppt_h</p:attrName>
                                        </p:attrNameLst>
                                      </p:cBhvr>
                                      <p:tavLst>
                                        <p:tav tm="0">
                                          <p:val>
                                            <p:fltVal val="0"/>
                                          </p:val>
                                        </p:tav>
                                        <p:tav tm="100000">
                                          <p:val>
                                            <p:strVal val="#ppt_h"/>
                                          </p:val>
                                        </p:tav>
                                      </p:tavLst>
                                    </p:anim>
                                    <p:animEffect transition="in" filter="fade">
                                      <p:cBhvr>
                                        <p:cTn id="67" dur="250"/>
                                        <p:tgtEl>
                                          <p:spTgt spid="33"/>
                                        </p:tgtEl>
                                      </p:cBhvr>
                                    </p:animEffect>
                                  </p:childTnLst>
                                </p:cTn>
                              </p:par>
                            </p:childTnLst>
                          </p:cTn>
                        </p:par>
                        <p:par>
                          <p:cTn id="68" fill="hold">
                            <p:stCondLst>
                              <p:cond delay="6000"/>
                            </p:stCondLst>
                            <p:childTnLst>
                              <p:par>
                                <p:cTn id="69" presetID="10" presetClass="entr" presetSubtype="0"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250"/>
                                        <p:tgtEl>
                                          <p:spTgt spid="34"/>
                                        </p:tgtEl>
                                      </p:cBhvr>
                                    </p:animEffect>
                                  </p:childTnLst>
                                </p:cTn>
                              </p:par>
                            </p:childTnLst>
                          </p:cTn>
                        </p:par>
                        <p:par>
                          <p:cTn id="72" fill="hold">
                            <p:stCondLst>
                              <p:cond delay="6250"/>
                            </p:stCondLst>
                            <p:childTnLst>
                              <p:par>
                                <p:cTn id="73" presetID="22" presetClass="entr" presetSubtype="8"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left)">
                                      <p:cBhvr>
                                        <p:cTn id="75" dur="250"/>
                                        <p:tgtEl>
                                          <p:spTgt spid="35"/>
                                        </p:tgtEl>
                                      </p:cBhvr>
                                    </p:animEffect>
                                  </p:childTnLst>
                                </p:cTn>
                              </p:par>
                            </p:childTnLst>
                          </p:cTn>
                        </p:par>
                        <p:par>
                          <p:cTn id="76" fill="hold">
                            <p:stCondLst>
                              <p:cond delay="6500"/>
                            </p:stCondLst>
                            <p:childTnLst>
                              <p:par>
                                <p:cTn id="77" presetID="53" presetClass="entr" presetSubtype="16" fill="hold" grpId="0" nodeType="afterEffect">
                                  <p:stCondLst>
                                    <p:cond delay="0"/>
                                  </p:stCondLst>
                                  <p:childTnLst>
                                    <p:set>
                                      <p:cBhvr>
                                        <p:cTn id="78" dur="1" fill="hold">
                                          <p:stCondLst>
                                            <p:cond delay="0"/>
                                          </p:stCondLst>
                                        </p:cTn>
                                        <p:tgtEl>
                                          <p:spTgt spid="36"/>
                                        </p:tgtEl>
                                        <p:attrNameLst>
                                          <p:attrName>style.visibility</p:attrName>
                                        </p:attrNameLst>
                                      </p:cBhvr>
                                      <p:to>
                                        <p:strVal val="visible"/>
                                      </p:to>
                                    </p:set>
                                    <p:anim calcmode="lin" valueType="num">
                                      <p:cBhvr>
                                        <p:cTn id="79" dur="250" fill="hold"/>
                                        <p:tgtEl>
                                          <p:spTgt spid="36"/>
                                        </p:tgtEl>
                                        <p:attrNameLst>
                                          <p:attrName>ppt_w</p:attrName>
                                        </p:attrNameLst>
                                      </p:cBhvr>
                                      <p:tavLst>
                                        <p:tav tm="0">
                                          <p:val>
                                            <p:fltVal val="0"/>
                                          </p:val>
                                        </p:tav>
                                        <p:tav tm="100000">
                                          <p:val>
                                            <p:strVal val="#ppt_w"/>
                                          </p:val>
                                        </p:tav>
                                      </p:tavLst>
                                    </p:anim>
                                    <p:anim calcmode="lin" valueType="num">
                                      <p:cBhvr>
                                        <p:cTn id="80" dur="250" fill="hold"/>
                                        <p:tgtEl>
                                          <p:spTgt spid="36"/>
                                        </p:tgtEl>
                                        <p:attrNameLst>
                                          <p:attrName>ppt_h</p:attrName>
                                        </p:attrNameLst>
                                      </p:cBhvr>
                                      <p:tavLst>
                                        <p:tav tm="0">
                                          <p:val>
                                            <p:fltVal val="0"/>
                                          </p:val>
                                        </p:tav>
                                        <p:tav tm="100000">
                                          <p:val>
                                            <p:strVal val="#ppt_h"/>
                                          </p:val>
                                        </p:tav>
                                      </p:tavLst>
                                    </p:anim>
                                    <p:animEffect transition="in" filter="fade">
                                      <p:cBhvr>
                                        <p:cTn id="81"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28" grpId="0" animBg="1"/>
      <p:bldP spid="30" grpId="0"/>
      <p:bldP spid="31" grpId="0" animBg="1"/>
      <p:bldP spid="33" grpId="0"/>
      <p:bldP spid="34" grpId="0" animBg="1"/>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8BDF6D86-A43C-4AAC-8B91-B51B36D735BA}"/>
              </a:ext>
            </a:extLst>
          </p:cNvPr>
          <p:cNvGrpSpPr/>
          <p:nvPr/>
        </p:nvGrpSpPr>
        <p:grpSpPr>
          <a:xfrm>
            <a:off x="6766138" y="2038050"/>
            <a:ext cx="4226628" cy="3848824"/>
            <a:chOff x="6140874" y="1714900"/>
            <a:chExt cx="5295632" cy="4822274"/>
          </a:xfrm>
        </p:grpSpPr>
        <p:sp>
          <p:nvSpPr>
            <p:cNvPr id="6" name="Rectangle 24">
              <a:extLst>
                <a:ext uri="{FF2B5EF4-FFF2-40B4-BE49-F238E27FC236}">
                  <a16:creationId xmlns:a16="http://schemas.microsoft.com/office/drawing/2014/main" id="{11F67B90-E36A-4E4B-B1FA-E085E891A119}"/>
                </a:ext>
              </a:extLst>
            </p:cNvPr>
            <p:cNvSpPr>
              <a:spLocks noChangeArrowheads="1"/>
            </p:cNvSpPr>
            <p:nvPr/>
          </p:nvSpPr>
          <p:spPr bwMode="auto">
            <a:xfrm>
              <a:off x="7396539" y="1714900"/>
              <a:ext cx="4039967" cy="9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7" name="椭圆 6">
              <a:extLst>
                <a:ext uri="{FF2B5EF4-FFF2-40B4-BE49-F238E27FC236}">
                  <a16:creationId xmlns:a16="http://schemas.microsoft.com/office/drawing/2014/main" id="{2D28188E-C9A1-45E0-B014-5FEFC882FC26}"/>
                </a:ext>
              </a:extLst>
            </p:cNvPr>
            <p:cNvSpPr/>
            <p:nvPr/>
          </p:nvSpPr>
          <p:spPr>
            <a:xfrm>
              <a:off x="6140874" y="1855696"/>
              <a:ext cx="764318" cy="764554"/>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01</a:t>
              </a:r>
              <a:endParaRPr lang="zh-CN" altLang="en-US" sz="2800" dirty="0"/>
            </a:p>
          </p:txBody>
        </p:sp>
        <p:sp>
          <p:nvSpPr>
            <p:cNvPr id="9" name="Rectangle 24">
              <a:extLst>
                <a:ext uri="{FF2B5EF4-FFF2-40B4-BE49-F238E27FC236}">
                  <a16:creationId xmlns:a16="http://schemas.microsoft.com/office/drawing/2014/main" id="{E3FEC411-FB83-4F76-A7F8-D30FC04906C1}"/>
                </a:ext>
              </a:extLst>
            </p:cNvPr>
            <p:cNvSpPr>
              <a:spLocks noChangeArrowheads="1"/>
            </p:cNvSpPr>
            <p:nvPr/>
          </p:nvSpPr>
          <p:spPr bwMode="auto">
            <a:xfrm>
              <a:off x="7396539" y="3011412"/>
              <a:ext cx="4039967" cy="9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0" name="椭圆 9">
              <a:extLst>
                <a:ext uri="{FF2B5EF4-FFF2-40B4-BE49-F238E27FC236}">
                  <a16:creationId xmlns:a16="http://schemas.microsoft.com/office/drawing/2014/main" id="{9464666F-5DF1-48CA-916B-E091C5725AE1}"/>
                </a:ext>
              </a:extLst>
            </p:cNvPr>
            <p:cNvSpPr/>
            <p:nvPr/>
          </p:nvSpPr>
          <p:spPr>
            <a:xfrm>
              <a:off x="6140874" y="3152207"/>
              <a:ext cx="764318" cy="764554"/>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02</a:t>
              </a:r>
              <a:endParaRPr lang="zh-CN" altLang="en-US" sz="2800" dirty="0"/>
            </a:p>
          </p:txBody>
        </p:sp>
        <p:sp>
          <p:nvSpPr>
            <p:cNvPr id="11" name="Rectangle 24">
              <a:extLst>
                <a:ext uri="{FF2B5EF4-FFF2-40B4-BE49-F238E27FC236}">
                  <a16:creationId xmlns:a16="http://schemas.microsoft.com/office/drawing/2014/main" id="{1E97E6AD-8D9C-4215-9338-A27BEAC7DE15}"/>
                </a:ext>
              </a:extLst>
            </p:cNvPr>
            <p:cNvSpPr>
              <a:spLocks noChangeArrowheads="1"/>
            </p:cNvSpPr>
            <p:nvPr/>
          </p:nvSpPr>
          <p:spPr bwMode="auto">
            <a:xfrm>
              <a:off x="7396539" y="4297873"/>
              <a:ext cx="4039967" cy="9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2" name="椭圆 11">
              <a:extLst>
                <a:ext uri="{FF2B5EF4-FFF2-40B4-BE49-F238E27FC236}">
                  <a16:creationId xmlns:a16="http://schemas.microsoft.com/office/drawing/2014/main" id="{32EF5131-F128-4981-8666-C85B81984814}"/>
                </a:ext>
              </a:extLst>
            </p:cNvPr>
            <p:cNvSpPr/>
            <p:nvPr/>
          </p:nvSpPr>
          <p:spPr>
            <a:xfrm>
              <a:off x="6140874" y="4438669"/>
              <a:ext cx="764318" cy="764554"/>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03</a:t>
              </a:r>
              <a:endParaRPr lang="zh-CN" altLang="en-US" sz="2800" dirty="0"/>
            </a:p>
          </p:txBody>
        </p:sp>
        <p:sp>
          <p:nvSpPr>
            <p:cNvPr id="13" name="Rectangle 24">
              <a:extLst>
                <a:ext uri="{FF2B5EF4-FFF2-40B4-BE49-F238E27FC236}">
                  <a16:creationId xmlns:a16="http://schemas.microsoft.com/office/drawing/2014/main" id="{904D7429-569C-45C5-A9E2-4FD0ED2B73F9}"/>
                </a:ext>
              </a:extLst>
            </p:cNvPr>
            <p:cNvSpPr>
              <a:spLocks noChangeArrowheads="1"/>
            </p:cNvSpPr>
            <p:nvPr/>
          </p:nvSpPr>
          <p:spPr bwMode="auto">
            <a:xfrm>
              <a:off x="7396539" y="5594383"/>
              <a:ext cx="4039967" cy="942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200" b="1" dirty="0">
                  <a:solidFill>
                    <a:schemeClr val="bg1">
                      <a:lumMod val="50000"/>
                    </a:schemeClr>
                  </a:solidFill>
                </a:rPr>
                <a:t>TOPIC HEADER HERE</a:t>
              </a:r>
              <a:endParaRPr lang="zh-CN" altLang="en-US" sz="1200" dirty="0">
                <a:solidFill>
                  <a:schemeClr val="bg1">
                    <a:lumMod val="50000"/>
                  </a:schemeClr>
                </a:solidFill>
              </a:endParaRPr>
            </a:p>
            <a:p>
              <a:pPr>
                <a:lnSpc>
                  <a:spcPct val="120000"/>
                </a:lnSpc>
                <a:spcBef>
                  <a:spcPts val="300"/>
                </a:spcBef>
              </a:pPr>
              <a:r>
                <a:rPr lang="en-US" altLang="zh-CN" sz="1050" dirty="0">
                  <a:solidFill>
                    <a:schemeClr val="bg1">
                      <a:lumMod val="50000"/>
                    </a:schemeClr>
                  </a:solidFill>
                </a:rPr>
                <a:t>We have many PowerPoint templates that has been specifically designed to help anyone that is stepping into the world of PowerPoint for the very first time. </a:t>
              </a:r>
            </a:p>
          </p:txBody>
        </p:sp>
        <p:sp>
          <p:nvSpPr>
            <p:cNvPr id="14" name="椭圆 13">
              <a:extLst>
                <a:ext uri="{FF2B5EF4-FFF2-40B4-BE49-F238E27FC236}">
                  <a16:creationId xmlns:a16="http://schemas.microsoft.com/office/drawing/2014/main" id="{A7896AA8-F952-413A-A417-4FD60549D9D3}"/>
                </a:ext>
              </a:extLst>
            </p:cNvPr>
            <p:cNvSpPr/>
            <p:nvPr/>
          </p:nvSpPr>
          <p:spPr>
            <a:xfrm>
              <a:off x="6140874" y="5735178"/>
              <a:ext cx="764318" cy="764554"/>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2800" dirty="0"/>
                <a:t>04</a:t>
              </a:r>
              <a:endParaRPr lang="zh-CN" altLang="en-US" sz="2800" dirty="0"/>
            </a:p>
          </p:txBody>
        </p:sp>
      </p:grpSp>
      <p:graphicFrame>
        <p:nvGraphicFramePr>
          <p:cNvPr id="15" name="Diagram 10">
            <a:extLst>
              <a:ext uri="{FF2B5EF4-FFF2-40B4-BE49-F238E27FC236}">
                <a16:creationId xmlns:a16="http://schemas.microsoft.com/office/drawing/2014/main" id="{BF6F0B37-82F1-477D-869D-1A23F9F7FE5F}"/>
              </a:ext>
            </a:extLst>
          </p:cNvPr>
          <p:cNvGraphicFramePr/>
          <p:nvPr>
            <p:extLst>
              <p:ext uri="{D42A27DB-BD31-4B8C-83A1-F6EECF244321}">
                <p14:modId xmlns:p14="http://schemas.microsoft.com/office/powerpoint/2010/main" val="3763151984"/>
              </p:ext>
            </p:extLst>
          </p:nvPr>
        </p:nvGraphicFramePr>
        <p:xfrm>
          <a:off x="1413344" y="1805751"/>
          <a:ext cx="4569501" cy="30463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Text Box 10">
            <a:extLst>
              <a:ext uri="{FF2B5EF4-FFF2-40B4-BE49-F238E27FC236}">
                <a16:creationId xmlns:a16="http://schemas.microsoft.com/office/drawing/2014/main" id="{4F15A054-2BB7-46A9-997B-4EBA05C067CA}"/>
              </a:ext>
            </a:extLst>
          </p:cNvPr>
          <p:cNvSpPr txBox="1">
            <a:spLocks noChangeArrowheads="1"/>
          </p:cNvSpPr>
          <p:nvPr/>
        </p:nvSpPr>
        <p:spPr bwMode="auto">
          <a:xfrm>
            <a:off x="1362573" y="5088196"/>
            <a:ext cx="4671045" cy="923330"/>
          </a:xfrm>
          <a:prstGeom prst="rect">
            <a:avLst/>
          </a:prstGeom>
          <a:noFill/>
          <a:ln w="9525">
            <a:noFill/>
            <a:miter lim="800000"/>
            <a:headEnd/>
            <a:tailEnd/>
          </a:ln>
        </p:spPr>
        <p:txBody>
          <a:bodyPr wrap="square" lIns="45720" tIns="22860" rIns="45720" bIns="22860">
            <a:spAutoFit/>
          </a:bodyPr>
          <a:lstStyle/>
          <a:p>
            <a:pPr algn="ctr" defTabSz="1088232"/>
            <a:r>
              <a:rPr lang="en-US" sz="1400" b="1" dirty="0">
                <a:solidFill>
                  <a:schemeClr val="bg1">
                    <a:lumMod val="50000"/>
                  </a:schemeClr>
                </a:solidFill>
                <a:latin typeface="Open Sans" pitchFamily="34" charset="0"/>
                <a:ea typeface="Open Sans" pitchFamily="34" charset="0"/>
                <a:cs typeface="Open Sans" pitchFamily="34" charset="0"/>
              </a:rPr>
              <a:t>Company Hierarchy</a:t>
            </a:r>
          </a:p>
          <a:p>
            <a:pPr algn="ctr" defTabSz="1088232"/>
            <a:endParaRPr lang="en-US" sz="1000" b="1" dirty="0">
              <a:solidFill>
                <a:schemeClr val="bg1">
                  <a:lumMod val="50000"/>
                </a:schemeClr>
              </a:solidFill>
              <a:latin typeface="Open Sans" pitchFamily="34" charset="0"/>
              <a:ea typeface="Open Sans" pitchFamily="34" charset="0"/>
              <a:cs typeface="Open Sans" pitchFamily="34" charset="0"/>
            </a:endParaRPr>
          </a:p>
          <a:p>
            <a:pPr algn="ctr" defTabSz="1088232"/>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Nunc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 Nunc a </a:t>
            </a:r>
            <a:r>
              <a:rPr lang="en-US" sz="1100" dirty="0" err="1">
                <a:solidFill>
                  <a:schemeClr val="bg1">
                    <a:lumMod val="50000"/>
                  </a:schemeClr>
                </a:solidFill>
                <a:latin typeface="Open Sans" pitchFamily="34" charset="0"/>
                <a:ea typeface="Open Sans" pitchFamily="34" charset="0"/>
                <a:cs typeface="Open Sans" pitchFamily="34" charset="0"/>
              </a:rPr>
              <a:t>leo</a:t>
            </a:r>
            <a:r>
              <a:rPr lang="en-US" sz="1100" dirty="0">
                <a:solidFill>
                  <a:schemeClr val="bg1">
                    <a:lumMod val="50000"/>
                  </a:schemeClr>
                </a:solidFill>
                <a:latin typeface="Open Sans" pitchFamily="34" charset="0"/>
                <a:ea typeface="Open Sans" pitchFamily="34" charset="0"/>
                <a:cs typeface="Open Sans" pitchFamily="34" charset="0"/>
              </a:rPr>
              <a:t> magna, sit </a:t>
            </a:r>
            <a:r>
              <a:rPr lang="en-US" sz="1100" dirty="0" err="1">
                <a:solidFill>
                  <a:schemeClr val="bg1">
                    <a:lumMod val="50000"/>
                  </a:schemeClr>
                </a:solidFill>
                <a:latin typeface="Open Sans" pitchFamily="34" charset="0"/>
                <a:ea typeface="Open Sans" pitchFamily="34" charset="0"/>
                <a:cs typeface="Open Sans" pitchFamily="34" charset="0"/>
              </a:rPr>
              <a:t>amet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consequat</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risus</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Nullam</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eu</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tempor</a:t>
            </a:r>
            <a:r>
              <a:rPr lang="en-US" sz="1100" dirty="0">
                <a:solidFill>
                  <a:schemeClr val="bg1">
                    <a:lumMod val="50000"/>
                  </a:schemeClr>
                </a:solidFill>
                <a:latin typeface="Open Sans" pitchFamily="34" charset="0"/>
                <a:ea typeface="Open Sans" pitchFamily="34" charset="0"/>
                <a:cs typeface="Open Sans" pitchFamily="34" charset="0"/>
              </a:rPr>
              <a:t> </a:t>
            </a:r>
            <a:r>
              <a:rPr lang="en-US" sz="1100" dirty="0" err="1">
                <a:solidFill>
                  <a:schemeClr val="bg1">
                    <a:lumMod val="50000"/>
                  </a:schemeClr>
                </a:solidFill>
                <a:latin typeface="Open Sans" pitchFamily="34" charset="0"/>
                <a:ea typeface="Open Sans" pitchFamily="34" charset="0"/>
                <a:cs typeface="Open Sans" pitchFamily="34" charset="0"/>
              </a:rPr>
              <a:t>purus</a:t>
            </a:r>
            <a:r>
              <a:rPr lang="en-US" sz="1100" dirty="0">
                <a:solidFill>
                  <a:schemeClr val="bg1">
                    <a:lumMod val="50000"/>
                  </a:schemeClr>
                </a:solidFill>
                <a:latin typeface="Open Sans" pitchFamily="34" charset="0"/>
                <a:ea typeface="Open Sans" pitchFamily="34" charset="0"/>
                <a:cs typeface="Open Sans" pitchFamily="34" charset="0"/>
              </a:rPr>
              <a:t>.</a:t>
            </a:r>
          </a:p>
        </p:txBody>
      </p:sp>
    </p:spTree>
    <p:extLst>
      <p:ext uri="{BB962C8B-B14F-4D97-AF65-F5344CB8AC3E}">
        <p14:creationId xmlns:p14="http://schemas.microsoft.com/office/powerpoint/2010/main" val="419410451"/>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anim calcmode="lin" valueType="num">
                                      <p:cBhvr>
                                        <p:cTn id="20" dur="500" fill="hold"/>
                                        <p:tgtEl>
                                          <p:spTgt spid="15"/>
                                        </p:tgtEl>
                                        <p:attrNameLst>
                                          <p:attrName>ppt_x</p:attrName>
                                        </p:attrNameLst>
                                      </p:cBhvr>
                                      <p:tavLst>
                                        <p:tav tm="0">
                                          <p:val>
                                            <p:strVal val="#ppt_x"/>
                                          </p:val>
                                        </p:tav>
                                        <p:tav tm="100000">
                                          <p:val>
                                            <p:strVal val="#ppt_x"/>
                                          </p:val>
                                        </p:tav>
                                      </p:tavLst>
                                    </p:anim>
                                    <p:anim calcmode="lin" valueType="num">
                                      <p:cBhvr>
                                        <p:cTn id="21" dur="500" fill="hold"/>
                                        <p:tgtEl>
                                          <p:spTgt spid="15"/>
                                        </p:tgtEl>
                                        <p:attrNameLst>
                                          <p:attrName>ppt_y</p:attrName>
                                        </p:attrNameLst>
                                      </p:cBhvr>
                                      <p:tavLst>
                                        <p:tav tm="0">
                                          <p:val>
                                            <p:strVal val="#ppt_y+.1"/>
                                          </p:val>
                                        </p:tav>
                                        <p:tav tm="100000">
                                          <p:val>
                                            <p:strVal val="#ppt_y"/>
                                          </p:val>
                                        </p:tav>
                                      </p:tavLst>
                                    </p:anim>
                                  </p:childTnLst>
                                </p:cTn>
                              </p:par>
                            </p:childTnLst>
                          </p:cTn>
                        </p:par>
                        <p:par>
                          <p:cTn id="22" fill="hold">
                            <p:stCondLst>
                              <p:cond delay="175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anim calcmode="lin" valueType="num">
                                      <p:cBhvr>
                                        <p:cTn id="26" dur="500" fill="hold"/>
                                        <p:tgtEl>
                                          <p:spTgt spid="16"/>
                                        </p:tgtEl>
                                        <p:attrNameLst>
                                          <p:attrName>ppt_x</p:attrName>
                                        </p:attrNameLst>
                                      </p:cBhvr>
                                      <p:tavLst>
                                        <p:tav tm="0">
                                          <p:val>
                                            <p:strVal val="#ppt_x"/>
                                          </p:val>
                                        </p:tav>
                                        <p:tav tm="100000">
                                          <p:val>
                                            <p:strVal val="#ppt_x"/>
                                          </p:val>
                                        </p:tav>
                                      </p:tavLst>
                                    </p:anim>
                                    <p:anim calcmode="lin" valueType="num">
                                      <p:cBhvr>
                                        <p:cTn id="27"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98F2A7A7-F09D-4DC8-9376-3FE356497C7A}"/>
              </a:ext>
            </a:extLst>
          </p:cNvPr>
          <p:cNvGrpSpPr/>
          <p:nvPr/>
        </p:nvGrpSpPr>
        <p:grpSpPr>
          <a:xfrm>
            <a:off x="981573" y="2609408"/>
            <a:ext cx="10494834" cy="3106956"/>
            <a:chOff x="1079559" y="1806559"/>
            <a:chExt cx="8000893" cy="2368634"/>
          </a:xfrm>
        </p:grpSpPr>
        <p:grpSp>
          <p:nvGrpSpPr>
            <p:cNvPr id="6" name="Группа 2">
              <a:extLst>
                <a:ext uri="{FF2B5EF4-FFF2-40B4-BE49-F238E27FC236}">
                  <a16:creationId xmlns:a16="http://schemas.microsoft.com/office/drawing/2014/main" id="{D180C866-54EF-41C9-82EB-87B069116A69}"/>
                </a:ext>
              </a:extLst>
            </p:cNvPr>
            <p:cNvGrpSpPr/>
            <p:nvPr/>
          </p:nvGrpSpPr>
          <p:grpSpPr>
            <a:xfrm>
              <a:off x="1079559" y="2836062"/>
              <a:ext cx="2400268" cy="1339131"/>
              <a:chOff x="971603" y="2553166"/>
              <a:chExt cx="2160241" cy="1205554"/>
            </a:xfrm>
          </p:grpSpPr>
          <p:sp>
            <p:nvSpPr>
              <p:cNvPr id="23" name="TextBox 3">
                <a:extLst>
                  <a:ext uri="{FF2B5EF4-FFF2-40B4-BE49-F238E27FC236}">
                    <a16:creationId xmlns:a16="http://schemas.microsoft.com/office/drawing/2014/main" id="{BDED13F3-F414-455E-9ACA-7C252C054DB2}"/>
                  </a:ext>
                </a:extLst>
              </p:cNvPr>
              <p:cNvSpPr txBox="1"/>
              <p:nvPr/>
            </p:nvSpPr>
            <p:spPr>
              <a:xfrm>
                <a:off x="971603" y="2922498"/>
                <a:ext cx="2160241" cy="836222"/>
              </a:xfrm>
              <a:prstGeom prst="rect">
                <a:avLst/>
              </a:prstGeom>
              <a:noFill/>
            </p:spPr>
            <p:txBody>
              <a:bodyPr wrap="square" rtlCol="0">
                <a:spAutoFit/>
              </a:bodyPr>
              <a:lstStyle/>
              <a:p>
                <a:pPr algn="ctr"/>
                <a:r>
                  <a:rPr lang="en-US" sz="1100" dirty="0">
                    <a:solidFill>
                      <a:schemeClr val="bg1">
                        <a:lumMod val="65000"/>
                      </a:schemeClr>
                    </a:solidFill>
                  </a:rPr>
                  <a:t>Lorem ipsum dolor sit </a:t>
                </a:r>
                <a:r>
                  <a:rPr lang="en-US" sz="1100" dirty="0" err="1">
                    <a:solidFill>
                      <a:schemeClr val="bg1">
                        <a:lumMod val="65000"/>
                      </a:schemeClr>
                    </a:solidFill>
                  </a:rPr>
                  <a:t>amet</a:t>
                </a:r>
                <a:r>
                  <a:rPr lang="en-US" sz="1100" dirty="0">
                    <a:solidFill>
                      <a:schemeClr val="bg1">
                        <a:lumMod val="65000"/>
                      </a:schemeClr>
                    </a:solidFill>
                  </a:rPr>
                  <a:t>, </a:t>
                </a:r>
                <a:r>
                  <a:rPr lang="en-US" sz="1100" dirty="0" err="1">
                    <a:solidFill>
                      <a:schemeClr val="bg1">
                        <a:lumMod val="65000"/>
                      </a:schemeClr>
                    </a:solidFill>
                  </a:rPr>
                  <a:t>consectetur</a:t>
                </a:r>
                <a:r>
                  <a:rPr lang="en-US" sz="1100" dirty="0">
                    <a:solidFill>
                      <a:schemeClr val="bg1">
                        <a:lumMod val="65000"/>
                      </a:schemeClr>
                    </a:solidFill>
                  </a:rPr>
                  <a:t> </a:t>
                </a:r>
                <a:r>
                  <a:rPr lang="en-US" sz="1100" dirty="0" err="1">
                    <a:solidFill>
                      <a:schemeClr val="bg1">
                        <a:lumMod val="65000"/>
                      </a:schemeClr>
                    </a:solidFill>
                  </a:rPr>
                  <a:t>adipisicing</a:t>
                </a:r>
                <a:r>
                  <a:rPr lang="en-US" sz="1100" dirty="0">
                    <a:solidFill>
                      <a:schemeClr val="bg1">
                        <a:lumMod val="65000"/>
                      </a:schemeClr>
                    </a:solidFill>
                  </a:rPr>
                  <a:t> </a:t>
                </a:r>
                <a:r>
                  <a:rPr lang="en-US" sz="1100" dirty="0" err="1">
                    <a:solidFill>
                      <a:schemeClr val="bg1">
                        <a:lumMod val="65000"/>
                      </a:schemeClr>
                    </a:solidFill>
                  </a:rPr>
                  <a:t>elit</a:t>
                </a:r>
                <a:r>
                  <a:rPr lang="en-US" sz="1100" dirty="0">
                    <a:solidFill>
                      <a:schemeClr val="bg1">
                        <a:lumMod val="65000"/>
                      </a:schemeClr>
                    </a:solidFill>
                  </a:rPr>
                  <a:t>,</a:t>
                </a:r>
                <a:endParaRPr lang="ru-RU" sz="1100" dirty="0">
                  <a:solidFill>
                    <a:schemeClr val="bg1">
                      <a:lumMod val="65000"/>
                    </a:schemeClr>
                  </a:solidFill>
                </a:endParaRPr>
              </a:p>
              <a:p>
                <a:pPr algn="ctr"/>
                <a:r>
                  <a:rPr lang="en-US" sz="1100" dirty="0">
                    <a:solidFill>
                      <a:schemeClr val="bg1">
                        <a:lumMod val="65000"/>
                      </a:schemeClr>
                    </a:solidFill>
                  </a:rPr>
                  <a:t> </a:t>
                </a:r>
                <a:r>
                  <a:rPr lang="en-US" sz="1100" dirty="0" err="1">
                    <a:solidFill>
                      <a:schemeClr val="bg1">
                        <a:lumMod val="65000"/>
                      </a:schemeClr>
                    </a:solidFill>
                  </a:rPr>
                  <a:t>sed</a:t>
                </a:r>
                <a:r>
                  <a:rPr lang="en-US" sz="1100" dirty="0">
                    <a:solidFill>
                      <a:schemeClr val="bg1">
                        <a:lumMod val="65000"/>
                      </a:schemeClr>
                    </a:solidFill>
                  </a:rPr>
                  <a:t> do </a:t>
                </a:r>
                <a:r>
                  <a:rPr lang="en-US" sz="1100" dirty="0" err="1">
                    <a:solidFill>
                      <a:schemeClr val="bg1">
                        <a:lumMod val="65000"/>
                      </a:schemeClr>
                    </a:solidFill>
                  </a:rPr>
                  <a:t>eiusmod</a:t>
                </a:r>
                <a:r>
                  <a:rPr lang="en-US" sz="1100" dirty="0">
                    <a:solidFill>
                      <a:schemeClr val="bg1">
                        <a:lumMod val="65000"/>
                      </a:schemeClr>
                    </a:solidFill>
                  </a:rPr>
                  <a:t> </a:t>
                </a:r>
                <a:r>
                  <a:rPr lang="en-US" sz="1100" dirty="0" err="1">
                    <a:solidFill>
                      <a:schemeClr val="bg1">
                        <a:lumMod val="65000"/>
                      </a:schemeClr>
                    </a:solidFill>
                  </a:rPr>
                  <a:t>tempor</a:t>
                </a:r>
                <a:r>
                  <a:rPr lang="en-US" sz="1100" dirty="0">
                    <a:solidFill>
                      <a:schemeClr val="bg1">
                        <a:lumMod val="65000"/>
                      </a:schemeClr>
                    </a:solidFill>
                  </a:rPr>
                  <a:t> </a:t>
                </a:r>
                <a:r>
                  <a:rPr lang="en-US" sz="1100" dirty="0" err="1">
                    <a:solidFill>
                      <a:schemeClr val="bg1">
                        <a:lumMod val="65000"/>
                      </a:schemeClr>
                    </a:solidFill>
                  </a:rPr>
                  <a:t>incididunt</a:t>
                </a:r>
                <a:r>
                  <a:rPr lang="en-US" sz="1100" dirty="0">
                    <a:solidFill>
                      <a:schemeClr val="bg1">
                        <a:lumMod val="65000"/>
                      </a:schemeClr>
                    </a:solidFill>
                  </a:rPr>
                  <a:t>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labore</a:t>
                </a:r>
                <a:r>
                  <a:rPr lang="en-US" sz="1100" dirty="0">
                    <a:solidFill>
                      <a:schemeClr val="bg1">
                        <a:lumMod val="65000"/>
                      </a:schemeClr>
                    </a:solidFill>
                  </a:rPr>
                  <a:t> et </a:t>
                </a:r>
                <a:r>
                  <a:rPr lang="en-US" sz="1100" dirty="0" err="1">
                    <a:solidFill>
                      <a:schemeClr val="bg1">
                        <a:lumMod val="65000"/>
                      </a:schemeClr>
                    </a:solidFill>
                  </a:rPr>
                  <a:t>dolore</a:t>
                </a:r>
                <a:r>
                  <a:rPr lang="en-US" sz="1100" dirty="0">
                    <a:solidFill>
                      <a:schemeClr val="bg1">
                        <a:lumMod val="65000"/>
                      </a:schemeClr>
                    </a:solidFill>
                  </a:rPr>
                  <a:t> magna </a:t>
                </a:r>
                <a:r>
                  <a:rPr lang="en-US" sz="1100" dirty="0" err="1">
                    <a:solidFill>
                      <a:schemeClr val="bg1">
                        <a:lumMod val="65000"/>
                      </a:schemeClr>
                    </a:solidFill>
                  </a:rPr>
                  <a:t>aliqua</a:t>
                </a:r>
                <a:r>
                  <a:rPr lang="en-US" sz="1100" dirty="0">
                    <a:solidFill>
                      <a:schemeClr val="bg1">
                        <a:lumMod val="65000"/>
                      </a:schemeClr>
                    </a:solidFill>
                  </a:rPr>
                  <a:t>. </a:t>
                </a:r>
                <a:endParaRPr lang="ru-RU" sz="1100" dirty="0">
                  <a:solidFill>
                    <a:schemeClr val="bg1">
                      <a:lumMod val="65000"/>
                    </a:schemeClr>
                  </a:solidFill>
                </a:endParaRPr>
              </a:p>
              <a:p>
                <a:pPr algn="ct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enim</a:t>
                </a:r>
                <a:r>
                  <a:rPr lang="en-US" sz="1100" dirty="0">
                    <a:solidFill>
                      <a:schemeClr val="bg1">
                        <a:lumMod val="65000"/>
                      </a:schemeClr>
                    </a:solidFill>
                  </a:rPr>
                  <a:t> ad minim </a:t>
                </a:r>
                <a:r>
                  <a:rPr lang="en-US" sz="1100" dirty="0" err="1">
                    <a:solidFill>
                      <a:schemeClr val="bg1">
                        <a:lumMod val="65000"/>
                      </a:schemeClr>
                    </a:solidFill>
                  </a:rPr>
                  <a:t>veniam</a:t>
                </a:r>
                <a:r>
                  <a:rPr lang="en-US" sz="1100" dirty="0">
                    <a:solidFill>
                      <a:schemeClr val="bg1">
                        <a:lumMod val="65000"/>
                      </a:schemeClr>
                    </a:solidFill>
                  </a:rPr>
                  <a:t>, </a:t>
                </a:r>
                <a:r>
                  <a:rPr lang="en-US" sz="1100" dirty="0" err="1">
                    <a:solidFill>
                      <a:schemeClr val="bg1">
                        <a:lumMod val="65000"/>
                      </a:schemeClr>
                    </a:solidFill>
                  </a:rPr>
                  <a:t>quis</a:t>
                </a:r>
                <a:r>
                  <a:rPr lang="en-US" sz="1100" dirty="0">
                    <a:solidFill>
                      <a:schemeClr val="bg1">
                        <a:lumMod val="65000"/>
                      </a:schemeClr>
                    </a:solidFill>
                  </a:rPr>
                  <a:t> </a:t>
                </a:r>
                <a:r>
                  <a:rPr lang="en-US" sz="1100" dirty="0" err="1">
                    <a:solidFill>
                      <a:schemeClr val="bg1">
                        <a:lumMod val="65000"/>
                      </a:schemeClr>
                    </a:solidFill>
                  </a:rPr>
                  <a:t>nostrud</a:t>
                </a:r>
                <a:r>
                  <a:rPr lang="en-US" sz="1100" dirty="0">
                    <a:solidFill>
                      <a:schemeClr val="bg1">
                        <a:lumMod val="65000"/>
                      </a:schemeClr>
                    </a:solidFill>
                  </a:rPr>
                  <a:t> exercitation </a:t>
                </a:r>
                <a:r>
                  <a:rPr lang="en-US" sz="1100" dirty="0" err="1">
                    <a:solidFill>
                      <a:schemeClr val="bg1">
                        <a:lumMod val="65000"/>
                      </a:schemeClr>
                    </a:solidFill>
                  </a:rPr>
                  <a:t>ullamco</a:t>
                </a:r>
                <a:r>
                  <a:rPr lang="en-US" sz="1100" dirty="0">
                    <a:solidFill>
                      <a:schemeClr val="bg1">
                        <a:lumMod val="65000"/>
                      </a:schemeClr>
                    </a:solidFill>
                  </a:rPr>
                  <a:t> </a:t>
                </a:r>
                <a:r>
                  <a:rPr lang="en-US" sz="1100" dirty="0" err="1">
                    <a:solidFill>
                      <a:schemeClr val="bg1">
                        <a:lumMod val="65000"/>
                      </a:schemeClr>
                    </a:solidFill>
                  </a:rPr>
                  <a:t>laboris</a:t>
                </a:r>
                <a:r>
                  <a:rPr lang="ru-RU" sz="1100" dirty="0">
                    <a:solidFill>
                      <a:schemeClr val="bg1">
                        <a:lumMod val="65000"/>
                      </a:schemeClr>
                    </a:solidFill>
                  </a:rPr>
                  <a:t> </a:t>
                </a:r>
              </a:p>
              <a:p>
                <a:pPr algn="ctr"/>
                <a:r>
                  <a:rPr lang="en-US" sz="1100" dirty="0">
                    <a:solidFill>
                      <a:schemeClr val="bg1">
                        <a:lumMod val="65000"/>
                      </a:schemeClr>
                    </a:solidFill>
                  </a:rPr>
                  <a:t>nisi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aliquip</a:t>
                </a:r>
                <a:r>
                  <a:rPr lang="en-US" sz="1100" dirty="0">
                    <a:solidFill>
                      <a:schemeClr val="bg1">
                        <a:lumMod val="65000"/>
                      </a:schemeClr>
                    </a:solidFill>
                  </a:rPr>
                  <a:t> ex </a:t>
                </a:r>
                <a:r>
                  <a:rPr lang="en-US" sz="1100" dirty="0" err="1">
                    <a:solidFill>
                      <a:schemeClr val="bg1">
                        <a:lumMod val="65000"/>
                      </a:schemeClr>
                    </a:solidFill>
                  </a:rPr>
                  <a:t>ea</a:t>
                </a:r>
                <a:r>
                  <a:rPr lang="en-US" sz="1100" dirty="0">
                    <a:solidFill>
                      <a:schemeClr val="bg1">
                        <a:lumMod val="65000"/>
                      </a:schemeClr>
                    </a:solidFill>
                  </a:rPr>
                  <a:t> </a:t>
                </a:r>
                <a:r>
                  <a:rPr lang="en-US" sz="1100" dirty="0" err="1">
                    <a:solidFill>
                      <a:schemeClr val="bg1">
                        <a:lumMod val="65000"/>
                      </a:schemeClr>
                    </a:solidFill>
                  </a:rPr>
                  <a:t>commodo</a:t>
                </a:r>
                <a:r>
                  <a:rPr lang="en-US" sz="1100" dirty="0">
                    <a:solidFill>
                      <a:schemeClr val="bg1">
                        <a:lumMod val="65000"/>
                      </a:schemeClr>
                    </a:solidFill>
                  </a:rPr>
                  <a:t> </a:t>
                </a:r>
                <a:r>
                  <a:rPr lang="en-US" sz="1100" dirty="0" err="1">
                    <a:solidFill>
                      <a:schemeClr val="bg1">
                        <a:lumMod val="65000"/>
                      </a:schemeClr>
                    </a:solidFill>
                  </a:rPr>
                  <a:t>consequat</a:t>
                </a:r>
                <a:r>
                  <a:rPr lang="en-US" sz="1100" dirty="0">
                    <a:solidFill>
                      <a:schemeClr val="bg1">
                        <a:lumMod val="65000"/>
                      </a:schemeClr>
                    </a:solidFill>
                  </a:rPr>
                  <a:t>.</a:t>
                </a:r>
                <a:endParaRPr lang="ru-RU" sz="1100" dirty="0">
                  <a:solidFill>
                    <a:schemeClr val="bg1">
                      <a:lumMod val="65000"/>
                    </a:schemeClr>
                  </a:solidFill>
                </a:endParaRPr>
              </a:p>
            </p:txBody>
          </p:sp>
          <p:sp>
            <p:nvSpPr>
              <p:cNvPr id="24" name="TextBox 4">
                <a:extLst>
                  <a:ext uri="{FF2B5EF4-FFF2-40B4-BE49-F238E27FC236}">
                    <a16:creationId xmlns:a16="http://schemas.microsoft.com/office/drawing/2014/main" id="{36738149-0B8C-402E-AB64-A3A4330ACFFE}"/>
                  </a:ext>
                </a:extLst>
              </p:cNvPr>
              <p:cNvSpPr txBox="1"/>
              <p:nvPr/>
            </p:nvSpPr>
            <p:spPr>
              <a:xfrm>
                <a:off x="1564289" y="2553166"/>
                <a:ext cx="918663" cy="241799"/>
              </a:xfrm>
              <a:prstGeom prst="rect">
                <a:avLst/>
              </a:prstGeom>
              <a:noFill/>
            </p:spPr>
            <p:txBody>
              <a:bodyPr wrap="none" rtlCol="0">
                <a:spAutoFit/>
              </a:bodyPr>
              <a:lstStyle/>
              <a:p>
                <a:pPr algn="ctr"/>
                <a:r>
                  <a:rPr lang="en-US" dirty="0">
                    <a:solidFill>
                      <a:schemeClr val="bg1">
                        <a:lumMod val="65000"/>
                      </a:schemeClr>
                    </a:solidFill>
                  </a:rPr>
                  <a:t>Lorem ipsum</a:t>
                </a:r>
                <a:endParaRPr lang="ru-RU" dirty="0">
                  <a:solidFill>
                    <a:schemeClr val="bg1">
                      <a:lumMod val="65000"/>
                    </a:schemeClr>
                  </a:solidFill>
                </a:endParaRPr>
              </a:p>
            </p:txBody>
          </p:sp>
        </p:grpSp>
        <p:grpSp>
          <p:nvGrpSpPr>
            <p:cNvPr id="7" name="Группа 5">
              <a:extLst>
                <a:ext uri="{FF2B5EF4-FFF2-40B4-BE49-F238E27FC236}">
                  <a16:creationId xmlns:a16="http://schemas.microsoft.com/office/drawing/2014/main" id="{247A6A6A-090F-4197-9316-78623ADF686E}"/>
                </a:ext>
              </a:extLst>
            </p:cNvPr>
            <p:cNvGrpSpPr/>
            <p:nvPr/>
          </p:nvGrpSpPr>
          <p:grpSpPr>
            <a:xfrm>
              <a:off x="3879870" y="2836064"/>
              <a:ext cx="2400268" cy="1339129"/>
              <a:chOff x="3491883" y="2553166"/>
              <a:chExt cx="2160241" cy="1205552"/>
            </a:xfrm>
          </p:grpSpPr>
          <p:sp>
            <p:nvSpPr>
              <p:cNvPr id="21" name="TextBox 6">
                <a:extLst>
                  <a:ext uri="{FF2B5EF4-FFF2-40B4-BE49-F238E27FC236}">
                    <a16:creationId xmlns:a16="http://schemas.microsoft.com/office/drawing/2014/main" id="{C8B2E5F4-17D3-42ED-94A4-3F47CD8E6590}"/>
                  </a:ext>
                </a:extLst>
              </p:cNvPr>
              <p:cNvSpPr txBox="1"/>
              <p:nvPr/>
            </p:nvSpPr>
            <p:spPr>
              <a:xfrm>
                <a:off x="3491883" y="2922497"/>
                <a:ext cx="2160241" cy="836221"/>
              </a:xfrm>
              <a:prstGeom prst="rect">
                <a:avLst/>
              </a:prstGeom>
              <a:noFill/>
            </p:spPr>
            <p:txBody>
              <a:bodyPr wrap="square" rtlCol="0">
                <a:spAutoFit/>
              </a:bodyPr>
              <a:lstStyle/>
              <a:p>
                <a:pPr algn="ctr"/>
                <a:r>
                  <a:rPr lang="en-US" sz="1100" dirty="0">
                    <a:solidFill>
                      <a:schemeClr val="bg1">
                        <a:lumMod val="65000"/>
                      </a:schemeClr>
                    </a:solidFill>
                  </a:rPr>
                  <a:t>Lorem ipsum dolor sit </a:t>
                </a:r>
                <a:r>
                  <a:rPr lang="en-US" sz="1100" dirty="0" err="1">
                    <a:solidFill>
                      <a:schemeClr val="bg1">
                        <a:lumMod val="65000"/>
                      </a:schemeClr>
                    </a:solidFill>
                  </a:rPr>
                  <a:t>amet</a:t>
                </a:r>
                <a:r>
                  <a:rPr lang="en-US" sz="1100" dirty="0">
                    <a:solidFill>
                      <a:schemeClr val="bg1">
                        <a:lumMod val="65000"/>
                      </a:schemeClr>
                    </a:solidFill>
                  </a:rPr>
                  <a:t>, </a:t>
                </a:r>
                <a:r>
                  <a:rPr lang="en-US" sz="1100" dirty="0" err="1">
                    <a:solidFill>
                      <a:schemeClr val="bg1">
                        <a:lumMod val="65000"/>
                      </a:schemeClr>
                    </a:solidFill>
                  </a:rPr>
                  <a:t>consectetur</a:t>
                </a:r>
                <a:r>
                  <a:rPr lang="en-US" sz="1100" dirty="0">
                    <a:solidFill>
                      <a:schemeClr val="bg1">
                        <a:lumMod val="65000"/>
                      </a:schemeClr>
                    </a:solidFill>
                  </a:rPr>
                  <a:t> </a:t>
                </a:r>
                <a:r>
                  <a:rPr lang="en-US" sz="1100" dirty="0" err="1">
                    <a:solidFill>
                      <a:schemeClr val="bg1">
                        <a:lumMod val="65000"/>
                      </a:schemeClr>
                    </a:solidFill>
                  </a:rPr>
                  <a:t>adipisicing</a:t>
                </a:r>
                <a:r>
                  <a:rPr lang="en-US" sz="1100" dirty="0">
                    <a:solidFill>
                      <a:schemeClr val="bg1">
                        <a:lumMod val="65000"/>
                      </a:schemeClr>
                    </a:solidFill>
                  </a:rPr>
                  <a:t> </a:t>
                </a:r>
                <a:r>
                  <a:rPr lang="en-US" sz="1100" dirty="0" err="1">
                    <a:solidFill>
                      <a:schemeClr val="bg1">
                        <a:lumMod val="65000"/>
                      </a:schemeClr>
                    </a:solidFill>
                  </a:rPr>
                  <a:t>elit</a:t>
                </a:r>
                <a:r>
                  <a:rPr lang="en-US" sz="1100" dirty="0">
                    <a:solidFill>
                      <a:schemeClr val="bg1">
                        <a:lumMod val="65000"/>
                      </a:schemeClr>
                    </a:solidFill>
                  </a:rPr>
                  <a:t>,</a:t>
                </a:r>
                <a:endParaRPr lang="ru-RU" sz="1100" dirty="0">
                  <a:solidFill>
                    <a:schemeClr val="bg1">
                      <a:lumMod val="65000"/>
                    </a:schemeClr>
                  </a:solidFill>
                </a:endParaRPr>
              </a:p>
              <a:p>
                <a:pPr algn="ctr"/>
                <a:r>
                  <a:rPr lang="en-US" sz="1100" dirty="0">
                    <a:solidFill>
                      <a:schemeClr val="bg1">
                        <a:lumMod val="65000"/>
                      </a:schemeClr>
                    </a:solidFill>
                  </a:rPr>
                  <a:t> </a:t>
                </a:r>
                <a:r>
                  <a:rPr lang="en-US" sz="1100" dirty="0" err="1">
                    <a:solidFill>
                      <a:schemeClr val="bg1">
                        <a:lumMod val="65000"/>
                      </a:schemeClr>
                    </a:solidFill>
                  </a:rPr>
                  <a:t>sed</a:t>
                </a:r>
                <a:r>
                  <a:rPr lang="en-US" sz="1100" dirty="0">
                    <a:solidFill>
                      <a:schemeClr val="bg1">
                        <a:lumMod val="65000"/>
                      </a:schemeClr>
                    </a:solidFill>
                  </a:rPr>
                  <a:t> do </a:t>
                </a:r>
                <a:r>
                  <a:rPr lang="en-US" sz="1100" dirty="0" err="1">
                    <a:solidFill>
                      <a:schemeClr val="bg1">
                        <a:lumMod val="65000"/>
                      </a:schemeClr>
                    </a:solidFill>
                  </a:rPr>
                  <a:t>eiusmod</a:t>
                </a:r>
                <a:r>
                  <a:rPr lang="en-US" sz="1100" dirty="0">
                    <a:solidFill>
                      <a:schemeClr val="bg1">
                        <a:lumMod val="65000"/>
                      </a:schemeClr>
                    </a:solidFill>
                  </a:rPr>
                  <a:t> </a:t>
                </a:r>
                <a:r>
                  <a:rPr lang="en-US" sz="1100" dirty="0" err="1">
                    <a:solidFill>
                      <a:schemeClr val="bg1">
                        <a:lumMod val="65000"/>
                      </a:schemeClr>
                    </a:solidFill>
                  </a:rPr>
                  <a:t>tempor</a:t>
                </a:r>
                <a:r>
                  <a:rPr lang="en-US" sz="1100" dirty="0">
                    <a:solidFill>
                      <a:schemeClr val="bg1">
                        <a:lumMod val="65000"/>
                      </a:schemeClr>
                    </a:solidFill>
                  </a:rPr>
                  <a:t> </a:t>
                </a:r>
                <a:r>
                  <a:rPr lang="en-US" sz="1100" dirty="0" err="1">
                    <a:solidFill>
                      <a:schemeClr val="bg1">
                        <a:lumMod val="65000"/>
                      </a:schemeClr>
                    </a:solidFill>
                  </a:rPr>
                  <a:t>incididunt</a:t>
                </a:r>
                <a:r>
                  <a:rPr lang="en-US" sz="1100" dirty="0">
                    <a:solidFill>
                      <a:schemeClr val="bg1">
                        <a:lumMod val="65000"/>
                      </a:schemeClr>
                    </a:solidFill>
                  </a:rPr>
                  <a:t>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labore</a:t>
                </a:r>
                <a:r>
                  <a:rPr lang="en-US" sz="1100" dirty="0">
                    <a:solidFill>
                      <a:schemeClr val="bg1">
                        <a:lumMod val="65000"/>
                      </a:schemeClr>
                    </a:solidFill>
                  </a:rPr>
                  <a:t> et </a:t>
                </a:r>
                <a:r>
                  <a:rPr lang="en-US" sz="1100" dirty="0" err="1">
                    <a:solidFill>
                      <a:schemeClr val="bg1">
                        <a:lumMod val="65000"/>
                      </a:schemeClr>
                    </a:solidFill>
                  </a:rPr>
                  <a:t>dolore</a:t>
                </a:r>
                <a:r>
                  <a:rPr lang="en-US" sz="1100" dirty="0">
                    <a:solidFill>
                      <a:schemeClr val="bg1">
                        <a:lumMod val="65000"/>
                      </a:schemeClr>
                    </a:solidFill>
                  </a:rPr>
                  <a:t> magna </a:t>
                </a:r>
                <a:r>
                  <a:rPr lang="en-US" sz="1100" dirty="0" err="1">
                    <a:solidFill>
                      <a:schemeClr val="bg1">
                        <a:lumMod val="65000"/>
                      </a:schemeClr>
                    </a:solidFill>
                  </a:rPr>
                  <a:t>aliqua</a:t>
                </a:r>
                <a:r>
                  <a:rPr lang="en-US" sz="1100" dirty="0">
                    <a:solidFill>
                      <a:schemeClr val="bg1">
                        <a:lumMod val="65000"/>
                      </a:schemeClr>
                    </a:solidFill>
                  </a:rPr>
                  <a:t>. </a:t>
                </a:r>
                <a:endParaRPr lang="ru-RU" sz="1100" dirty="0">
                  <a:solidFill>
                    <a:schemeClr val="bg1">
                      <a:lumMod val="65000"/>
                    </a:schemeClr>
                  </a:solidFill>
                </a:endParaRPr>
              </a:p>
              <a:p>
                <a:pPr algn="ct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enim</a:t>
                </a:r>
                <a:r>
                  <a:rPr lang="en-US" sz="1100" dirty="0">
                    <a:solidFill>
                      <a:schemeClr val="bg1">
                        <a:lumMod val="65000"/>
                      </a:schemeClr>
                    </a:solidFill>
                  </a:rPr>
                  <a:t> ad minim </a:t>
                </a:r>
                <a:r>
                  <a:rPr lang="en-US" sz="1100" dirty="0" err="1">
                    <a:solidFill>
                      <a:schemeClr val="bg1">
                        <a:lumMod val="65000"/>
                      </a:schemeClr>
                    </a:solidFill>
                  </a:rPr>
                  <a:t>veniam</a:t>
                </a:r>
                <a:r>
                  <a:rPr lang="en-US" sz="1100" dirty="0">
                    <a:solidFill>
                      <a:schemeClr val="bg1">
                        <a:lumMod val="65000"/>
                      </a:schemeClr>
                    </a:solidFill>
                  </a:rPr>
                  <a:t>, </a:t>
                </a:r>
                <a:r>
                  <a:rPr lang="en-US" sz="1100" dirty="0" err="1">
                    <a:solidFill>
                      <a:schemeClr val="bg1">
                        <a:lumMod val="65000"/>
                      </a:schemeClr>
                    </a:solidFill>
                  </a:rPr>
                  <a:t>quis</a:t>
                </a:r>
                <a:r>
                  <a:rPr lang="en-US" sz="1100" dirty="0">
                    <a:solidFill>
                      <a:schemeClr val="bg1">
                        <a:lumMod val="65000"/>
                      </a:schemeClr>
                    </a:solidFill>
                  </a:rPr>
                  <a:t> </a:t>
                </a:r>
                <a:r>
                  <a:rPr lang="en-US" sz="1100" dirty="0" err="1">
                    <a:solidFill>
                      <a:schemeClr val="bg1">
                        <a:lumMod val="65000"/>
                      </a:schemeClr>
                    </a:solidFill>
                  </a:rPr>
                  <a:t>nostrud</a:t>
                </a:r>
                <a:r>
                  <a:rPr lang="en-US" sz="1100" dirty="0">
                    <a:solidFill>
                      <a:schemeClr val="bg1">
                        <a:lumMod val="65000"/>
                      </a:schemeClr>
                    </a:solidFill>
                  </a:rPr>
                  <a:t> exercitation </a:t>
                </a:r>
                <a:r>
                  <a:rPr lang="en-US" sz="1100" dirty="0" err="1">
                    <a:solidFill>
                      <a:schemeClr val="bg1">
                        <a:lumMod val="65000"/>
                      </a:schemeClr>
                    </a:solidFill>
                  </a:rPr>
                  <a:t>ullamco</a:t>
                </a:r>
                <a:r>
                  <a:rPr lang="en-US" sz="1100" dirty="0">
                    <a:solidFill>
                      <a:schemeClr val="bg1">
                        <a:lumMod val="65000"/>
                      </a:schemeClr>
                    </a:solidFill>
                  </a:rPr>
                  <a:t> </a:t>
                </a:r>
                <a:r>
                  <a:rPr lang="en-US" sz="1100" dirty="0" err="1">
                    <a:solidFill>
                      <a:schemeClr val="bg1">
                        <a:lumMod val="65000"/>
                      </a:schemeClr>
                    </a:solidFill>
                  </a:rPr>
                  <a:t>laboris</a:t>
                </a:r>
                <a:r>
                  <a:rPr lang="ru-RU" sz="1100" dirty="0">
                    <a:solidFill>
                      <a:schemeClr val="bg1">
                        <a:lumMod val="65000"/>
                      </a:schemeClr>
                    </a:solidFill>
                  </a:rPr>
                  <a:t> </a:t>
                </a:r>
              </a:p>
              <a:p>
                <a:pPr algn="ctr"/>
                <a:r>
                  <a:rPr lang="en-US" sz="1100" dirty="0">
                    <a:solidFill>
                      <a:schemeClr val="bg1">
                        <a:lumMod val="65000"/>
                      </a:schemeClr>
                    </a:solidFill>
                  </a:rPr>
                  <a:t>nisi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aliquip</a:t>
                </a:r>
                <a:r>
                  <a:rPr lang="en-US" sz="1100" dirty="0">
                    <a:solidFill>
                      <a:schemeClr val="bg1">
                        <a:lumMod val="65000"/>
                      </a:schemeClr>
                    </a:solidFill>
                  </a:rPr>
                  <a:t> ex </a:t>
                </a:r>
                <a:r>
                  <a:rPr lang="en-US" sz="1100" dirty="0" err="1">
                    <a:solidFill>
                      <a:schemeClr val="bg1">
                        <a:lumMod val="65000"/>
                      </a:schemeClr>
                    </a:solidFill>
                  </a:rPr>
                  <a:t>ea</a:t>
                </a:r>
                <a:r>
                  <a:rPr lang="en-US" sz="1100" dirty="0">
                    <a:solidFill>
                      <a:schemeClr val="bg1">
                        <a:lumMod val="65000"/>
                      </a:schemeClr>
                    </a:solidFill>
                  </a:rPr>
                  <a:t> </a:t>
                </a:r>
                <a:r>
                  <a:rPr lang="en-US" sz="1100" dirty="0" err="1">
                    <a:solidFill>
                      <a:schemeClr val="bg1">
                        <a:lumMod val="65000"/>
                      </a:schemeClr>
                    </a:solidFill>
                  </a:rPr>
                  <a:t>commodo</a:t>
                </a:r>
                <a:r>
                  <a:rPr lang="en-US" sz="1100" dirty="0">
                    <a:solidFill>
                      <a:schemeClr val="bg1">
                        <a:lumMod val="65000"/>
                      </a:schemeClr>
                    </a:solidFill>
                  </a:rPr>
                  <a:t> </a:t>
                </a:r>
                <a:r>
                  <a:rPr lang="en-US" sz="1100" dirty="0" err="1">
                    <a:solidFill>
                      <a:schemeClr val="bg1">
                        <a:lumMod val="65000"/>
                      </a:schemeClr>
                    </a:solidFill>
                  </a:rPr>
                  <a:t>consequat</a:t>
                </a:r>
                <a:r>
                  <a:rPr lang="en-US" sz="1100" dirty="0">
                    <a:solidFill>
                      <a:schemeClr val="bg1">
                        <a:lumMod val="65000"/>
                      </a:schemeClr>
                    </a:solidFill>
                  </a:rPr>
                  <a:t>.</a:t>
                </a:r>
                <a:endParaRPr lang="ru-RU" sz="1100" dirty="0">
                  <a:solidFill>
                    <a:schemeClr val="bg1">
                      <a:lumMod val="65000"/>
                    </a:schemeClr>
                  </a:solidFill>
                </a:endParaRPr>
              </a:p>
            </p:txBody>
          </p:sp>
          <p:sp>
            <p:nvSpPr>
              <p:cNvPr id="22" name="TextBox 7">
                <a:extLst>
                  <a:ext uri="{FF2B5EF4-FFF2-40B4-BE49-F238E27FC236}">
                    <a16:creationId xmlns:a16="http://schemas.microsoft.com/office/drawing/2014/main" id="{37F99902-3A1F-41F2-B3B7-92A4CAE699FE}"/>
                  </a:ext>
                </a:extLst>
              </p:cNvPr>
              <p:cNvSpPr txBox="1"/>
              <p:nvPr/>
            </p:nvSpPr>
            <p:spPr>
              <a:xfrm>
                <a:off x="4084569" y="2553166"/>
                <a:ext cx="918663" cy="241799"/>
              </a:xfrm>
              <a:prstGeom prst="rect">
                <a:avLst/>
              </a:prstGeom>
              <a:noFill/>
            </p:spPr>
            <p:txBody>
              <a:bodyPr wrap="none" rtlCol="0">
                <a:spAutoFit/>
              </a:bodyPr>
              <a:lstStyle/>
              <a:p>
                <a:pPr algn="ctr"/>
                <a:r>
                  <a:rPr lang="en-US" dirty="0">
                    <a:solidFill>
                      <a:schemeClr val="bg1">
                        <a:lumMod val="65000"/>
                      </a:schemeClr>
                    </a:solidFill>
                  </a:rPr>
                  <a:t>Lorem ipsum</a:t>
                </a:r>
                <a:endParaRPr lang="ru-RU" dirty="0">
                  <a:solidFill>
                    <a:schemeClr val="bg1">
                      <a:lumMod val="65000"/>
                    </a:schemeClr>
                  </a:solidFill>
                </a:endParaRPr>
              </a:p>
            </p:txBody>
          </p:sp>
        </p:grpSp>
        <p:grpSp>
          <p:nvGrpSpPr>
            <p:cNvPr id="9" name="Группа 8">
              <a:extLst>
                <a:ext uri="{FF2B5EF4-FFF2-40B4-BE49-F238E27FC236}">
                  <a16:creationId xmlns:a16="http://schemas.microsoft.com/office/drawing/2014/main" id="{5EAC6F55-7E68-4D39-BFF3-977A88133605}"/>
                </a:ext>
              </a:extLst>
            </p:cNvPr>
            <p:cNvGrpSpPr/>
            <p:nvPr/>
          </p:nvGrpSpPr>
          <p:grpSpPr>
            <a:xfrm>
              <a:off x="6680184" y="2836062"/>
              <a:ext cx="2400268" cy="1339131"/>
              <a:chOff x="6012163" y="2553166"/>
              <a:chExt cx="2160241" cy="1205554"/>
            </a:xfrm>
          </p:grpSpPr>
          <p:sp>
            <p:nvSpPr>
              <p:cNvPr id="19" name="TextBox 9">
                <a:extLst>
                  <a:ext uri="{FF2B5EF4-FFF2-40B4-BE49-F238E27FC236}">
                    <a16:creationId xmlns:a16="http://schemas.microsoft.com/office/drawing/2014/main" id="{C25D399D-DDA2-4F6D-9ADD-5CC217C6B5D9}"/>
                  </a:ext>
                </a:extLst>
              </p:cNvPr>
              <p:cNvSpPr txBox="1"/>
              <p:nvPr/>
            </p:nvSpPr>
            <p:spPr>
              <a:xfrm>
                <a:off x="6012163" y="2922498"/>
                <a:ext cx="2160241" cy="836222"/>
              </a:xfrm>
              <a:prstGeom prst="rect">
                <a:avLst/>
              </a:prstGeom>
              <a:noFill/>
            </p:spPr>
            <p:txBody>
              <a:bodyPr wrap="square" rtlCol="0">
                <a:spAutoFit/>
              </a:bodyPr>
              <a:lstStyle/>
              <a:p>
                <a:pPr algn="ctr"/>
                <a:r>
                  <a:rPr lang="en-US" sz="1100" dirty="0">
                    <a:solidFill>
                      <a:schemeClr val="bg1">
                        <a:lumMod val="65000"/>
                      </a:schemeClr>
                    </a:solidFill>
                  </a:rPr>
                  <a:t>Lorem ipsum dolor sit </a:t>
                </a:r>
                <a:r>
                  <a:rPr lang="en-US" sz="1100" dirty="0" err="1">
                    <a:solidFill>
                      <a:schemeClr val="bg1">
                        <a:lumMod val="65000"/>
                      </a:schemeClr>
                    </a:solidFill>
                  </a:rPr>
                  <a:t>amet</a:t>
                </a:r>
                <a:r>
                  <a:rPr lang="en-US" sz="1100" dirty="0">
                    <a:solidFill>
                      <a:schemeClr val="bg1">
                        <a:lumMod val="65000"/>
                      </a:schemeClr>
                    </a:solidFill>
                  </a:rPr>
                  <a:t>, </a:t>
                </a:r>
                <a:r>
                  <a:rPr lang="en-US" sz="1100" dirty="0" err="1">
                    <a:solidFill>
                      <a:schemeClr val="bg1">
                        <a:lumMod val="65000"/>
                      </a:schemeClr>
                    </a:solidFill>
                  </a:rPr>
                  <a:t>consectetur</a:t>
                </a:r>
                <a:r>
                  <a:rPr lang="en-US" sz="1100" dirty="0">
                    <a:solidFill>
                      <a:schemeClr val="bg1">
                        <a:lumMod val="65000"/>
                      </a:schemeClr>
                    </a:solidFill>
                  </a:rPr>
                  <a:t> </a:t>
                </a:r>
                <a:r>
                  <a:rPr lang="en-US" sz="1100" dirty="0" err="1">
                    <a:solidFill>
                      <a:schemeClr val="bg1">
                        <a:lumMod val="65000"/>
                      </a:schemeClr>
                    </a:solidFill>
                  </a:rPr>
                  <a:t>adipisicing</a:t>
                </a:r>
                <a:r>
                  <a:rPr lang="en-US" sz="1100" dirty="0">
                    <a:solidFill>
                      <a:schemeClr val="bg1">
                        <a:lumMod val="65000"/>
                      </a:schemeClr>
                    </a:solidFill>
                  </a:rPr>
                  <a:t> </a:t>
                </a:r>
                <a:r>
                  <a:rPr lang="en-US" sz="1100" dirty="0" err="1">
                    <a:solidFill>
                      <a:schemeClr val="bg1">
                        <a:lumMod val="65000"/>
                      </a:schemeClr>
                    </a:solidFill>
                  </a:rPr>
                  <a:t>elit</a:t>
                </a:r>
                <a:r>
                  <a:rPr lang="en-US" sz="1100" dirty="0">
                    <a:solidFill>
                      <a:schemeClr val="bg1">
                        <a:lumMod val="65000"/>
                      </a:schemeClr>
                    </a:solidFill>
                  </a:rPr>
                  <a:t>,</a:t>
                </a:r>
                <a:endParaRPr lang="ru-RU" sz="1100" dirty="0">
                  <a:solidFill>
                    <a:schemeClr val="bg1">
                      <a:lumMod val="65000"/>
                    </a:schemeClr>
                  </a:solidFill>
                </a:endParaRPr>
              </a:p>
              <a:p>
                <a:pPr algn="ctr"/>
                <a:r>
                  <a:rPr lang="en-US" sz="1100" dirty="0">
                    <a:solidFill>
                      <a:schemeClr val="bg1">
                        <a:lumMod val="65000"/>
                      </a:schemeClr>
                    </a:solidFill>
                  </a:rPr>
                  <a:t> </a:t>
                </a:r>
                <a:r>
                  <a:rPr lang="en-US" sz="1100" dirty="0" err="1">
                    <a:solidFill>
                      <a:schemeClr val="bg1">
                        <a:lumMod val="65000"/>
                      </a:schemeClr>
                    </a:solidFill>
                  </a:rPr>
                  <a:t>sed</a:t>
                </a:r>
                <a:r>
                  <a:rPr lang="en-US" sz="1100" dirty="0">
                    <a:solidFill>
                      <a:schemeClr val="bg1">
                        <a:lumMod val="65000"/>
                      </a:schemeClr>
                    </a:solidFill>
                  </a:rPr>
                  <a:t> do </a:t>
                </a:r>
                <a:r>
                  <a:rPr lang="en-US" sz="1100" dirty="0" err="1">
                    <a:solidFill>
                      <a:schemeClr val="bg1">
                        <a:lumMod val="65000"/>
                      </a:schemeClr>
                    </a:solidFill>
                  </a:rPr>
                  <a:t>eiusmod</a:t>
                </a:r>
                <a:r>
                  <a:rPr lang="en-US" sz="1100" dirty="0">
                    <a:solidFill>
                      <a:schemeClr val="bg1">
                        <a:lumMod val="65000"/>
                      </a:schemeClr>
                    </a:solidFill>
                  </a:rPr>
                  <a:t> </a:t>
                </a:r>
                <a:r>
                  <a:rPr lang="en-US" sz="1100" dirty="0" err="1">
                    <a:solidFill>
                      <a:schemeClr val="bg1">
                        <a:lumMod val="65000"/>
                      </a:schemeClr>
                    </a:solidFill>
                  </a:rPr>
                  <a:t>tempor</a:t>
                </a:r>
                <a:r>
                  <a:rPr lang="en-US" sz="1100" dirty="0">
                    <a:solidFill>
                      <a:schemeClr val="bg1">
                        <a:lumMod val="65000"/>
                      </a:schemeClr>
                    </a:solidFill>
                  </a:rPr>
                  <a:t> </a:t>
                </a:r>
                <a:r>
                  <a:rPr lang="en-US" sz="1100" dirty="0" err="1">
                    <a:solidFill>
                      <a:schemeClr val="bg1">
                        <a:lumMod val="65000"/>
                      </a:schemeClr>
                    </a:solidFill>
                  </a:rPr>
                  <a:t>incididunt</a:t>
                </a:r>
                <a:r>
                  <a:rPr lang="en-US" sz="1100" dirty="0">
                    <a:solidFill>
                      <a:schemeClr val="bg1">
                        <a:lumMod val="65000"/>
                      </a:schemeClr>
                    </a:solidFill>
                  </a:rPr>
                  <a:t>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labore</a:t>
                </a:r>
                <a:r>
                  <a:rPr lang="en-US" sz="1100" dirty="0">
                    <a:solidFill>
                      <a:schemeClr val="bg1">
                        <a:lumMod val="65000"/>
                      </a:schemeClr>
                    </a:solidFill>
                  </a:rPr>
                  <a:t> et </a:t>
                </a:r>
                <a:r>
                  <a:rPr lang="en-US" sz="1100" dirty="0" err="1">
                    <a:solidFill>
                      <a:schemeClr val="bg1">
                        <a:lumMod val="65000"/>
                      </a:schemeClr>
                    </a:solidFill>
                  </a:rPr>
                  <a:t>dolore</a:t>
                </a:r>
                <a:r>
                  <a:rPr lang="en-US" sz="1100" dirty="0">
                    <a:solidFill>
                      <a:schemeClr val="bg1">
                        <a:lumMod val="65000"/>
                      </a:schemeClr>
                    </a:solidFill>
                  </a:rPr>
                  <a:t> magna </a:t>
                </a:r>
                <a:r>
                  <a:rPr lang="en-US" sz="1100" dirty="0" err="1">
                    <a:solidFill>
                      <a:schemeClr val="bg1">
                        <a:lumMod val="65000"/>
                      </a:schemeClr>
                    </a:solidFill>
                  </a:rPr>
                  <a:t>aliqua</a:t>
                </a:r>
                <a:r>
                  <a:rPr lang="en-US" sz="1100" dirty="0">
                    <a:solidFill>
                      <a:schemeClr val="bg1">
                        <a:lumMod val="65000"/>
                      </a:schemeClr>
                    </a:solidFill>
                  </a:rPr>
                  <a:t>. </a:t>
                </a:r>
                <a:endParaRPr lang="ru-RU" sz="1100" dirty="0">
                  <a:solidFill>
                    <a:schemeClr val="bg1">
                      <a:lumMod val="65000"/>
                    </a:schemeClr>
                  </a:solidFill>
                </a:endParaRPr>
              </a:p>
              <a:p>
                <a:pPr algn="ct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enim</a:t>
                </a:r>
                <a:r>
                  <a:rPr lang="en-US" sz="1100" dirty="0">
                    <a:solidFill>
                      <a:schemeClr val="bg1">
                        <a:lumMod val="65000"/>
                      </a:schemeClr>
                    </a:solidFill>
                  </a:rPr>
                  <a:t> ad minim </a:t>
                </a:r>
                <a:r>
                  <a:rPr lang="en-US" sz="1100" dirty="0" err="1">
                    <a:solidFill>
                      <a:schemeClr val="bg1">
                        <a:lumMod val="65000"/>
                      </a:schemeClr>
                    </a:solidFill>
                  </a:rPr>
                  <a:t>veniam</a:t>
                </a:r>
                <a:r>
                  <a:rPr lang="en-US" sz="1100" dirty="0">
                    <a:solidFill>
                      <a:schemeClr val="bg1">
                        <a:lumMod val="65000"/>
                      </a:schemeClr>
                    </a:solidFill>
                  </a:rPr>
                  <a:t>, </a:t>
                </a:r>
                <a:r>
                  <a:rPr lang="en-US" sz="1100" dirty="0" err="1">
                    <a:solidFill>
                      <a:schemeClr val="bg1">
                        <a:lumMod val="65000"/>
                      </a:schemeClr>
                    </a:solidFill>
                  </a:rPr>
                  <a:t>quis</a:t>
                </a:r>
                <a:r>
                  <a:rPr lang="en-US" sz="1100" dirty="0">
                    <a:solidFill>
                      <a:schemeClr val="bg1">
                        <a:lumMod val="65000"/>
                      </a:schemeClr>
                    </a:solidFill>
                  </a:rPr>
                  <a:t> </a:t>
                </a:r>
                <a:r>
                  <a:rPr lang="en-US" sz="1100" dirty="0" err="1">
                    <a:solidFill>
                      <a:schemeClr val="bg1">
                        <a:lumMod val="65000"/>
                      </a:schemeClr>
                    </a:solidFill>
                  </a:rPr>
                  <a:t>nostrud</a:t>
                </a:r>
                <a:r>
                  <a:rPr lang="en-US" sz="1100" dirty="0">
                    <a:solidFill>
                      <a:schemeClr val="bg1">
                        <a:lumMod val="65000"/>
                      </a:schemeClr>
                    </a:solidFill>
                  </a:rPr>
                  <a:t> exercitation </a:t>
                </a:r>
                <a:r>
                  <a:rPr lang="en-US" sz="1100" dirty="0" err="1">
                    <a:solidFill>
                      <a:schemeClr val="bg1">
                        <a:lumMod val="65000"/>
                      </a:schemeClr>
                    </a:solidFill>
                  </a:rPr>
                  <a:t>ullamco</a:t>
                </a:r>
                <a:r>
                  <a:rPr lang="en-US" sz="1100" dirty="0">
                    <a:solidFill>
                      <a:schemeClr val="bg1">
                        <a:lumMod val="65000"/>
                      </a:schemeClr>
                    </a:solidFill>
                  </a:rPr>
                  <a:t> </a:t>
                </a:r>
                <a:r>
                  <a:rPr lang="en-US" sz="1100" dirty="0" err="1">
                    <a:solidFill>
                      <a:schemeClr val="bg1">
                        <a:lumMod val="65000"/>
                      </a:schemeClr>
                    </a:solidFill>
                  </a:rPr>
                  <a:t>laboris</a:t>
                </a:r>
                <a:r>
                  <a:rPr lang="ru-RU" sz="1100" dirty="0">
                    <a:solidFill>
                      <a:schemeClr val="bg1">
                        <a:lumMod val="65000"/>
                      </a:schemeClr>
                    </a:solidFill>
                  </a:rPr>
                  <a:t> </a:t>
                </a:r>
              </a:p>
              <a:p>
                <a:pPr algn="ctr"/>
                <a:r>
                  <a:rPr lang="en-US" sz="1100" dirty="0">
                    <a:solidFill>
                      <a:schemeClr val="bg1">
                        <a:lumMod val="65000"/>
                      </a:schemeClr>
                    </a:solidFill>
                  </a:rPr>
                  <a:t>nisi </a:t>
                </a:r>
                <a:r>
                  <a:rPr lang="en-US" sz="1100" dirty="0" err="1">
                    <a:solidFill>
                      <a:schemeClr val="bg1">
                        <a:lumMod val="65000"/>
                      </a:schemeClr>
                    </a:solidFill>
                  </a:rPr>
                  <a:t>ut</a:t>
                </a:r>
                <a:r>
                  <a:rPr lang="en-US" sz="1100" dirty="0">
                    <a:solidFill>
                      <a:schemeClr val="bg1">
                        <a:lumMod val="65000"/>
                      </a:schemeClr>
                    </a:solidFill>
                  </a:rPr>
                  <a:t> </a:t>
                </a:r>
                <a:r>
                  <a:rPr lang="en-US" sz="1100" dirty="0" err="1">
                    <a:solidFill>
                      <a:schemeClr val="bg1">
                        <a:lumMod val="65000"/>
                      </a:schemeClr>
                    </a:solidFill>
                  </a:rPr>
                  <a:t>aliquip</a:t>
                </a:r>
                <a:r>
                  <a:rPr lang="en-US" sz="1100" dirty="0">
                    <a:solidFill>
                      <a:schemeClr val="bg1">
                        <a:lumMod val="65000"/>
                      </a:schemeClr>
                    </a:solidFill>
                  </a:rPr>
                  <a:t> ex </a:t>
                </a:r>
                <a:r>
                  <a:rPr lang="en-US" sz="1100" dirty="0" err="1">
                    <a:solidFill>
                      <a:schemeClr val="bg1">
                        <a:lumMod val="65000"/>
                      </a:schemeClr>
                    </a:solidFill>
                  </a:rPr>
                  <a:t>ea</a:t>
                </a:r>
                <a:r>
                  <a:rPr lang="en-US" sz="1100" dirty="0">
                    <a:solidFill>
                      <a:schemeClr val="bg1">
                        <a:lumMod val="65000"/>
                      </a:schemeClr>
                    </a:solidFill>
                  </a:rPr>
                  <a:t> </a:t>
                </a:r>
                <a:r>
                  <a:rPr lang="en-US" sz="1100" dirty="0" err="1">
                    <a:solidFill>
                      <a:schemeClr val="bg1">
                        <a:lumMod val="65000"/>
                      </a:schemeClr>
                    </a:solidFill>
                  </a:rPr>
                  <a:t>commodo</a:t>
                </a:r>
                <a:r>
                  <a:rPr lang="en-US" sz="1100" dirty="0">
                    <a:solidFill>
                      <a:schemeClr val="bg1">
                        <a:lumMod val="65000"/>
                      </a:schemeClr>
                    </a:solidFill>
                  </a:rPr>
                  <a:t> </a:t>
                </a:r>
                <a:r>
                  <a:rPr lang="en-US" sz="1100" dirty="0" err="1">
                    <a:solidFill>
                      <a:schemeClr val="bg1">
                        <a:lumMod val="65000"/>
                      </a:schemeClr>
                    </a:solidFill>
                  </a:rPr>
                  <a:t>consequat</a:t>
                </a:r>
                <a:r>
                  <a:rPr lang="en-US" sz="1100" dirty="0">
                    <a:solidFill>
                      <a:schemeClr val="bg1">
                        <a:lumMod val="65000"/>
                      </a:schemeClr>
                    </a:solidFill>
                  </a:rPr>
                  <a:t>.</a:t>
                </a:r>
                <a:endParaRPr lang="ru-RU" sz="1100" dirty="0">
                  <a:solidFill>
                    <a:schemeClr val="bg1">
                      <a:lumMod val="65000"/>
                    </a:schemeClr>
                  </a:solidFill>
                </a:endParaRPr>
              </a:p>
            </p:txBody>
          </p:sp>
          <p:sp>
            <p:nvSpPr>
              <p:cNvPr id="20" name="TextBox 10">
                <a:extLst>
                  <a:ext uri="{FF2B5EF4-FFF2-40B4-BE49-F238E27FC236}">
                    <a16:creationId xmlns:a16="http://schemas.microsoft.com/office/drawing/2014/main" id="{EAA5E408-A936-417D-B239-57E7401320D9}"/>
                  </a:ext>
                </a:extLst>
              </p:cNvPr>
              <p:cNvSpPr txBox="1"/>
              <p:nvPr/>
            </p:nvSpPr>
            <p:spPr>
              <a:xfrm>
                <a:off x="6604849" y="2553166"/>
                <a:ext cx="918663" cy="241799"/>
              </a:xfrm>
              <a:prstGeom prst="rect">
                <a:avLst/>
              </a:prstGeom>
              <a:noFill/>
            </p:spPr>
            <p:txBody>
              <a:bodyPr wrap="none" rtlCol="0">
                <a:spAutoFit/>
              </a:bodyPr>
              <a:lstStyle/>
              <a:p>
                <a:pPr algn="ctr"/>
                <a:r>
                  <a:rPr lang="en-US" dirty="0">
                    <a:solidFill>
                      <a:schemeClr val="bg1">
                        <a:lumMod val="65000"/>
                      </a:schemeClr>
                    </a:solidFill>
                  </a:rPr>
                  <a:t>Lorem ipsum</a:t>
                </a:r>
                <a:endParaRPr lang="ru-RU" dirty="0">
                  <a:solidFill>
                    <a:schemeClr val="bg1">
                      <a:lumMod val="65000"/>
                    </a:schemeClr>
                  </a:solidFill>
                </a:endParaRPr>
              </a:p>
            </p:txBody>
          </p:sp>
        </p:grpSp>
        <p:sp>
          <p:nvSpPr>
            <p:cNvPr id="10" name="Овал 12">
              <a:extLst>
                <a:ext uri="{FF2B5EF4-FFF2-40B4-BE49-F238E27FC236}">
                  <a16:creationId xmlns:a16="http://schemas.microsoft.com/office/drawing/2014/main" id="{562CCBA0-9543-4F86-BAAD-4164C75C63CF}"/>
                </a:ext>
              </a:extLst>
            </p:cNvPr>
            <p:cNvSpPr/>
            <p:nvPr/>
          </p:nvSpPr>
          <p:spPr>
            <a:xfrm>
              <a:off x="1801291" y="1806559"/>
              <a:ext cx="960107" cy="959840"/>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65000"/>
                  </a:schemeClr>
                </a:solidFill>
              </a:endParaRPr>
            </a:p>
          </p:txBody>
        </p:sp>
        <p:sp>
          <p:nvSpPr>
            <p:cNvPr id="11" name="Овал 15">
              <a:extLst>
                <a:ext uri="{FF2B5EF4-FFF2-40B4-BE49-F238E27FC236}">
                  <a16:creationId xmlns:a16="http://schemas.microsoft.com/office/drawing/2014/main" id="{C0C51FA5-88A5-4837-B75E-75F718B63149}"/>
                </a:ext>
              </a:extLst>
            </p:cNvPr>
            <p:cNvSpPr/>
            <p:nvPr/>
          </p:nvSpPr>
          <p:spPr>
            <a:xfrm>
              <a:off x="4601601" y="1806559"/>
              <a:ext cx="960107" cy="959840"/>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65000"/>
                  </a:schemeClr>
                </a:solidFill>
              </a:endParaRPr>
            </a:p>
          </p:txBody>
        </p:sp>
        <p:sp>
          <p:nvSpPr>
            <p:cNvPr id="12" name="Овал 18">
              <a:extLst>
                <a:ext uri="{FF2B5EF4-FFF2-40B4-BE49-F238E27FC236}">
                  <a16:creationId xmlns:a16="http://schemas.microsoft.com/office/drawing/2014/main" id="{7774AA14-60E8-4E22-A878-22B18A7F78EE}"/>
                </a:ext>
              </a:extLst>
            </p:cNvPr>
            <p:cNvSpPr/>
            <p:nvPr/>
          </p:nvSpPr>
          <p:spPr>
            <a:xfrm>
              <a:off x="7401911" y="1806559"/>
              <a:ext cx="960107" cy="959840"/>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bg1">
                    <a:lumMod val="65000"/>
                  </a:schemeClr>
                </a:solidFill>
              </a:endParaRPr>
            </a:p>
          </p:txBody>
        </p:sp>
        <p:sp>
          <p:nvSpPr>
            <p:cNvPr id="13" name="Freeform 33">
              <a:extLst>
                <a:ext uri="{FF2B5EF4-FFF2-40B4-BE49-F238E27FC236}">
                  <a16:creationId xmlns:a16="http://schemas.microsoft.com/office/drawing/2014/main" id="{BDFF3B7F-D1F9-4477-952D-BE15BB23BDEF}"/>
                </a:ext>
              </a:extLst>
            </p:cNvPr>
            <p:cNvSpPr>
              <a:spLocks/>
            </p:cNvSpPr>
            <p:nvPr/>
          </p:nvSpPr>
          <p:spPr bwMode="auto">
            <a:xfrm>
              <a:off x="2063062" y="2066019"/>
              <a:ext cx="436563" cy="440921"/>
            </a:xfrm>
            <a:custGeom>
              <a:avLst/>
              <a:gdLst>
                <a:gd name="T0" fmla="*/ 946 w 972"/>
                <a:gd name="T1" fmla="*/ 749 h 982"/>
                <a:gd name="T2" fmla="*/ 725 w 972"/>
                <a:gd name="T3" fmla="*/ 636 h 982"/>
                <a:gd name="T4" fmla="*/ 607 w 972"/>
                <a:gd name="T5" fmla="*/ 583 h 982"/>
                <a:gd name="T6" fmla="*/ 606 w 972"/>
                <a:gd name="T7" fmla="*/ 491 h 982"/>
                <a:gd name="T8" fmla="*/ 653 w 972"/>
                <a:gd name="T9" fmla="*/ 377 h 982"/>
                <a:gd name="T10" fmla="*/ 700 w 972"/>
                <a:gd name="T11" fmla="*/ 323 h 982"/>
                <a:gd name="T12" fmla="*/ 669 w 972"/>
                <a:gd name="T13" fmla="*/ 252 h 982"/>
                <a:gd name="T14" fmla="*/ 677 w 972"/>
                <a:gd name="T15" fmla="*/ 151 h 982"/>
                <a:gd name="T16" fmla="*/ 486 w 972"/>
                <a:gd name="T17" fmla="*/ 0 h 982"/>
                <a:gd name="T18" fmla="*/ 295 w 972"/>
                <a:gd name="T19" fmla="*/ 151 h 982"/>
                <a:gd name="T20" fmla="*/ 302 w 972"/>
                <a:gd name="T21" fmla="*/ 252 h 982"/>
                <a:gd name="T22" fmla="*/ 272 w 972"/>
                <a:gd name="T23" fmla="*/ 323 h 982"/>
                <a:gd name="T24" fmla="*/ 319 w 972"/>
                <a:gd name="T25" fmla="*/ 377 h 982"/>
                <a:gd name="T26" fmla="*/ 366 w 972"/>
                <a:gd name="T27" fmla="*/ 491 h 982"/>
                <a:gd name="T28" fmla="*/ 365 w 972"/>
                <a:gd name="T29" fmla="*/ 583 h 982"/>
                <a:gd name="T30" fmla="*/ 247 w 972"/>
                <a:gd name="T31" fmla="*/ 636 h 982"/>
                <a:gd name="T32" fmla="*/ 26 w 972"/>
                <a:gd name="T33" fmla="*/ 749 h 982"/>
                <a:gd name="T34" fmla="*/ 8 w 972"/>
                <a:gd name="T35" fmla="*/ 982 h 982"/>
                <a:gd name="T36" fmla="*/ 964 w 972"/>
                <a:gd name="T37" fmla="*/ 982 h 982"/>
                <a:gd name="T38" fmla="*/ 946 w 972"/>
                <a:gd name="T39" fmla="*/ 749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2" h="982">
                  <a:moveTo>
                    <a:pt x="946" y="749"/>
                  </a:moveTo>
                  <a:cubicBezTo>
                    <a:pt x="917" y="704"/>
                    <a:pt x="821" y="676"/>
                    <a:pt x="725" y="636"/>
                  </a:cubicBezTo>
                  <a:cubicBezTo>
                    <a:pt x="629" y="597"/>
                    <a:pt x="607" y="583"/>
                    <a:pt x="607" y="583"/>
                  </a:cubicBezTo>
                  <a:cubicBezTo>
                    <a:pt x="606" y="491"/>
                    <a:pt x="606" y="491"/>
                    <a:pt x="606" y="491"/>
                  </a:cubicBezTo>
                  <a:cubicBezTo>
                    <a:pt x="606" y="491"/>
                    <a:pt x="642" y="464"/>
                    <a:pt x="653" y="377"/>
                  </a:cubicBezTo>
                  <a:cubicBezTo>
                    <a:pt x="675" y="384"/>
                    <a:pt x="699" y="344"/>
                    <a:pt x="700" y="323"/>
                  </a:cubicBezTo>
                  <a:cubicBezTo>
                    <a:pt x="701" y="302"/>
                    <a:pt x="697" y="246"/>
                    <a:pt x="669" y="252"/>
                  </a:cubicBezTo>
                  <a:cubicBezTo>
                    <a:pt x="675" y="210"/>
                    <a:pt x="679" y="172"/>
                    <a:pt x="677" y="151"/>
                  </a:cubicBezTo>
                  <a:cubicBezTo>
                    <a:pt x="670" y="78"/>
                    <a:pt x="597" y="0"/>
                    <a:pt x="486" y="0"/>
                  </a:cubicBezTo>
                  <a:cubicBezTo>
                    <a:pt x="374" y="0"/>
                    <a:pt x="302" y="78"/>
                    <a:pt x="295" y="151"/>
                  </a:cubicBezTo>
                  <a:cubicBezTo>
                    <a:pt x="293" y="172"/>
                    <a:pt x="297" y="210"/>
                    <a:pt x="302" y="252"/>
                  </a:cubicBezTo>
                  <a:cubicBezTo>
                    <a:pt x="275" y="246"/>
                    <a:pt x="271" y="302"/>
                    <a:pt x="272" y="323"/>
                  </a:cubicBezTo>
                  <a:cubicBezTo>
                    <a:pt x="273" y="344"/>
                    <a:pt x="297" y="384"/>
                    <a:pt x="319" y="377"/>
                  </a:cubicBezTo>
                  <a:cubicBezTo>
                    <a:pt x="330" y="464"/>
                    <a:pt x="366" y="491"/>
                    <a:pt x="366" y="491"/>
                  </a:cubicBezTo>
                  <a:cubicBezTo>
                    <a:pt x="365" y="583"/>
                    <a:pt x="365" y="583"/>
                    <a:pt x="365" y="583"/>
                  </a:cubicBezTo>
                  <a:cubicBezTo>
                    <a:pt x="365" y="583"/>
                    <a:pt x="342" y="597"/>
                    <a:pt x="247" y="636"/>
                  </a:cubicBezTo>
                  <a:cubicBezTo>
                    <a:pt x="151" y="676"/>
                    <a:pt x="55" y="704"/>
                    <a:pt x="26" y="749"/>
                  </a:cubicBezTo>
                  <a:cubicBezTo>
                    <a:pt x="0" y="789"/>
                    <a:pt x="8" y="982"/>
                    <a:pt x="8" y="982"/>
                  </a:cubicBezTo>
                  <a:cubicBezTo>
                    <a:pt x="964" y="982"/>
                    <a:pt x="964" y="982"/>
                    <a:pt x="964" y="982"/>
                  </a:cubicBezTo>
                  <a:cubicBezTo>
                    <a:pt x="964" y="982"/>
                    <a:pt x="972" y="789"/>
                    <a:pt x="946" y="749"/>
                  </a:cubicBez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grpSp>
          <p:nvGrpSpPr>
            <p:cNvPr id="14" name="Group 17">
              <a:extLst>
                <a:ext uri="{FF2B5EF4-FFF2-40B4-BE49-F238E27FC236}">
                  <a16:creationId xmlns:a16="http://schemas.microsoft.com/office/drawing/2014/main" id="{042617E4-FDA5-4123-9873-7A39345FBB3F}"/>
                </a:ext>
              </a:extLst>
            </p:cNvPr>
            <p:cNvGrpSpPr/>
            <p:nvPr/>
          </p:nvGrpSpPr>
          <p:grpSpPr>
            <a:xfrm>
              <a:off x="4867039" y="2074460"/>
              <a:ext cx="432806" cy="432478"/>
              <a:chOff x="9525" y="-1587"/>
              <a:chExt cx="2097088" cy="2095500"/>
            </a:xfrm>
            <a:solidFill>
              <a:schemeClr val="bg1"/>
            </a:solidFill>
          </p:grpSpPr>
          <p:sp>
            <p:nvSpPr>
              <p:cNvPr id="16" name="Freeform 5">
                <a:extLst>
                  <a:ext uri="{FF2B5EF4-FFF2-40B4-BE49-F238E27FC236}">
                    <a16:creationId xmlns:a16="http://schemas.microsoft.com/office/drawing/2014/main" id="{13D7E933-36BE-46B0-979A-D2CCCBCFD4F6}"/>
                  </a:ext>
                </a:extLst>
              </p:cNvPr>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17" name="Freeform 6">
                <a:extLst>
                  <a:ext uri="{FF2B5EF4-FFF2-40B4-BE49-F238E27FC236}">
                    <a16:creationId xmlns:a16="http://schemas.microsoft.com/office/drawing/2014/main" id="{58D497EB-6E7E-4B10-870A-C6B31E6D8F93}"/>
                  </a:ext>
                </a:extLst>
              </p:cNvPr>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sp>
            <p:nvSpPr>
              <p:cNvPr id="18" name="Freeform 7">
                <a:extLst>
                  <a:ext uri="{FF2B5EF4-FFF2-40B4-BE49-F238E27FC236}">
                    <a16:creationId xmlns:a16="http://schemas.microsoft.com/office/drawing/2014/main" id="{464AA60C-49E2-478E-89D0-364A0F4090BF}"/>
                  </a:ext>
                </a:extLst>
              </p:cNvPr>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grpSp>
        <p:sp>
          <p:nvSpPr>
            <p:cNvPr id="15" name="Freeform 11">
              <a:extLst>
                <a:ext uri="{FF2B5EF4-FFF2-40B4-BE49-F238E27FC236}">
                  <a16:creationId xmlns:a16="http://schemas.microsoft.com/office/drawing/2014/main" id="{1CC7E258-CC93-4A4F-9B2E-168C6B140637}"/>
                </a:ext>
              </a:extLst>
            </p:cNvPr>
            <p:cNvSpPr>
              <a:spLocks noEditPoints="1"/>
            </p:cNvSpPr>
            <p:nvPr/>
          </p:nvSpPr>
          <p:spPr bwMode="auto">
            <a:xfrm>
              <a:off x="7658579" y="2089878"/>
              <a:ext cx="402839" cy="401642"/>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lumMod val="65000"/>
                  </a:schemeClr>
                </a:solidFill>
              </a:endParaRPr>
            </a:p>
          </p:txBody>
        </p:sp>
      </p:grpSp>
    </p:spTree>
    <p:extLst>
      <p:ext uri="{BB962C8B-B14F-4D97-AF65-F5344CB8AC3E}">
        <p14:creationId xmlns:p14="http://schemas.microsoft.com/office/powerpoint/2010/main" val="226031183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a:extLst>
              <a:ext uri="{FF2B5EF4-FFF2-40B4-BE49-F238E27FC236}">
                <a16:creationId xmlns:a16="http://schemas.microsoft.com/office/drawing/2014/main" id="{CF2C1C53-D61A-4FF9-8D8F-6838D2AEDB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44" name="组合 43">
            <a:extLst>
              <a:ext uri="{FF2B5EF4-FFF2-40B4-BE49-F238E27FC236}">
                <a16:creationId xmlns:a16="http://schemas.microsoft.com/office/drawing/2014/main" id="{90377369-6B09-4A82-8AAC-31404813AF5A}"/>
              </a:ext>
            </a:extLst>
          </p:cNvPr>
          <p:cNvGrpSpPr/>
          <p:nvPr/>
        </p:nvGrpSpPr>
        <p:grpSpPr>
          <a:xfrm flipH="1">
            <a:off x="4244694" y="2111604"/>
            <a:ext cx="1468182" cy="3895393"/>
            <a:chOff x="6576060" y="1798320"/>
            <a:chExt cx="1468182" cy="3895393"/>
          </a:xfrm>
        </p:grpSpPr>
        <p:grpSp>
          <p:nvGrpSpPr>
            <p:cNvPr id="45" name="组合 44">
              <a:extLst>
                <a:ext uri="{FF2B5EF4-FFF2-40B4-BE49-F238E27FC236}">
                  <a16:creationId xmlns:a16="http://schemas.microsoft.com/office/drawing/2014/main" id="{EAAEADA7-F1EB-4E69-A5F8-220E855A470D}"/>
                </a:ext>
              </a:extLst>
            </p:cNvPr>
            <p:cNvGrpSpPr/>
            <p:nvPr/>
          </p:nvGrpSpPr>
          <p:grpSpPr>
            <a:xfrm>
              <a:off x="6576060" y="1798320"/>
              <a:ext cx="396240" cy="2302322"/>
              <a:chOff x="6576060" y="1798320"/>
              <a:chExt cx="396240" cy="2302322"/>
            </a:xfrm>
          </p:grpSpPr>
          <p:sp>
            <p:nvSpPr>
              <p:cNvPr id="47" name="矩形 46">
                <a:extLst>
                  <a:ext uri="{FF2B5EF4-FFF2-40B4-BE49-F238E27FC236}">
                    <a16:creationId xmlns:a16="http://schemas.microsoft.com/office/drawing/2014/main" id="{EDA37E46-5BEC-4E75-9D4B-1E3AB5BFC7D8}"/>
                  </a:ext>
                </a:extLst>
              </p:cNvPr>
              <p:cNvSpPr/>
              <p:nvPr/>
            </p:nvSpPr>
            <p:spPr>
              <a:xfrm>
                <a:off x="6576060" y="1798320"/>
                <a:ext cx="396240" cy="2302322"/>
              </a:xfrm>
              <a:prstGeom prst="rect">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18">
                <a:extLst>
                  <a:ext uri="{FF2B5EF4-FFF2-40B4-BE49-F238E27FC236}">
                    <a16:creationId xmlns:a16="http://schemas.microsoft.com/office/drawing/2014/main" id="{70DF416C-D38E-45FC-9AA1-C003E25917BF}"/>
                  </a:ext>
                </a:extLst>
              </p:cNvPr>
              <p:cNvSpPr>
                <a:spLocks noChangeArrowheads="1"/>
              </p:cNvSpPr>
              <p:nvPr>
                <p:custDataLst>
                  <p:tags r:id="rId2"/>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微软雅黑" panose="020B0503020204020204" pitchFamily="34" charset="-122"/>
                    <a:ea typeface="微软雅黑" panose="020B0503020204020204" pitchFamily="34" charset="-122"/>
                    <a:cs typeface="宋体" pitchFamily="2" charset="-122"/>
                  </a:rPr>
                  <a:t>工作汇报通用</a:t>
                </a:r>
                <a:r>
                  <a:rPr lang="en-US" altLang="zh-CN" sz="1700" dirty="0">
                    <a:solidFill>
                      <a:schemeClr val="bg1"/>
                    </a:solidFill>
                    <a:latin typeface="微软雅黑" panose="020B0503020204020204" pitchFamily="34" charset="-122"/>
                    <a:ea typeface="微软雅黑" panose="020B0503020204020204" pitchFamily="34" charset="-122"/>
                    <a:cs typeface="宋体" pitchFamily="2" charset="-122"/>
                  </a:rPr>
                  <a:t>PPT</a:t>
                </a:r>
                <a:r>
                  <a:rPr lang="zh-CN" altLang="en-US" sz="1700" dirty="0">
                    <a:solidFill>
                      <a:schemeClr val="bg1"/>
                    </a:solidFill>
                    <a:latin typeface="微软雅黑" panose="020B0503020204020204" pitchFamily="34" charset="-122"/>
                    <a:ea typeface="微软雅黑" panose="020B0503020204020204" pitchFamily="34" charset="-122"/>
                    <a:cs typeface="宋体" pitchFamily="2" charset="-122"/>
                  </a:rPr>
                  <a:t>模板</a:t>
                </a:r>
                <a:endParaRPr lang="en-US" altLang="zh-CN" sz="17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sp>
          <p:nvSpPr>
            <p:cNvPr id="46" name="18">
              <a:extLst>
                <a:ext uri="{FF2B5EF4-FFF2-40B4-BE49-F238E27FC236}">
                  <a16:creationId xmlns:a16="http://schemas.microsoft.com/office/drawing/2014/main" id="{5B5CFA62-2295-4FDB-A3CD-E0A82C59C75B}"/>
                </a:ext>
              </a:extLst>
            </p:cNvPr>
            <p:cNvSpPr>
              <a:spLocks noChangeArrowheads="1"/>
            </p:cNvSpPr>
            <p:nvPr>
              <p:custDataLst>
                <p:tags r:id="rId1"/>
              </p:custDataLst>
            </p:nvPr>
          </p:nvSpPr>
          <p:spPr bwMode="auto">
            <a:xfrm>
              <a:off x="718246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我们热爱音乐 </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关注娱乐 </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 </a:t>
              </a: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钟爱设计，</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我们用更专业、更专注，</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夏天热力邀请你各我们一起，</a:t>
              </a:r>
            </a:p>
            <a:p>
              <a:pPr fontAlgn="base">
                <a:spcBef>
                  <a:spcPct val="0"/>
                </a:spcBef>
                <a:spcAft>
                  <a:spcPct val="0"/>
                </a:spcAft>
              </a:pPr>
              <a:r>
                <a:rPr lang="zh-CN" altLang="en-US" sz="1400" dirty="0">
                  <a:solidFill>
                    <a:srgbClr val="A7B963"/>
                  </a:solidFill>
                  <a:latin typeface="微软雅黑" panose="020B0503020204020204" pitchFamily="34" charset="-122"/>
                  <a:ea typeface="微软雅黑" panose="020B0503020204020204" pitchFamily="34" charset="-122"/>
                  <a:cs typeface="宋体" pitchFamily="2" charset="-122"/>
                </a:rPr>
                <a:t>缔造感官世界中独一无二的完美设计</a:t>
              </a:r>
              <a:r>
                <a:rPr lang="en-US" altLang="zh-CN" sz="1400" dirty="0">
                  <a:solidFill>
                    <a:srgbClr val="A7B963"/>
                  </a:solidFill>
                  <a:latin typeface="微软雅黑" panose="020B0503020204020204" pitchFamily="34" charset="-122"/>
                  <a:ea typeface="微软雅黑" panose="020B0503020204020204" pitchFamily="34" charset="-122"/>
                  <a:cs typeface="宋体" pitchFamily="2" charset="-122"/>
                </a:rPr>
                <a:t>.</a:t>
              </a:r>
            </a:p>
          </p:txBody>
        </p:sp>
      </p:grpSp>
      <p:sp>
        <p:nvSpPr>
          <p:cNvPr id="51" name="TextBox 3">
            <a:extLst>
              <a:ext uri="{FF2B5EF4-FFF2-40B4-BE49-F238E27FC236}">
                <a16:creationId xmlns:a16="http://schemas.microsoft.com/office/drawing/2014/main" id="{9F1F9D83-8BC8-49C5-B30C-BD62BFEE6352}"/>
              </a:ext>
            </a:extLst>
          </p:cNvPr>
          <p:cNvSpPr txBox="1"/>
          <p:nvPr/>
        </p:nvSpPr>
        <p:spPr>
          <a:xfrm>
            <a:off x="5592410" y="1973902"/>
            <a:ext cx="3105268" cy="2554545"/>
          </a:xfrm>
          <a:prstGeom prst="rect">
            <a:avLst/>
          </a:prstGeom>
          <a:noFill/>
        </p:spPr>
        <p:txBody>
          <a:bodyPr wrap="square" rtlCol="0">
            <a:spAutoFit/>
          </a:bodyPr>
          <a:lstStyle/>
          <a:p>
            <a:pPr algn="ctr"/>
            <a:r>
              <a:rPr lang="zh-CN" altLang="en-US" sz="8000" b="1" spc="600" dirty="0">
                <a:solidFill>
                  <a:srgbClr val="A7B963"/>
                </a:solidFill>
                <a:latin typeface="微软雅黑" panose="020B0503020204020204" pitchFamily="34" charset="-122"/>
                <a:ea typeface="微软雅黑" panose="020B0503020204020204" pitchFamily="34" charset="-122"/>
              </a:rPr>
              <a:t>谢谢观看</a:t>
            </a:r>
          </a:p>
        </p:txBody>
      </p:sp>
      <p:grpSp>
        <p:nvGrpSpPr>
          <p:cNvPr id="52" name="组合 51">
            <a:extLst>
              <a:ext uri="{FF2B5EF4-FFF2-40B4-BE49-F238E27FC236}">
                <a16:creationId xmlns:a16="http://schemas.microsoft.com/office/drawing/2014/main" id="{C61A13A3-2A59-4E25-AB90-3880AD801389}"/>
              </a:ext>
            </a:extLst>
          </p:cNvPr>
          <p:cNvGrpSpPr>
            <a:grpSpLocks/>
          </p:cNvGrpSpPr>
          <p:nvPr/>
        </p:nvGrpSpPr>
        <p:grpSpPr bwMode="auto">
          <a:xfrm>
            <a:off x="3004320" y="333830"/>
            <a:ext cx="6190345" cy="6190342"/>
            <a:chOff x="-388653" y="217475"/>
            <a:chExt cx="6422744" cy="6423051"/>
          </a:xfrm>
        </p:grpSpPr>
        <p:sp>
          <p:nvSpPr>
            <p:cNvPr id="53" name="椭圆 52">
              <a:extLst>
                <a:ext uri="{FF2B5EF4-FFF2-40B4-BE49-F238E27FC236}">
                  <a16:creationId xmlns:a16="http://schemas.microsoft.com/office/drawing/2014/main" id="{D9309203-C43F-4FE2-A278-5103510CD98B}"/>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4" name="组合 1">
              <a:extLst>
                <a:ext uri="{FF2B5EF4-FFF2-40B4-BE49-F238E27FC236}">
                  <a16:creationId xmlns:a16="http://schemas.microsoft.com/office/drawing/2014/main" id="{B0B57593-0028-4917-A64E-B281301E08B2}"/>
                </a:ext>
              </a:extLst>
            </p:cNvPr>
            <p:cNvGrpSpPr>
              <a:grpSpLocks/>
            </p:cNvGrpSpPr>
            <p:nvPr/>
          </p:nvGrpSpPr>
          <p:grpSpPr bwMode="auto">
            <a:xfrm>
              <a:off x="-185157" y="1919201"/>
              <a:ext cx="6206918" cy="2544927"/>
              <a:chOff x="-185157" y="1919201"/>
              <a:chExt cx="6206918" cy="2544927"/>
            </a:xfrm>
          </p:grpSpPr>
          <p:sp>
            <p:nvSpPr>
              <p:cNvPr id="55" name="椭圆 54">
                <a:extLst>
                  <a:ext uri="{FF2B5EF4-FFF2-40B4-BE49-F238E27FC236}">
                    <a16:creationId xmlns:a16="http://schemas.microsoft.com/office/drawing/2014/main" id="{A07E7CF2-C4BC-45EF-A93E-738BE291C992}"/>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6" name="椭圆 55">
                <a:extLst>
                  <a:ext uri="{FF2B5EF4-FFF2-40B4-BE49-F238E27FC236}">
                    <a16:creationId xmlns:a16="http://schemas.microsoft.com/office/drawing/2014/main" id="{D3CB4B49-8385-400D-9A89-DE7E9AB0A279}"/>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750" fill="hold"/>
                                            <p:tgtEl>
                                              <p:spTgt spid="43"/>
                                            </p:tgtEl>
                                            <p:attrNameLst>
                                              <p:attrName>ppt_w</p:attrName>
                                            </p:attrNameLst>
                                          </p:cBhvr>
                                          <p:tavLst>
                                            <p:tav tm="0">
                                              <p:val>
                                                <p:fltVal val="0"/>
                                              </p:val>
                                            </p:tav>
                                            <p:tav tm="100000">
                                              <p:val>
                                                <p:strVal val="#ppt_w"/>
                                              </p:val>
                                            </p:tav>
                                          </p:tavLst>
                                        </p:anim>
                                        <p:anim calcmode="lin" valueType="num">
                                          <p:cBhvr>
                                            <p:cTn id="8" dur="750" fill="hold"/>
                                            <p:tgtEl>
                                              <p:spTgt spid="43"/>
                                            </p:tgtEl>
                                            <p:attrNameLst>
                                              <p:attrName>ppt_h</p:attrName>
                                            </p:attrNameLst>
                                          </p:cBhvr>
                                          <p:tavLst>
                                            <p:tav tm="0">
                                              <p:val>
                                                <p:fltVal val="0"/>
                                              </p:val>
                                            </p:tav>
                                            <p:tav tm="100000">
                                              <p:val>
                                                <p:strVal val="#ppt_h"/>
                                              </p:val>
                                            </p:tav>
                                          </p:tavLst>
                                        </p:anim>
                                        <p:animEffect transition="in" filter="fade">
                                          <p:cBhvr>
                                            <p:cTn id="9" dur="750"/>
                                            <p:tgtEl>
                                              <p:spTgt spid="43"/>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500" fill="hold"/>
                                            <p:tgtEl>
                                              <p:spTgt spid="52"/>
                                            </p:tgtEl>
                                            <p:attrNameLst>
                                              <p:attrName>ppt_w</p:attrName>
                                            </p:attrNameLst>
                                          </p:cBhvr>
                                          <p:tavLst>
                                            <p:tav tm="0">
                                              <p:val>
                                                <p:fltVal val="0"/>
                                              </p:val>
                                            </p:tav>
                                            <p:tav tm="100000">
                                              <p:val>
                                                <p:strVal val="#ppt_w"/>
                                              </p:val>
                                            </p:tav>
                                          </p:tavLst>
                                        </p:anim>
                                        <p:anim calcmode="lin" valueType="num">
                                          <p:cBhvr>
                                            <p:cTn id="14" dur="1500" fill="hold"/>
                                            <p:tgtEl>
                                              <p:spTgt spid="52"/>
                                            </p:tgtEl>
                                            <p:attrNameLst>
                                              <p:attrName>ppt_h</p:attrName>
                                            </p:attrNameLst>
                                          </p:cBhvr>
                                          <p:tavLst>
                                            <p:tav tm="0">
                                              <p:val>
                                                <p:fltVal val="0"/>
                                              </p:val>
                                            </p:tav>
                                            <p:tav tm="100000">
                                              <p:val>
                                                <p:strVal val="#ppt_h"/>
                                              </p:val>
                                            </p:tav>
                                          </p:tavLst>
                                        </p:anim>
                                        <p:anim calcmode="lin" valueType="num">
                                          <p:cBhvr>
                                            <p:cTn id="15" dur="1500" fill="hold"/>
                                            <p:tgtEl>
                                              <p:spTgt spid="52"/>
                                            </p:tgtEl>
                                            <p:attrNameLst>
                                              <p:attrName>style.rotation</p:attrName>
                                            </p:attrNameLst>
                                          </p:cBhvr>
                                          <p:tavLst>
                                            <p:tav tm="0">
                                              <p:val>
                                                <p:fltVal val="360"/>
                                              </p:val>
                                            </p:tav>
                                            <p:tav tm="100000">
                                              <p:val>
                                                <p:fltVal val="0"/>
                                              </p:val>
                                            </p:tav>
                                          </p:tavLst>
                                        </p:anim>
                                        <p:animEffect transition="in" filter="fade">
                                          <p:cBhvr>
                                            <p:cTn id="16" dur="1500"/>
                                            <p:tgtEl>
                                              <p:spTgt spid="52"/>
                                            </p:tgtEl>
                                          </p:cBhvr>
                                        </p:animEffect>
                                      </p:childTnLst>
                                    </p:cTn>
                                  </p:par>
                                </p:childTnLst>
                              </p:cTn>
                            </p:par>
                            <p:par>
                              <p:cTn id="17" fill="hold">
                                <p:stCondLst>
                                  <p:cond delay="2250"/>
                                </p:stCondLst>
                                <p:childTnLst>
                                  <p:par>
                                    <p:cTn id="18" presetID="22" presetClass="entr" presetSubtype="1"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up)">
                                          <p:cBhvr>
                                            <p:cTn id="20" dur="750"/>
                                            <p:tgtEl>
                                              <p:spTgt spid="44"/>
                                            </p:tgtEl>
                                          </p:cBhvr>
                                        </p:animEffect>
                                      </p:childTnLst>
                                    </p:cTn>
                                  </p:par>
                                </p:childTnLst>
                              </p:cTn>
                            </p:par>
                            <p:par>
                              <p:cTn id="21" fill="hold">
                                <p:stCondLst>
                                  <p:cond delay="3000"/>
                                </p:stCondLst>
                                <p:childTnLst>
                                  <p:par>
                                    <p:cTn id="22" presetID="2" presetClass="entr" presetSubtype="1" fill="hold" grpId="0" nodeType="afterEffect" p14:presetBounceEnd="46667">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14:bounceEnd="46667">
                                          <p:cBhvr additive="base">
                                            <p:cTn id="24" dur="750" fill="hold"/>
                                            <p:tgtEl>
                                              <p:spTgt spid="51"/>
                                            </p:tgtEl>
                                            <p:attrNameLst>
                                              <p:attrName>ppt_x</p:attrName>
                                            </p:attrNameLst>
                                          </p:cBhvr>
                                          <p:tavLst>
                                            <p:tav tm="0">
                                              <p:val>
                                                <p:strVal val="#ppt_x"/>
                                              </p:val>
                                            </p:tav>
                                            <p:tav tm="100000">
                                              <p:val>
                                                <p:strVal val="#ppt_x"/>
                                              </p:val>
                                            </p:tav>
                                          </p:tavLst>
                                        </p:anim>
                                        <p:anim calcmode="lin" valueType="num" p14:bounceEnd="46667">
                                          <p:cBhvr additive="base">
                                            <p:cTn id="25" dur="7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750" fill="hold"/>
                                            <p:tgtEl>
                                              <p:spTgt spid="43"/>
                                            </p:tgtEl>
                                            <p:attrNameLst>
                                              <p:attrName>ppt_w</p:attrName>
                                            </p:attrNameLst>
                                          </p:cBhvr>
                                          <p:tavLst>
                                            <p:tav tm="0">
                                              <p:val>
                                                <p:fltVal val="0"/>
                                              </p:val>
                                            </p:tav>
                                            <p:tav tm="100000">
                                              <p:val>
                                                <p:strVal val="#ppt_w"/>
                                              </p:val>
                                            </p:tav>
                                          </p:tavLst>
                                        </p:anim>
                                        <p:anim calcmode="lin" valueType="num">
                                          <p:cBhvr>
                                            <p:cTn id="8" dur="750" fill="hold"/>
                                            <p:tgtEl>
                                              <p:spTgt spid="43"/>
                                            </p:tgtEl>
                                            <p:attrNameLst>
                                              <p:attrName>ppt_h</p:attrName>
                                            </p:attrNameLst>
                                          </p:cBhvr>
                                          <p:tavLst>
                                            <p:tav tm="0">
                                              <p:val>
                                                <p:fltVal val="0"/>
                                              </p:val>
                                            </p:tav>
                                            <p:tav tm="100000">
                                              <p:val>
                                                <p:strVal val="#ppt_h"/>
                                              </p:val>
                                            </p:tav>
                                          </p:tavLst>
                                        </p:anim>
                                        <p:animEffect transition="in" filter="fade">
                                          <p:cBhvr>
                                            <p:cTn id="9" dur="750"/>
                                            <p:tgtEl>
                                              <p:spTgt spid="43"/>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1500" fill="hold"/>
                                            <p:tgtEl>
                                              <p:spTgt spid="52"/>
                                            </p:tgtEl>
                                            <p:attrNameLst>
                                              <p:attrName>ppt_w</p:attrName>
                                            </p:attrNameLst>
                                          </p:cBhvr>
                                          <p:tavLst>
                                            <p:tav tm="0">
                                              <p:val>
                                                <p:fltVal val="0"/>
                                              </p:val>
                                            </p:tav>
                                            <p:tav tm="100000">
                                              <p:val>
                                                <p:strVal val="#ppt_w"/>
                                              </p:val>
                                            </p:tav>
                                          </p:tavLst>
                                        </p:anim>
                                        <p:anim calcmode="lin" valueType="num">
                                          <p:cBhvr>
                                            <p:cTn id="14" dur="1500" fill="hold"/>
                                            <p:tgtEl>
                                              <p:spTgt spid="52"/>
                                            </p:tgtEl>
                                            <p:attrNameLst>
                                              <p:attrName>ppt_h</p:attrName>
                                            </p:attrNameLst>
                                          </p:cBhvr>
                                          <p:tavLst>
                                            <p:tav tm="0">
                                              <p:val>
                                                <p:fltVal val="0"/>
                                              </p:val>
                                            </p:tav>
                                            <p:tav tm="100000">
                                              <p:val>
                                                <p:strVal val="#ppt_h"/>
                                              </p:val>
                                            </p:tav>
                                          </p:tavLst>
                                        </p:anim>
                                        <p:anim calcmode="lin" valueType="num">
                                          <p:cBhvr>
                                            <p:cTn id="15" dur="1500" fill="hold"/>
                                            <p:tgtEl>
                                              <p:spTgt spid="52"/>
                                            </p:tgtEl>
                                            <p:attrNameLst>
                                              <p:attrName>style.rotation</p:attrName>
                                            </p:attrNameLst>
                                          </p:cBhvr>
                                          <p:tavLst>
                                            <p:tav tm="0">
                                              <p:val>
                                                <p:fltVal val="360"/>
                                              </p:val>
                                            </p:tav>
                                            <p:tav tm="100000">
                                              <p:val>
                                                <p:fltVal val="0"/>
                                              </p:val>
                                            </p:tav>
                                          </p:tavLst>
                                        </p:anim>
                                        <p:animEffect transition="in" filter="fade">
                                          <p:cBhvr>
                                            <p:cTn id="16" dur="1500"/>
                                            <p:tgtEl>
                                              <p:spTgt spid="52"/>
                                            </p:tgtEl>
                                          </p:cBhvr>
                                        </p:animEffect>
                                      </p:childTnLst>
                                    </p:cTn>
                                  </p:par>
                                </p:childTnLst>
                              </p:cTn>
                            </p:par>
                            <p:par>
                              <p:cTn id="17" fill="hold">
                                <p:stCondLst>
                                  <p:cond delay="2250"/>
                                </p:stCondLst>
                                <p:childTnLst>
                                  <p:par>
                                    <p:cTn id="18" presetID="22" presetClass="entr" presetSubtype="1" fill="hold" nodeType="after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up)">
                                          <p:cBhvr>
                                            <p:cTn id="20" dur="750"/>
                                            <p:tgtEl>
                                              <p:spTgt spid="44"/>
                                            </p:tgtEl>
                                          </p:cBhvr>
                                        </p:animEffect>
                                      </p:childTnLst>
                                    </p:cTn>
                                  </p:par>
                                </p:childTnLst>
                              </p:cTn>
                            </p:par>
                            <p:par>
                              <p:cTn id="21" fill="hold">
                                <p:stCondLst>
                                  <p:cond delay="3000"/>
                                </p:stCondLst>
                                <p:childTnLst>
                                  <p:par>
                                    <p:cTn id="22" presetID="2" presetClass="entr" presetSubtype="1" fill="hold" grpId="0" nodeType="afterEffect">
                                      <p:stCondLst>
                                        <p:cond delay="0"/>
                                      </p:stCondLst>
                                      <p:childTnLst>
                                        <p:set>
                                          <p:cBhvr>
                                            <p:cTn id="23" dur="1" fill="hold">
                                              <p:stCondLst>
                                                <p:cond delay="0"/>
                                              </p:stCondLst>
                                            </p:cTn>
                                            <p:tgtEl>
                                              <p:spTgt spid="51"/>
                                            </p:tgtEl>
                                            <p:attrNameLst>
                                              <p:attrName>style.visibility</p:attrName>
                                            </p:attrNameLst>
                                          </p:cBhvr>
                                          <p:to>
                                            <p:strVal val="visible"/>
                                          </p:to>
                                        </p:set>
                                        <p:anim calcmode="lin" valueType="num">
                                          <p:cBhvr additive="base">
                                            <p:cTn id="24" dur="750" fill="hold"/>
                                            <p:tgtEl>
                                              <p:spTgt spid="51"/>
                                            </p:tgtEl>
                                            <p:attrNameLst>
                                              <p:attrName>ppt_x</p:attrName>
                                            </p:attrNameLst>
                                          </p:cBhvr>
                                          <p:tavLst>
                                            <p:tav tm="0">
                                              <p:val>
                                                <p:strVal val="#ppt_x"/>
                                              </p:val>
                                            </p:tav>
                                            <p:tav tm="100000">
                                              <p:val>
                                                <p:strVal val="#ppt_x"/>
                                              </p:val>
                                            </p:tav>
                                          </p:tavLst>
                                        </p:anim>
                                        <p:anim calcmode="lin" valueType="num">
                                          <p:cBhvr additive="base">
                                            <p:cTn id="25" dur="750" fill="hold"/>
                                            <p:tgtEl>
                                              <p:spTgt spid="5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3AFC04E-F186-4442-946B-2075F1C01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333E148D-EDF6-4459-AE13-1F7EAFCF9328}"/>
              </a:ext>
            </a:extLst>
          </p:cNvPr>
          <p:cNvGrpSpPr>
            <a:grpSpLocks/>
          </p:cNvGrpSpPr>
          <p:nvPr/>
        </p:nvGrpSpPr>
        <p:grpSpPr bwMode="auto">
          <a:xfrm>
            <a:off x="3004320" y="333830"/>
            <a:ext cx="6190345" cy="6190342"/>
            <a:chOff x="-388653" y="217475"/>
            <a:chExt cx="6422744" cy="6423051"/>
          </a:xfrm>
        </p:grpSpPr>
        <p:sp>
          <p:nvSpPr>
            <p:cNvPr id="11" name="椭圆 10">
              <a:extLst>
                <a:ext uri="{FF2B5EF4-FFF2-40B4-BE49-F238E27FC236}">
                  <a16:creationId xmlns:a16="http://schemas.microsoft.com/office/drawing/2014/main" id="{A99D6852-1C6C-4F9E-8CC8-9702A09A45FE}"/>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
              <a:extLst>
                <a:ext uri="{FF2B5EF4-FFF2-40B4-BE49-F238E27FC236}">
                  <a16:creationId xmlns:a16="http://schemas.microsoft.com/office/drawing/2014/main" id="{4482A6B0-7A22-4B6E-9ABA-C7FED7C3C28D}"/>
                </a:ext>
              </a:extLst>
            </p:cNvPr>
            <p:cNvGrpSpPr>
              <a:grpSpLocks/>
            </p:cNvGrpSpPr>
            <p:nvPr/>
          </p:nvGrpSpPr>
          <p:grpSpPr bwMode="auto">
            <a:xfrm>
              <a:off x="-185157" y="1919201"/>
              <a:ext cx="6206918" cy="2544927"/>
              <a:chOff x="-185157" y="1919201"/>
              <a:chExt cx="6206918" cy="2544927"/>
            </a:xfrm>
          </p:grpSpPr>
          <p:sp>
            <p:nvSpPr>
              <p:cNvPr id="13" name="椭圆 12">
                <a:extLst>
                  <a:ext uri="{FF2B5EF4-FFF2-40B4-BE49-F238E27FC236}">
                    <a16:creationId xmlns:a16="http://schemas.microsoft.com/office/drawing/2014/main" id="{A28C64A6-6AED-4989-B0BE-0353A9A78D4B}"/>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椭圆 14">
                <a:extLst>
                  <a:ext uri="{FF2B5EF4-FFF2-40B4-BE49-F238E27FC236}">
                    <a16:creationId xmlns:a16="http://schemas.microsoft.com/office/drawing/2014/main" id="{19C80A86-D5DE-4C44-A112-437D824CBB67}"/>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16" name="矩形 15">
            <a:extLst>
              <a:ext uri="{FF2B5EF4-FFF2-40B4-BE49-F238E27FC236}">
                <a16:creationId xmlns:a16="http://schemas.microsoft.com/office/drawing/2014/main" id="{9F531010-F48F-47A0-B46E-B403298D8286}"/>
              </a:ext>
            </a:extLst>
          </p:cNvPr>
          <p:cNvSpPr/>
          <p:nvPr/>
        </p:nvSpPr>
        <p:spPr>
          <a:xfrm>
            <a:off x="4255339" y="3457355"/>
            <a:ext cx="3865562" cy="738664"/>
          </a:xfrm>
          <a:prstGeom prst="rect">
            <a:avLst/>
          </a:prstGeom>
        </p:spPr>
        <p:txBody>
          <a:bodyPr lIns="0" tIns="0" rIns="0" bIns="0">
            <a:spAutoFit/>
          </a:bodyPr>
          <a:lstStyle/>
          <a:p>
            <a:pPr algn="ctr" eaLnBrk="1" hangingPunct="1">
              <a:defRPr/>
            </a:pPr>
            <a:r>
              <a:rPr lang="zh-CN" altLang="en-US" sz="4800" b="1" noProof="1">
                <a:solidFill>
                  <a:srgbClr val="F76B47"/>
                </a:solidFill>
                <a:latin typeface="微软雅黑" panose="020B0503020204020204" pitchFamily="34" charset="-122"/>
                <a:ea typeface="微软雅黑" panose="020B0503020204020204"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4297065" y="4215271"/>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4297065" y="4530956"/>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5469633" y="1825497"/>
            <a:ext cx="1422188" cy="1417338"/>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latin typeface="微软雅黑" panose="020B0503020204020204" pitchFamily="34" charset="-122"/>
                <a:ea typeface="微软雅黑" panose="020B0503020204020204" pitchFamily="34" charset="-122"/>
              </a:rPr>
              <a:t>1</a:t>
            </a:r>
            <a:endParaRPr lang="zh-CN" altLang="en-US" sz="6000" noProof="1">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14:presetBounceEnd="50667">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14:bounceEnd="50667">
                                          <p:cBhvr additive="base">
                                            <p:cTn id="20"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750" fill="hold"/>
                                            <p:tgtEl>
                                              <p:spTgt spid="19"/>
                                            </p:tgtEl>
                                            <p:attrNameLst>
                                              <p:attrName>ppt_x</p:attrName>
                                            </p:attrNameLst>
                                          </p:cBhvr>
                                          <p:tavLst>
                                            <p:tav tm="0">
                                              <p:val>
                                                <p:strVal val="0-#ppt_w/2"/>
                                              </p:val>
                                            </p:tav>
                                            <p:tav tm="100000">
                                              <p:val>
                                                <p:strVal val="#ppt_x"/>
                                              </p:val>
                                            </p:tav>
                                          </p:tavLst>
                                        </p:anim>
                                        <p:anim calcmode="lin" valueType="num">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7683985F-8953-45A4-9268-21036947DB18}"/>
              </a:ext>
            </a:extLst>
          </p:cNvPr>
          <p:cNvGrpSpPr/>
          <p:nvPr/>
        </p:nvGrpSpPr>
        <p:grpSpPr>
          <a:xfrm>
            <a:off x="955330" y="2168577"/>
            <a:ext cx="10341322" cy="3478128"/>
            <a:chOff x="1146636" y="1400448"/>
            <a:chExt cx="6735470" cy="2265362"/>
          </a:xfrm>
        </p:grpSpPr>
        <p:grpSp>
          <p:nvGrpSpPr>
            <p:cNvPr id="6" name="组合 5">
              <a:extLst>
                <a:ext uri="{FF2B5EF4-FFF2-40B4-BE49-F238E27FC236}">
                  <a16:creationId xmlns:a16="http://schemas.microsoft.com/office/drawing/2014/main" id="{DB0104DD-82DA-44B6-9CFC-4F9C6A198C77}"/>
                </a:ext>
              </a:extLst>
            </p:cNvPr>
            <p:cNvGrpSpPr/>
            <p:nvPr/>
          </p:nvGrpSpPr>
          <p:grpSpPr>
            <a:xfrm>
              <a:off x="3268663" y="1400448"/>
              <a:ext cx="2527300" cy="2265362"/>
              <a:chOff x="3268663" y="1400448"/>
              <a:chExt cx="2527300" cy="2265362"/>
            </a:xfrm>
            <a:solidFill>
              <a:srgbClr val="EEECE1">
                <a:lumMod val="50000"/>
              </a:srgbClr>
            </a:solidFill>
          </p:grpSpPr>
          <p:sp>
            <p:nvSpPr>
              <p:cNvPr id="13" name="Isosceles Triangle 1">
                <a:extLst>
                  <a:ext uri="{FF2B5EF4-FFF2-40B4-BE49-F238E27FC236}">
                    <a16:creationId xmlns:a16="http://schemas.microsoft.com/office/drawing/2014/main" id="{5776DD5E-7E49-44E5-9F21-BFD32AA34683}"/>
                  </a:ext>
                </a:extLst>
              </p:cNvPr>
              <p:cNvSpPr/>
              <p:nvPr/>
            </p:nvSpPr>
            <p:spPr>
              <a:xfrm>
                <a:off x="3995738" y="2121173"/>
                <a:ext cx="1152525" cy="992187"/>
              </a:xfrm>
              <a:prstGeom prst="triangle">
                <a:avLst/>
              </a:prstGeom>
              <a:noFill/>
              <a:ln w="25400" cap="flat" cmpd="sng" algn="ctr">
                <a:solidFill>
                  <a:schemeClr val="bg1">
                    <a:lumMod val="65000"/>
                  </a:schemeClr>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4" name="Oval 2">
                <a:extLst>
                  <a:ext uri="{FF2B5EF4-FFF2-40B4-BE49-F238E27FC236}">
                    <a16:creationId xmlns:a16="http://schemas.microsoft.com/office/drawing/2014/main" id="{B9D27EF1-7196-4530-901D-27B2E3F8EA1F}"/>
                  </a:ext>
                </a:extLst>
              </p:cNvPr>
              <p:cNvSpPr/>
              <p:nvPr/>
            </p:nvSpPr>
            <p:spPr>
              <a:xfrm>
                <a:off x="4067175" y="1400448"/>
                <a:ext cx="1009650" cy="1008062"/>
              </a:xfrm>
              <a:prstGeom prst="ellipse">
                <a:avLst/>
              </a:prstGeom>
              <a:solidFill>
                <a:srgbClr val="F76B47"/>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dirty="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5" name="Oval 29">
                <a:extLst>
                  <a:ext uri="{FF2B5EF4-FFF2-40B4-BE49-F238E27FC236}">
                    <a16:creationId xmlns:a16="http://schemas.microsoft.com/office/drawing/2014/main" id="{3CFEC1C2-D9AB-4CED-B970-A783494CB41D}"/>
                  </a:ext>
                </a:extLst>
              </p:cNvPr>
              <p:cNvSpPr/>
              <p:nvPr/>
            </p:nvSpPr>
            <p:spPr>
              <a:xfrm>
                <a:off x="4787900" y="2657748"/>
                <a:ext cx="1008063" cy="1008062"/>
              </a:xfrm>
              <a:prstGeom prst="ellipse">
                <a:avLst/>
              </a:prstGeom>
              <a:solidFill>
                <a:srgbClr val="A7B963"/>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itchFamily="34" charset="0"/>
                </a:endParaRPr>
              </a:p>
            </p:txBody>
          </p:sp>
          <p:sp>
            <p:nvSpPr>
              <p:cNvPr id="16" name="Oval 31">
                <a:extLst>
                  <a:ext uri="{FF2B5EF4-FFF2-40B4-BE49-F238E27FC236}">
                    <a16:creationId xmlns:a16="http://schemas.microsoft.com/office/drawing/2014/main" id="{12AFD2FC-22B6-4424-9F8D-19D450630CCF}"/>
                  </a:ext>
                </a:extLst>
              </p:cNvPr>
              <p:cNvSpPr/>
              <p:nvPr/>
            </p:nvSpPr>
            <p:spPr>
              <a:xfrm>
                <a:off x="3268663" y="2657748"/>
                <a:ext cx="1008062" cy="1008062"/>
              </a:xfrm>
              <a:prstGeom prst="ellipse">
                <a:avLst/>
              </a:prstGeom>
              <a:solidFill>
                <a:srgbClr val="A7B963"/>
              </a:solidFill>
              <a:ln w="381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800" b="0" i="0" u="none" strike="noStrike" kern="0" cap="none" spc="0" normalizeH="0" baseline="0" noProof="0">
                  <a:ln>
                    <a:noFill/>
                  </a:ln>
                  <a:solidFill>
                    <a:schemeClr val="bg1">
                      <a:lumMod val="65000"/>
                    </a:schemeClr>
                  </a:solidFill>
                  <a:effectLst/>
                  <a:uLnTx/>
                  <a:uFillTx/>
                  <a:latin typeface="Calibri"/>
                  <a:ea typeface="宋体" panose="02010600030101010101" pitchFamily="2" charset="-122"/>
                  <a:cs typeface="Arial" pitchFamily="34" charset="0"/>
                </a:endParaRPr>
              </a:p>
            </p:txBody>
          </p:sp>
        </p:grpSp>
        <p:sp>
          <p:nvSpPr>
            <p:cNvPr id="7" name="Rectangle 52">
              <a:extLst>
                <a:ext uri="{FF2B5EF4-FFF2-40B4-BE49-F238E27FC236}">
                  <a16:creationId xmlns:a16="http://schemas.microsoft.com/office/drawing/2014/main" id="{DACF508E-07B4-45D7-8129-9C21EF9BA437}"/>
                </a:ext>
              </a:extLst>
            </p:cNvPr>
            <p:cNvSpPr>
              <a:spLocks noChangeArrowheads="1"/>
            </p:cNvSpPr>
            <p:nvPr/>
          </p:nvSpPr>
          <p:spPr bwMode="auto">
            <a:xfrm>
              <a:off x="6073944" y="1729054"/>
              <a:ext cx="1808162" cy="189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65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65000"/>
                  </a:schemeClr>
                </a:solidFill>
                <a:effectLst/>
                <a:uLnTx/>
                <a:uFillTx/>
              </a:endParaRPr>
            </a:p>
          </p:txBody>
        </p:sp>
        <p:sp>
          <p:nvSpPr>
            <p:cNvPr id="9" name="Rectangle 64">
              <a:extLst>
                <a:ext uri="{FF2B5EF4-FFF2-40B4-BE49-F238E27FC236}">
                  <a16:creationId xmlns:a16="http://schemas.microsoft.com/office/drawing/2014/main" id="{84C8FDEA-EFBD-4103-8F5B-3B98446A0C01}"/>
                </a:ext>
              </a:extLst>
            </p:cNvPr>
            <p:cNvSpPr>
              <a:spLocks noChangeArrowheads="1"/>
            </p:cNvSpPr>
            <p:nvPr/>
          </p:nvSpPr>
          <p:spPr bwMode="auto">
            <a:xfrm>
              <a:off x="1146636" y="1729054"/>
              <a:ext cx="1808163" cy="1896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defTabSz="914400" eaLnBrk="1" fontAlgn="auto" latinLnBrk="0" hangingPunct="1">
                <a:lnSpc>
                  <a:spcPct val="14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65000"/>
                    </a:schemeClr>
                  </a:solidFill>
                  <a:effectLst/>
                  <a:uLnTx/>
                  <a:uFillTx/>
                  <a:latin typeface="方正兰亭黑简体" pitchFamily="2" charset="-122"/>
                  <a:ea typeface="方正兰亭黑简体" pitchFamily="2" charset="-122"/>
                </a:rPr>
                <a:t>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您的内容打在这里，或者通过复制的文本后，在此选择粘贴，并选择只保留文字。</a:t>
              </a:r>
              <a:endParaRPr kumimoji="0" lang="en-US" altLang="zh-CN" sz="1200" b="0" i="0" u="none" strike="noStrike" kern="0" cap="none" spc="0" normalizeH="0" baseline="0" noProof="0" dirty="0">
                <a:ln>
                  <a:noFill/>
                </a:ln>
                <a:solidFill>
                  <a:schemeClr val="bg1">
                    <a:lumMod val="65000"/>
                  </a:schemeClr>
                </a:solidFill>
                <a:effectLst/>
                <a:uLnTx/>
                <a:uFillTx/>
              </a:endParaRPr>
            </a:p>
          </p:txBody>
        </p:sp>
        <p:sp>
          <p:nvSpPr>
            <p:cNvPr id="10" name="矩形 9">
              <a:extLst>
                <a:ext uri="{FF2B5EF4-FFF2-40B4-BE49-F238E27FC236}">
                  <a16:creationId xmlns:a16="http://schemas.microsoft.com/office/drawing/2014/main" id="{501DEEAC-62EB-4460-AC92-53942D4C1821}"/>
                </a:ext>
              </a:extLst>
            </p:cNvPr>
            <p:cNvSpPr/>
            <p:nvPr/>
          </p:nvSpPr>
          <p:spPr>
            <a:xfrm>
              <a:off x="4248834" y="1751841"/>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1" name="矩形 10">
              <a:extLst>
                <a:ext uri="{FF2B5EF4-FFF2-40B4-BE49-F238E27FC236}">
                  <a16:creationId xmlns:a16="http://schemas.microsoft.com/office/drawing/2014/main" id="{66AB825A-EC97-453F-970D-D498AA6E15BF}"/>
                </a:ext>
              </a:extLst>
            </p:cNvPr>
            <p:cNvSpPr/>
            <p:nvPr/>
          </p:nvSpPr>
          <p:spPr>
            <a:xfrm>
              <a:off x="3449528" y="2977113"/>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sp>
          <p:nvSpPr>
            <p:cNvPr id="12" name="矩形 11">
              <a:extLst>
                <a:ext uri="{FF2B5EF4-FFF2-40B4-BE49-F238E27FC236}">
                  <a16:creationId xmlns:a16="http://schemas.microsoft.com/office/drawing/2014/main" id="{76A71546-A443-4704-A352-791FA708AFCE}"/>
                </a:ext>
              </a:extLst>
            </p:cNvPr>
            <p:cNvSpPr/>
            <p:nvPr/>
          </p:nvSpPr>
          <p:spPr>
            <a:xfrm>
              <a:off x="5058867" y="3058818"/>
              <a:ext cx="588015" cy="340782"/>
            </a:xfrm>
            <a:prstGeom prst="rect">
              <a:avLst/>
            </a:prstGeom>
          </p:spPr>
          <p:txBody>
            <a:bodyPr wrap="none">
              <a:spAutoFit/>
            </a:bodyPr>
            <a:lstStyle/>
            <a:p>
              <a:r>
                <a:rPr lang="zh-CN" altLang="en-US" sz="2800" dirty="0">
                  <a:solidFill>
                    <a:schemeClr val="bg1"/>
                  </a:solidFill>
                  <a:latin typeface="方正兰亭中黑_GBK" pitchFamily="2" charset="-122"/>
                  <a:ea typeface="方正兰亭中黑_GBK" pitchFamily="2" charset="-122"/>
                </a:rPr>
                <a:t>标题</a:t>
              </a: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sp>
        <p:nvSpPr>
          <p:cNvPr id="5" name="TextBox 83">
            <a:extLst>
              <a:ext uri="{FF2B5EF4-FFF2-40B4-BE49-F238E27FC236}">
                <a16:creationId xmlns:a16="http://schemas.microsoft.com/office/drawing/2014/main" id="{5977F609-7B6D-4270-B4C4-7D0DFED668D0}"/>
              </a:ext>
            </a:extLst>
          </p:cNvPr>
          <p:cNvSpPr txBox="1"/>
          <p:nvPr/>
        </p:nvSpPr>
        <p:spPr>
          <a:xfrm>
            <a:off x="8030018" y="2688418"/>
            <a:ext cx="325884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50000"/>
                  </a:schemeClr>
                </a:solidFill>
                <a:latin typeface="Raleway" panose="020B0003030101060003" pitchFamily="34" charset="0"/>
              </a:rPr>
              <a:t>consecttur baraka simanuk hem barakachem tok tok beungek dem demiconsectturconsecttur Baraka adik</a:t>
            </a:r>
          </a:p>
        </p:txBody>
      </p:sp>
      <p:sp>
        <p:nvSpPr>
          <p:cNvPr id="6" name="Text Placeholder 2">
            <a:extLst>
              <a:ext uri="{FF2B5EF4-FFF2-40B4-BE49-F238E27FC236}">
                <a16:creationId xmlns:a16="http://schemas.microsoft.com/office/drawing/2014/main" id="{78392E23-E6D0-4168-BF82-A8F575D4DD68}"/>
              </a:ext>
            </a:extLst>
          </p:cNvPr>
          <p:cNvSpPr>
            <a:spLocks noGrp="1"/>
          </p:cNvSpPr>
          <p:nvPr/>
        </p:nvSpPr>
        <p:spPr bwMode="auto">
          <a:xfrm>
            <a:off x="8030018" y="2370918"/>
            <a:ext cx="218122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50000"/>
                  </a:schemeClr>
                </a:solidFill>
                <a:latin typeface="Roboto Condensed" panose="02000000000000000000" pitchFamily="2" charset="0"/>
                <a:ea typeface="Roboto Condensed" panose="02000000000000000000" pitchFamily="2" charset="0"/>
              </a:rPr>
              <a:t>Title</a:t>
            </a:r>
          </a:p>
        </p:txBody>
      </p:sp>
      <p:sp>
        <p:nvSpPr>
          <p:cNvPr id="7" name="TextBox 85">
            <a:extLst>
              <a:ext uri="{FF2B5EF4-FFF2-40B4-BE49-F238E27FC236}">
                <a16:creationId xmlns:a16="http://schemas.microsoft.com/office/drawing/2014/main" id="{338F406B-7D4E-4878-A796-00237B7B9B81}"/>
              </a:ext>
            </a:extLst>
          </p:cNvPr>
          <p:cNvSpPr txBox="1"/>
          <p:nvPr/>
        </p:nvSpPr>
        <p:spPr>
          <a:xfrm>
            <a:off x="8097251" y="4788681"/>
            <a:ext cx="3381832"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fontAlgn="auto" hangingPunct="1">
              <a:spcBef>
                <a:spcPts val="0"/>
              </a:spcBef>
              <a:spcAft>
                <a:spcPts val="0"/>
              </a:spcAft>
              <a:defRPr/>
            </a:pPr>
            <a:r>
              <a:rPr lang="en-GB" sz="1400" dirty="0">
                <a:solidFill>
                  <a:schemeClr val="bg1">
                    <a:lumMod val="50000"/>
                  </a:schemeClr>
                </a:solidFill>
                <a:latin typeface="Raleway" panose="020B0003030101060003" pitchFamily="34" charset="0"/>
              </a:rPr>
              <a:t>consecttur baraka simanuk hem barakachem tok tok beungek dem demiconsectturconsecttur Baraka adik</a:t>
            </a:r>
          </a:p>
        </p:txBody>
      </p:sp>
      <p:sp>
        <p:nvSpPr>
          <p:cNvPr id="9" name="Text Placeholder 2">
            <a:extLst>
              <a:ext uri="{FF2B5EF4-FFF2-40B4-BE49-F238E27FC236}">
                <a16:creationId xmlns:a16="http://schemas.microsoft.com/office/drawing/2014/main" id="{B791181E-6BA8-49F2-AECB-081BFF0CE7CC}"/>
              </a:ext>
            </a:extLst>
          </p:cNvPr>
          <p:cNvSpPr>
            <a:spLocks noGrp="1"/>
          </p:cNvSpPr>
          <p:nvPr/>
        </p:nvSpPr>
        <p:spPr bwMode="auto">
          <a:xfrm>
            <a:off x="8097251" y="4471181"/>
            <a:ext cx="216535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ltLang="es-ES" sz="2400" b="1" dirty="0">
                <a:solidFill>
                  <a:schemeClr val="bg1">
                    <a:lumMod val="50000"/>
                  </a:schemeClr>
                </a:solidFill>
                <a:latin typeface="Roboto Condensed" panose="02000000000000000000" pitchFamily="2" charset="0"/>
                <a:ea typeface="Roboto Condensed" panose="02000000000000000000" pitchFamily="2" charset="0"/>
              </a:rPr>
              <a:t>Title</a:t>
            </a:r>
          </a:p>
        </p:txBody>
      </p:sp>
      <p:sp>
        <p:nvSpPr>
          <p:cNvPr id="10" name="TextBox 87">
            <a:extLst>
              <a:ext uri="{FF2B5EF4-FFF2-40B4-BE49-F238E27FC236}">
                <a16:creationId xmlns:a16="http://schemas.microsoft.com/office/drawing/2014/main" id="{FD838B61-E662-4F1B-BB34-1E5143BBD0BE}"/>
              </a:ext>
            </a:extLst>
          </p:cNvPr>
          <p:cNvSpPr txBox="1"/>
          <p:nvPr/>
        </p:nvSpPr>
        <p:spPr>
          <a:xfrm>
            <a:off x="823113" y="4798206"/>
            <a:ext cx="3263003"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50000"/>
                  </a:schemeClr>
                </a:solidFill>
                <a:latin typeface="Raleway" panose="020B0003030101060003" pitchFamily="34" charset="0"/>
              </a:rPr>
              <a:t>consecttur baraka simanuk hem barakachem tok tok beungek dem demiconsectturconsecttur Baraka adik</a:t>
            </a:r>
          </a:p>
        </p:txBody>
      </p:sp>
      <p:sp>
        <p:nvSpPr>
          <p:cNvPr id="11" name="Text Placeholder 2">
            <a:extLst>
              <a:ext uri="{FF2B5EF4-FFF2-40B4-BE49-F238E27FC236}">
                <a16:creationId xmlns:a16="http://schemas.microsoft.com/office/drawing/2014/main" id="{CDCBED07-F8C4-436E-9407-547AA16A6D00}"/>
              </a:ext>
            </a:extLst>
          </p:cNvPr>
          <p:cNvSpPr>
            <a:spLocks noGrp="1"/>
          </p:cNvSpPr>
          <p:nvPr/>
        </p:nvSpPr>
        <p:spPr bwMode="auto">
          <a:xfrm>
            <a:off x="2338278" y="4471181"/>
            <a:ext cx="1747838"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50000"/>
                  </a:schemeClr>
                </a:solidFill>
                <a:latin typeface="Roboto Condensed" panose="02000000000000000000" pitchFamily="2" charset="0"/>
                <a:ea typeface="Roboto Condensed" panose="02000000000000000000" pitchFamily="2" charset="0"/>
              </a:rPr>
              <a:t>Title</a:t>
            </a:r>
          </a:p>
        </p:txBody>
      </p:sp>
      <p:sp>
        <p:nvSpPr>
          <p:cNvPr id="12" name="TextBox 90">
            <a:extLst>
              <a:ext uri="{FF2B5EF4-FFF2-40B4-BE49-F238E27FC236}">
                <a16:creationId xmlns:a16="http://schemas.microsoft.com/office/drawing/2014/main" id="{0573B267-1728-4D76-92CD-214B735523C1}"/>
              </a:ext>
            </a:extLst>
          </p:cNvPr>
          <p:cNvSpPr txBox="1"/>
          <p:nvPr/>
        </p:nvSpPr>
        <p:spPr>
          <a:xfrm>
            <a:off x="930596" y="2688418"/>
            <a:ext cx="3213715" cy="646331"/>
          </a:xfrm>
          <a:prstGeom prst="rect">
            <a:avLst/>
          </a:prstGeom>
          <a:noFill/>
        </p:spPr>
        <p:txBody>
          <a:bodyPr wrap="square" lIns="0" tIns="0" rIns="0" bIns="0">
            <a:spAutoFit/>
          </a:bodyPr>
          <a:ls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r" eaLnBrk="1" fontAlgn="auto" hangingPunct="1">
              <a:spcBef>
                <a:spcPts val="0"/>
              </a:spcBef>
              <a:spcAft>
                <a:spcPts val="0"/>
              </a:spcAft>
              <a:defRPr/>
            </a:pPr>
            <a:r>
              <a:rPr lang="en-GB" sz="1400" dirty="0">
                <a:solidFill>
                  <a:schemeClr val="bg1">
                    <a:lumMod val="50000"/>
                  </a:schemeClr>
                </a:solidFill>
                <a:latin typeface="Raleway" panose="020B0003030101060003" pitchFamily="34" charset="0"/>
              </a:rPr>
              <a:t>consecttur baraka simanuk hem barakachem tok tok beungek dem demiconsectturconsecttur Baraka adik</a:t>
            </a:r>
          </a:p>
        </p:txBody>
      </p:sp>
      <p:sp>
        <p:nvSpPr>
          <p:cNvPr id="13" name="Text Placeholder 2">
            <a:extLst>
              <a:ext uri="{FF2B5EF4-FFF2-40B4-BE49-F238E27FC236}">
                <a16:creationId xmlns:a16="http://schemas.microsoft.com/office/drawing/2014/main" id="{2CB5486B-AB47-442A-BEBB-C31F4F1EA9D2}"/>
              </a:ext>
            </a:extLst>
          </p:cNvPr>
          <p:cNvSpPr>
            <a:spLocks noGrp="1"/>
          </p:cNvSpPr>
          <p:nvPr/>
        </p:nvSpPr>
        <p:spPr bwMode="auto">
          <a:xfrm>
            <a:off x="1814698" y="2370918"/>
            <a:ext cx="2327275"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ctr" anchorCtr="0" compatLnSpc="1">
            <a:prstTxWarp prst="textNoShape">
              <a:avLst/>
            </a:prstTxWarp>
            <a:noAutofit/>
          </a:bodyPr>
          <a:lstStyle>
            <a:lvl1pPr marL="0" indent="0" algn="l" rtl="0" fontAlgn="base">
              <a:lnSpc>
                <a:spcPct val="90000"/>
              </a:lnSpc>
              <a:spcBef>
                <a:spcPts val="1000"/>
              </a:spcBef>
              <a:spcAft>
                <a:spcPct val="0"/>
              </a:spcAft>
              <a:buFont typeface="Arial" panose="020B0604020202020204" pitchFamily="34" charset="0"/>
              <a:buNone/>
              <a:defRPr sz="1600" b="0" kern="1200" baseline="0">
                <a:solidFill>
                  <a:schemeClr val="accent1"/>
                </a:solidFill>
                <a:latin typeface="Kontrapunkt Bob" panose="02000000000000000000" pitchFamily="50" charset="0"/>
                <a:ea typeface="+mn-ea"/>
                <a:cs typeface="+mn-cs"/>
              </a:defRPr>
            </a:lvl1pPr>
            <a:lvl2pPr marL="457200" indent="0" algn="l" rtl="0" fontAlgn="base">
              <a:lnSpc>
                <a:spcPct val="90000"/>
              </a:lnSpc>
              <a:spcBef>
                <a:spcPts val="500"/>
              </a:spcBef>
              <a:spcAft>
                <a:spcPct val="0"/>
              </a:spcAft>
              <a:buFont typeface="Arial" panose="020B0604020202020204" pitchFamily="34" charset="0"/>
              <a:buNone/>
              <a:defRPr sz="2400" kern="1200">
                <a:solidFill>
                  <a:schemeClr val="tx1"/>
                </a:solidFill>
                <a:latin typeface="+mn-lt"/>
                <a:ea typeface="+mn-ea"/>
                <a:cs typeface="+mn-cs"/>
              </a:defRPr>
            </a:lvl2pPr>
            <a:lvl3pPr marL="914400" indent="0" algn="l" rtl="0" fontAlgn="base">
              <a:lnSpc>
                <a:spcPct val="90000"/>
              </a:lnSpc>
              <a:spcBef>
                <a:spcPts val="500"/>
              </a:spcBef>
              <a:spcAft>
                <a:spcPct val="0"/>
              </a:spcAft>
              <a:buFont typeface="Arial" panose="020B0604020202020204" pitchFamily="34" charset="0"/>
              <a:buNone/>
              <a:defRPr sz="2000" kern="1200">
                <a:solidFill>
                  <a:schemeClr val="tx1"/>
                </a:solidFill>
                <a:latin typeface="+mn-lt"/>
                <a:ea typeface="+mn-ea"/>
                <a:cs typeface="+mn-cs"/>
              </a:defRPr>
            </a:lvl3pPr>
            <a:lvl4pPr marL="13716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4pPr>
            <a:lvl5pPr marL="1828800" indent="0" algn="l" rtl="0" fontAlgn="base">
              <a:lnSpc>
                <a:spcPct val="90000"/>
              </a:lnSpc>
              <a:spcBef>
                <a:spcPts val="500"/>
              </a:spcBef>
              <a:spcAft>
                <a:spcPct val="0"/>
              </a:spcAft>
              <a:buFont typeface="Arial" panose="020B0604020202020204" pitchFamily="34" charset="0"/>
              <a:buNone/>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GB" altLang="es-ES" sz="2400" b="1" dirty="0">
                <a:solidFill>
                  <a:schemeClr val="bg1">
                    <a:lumMod val="50000"/>
                  </a:schemeClr>
                </a:solidFill>
                <a:latin typeface="Roboto Condensed" panose="02000000000000000000" pitchFamily="2" charset="0"/>
                <a:ea typeface="Roboto Condensed" panose="02000000000000000000" pitchFamily="2" charset="0"/>
              </a:rPr>
              <a:t>Title </a:t>
            </a:r>
          </a:p>
        </p:txBody>
      </p:sp>
      <p:sp>
        <p:nvSpPr>
          <p:cNvPr id="14" name="下箭头 25">
            <a:extLst>
              <a:ext uri="{FF2B5EF4-FFF2-40B4-BE49-F238E27FC236}">
                <a16:creationId xmlns:a16="http://schemas.microsoft.com/office/drawing/2014/main" id="{9E0E3A93-DBB4-49AB-9BAE-32388BD2E0A9}"/>
              </a:ext>
            </a:extLst>
          </p:cNvPr>
          <p:cNvSpPr/>
          <p:nvPr/>
        </p:nvSpPr>
        <p:spPr>
          <a:xfrm rot="16260000">
            <a:off x="4536378" y="1928827"/>
            <a:ext cx="1847147" cy="2171732"/>
          </a:xfrm>
          <a:custGeom>
            <a:avLst/>
            <a:gdLst/>
            <a:ahLst/>
            <a:cxnLst/>
            <a:rect l="l" t="t" r="r" b="b"/>
            <a:pathLst>
              <a:path w="1465430" h="1722939">
                <a:moveTo>
                  <a:pt x="1465430" y="1388403"/>
                </a:moveTo>
                <a:lnTo>
                  <a:pt x="1055958" y="1722939"/>
                </a:lnTo>
                <a:lnTo>
                  <a:pt x="646486" y="1388403"/>
                </a:lnTo>
                <a:lnTo>
                  <a:pt x="817256" y="1388403"/>
                </a:lnTo>
                <a:cubicBezTo>
                  <a:pt x="818207" y="1379737"/>
                  <a:pt x="818181" y="1371017"/>
                  <a:pt x="818028" y="1362268"/>
                </a:cubicBezTo>
                <a:cubicBezTo>
                  <a:pt x="810000" y="902323"/>
                  <a:pt x="456087" y="529556"/>
                  <a:pt x="8518" y="487973"/>
                </a:cubicBezTo>
                <a:lnTo>
                  <a:pt x="0" y="0"/>
                </a:lnTo>
                <a:cubicBezTo>
                  <a:pt x="717569" y="39799"/>
                  <a:pt x="1292699" y="628338"/>
                  <a:pt x="1305447" y="1358622"/>
                </a:cubicBezTo>
                <a:lnTo>
                  <a:pt x="1304532" y="1388403"/>
                </a:lnTo>
                <a:close/>
              </a:path>
            </a:pathLst>
          </a:cu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5" name="下箭头 25">
            <a:extLst>
              <a:ext uri="{FF2B5EF4-FFF2-40B4-BE49-F238E27FC236}">
                <a16:creationId xmlns:a16="http://schemas.microsoft.com/office/drawing/2014/main" id="{37102939-EEAF-4E82-8689-A775F79521EF}"/>
              </a:ext>
            </a:extLst>
          </p:cNvPr>
          <p:cNvSpPr/>
          <p:nvPr/>
        </p:nvSpPr>
        <p:spPr>
          <a:xfrm rot="10800000">
            <a:off x="4126243" y="3610991"/>
            <a:ext cx="1779959" cy="2163558"/>
          </a:xfrm>
          <a:custGeom>
            <a:avLst/>
            <a:gdLst/>
            <a:ahLst/>
            <a:cxnLst/>
            <a:rect l="l" t="t" r="r" b="b"/>
            <a:pathLst>
              <a:path w="1412127" h="1716454">
                <a:moveTo>
                  <a:pt x="1002655" y="1716454"/>
                </a:moveTo>
                <a:lnTo>
                  <a:pt x="593183" y="1381918"/>
                </a:lnTo>
                <a:lnTo>
                  <a:pt x="763953" y="1381918"/>
                </a:lnTo>
                <a:cubicBezTo>
                  <a:pt x="764904" y="1373252"/>
                  <a:pt x="764878" y="1364532"/>
                  <a:pt x="764725" y="1355783"/>
                </a:cubicBezTo>
                <a:cubicBezTo>
                  <a:pt x="756968" y="911339"/>
                  <a:pt x="426247" y="548296"/>
                  <a:pt x="0" y="487775"/>
                </a:cubicBezTo>
                <a:lnTo>
                  <a:pt x="203814" y="238307"/>
                </a:lnTo>
                <a:lnTo>
                  <a:pt x="9119" y="0"/>
                </a:lnTo>
                <a:cubicBezTo>
                  <a:pt x="697426" y="67860"/>
                  <a:pt x="1239769" y="643211"/>
                  <a:pt x="1252144" y="1352137"/>
                </a:cubicBezTo>
                <a:lnTo>
                  <a:pt x="1251229" y="1381918"/>
                </a:lnTo>
                <a:lnTo>
                  <a:pt x="1412127" y="1381918"/>
                </a:lnTo>
                <a:close/>
              </a:path>
            </a:pathLst>
          </a:cu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6" name="下箭头 25">
            <a:extLst>
              <a:ext uri="{FF2B5EF4-FFF2-40B4-BE49-F238E27FC236}">
                <a16:creationId xmlns:a16="http://schemas.microsoft.com/office/drawing/2014/main" id="{912EA983-70BC-4504-8158-40CA639DBC42}"/>
              </a:ext>
            </a:extLst>
          </p:cNvPr>
          <p:cNvSpPr/>
          <p:nvPr/>
        </p:nvSpPr>
        <p:spPr>
          <a:xfrm rot="5400000">
            <a:off x="5837645" y="4005494"/>
            <a:ext cx="1798422" cy="2163146"/>
          </a:xfrm>
          <a:custGeom>
            <a:avLst/>
            <a:gdLst/>
            <a:ahLst/>
            <a:cxnLst/>
            <a:rect l="l" t="t" r="r" b="b"/>
            <a:pathLst>
              <a:path w="1426774" h="1716127">
                <a:moveTo>
                  <a:pt x="0" y="485392"/>
                </a:moveTo>
                <a:lnTo>
                  <a:pt x="211738" y="226225"/>
                </a:lnTo>
                <a:lnTo>
                  <a:pt x="26914" y="0"/>
                </a:lnTo>
                <a:cubicBezTo>
                  <a:pt x="713728" y="69291"/>
                  <a:pt x="1254435" y="643967"/>
                  <a:pt x="1266791" y="1351810"/>
                </a:cubicBezTo>
                <a:lnTo>
                  <a:pt x="1265876" y="1381591"/>
                </a:lnTo>
                <a:lnTo>
                  <a:pt x="1426774" y="1381591"/>
                </a:lnTo>
                <a:lnTo>
                  <a:pt x="1017302" y="1716127"/>
                </a:lnTo>
                <a:lnTo>
                  <a:pt x="607830" y="1381591"/>
                </a:lnTo>
                <a:lnTo>
                  <a:pt x="778600" y="1381591"/>
                </a:lnTo>
                <a:cubicBezTo>
                  <a:pt x="779551" y="1372925"/>
                  <a:pt x="779525" y="1364205"/>
                  <a:pt x="779372" y="1355456"/>
                </a:cubicBezTo>
                <a:cubicBezTo>
                  <a:pt x="771526" y="905924"/>
                  <a:pt x="433279" y="539668"/>
                  <a:pt x="0" y="485392"/>
                </a:cubicBezTo>
                <a:close/>
              </a:path>
            </a:pathLst>
          </a:cu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17" name="下箭头 25">
            <a:extLst>
              <a:ext uri="{FF2B5EF4-FFF2-40B4-BE49-F238E27FC236}">
                <a16:creationId xmlns:a16="http://schemas.microsoft.com/office/drawing/2014/main" id="{2D258691-687C-4B25-A4FF-07A7EA28625D}"/>
              </a:ext>
            </a:extLst>
          </p:cNvPr>
          <p:cNvSpPr/>
          <p:nvPr/>
        </p:nvSpPr>
        <p:spPr>
          <a:xfrm>
            <a:off x="6293892" y="2297871"/>
            <a:ext cx="1742768" cy="2160888"/>
          </a:xfrm>
          <a:custGeom>
            <a:avLst/>
            <a:gdLst/>
            <a:ahLst/>
            <a:cxnLst/>
            <a:rect l="l" t="t" r="r" b="b"/>
            <a:pathLst>
              <a:path w="1382621" h="1714336">
                <a:moveTo>
                  <a:pt x="0" y="0"/>
                </a:moveTo>
                <a:cubicBezTo>
                  <a:pt x="678610" y="77151"/>
                  <a:pt x="1210386" y="648114"/>
                  <a:pt x="1222638" y="1350019"/>
                </a:cubicBezTo>
                <a:lnTo>
                  <a:pt x="1221723" y="1379800"/>
                </a:lnTo>
                <a:lnTo>
                  <a:pt x="1382621" y="1379800"/>
                </a:lnTo>
                <a:lnTo>
                  <a:pt x="973149" y="1714336"/>
                </a:lnTo>
                <a:lnTo>
                  <a:pt x="563677" y="1379800"/>
                </a:lnTo>
                <a:lnTo>
                  <a:pt x="734447" y="1379800"/>
                </a:lnTo>
                <a:cubicBezTo>
                  <a:pt x="735398" y="1371134"/>
                  <a:pt x="735372" y="1362414"/>
                  <a:pt x="735219" y="1353665"/>
                </a:cubicBezTo>
                <a:cubicBezTo>
                  <a:pt x="727702" y="923006"/>
                  <a:pt x="416945" y="568776"/>
                  <a:pt x="9984" y="491348"/>
                </a:cubicBezTo>
                <a:lnTo>
                  <a:pt x="205376" y="260531"/>
                </a:lnTo>
                <a:close/>
              </a:path>
            </a:pathLst>
          </a:cu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grpSp>
        <p:nvGrpSpPr>
          <p:cNvPr id="18" name="组合 17">
            <a:extLst>
              <a:ext uri="{FF2B5EF4-FFF2-40B4-BE49-F238E27FC236}">
                <a16:creationId xmlns:a16="http://schemas.microsoft.com/office/drawing/2014/main" id="{D99B7000-6A0A-4BC9-A59C-C425617371A3}"/>
              </a:ext>
            </a:extLst>
          </p:cNvPr>
          <p:cNvGrpSpPr/>
          <p:nvPr/>
        </p:nvGrpSpPr>
        <p:grpSpPr>
          <a:xfrm>
            <a:off x="6841579" y="4896668"/>
            <a:ext cx="444226" cy="444226"/>
            <a:chOff x="5117305" y="3444875"/>
            <a:chExt cx="352426" cy="352426"/>
          </a:xfrm>
        </p:grpSpPr>
        <p:sp>
          <p:nvSpPr>
            <p:cNvPr id="19" name="椭圆 18">
              <a:extLst>
                <a:ext uri="{FF2B5EF4-FFF2-40B4-BE49-F238E27FC236}">
                  <a16:creationId xmlns:a16="http://schemas.microsoft.com/office/drawing/2014/main" id="{1445AF86-D857-44C7-B196-A9301BEF7F04}"/>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0" name="TextBox 24">
              <a:extLst>
                <a:ext uri="{FF2B5EF4-FFF2-40B4-BE49-F238E27FC236}">
                  <a16:creationId xmlns:a16="http://schemas.microsoft.com/office/drawing/2014/main" id="{D674DB03-DB34-488A-A573-18085CDD5C08}"/>
                </a:ext>
              </a:extLst>
            </p:cNvPr>
            <p:cNvSpPr txBox="1"/>
            <p:nvPr/>
          </p:nvSpPr>
          <p:spPr>
            <a:xfrm>
              <a:off x="5207797" y="3489945"/>
              <a:ext cx="166687" cy="303017"/>
            </a:xfrm>
            <a:prstGeom prst="rect">
              <a:avLst/>
            </a:prstGeom>
            <a:noFill/>
          </p:spPr>
          <p:txBody>
            <a:bodyPr wrap="square" rtlCol="0">
              <a:spAutoFit/>
            </a:bodyPr>
            <a:lstStyle/>
            <a:p>
              <a:pPr algn="ctr"/>
              <a:r>
                <a:rPr lang="en-US" altLang="zh-CN" dirty="0">
                  <a:solidFill>
                    <a:schemeClr val="bg1"/>
                  </a:solidFill>
                </a:rPr>
                <a:t>3</a:t>
              </a:r>
              <a:endParaRPr lang="zh-CN" altLang="en-US" dirty="0">
                <a:solidFill>
                  <a:schemeClr val="bg1"/>
                </a:solidFill>
              </a:endParaRPr>
            </a:p>
          </p:txBody>
        </p:sp>
      </p:grpSp>
      <p:grpSp>
        <p:nvGrpSpPr>
          <p:cNvPr id="21" name="组合 20">
            <a:extLst>
              <a:ext uri="{FF2B5EF4-FFF2-40B4-BE49-F238E27FC236}">
                <a16:creationId xmlns:a16="http://schemas.microsoft.com/office/drawing/2014/main" id="{28F278C0-50EC-4BDD-A94A-9256DCF1E9ED}"/>
              </a:ext>
            </a:extLst>
          </p:cNvPr>
          <p:cNvGrpSpPr/>
          <p:nvPr/>
        </p:nvGrpSpPr>
        <p:grpSpPr>
          <a:xfrm>
            <a:off x="6838581" y="2758651"/>
            <a:ext cx="444226" cy="444226"/>
            <a:chOff x="5117305" y="3444875"/>
            <a:chExt cx="352426" cy="352426"/>
          </a:xfrm>
        </p:grpSpPr>
        <p:sp>
          <p:nvSpPr>
            <p:cNvPr id="22" name="椭圆 21">
              <a:extLst>
                <a:ext uri="{FF2B5EF4-FFF2-40B4-BE49-F238E27FC236}">
                  <a16:creationId xmlns:a16="http://schemas.microsoft.com/office/drawing/2014/main" id="{99D4D4FA-D09A-4A0E-B8A6-1B676E533907}"/>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3" name="TextBox 28">
              <a:extLst>
                <a:ext uri="{FF2B5EF4-FFF2-40B4-BE49-F238E27FC236}">
                  <a16:creationId xmlns:a16="http://schemas.microsoft.com/office/drawing/2014/main" id="{8FC8BA48-213D-43E4-AEB8-5D5CAB285D4B}"/>
                </a:ext>
              </a:extLst>
            </p:cNvPr>
            <p:cNvSpPr txBox="1"/>
            <p:nvPr/>
          </p:nvSpPr>
          <p:spPr>
            <a:xfrm>
              <a:off x="5207797" y="3489945"/>
              <a:ext cx="166687" cy="303017"/>
            </a:xfrm>
            <a:prstGeom prst="rect">
              <a:avLst/>
            </a:prstGeom>
            <a:noFill/>
          </p:spPr>
          <p:txBody>
            <a:bodyPr wrap="square" rtlCol="0">
              <a:spAutoFit/>
            </a:bodyPr>
            <a:lstStyle/>
            <a:p>
              <a:pPr algn="ctr"/>
              <a:r>
                <a:rPr lang="en-US" altLang="zh-CN" dirty="0">
                  <a:solidFill>
                    <a:schemeClr val="bg1"/>
                  </a:solidFill>
                </a:rPr>
                <a:t>2</a:t>
              </a:r>
              <a:endParaRPr lang="zh-CN" altLang="en-US" dirty="0">
                <a:solidFill>
                  <a:schemeClr val="bg1"/>
                </a:solidFill>
              </a:endParaRPr>
            </a:p>
          </p:txBody>
        </p:sp>
      </p:grpSp>
      <p:grpSp>
        <p:nvGrpSpPr>
          <p:cNvPr id="24" name="组合 23">
            <a:extLst>
              <a:ext uri="{FF2B5EF4-FFF2-40B4-BE49-F238E27FC236}">
                <a16:creationId xmlns:a16="http://schemas.microsoft.com/office/drawing/2014/main" id="{CF520EFF-E24E-47BB-8E54-339BDBCA3193}"/>
              </a:ext>
            </a:extLst>
          </p:cNvPr>
          <p:cNvGrpSpPr/>
          <p:nvPr/>
        </p:nvGrpSpPr>
        <p:grpSpPr>
          <a:xfrm>
            <a:off x="4932009" y="4904939"/>
            <a:ext cx="444226" cy="444226"/>
            <a:chOff x="5117305" y="3444875"/>
            <a:chExt cx="352426" cy="352426"/>
          </a:xfrm>
        </p:grpSpPr>
        <p:sp>
          <p:nvSpPr>
            <p:cNvPr id="25" name="椭圆 24">
              <a:extLst>
                <a:ext uri="{FF2B5EF4-FFF2-40B4-BE49-F238E27FC236}">
                  <a16:creationId xmlns:a16="http://schemas.microsoft.com/office/drawing/2014/main" id="{02C7B86F-4BDA-4F60-BCD0-C75EB8DE4C6C}"/>
                </a:ext>
              </a:extLst>
            </p:cNvPr>
            <p:cNvSpPr/>
            <p:nvPr/>
          </p:nvSpPr>
          <p:spPr>
            <a:xfrm>
              <a:off x="5117305" y="3444875"/>
              <a:ext cx="352426" cy="352426"/>
            </a:xfrm>
            <a:prstGeom prst="ellipse">
              <a:avLst/>
            </a:prstGeom>
            <a:noFill/>
            <a:ln w="952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6" name="TextBox 31">
              <a:extLst>
                <a:ext uri="{FF2B5EF4-FFF2-40B4-BE49-F238E27FC236}">
                  <a16:creationId xmlns:a16="http://schemas.microsoft.com/office/drawing/2014/main" id="{0A0637C8-06CD-4C49-958C-A44675607BB1}"/>
                </a:ext>
              </a:extLst>
            </p:cNvPr>
            <p:cNvSpPr txBox="1"/>
            <p:nvPr/>
          </p:nvSpPr>
          <p:spPr>
            <a:xfrm>
              <a:off x="5207797" y="3489945"/>
              <a:ext cx="166687" cy="303017"/>
            </a:xfrm>
            <a:prstGeom prst="rect">
              <a:avLst/>
            </a:prstGeom>
            <a:noFill/>
          </p:spPr>
          <p:txBody>
            <a:bodyPr wrap="square" rtlCol="0">
              <a:spAutoFit/>
            </a:bodyPr>
            <a:lstStyle/>
            <a:p>
              <a:pPr algn="ctr"/>
              <a:r>
                <a:rPr lang="en-US" altLang="zh-CN" dirty="0">
                  <a:solidFill>
                    <a:schemeClr val="bg1"/>
                  </a:solidFill>
                </a:rPr>
                <a:t>4</a:t>
              </a:r>
              <a:endParaRPr lang="zh-CN" altLang="en-US" dirty="0">
                <a:solidFill>
                  <a:schemeClr val="bg1"/>
                </a:solidFill>
              </a:endParaRPr>
            </a:p>
          </p:txBody>
        </p:sp>
      </p:grpSp>
      <p:grpSp>
        <p:nvGrpSpPr>
          <p:cNvPr id="27" name="组合 26">
            <a:extLst>
              <a:ext uri="{FF2B5EF4-FFF2-40B4-BE49-F238E27FC236}">
                <a16:creationId xmlns:a16="http://schemas.microsoft.com/office/drawing/2014/main" id="{B76FEEFC-F117-4435-B689-7AB20232F437}"/>
              </a:ext>
            </a:extLst>
          </p:cNvPr>
          <p:cNvGrpSpPr/>
          <p:nvPr/>
        </p:nvGrpSpPr>
        <p:grpSpPr>
          <a:xfrm>
            <a:off x="4929012" y="2766922"/>
            <a:ext cx="444226" cy="444226"/>
            <a:chOff x="5117305" y="3444875"/>
            <a:chExt cx="352426" cy="352426"/>
          </a:xfrm>
        </p:grpSpPr>
        <p:sp>
          <p:nvSpPr>
            <p:cNvPr id="28" name="椭圆 27">
              <a:extLst>
                <a:ext uri="{FF2B5EF4-FFF2-40B4-BE49-F238E27FC236}">
                  <a16:creationId xmlns:a16="http://schemas.microsoft.com/office/drawing/2014/main" id="{D0943D7F-FA65-4B81-9D44-91EC6081ADC6}"/>
                </a:ext>
              </a:extLst>
            </p:cNvPr>
            <p:cNvSpPr/>
            <p:nvPr/>
          </p:nvSpPr>
          <p:spPr>
            <a:xfrm>
              <a:off x="5117305" y="3444875"/>
              <a:ext cx="352426" cy="352426"/>
            </a:xfrm>
            <a:prstGeom prst="ellipse">
              <a:avLst/>
            </a:prstGeom>
            <a:noFill/>
            <a:ln w="9525">
              <a:solidFill>
                <a:srgbClr val="C0C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50000"/>
                  </a:schemeClr>
                </a:solidFill>
              </a:endParaRPr>
            </a:p>
          </p:txBody>
        </p:sp>
        <p:sp>
          <p:nvSpPr>
            <p:cNvPr id="29" name="TextBox 34">
              <a:extLst>
                <a:ext uri="{FF2B5EF4-FFF2-40B4-BE49-F238E27FC236}">
                  <a16:creationId xmlns:a16="http://schemas.microsoft.com/office/drawing/2014/main" id="{386372A8-37F2-4469-8CBD-1CA9CFEE4F42}"/>
                </a:ext>
              </a:extLst>
            </p:cNvPr>
            <p:cNvSpPr txBox="1"/>
            <p:nvPr/>
          </p:nvSpPr>
          <p:spPr>
            <a:xfrm>
              <a:off x="5207797" y="3489945"/>
              <a:ext cx="166687" cy="303017"/>
            </a:xfrm>
            <a:prstGeom prst="rect">
              <a:avLst/>
            </a:prstGeom>
            <a:noFill/>
          </p:spPr>
          <p:txBody>
            <a:bodyPr wrap="square" rtlCol="0">
              <a:spAutoFit/>
            </a:bodyPr>
            <a:lstStyle/>
            <a:p>
              <a:pPr algn="ctr"/>
              <a:r>
                <a:rPr lang="en-US" altLang="zh-CN" dirty="0">
                  <a:solidFill>
                    <a:schemeClr val="bg1"/>
                  </a:solidFill>
                </a:rPr>
                <a:t>1</a:t>
              </a:r>
              <a:endParaRPr lang="zh-CN" altLang="en-US" dirty="0">
                <a:solidFill>
                  <a:schemeClr val="bg1"/>
                </a:solidFill>
              </a:endParaRPr>
            </a:p>
          </p:txBody>
        </p:sp>
      </p:grpSp>
    </p:spTree>
    <p:extLst>
      <p:ext uri="{BB962C8B-B14F-4D97-AF65-F5344CB8AC3E}">
        <p14:creationId xmlns:p14="http://schemas.microsoft.com/office/powerpoint/2010/main" val="339096222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250" fill="hold"/>
                                        <p:tgtEl>
                                          <p:spTgt spid="14"/>
                                        </p:tgtEl>
                                        <p:attrNameLst>
                                          <p:attrName>ppt_x</p:attrName>
                                        </p:attrNameLst>
                                      </p:cBhvr>
                                      <p:tavLst>
                                        <p:tav tm="0">
                                          <p:val>
                                            <p:strVal val="#ppt_x"/>
                                          </p:val>
                                        </p:tav>
                                        <p:tav tm="100000">
                                          <p:val>
                                            <p:strVal val="#ppt_x"/>
                                          </p:val>
                                        </p:tav>
                                      </p:tavLst>
                                    </p:anim>
                                    <p:anim calcmode="lin" valueType="num">
                                      <p:cBhvr additive="base">
                                        <p:cTn id="14" dur="250" fill="hold"/>
                                        <p:tgtEl>
                                          <p:spTgt spid="14"/>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additive="base">
                                        <p:cTn id="18" dur="250" fill="hold"/>
                                        <p:tgtEl>
                                          <p:spTgt spid="15"/>
                                        </p:tgtEl>
                                        <p:attrNameLst>
                                          <p:attrName>ppt_x</p:attrName>
                                        </p:attrNameLst>
                                      </p:cBhvr>
                                      <p:tavLst>
                                        <p:tav tm="0">
                                          <p:val>
                                            <p:strVal val="#ppt_x"/>
                                          </p:val>
                                        </p:tav>
                                        <p:tav tm="100000">
                                          <p:val>
                                            <p:strVal val="#ppt_x"/>
                                          </p:val>
                                        </p:tav>
                                      </p:tavLst>
                                    </p:anim>
                                    <p:anim calcmode="lin" valueType="num">
                                      <p:cBhvr additive="base">
                                        <p:cTn id="19" dur="250" fill="hold"/>
                                        <p:tgtEl>
                                          <p:spTgt spid="15"/>
                                        </p:tgtEl>
                                        <p:attrNameLst>
                                          <p:attrName>ppt_y</p:attrName>
                                        </p:attrNameLst>
                                      </p:cBhvr>
                                      <p:tavLst>
                                        <p:tav tm="0">
                                          <p:val>
                                            <p:strVal val="0-#ppt_h/2"/>
                                          </p:val>
                                        </p:tav>
                                        <p:tav tm="100000">
                                          <p:val>
                                            <p:strVal val="#ppt_y"/>
                                          </p:val>
                                        </p:tav>
                                      </p:tavLst>
                                    </p:anim>
                                  </p:childTnLst>
                                </p:cTn>
                              </p:par>
                            </p:childTnLst>
                          </p:cTn>
                        </p:par>
                        <p:par>
                          <p:cTn id="20" fill="hold">
                            <p:stCondLst>
                              <p:cond delay="1250"/>
                            </p:stCondLst>
                            <p:childTnLst>
                              <p:par>
                                <p:cTn id="21" presetID="2" presetClass="entr" presetSubtype="1"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250" fill="hold"/>
                                        <p:tgtEl>
                                          <p:spTgt spid="16"/>
                                        </p:tgtEl>
                                        <p:attrNameLst>
                                          <p:attrName>ppt_x</p:attrName>
                                        </p:attrNameLst>
                                      </p:cBhvr>
                                      <p:tavLst>
                                        <p:tav tm="0">
                                          <p:val>
                                            <p:strVal val="#ppt_x"/>
                                          </p:val>
                                        </p:tav>
                                        <p:tav tm="100000">
                                          <p:val>
                                            <p:strVal val="#ppt_x"/>
                                          </p:val>
                                        </p:tav>
                                      </p:tavLst>
                                    </p:anim>
                                    <p:anim calcmode="lin" valueType="num">
                                      <p:cBhvr additive="base">
                                        <p:cTn id="24" dur="250" fill="hold"/>
                                        <p:tgtEl>
                                          <p:spTgt spid="16"/>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2" presetClass="entr" presetSubtype="1"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250" fill="hold"/>
                                        <p:tgtEl>
                                          <p:spTgt spid="18"/>
                                        </p:tgtEl>
                                        <p:attrNameLst>
                                          <p:attrName>ppt_x</p:attrName>
                                        </p:attrNameLst>
                                      </p:cBhvr>
                                      <p:tavLst>
                                        <p:tav tm="0">
                                          <p:val>
                                            <p:strVal val="#ppt_x"/>
                                          </p:val>
                                        </p:tav>
                                        <p:tav tm="100000">
                                          <p:val>
                                            <p:strVal val="#ppt_x"/>
                                          </p:val>
                                        </p:tav>
                                      </p:tavLst>
                                    </p:anim>
                                    <p:anim calcmode="lin" valueType="num">
                                      <p:cBhvr additive="base">
                                        <p:cTn id="29" dur="250" fill="hold"/>
                                        <p:tgtEl>
                                          <p:spTgt spid="18"/>
                                        </p:tgtEl>
                                        <p:attrNameLst>
                                          <p:attrName>ppt_y</p:attrName>
                                        </p:attrNameLst>
                                      </p:cBhvr>
                                      <p:tavLst>
                                        <p:tav tm="0">
                                          <p:val>
                                            <p:strVal val="0-#ppt_h/2"/>
                                          </p:val>
                                        </p:tav>
                                        <p:tav tm="100000">
                                          <p:val>
                                            <p:strVal val="#ppt_y"/>
                                          </p:val>
                                        </p:tav>
                                      </p:tavLst>
                                    </p:anim>
                                  </p:childTnLst>
                                </p:cTn>
                              </p:par>
                            </p:childTnLst>
                          </p:cTn>
                        </p:par>
                        <p:par>
                          <p:cTn id="30" fill="hold">
                            <p:stCondLst>
                              <p:cond delay="1750"/>
                            </p:stCondLst>
                            <p:childTnLst>
                              <p:par>
                                <p:cTn id="31" presetID="2" presetClass="entr" presetSubtype="1"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250" fill="hold"/>
                                        <p:tgtEl>
                                          <p:spTgt spid="21"/>
                                        </p:tgtEl>
                                        <p:attrNameLst>
                                          <p:attrName>ppt_x</p:attrName>
                                        </p:attrNameLst>
                                      </p:cBhvr>
                                      <p:tavLst>
                                        <p:tav tm="0">
                                          <p:val>
                                            <p:strVal val="#ppt_x"/>
                                          </p:val>
                                        </p:tav>
                                        <p:tav tm="100000">
                                          <p:val>
                                            <p:strVal val="#ppt_x"/>
                                          </p:val>
                                        </p:tav>
                                      </p:tavLst>
                                    </p:anim>
                                    <p:anim calcmode="lin" valueType="num">
                                      <p:cBhvr additive="base">
                                        <p:cTn id="34" dur="250" fill="hold"/>
                                        <p:tgtEl>
                                          <p:spTgt spid="21"/>
                                        </p:tgtEl>
                                        <p:attrNameLst>
                                          <p:attrName>ppt_y</p:attrName>
                                        </p:attrNameLst>
                                      </p:cBhvr>
                                      <p:tavLst>
                                        <p:tav tm="0">
                                          <p:val>
                                            <p:strVal val="0-#ppt_h/2"/>
                                          </p:val>
                                        </p:tav>
                                        <p:tav tm="100000">
                                          <p:val>
                                            <p:strVal val="#ppt_y"/>
                                          </p:val>
                                        </p:tav>
                                      </p:tavLst>
                                    </p:anim>
                                  </p:childTnLst>
                                </p:cTn>
                              </p:par>
                            </p:childTnLst>
                          </p:cTn>
                        </p:par>
                        <p:par>
                          <p:cTn id="35" fill="hold">
                            <p:stCondLst>
                              <p:cond delay="2000"/>
                            </p:stCondLst>
                            <p:childTnLst>
                              <p:par>
                                <p:cTn id="36" presetID="2" presetClass="entr" presetSubtype="1" fill="hold"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250" fill="hold"/>
                                        <p:tgtEl>
                                          <p:spTgt spid="24"/>
                                        </p:tgtEl>
                                        <p:attrNameLst>
                                          <p:attrName>ppt_x</p:attrName>
                                        </p:attrNameLst>
                                      </p:cBhvr>
                                      <p:tavLst>
                                        <p:tav tm="0">
                                          <p:val>
                                            <p:strVal val="#ppt_x"/>
                                          </p:val>
                                        </p:tav>
                                        <p:tav tm="100000">
                                          <p:val>
                                            <p:strVal val="#ppt_x"/>
                                          </p:val>
                                        </p:tav>
                                      </p:tavLst>
                                    </p:anim>
                                    <p:anim calcmode="lin" valueType="num">
                                      <p:cBhvr additive="base">
                                        <p:cTn id="39" dur="250" fill="hold"/>
                                        <p:tgtEl>
                                          <p:spTgt spid="24"/>
                                        </p:tgtEl>
                                        <p:attrNameLst>
                                          <p:attrName>ppt_y</p:attrName>
                                        </p:attrNameLst>
                                      </p:cBhvr>
                                      <p:tavLst>
                                        <p:tav tm="0">
                                          <p:val>
                                            <p:strVal val="0-#ppt_h/2"/>
                                          </p:val>
                                        </p:tav>
                                        <p:tav tm="100000">
                                          <p:val>
                                            <p:strVal val="#ppt_y"/>
                                          </p:val>
                                        </p:tav>
                                      </p:tavLst>
                                    </p:anim>
                                  </p:childTnLst>
                                </p:cTn>
                              </p:par>
                            </p:childTnLst>
                          </p:cTn>
                        </p:par>
                        <p:par>
                          <p:cTn id="40" fill="hold">
                            <p:stCondLst>
                              <p:cond delay="2250"/>
                            </p:stCondLst>
                            <p:childTnLst>
                              <p:par>
                                <p:cTn id="41" presetID="2" presetClass="entr" presetSubtype="1" fill="hold" nodeType="after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250" fill="hold"/>
                                        <p:tgtEl>
                                          <p:spTgt spid="27"/>
                                        </p:tgtEl>
                                        <p:attrNameLst>
                                          <p:attrName>ppt_x</p:attrName>
                                        </p:attrNameLst>
                                      </p:cBhvr>
                                      <p:tavLst>
                                        <p:tav tm="0">
                                          <p:val>
                                            <p:strVal val="#ppt_x"/>
                                          </p:val>
                                        </p:tav>
                                        <p:tav tm="100000">
                                          <p:val>
                                            <p:strVal val="#ppt_x"/>
                                          </p:val>
                                        </p:tav>
                                      </p:tavLst>
                                    </p:anim>
                                    <p:anim calcmode="lin" valueType="num">
                                      <p:cBhvr additive="base">
                                        <p:cTn id="44" dur="250" fill="hold"/>
                                        <p:tgtEl>
                                          <p:spTgt spid="27"/>
                                        </p:tgtEl>
                                        <p:attrNameLst>
                                          <p:attrName>ppt_y</p:attrName>
                                        </p:attrNameLst>
                                      </p:cBhvr>
                                      <p:tavLst>
                                        <p:tav tm="0">
                                          <p:val>
                                            <p:strVal val="0-#ppt_h/2"/>
                                          </p:val>
                                        </p:tav>
                                        <p:tav tm="100000">
                                          <p:val>
                                            <p:strVal val="#ppt_y"/>
                                          </p:val>
                                        </p:tav>
                                      </p:tavLst>
                                    </p:anim>
                                  </p:childTnLst>
                                </p:cTn>
                              </p:par>
                            </p:childTnLst>
                          </p:cTn>
                        </p:par>
                        <p:par>
                          <p:cTn id="45" fill="hold">
                            <p:stCondLst>
                              <p:cond delay="2500"/>
                            </p:stCondLst>
                            <p:childTnLst>
                              <p:par>
                                <p:cTn id="46" presetID="2" presetClass="entr" presetSubtype="1"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250" fill="hold"/>
                                        <p:tgtEl>
                                          <p:spTgt spid="17"/>
                                        </p:tgtEl>
                                        <p:attrNameLst>
                                          <p:attrName>ppt_x</p:attrName>
                                        </p:attrNameLst>
                                      </p:cBhvr>
                                      <p:tavLst>
                                        <p:tav tm="0">
                                          <p:val>
                                            <p:strVal val="#ppt_x"/>
                                          </p:val>
                                        </p:tav>
                                        <p:tav tm="100000">
                                          <p:val>
                                            <p:strVal val="#ppt_x"/>
                                          </p:val>
                                        </p:tav>
                                      </p:tavLst>
                                    </p:anim>
                                    <p:anim calcmode="lin" valueType="num">
                                      <p:cBhvr additive="base">
                                        <p:cTn id="49" dur="250" fill="hold"/>
                                        <p:tgtEl>
                                          <p:spTgt spid="17"/>
                                        </p:tgtEl>
                                        <p:attrNameLst>
                                          <p:attrName>ppt_y</p:attrName>
                                        </p:attrNameLst>
                                      </p:cBhvr>
                                      <p:tavLst>
                                        <p:tav tm="0">
                                          <p:val>
                                            <p:strVal val="0-#ppt_h/2"/>
                                          </p:val>
                                        </p:tav>
                                        <p:tav tm="100000">
                                          <p:val>
                                            <p:strVal val="#ppt_y"/>
                                          </p:val>
                                        </p:tav>
                                      </p:tavLst>
                                    </p:anim>
                                  </p:childTnLst>
                                </p:cTn>
                              </p:par>
                            </p:childTnLst>
                          </p:cTn>
                        </p:par>
                        <p:par>
                          <p:cTn id="50" fill="hold">
                            <p:stCondLst>
                              <p:cond delay="2750"/>
                            </p:stCondLst>
                            <p:childTnLst>
                              <p:par>
                                <p:cTn id="51" presetID="4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Effect transition="in" filter="fade">
                                      <p:cBhvr>
                                        <p:cTn id="53" dur="250"/>
                                        <p:tgtEl>
                                          <p:spTgt spid="5"/>
                                        </p:tgtEl>
                                      </p:cBhvr>
                                    </p:animEffect>
                                    <p:anim calcmode="lin" valueType="num">
                                      <p:cBhvr>
                                        <p:cTn id="54" dur="250" fill="hold"/>
                                        <p:tgtEl>
                                          <p:spTgt spid="5"/>
                                        </p:tgtEl>
                                        <p:attrNameLst>
                                          <p:attrName>ppt_x</p:attrName>
                                        </p:attrNameLst>
                                      </p:cBhvr>
                                      <p:tavLst>
                                        <p:tav tm="0">
                                          <p:val>
                                            <p:strVal val="#ppt_x"/>
                                          </p:val>
                                        </p:tav>
                                        <p:tav tm="100000">
                                          <p:val>
                                            <p:strVal val="#ppt_x"/>
                                          </p:val>
                                        </p:tav>
                                      </p:tavLst>
                                    </p:anim>
                                    <p:anim calcmode="lin" valueType="num">
                                      <p:cBhvr>
                                        <p:cTn id="55" dur="250" fill="hold"/>
                                        <p:tgtEl>
                                          <p:spTgt spid="5"/>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250"/>
                                        <p:tgtEl>
                                          <p:spTgt spid="6"/>
                                        </p:tgtEl>
                                      </p:cBhvr>
                                    </p:animEffect>
                                    <p:anim calcmode="lin" valueType="num">
                                      <p:cBhvr>
                                        <p:cTn id="60" dur="250" fill="hold"/>
                                        <p:tgtEl>
                                          <p:spTgt spid="6"/>
                                        </p:tgtEl>
                                        <p:attrNameLst>
                                          <p:attrName>ppt_x</p:attrName>
                                        </p:attrNameLst>
                                      </p:cBhvr>
                                      <p:tavLst>
                                        <p:tav tm="0">
                                          <p:val>
                                            <p:strVal val="#ppt_x"/>
                                          </p:val>
                                        </p:tav>
                                        <p:tav tm="100000">
                                          <p:val>
                                            <p:strVal val="#ppt_x"/>
                                          </p:val>
                                        </p:tav>
                                      </p:tavLst>
                                    </p:anim>
                                    <p:anim calcmode="lin" valueType="num">
                                      <p:cBhvr>
                                        <p:cTn id="61" dur="250" fill="hold"/>
                                        <p:tgtEl>
                                          <p:spTgt spid="6"/>
                                        </p:tgtEl>
                                        <p:attrNameLst>
                                          <p:attrName>ppt_y</p:attrName>
                                        </p:attrNameLst>
                                      </p:cBhvr>
                                      <p:tavLst>
                                        <p:tav tm="0">
                                          <p:val>
                                            <p:strVal val="#ppt_y+.1"/>
                                          </p:val>
                                        </p:tav>
                                        <p:tav tm="100000">
                                          <p:val>
                                            <p:strVal val="#ppt_y"/>
                                          </p:val>
                                        </p:tav>
                                      </p:tavLst>
                                    </p:anim>
                                  </p:childTnLst>
                                </p:cTn>
                              </p:par>
                            </p:childTnLst>
                          </p:cTn>
                        </p:par>
                        <p:par>
                          <p:cTn id="62" fill="hold">
                            <p:stCondLst>
                              <p:cond delay="3250"/>
                            </p:stCondLst>
                            <p:childTnLst>
                              <p:par>
                                <p:cTn id="63" presetID="42" presetClass="entr" presetSubtype="0"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fade">
                                      <p:cBhvr>
                                        <p:cTn id="65" dur="250"/>
                                        <p:tgtEl>
                                          <p:spTgt spid="7"/>
                                        </p:tgtEl>
                                      </p:cBhvr>
                                    </p:animEffect>
                                    <p:anim calcmode="lin" valueType="num">
                                      <p:cBhvr>
                                        <p:cTn id="66" dur="250" fill="hold"/>
                                        <p:tgtEl>
                                          <p:spTgt spid="7"/>
                                        </p:tgtEl>
                                        <p:attrNameLst>
                                          <p:attrName>ppt_x</p:attrName>
                                        </p:attrNameLst>
                                      </p:cBhvr>
                                      <p:tavLst>
                                        <p:tav tm="0">
                                          <p:val>
                                            <p:strVal val="#ppt_x"/>
                                          </p:val>
                                        </p:tav>
                                        <p:tav tm="100000">
                                          <p:val>
                                            <p:strVal val="#ppt_x"/>
                                          </p:val>
                                        </p:tav>
                                      </p:tavLst>
                                    </p:anim>
                                    <p:anim calcmode="lin" valueType="num">
                                      <p:cBhvr>
                                        <p:cTn id="67" dur="250" fill="hold"/>
                                        <p:tgtEl>
                                          <p:spTgt spid="7"/>
                                        </p:tgtEl>
                                        <p:attrNameLst>
                                          <p:attrName>ppt_y</p:attrName>
                                        </p:attrNameLst>
                                      </p:cBhvr>
                                      <p:tavLst>
                                        <p:tav tm="0">
                                          <p:val>
                                            <p:strVal val="#ppt_y+.1"/>
                                          </p:val>
                                        </p:tav>
                                        <p:tav tm="100000">
                                          <p:val>
                                            <p:strVal val="#ppt_y"/>
                                          </p:val>
                                        </p:tav>
                                      </p:tavLst>
                                    </p:anim>
                                  </p:childTnLst>
                                </p:cTn>
                              </p:par>
                            </p:childTnLst>
                          </p:cTn>
                        </p:par>
                        <p:par>
                          <p:cTn id="68" fill="hold">
                            <p:stCondLst>
                              <p:cond delay="3500"/>
                            </p:stCondLst>
                            <p:childTnLst>
                              <p:par>
                                <p:cTn id="69" presetID="42" presetClass="entr" presetSubtype="0"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250"/>
                                        <p:tgtEl>
                                          <p:spTgt spid="9"/>
                                        </p:tgtEl>
                                      </p:cBhvr>
                                    </p:animEffect>
                                    <p:anim calcmode="lin" valueType="num">
                                      <p:cBhvr>
                                        <p:cTn id="72" dur="250" fill="hold"/>
                                        <p:tgtEl>
                                          <p:spTgt spid="9"/>
                                        </p:tgtEl>
                                        <p:attrNameLst>
                                          <p:attrName>ppt_x</p:attrName>
                                        </p:attrNameLst>
                                      </p:cBhvr>
                                      <p:tavLst>
                                        <p:tav tm="0">
                                          <p:val>
                                            <p:strVal val="#ppt_x"/>
                                          </p:val>
                                        </p:tav>
                                        <p:tav tm="100000">
                                          <p:val>
                                            <p:strVal val="#ppt_x"/>
                                          </p:val>
                                        </p:tav>
                                      </p:tavLst>
                                    </p:anim>
                                    <p:anim calcmode="lin" valueType="num">
                                      <p:cBhvr>
                                        <p:cTn id="73" dur="250" fill="hold"/>
                                        <p:tgtEl>
                                          <p:spTgt spid="9"/>
                                        </p:tgtEl>
                                        <p:attrNameLst>
                                          <p:attrName>ppt_y</p:attrName>
                                        </p:attrNameLst>
                                      </p:cBhvr>
                                      <p:tavLst>
                                        <p:tav tm="0">
                                          <p:val>
                                            <p:strVal val="#ppt_y+.1"/>
                                          </p:val>
                                        </p:tav>
                                        <p:tav tm="100000">
                                          <p:val>
                                            <p:strVal val="#ppt_y"/>
                                          </p:val>
                                        </p:tav>
                                      </p:tavLst>
                                    </p:anim>
                                  </p:childTnLst>
                                </p:cTn>
                              </p:par>
                            </p:childTnLst>
                          </p:cTn>
                        </p:par>
                        <p:par>
                          <p:cTn id="74" fill="hold">
                            <p:stCondLst>
                              <p:cond delay="3750"/>
                            </p:stCondLst>
                            <p:childTnLst>
                              <p:par>
                                <p:cTn id="75" presetID="42" presetClass="entr" presetSubtype="0" fill="hold" grpId="0"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250"/>
                                        <p:tgtEl>
                                          <p:spTgt spid="10"/>
                                        </p:tgtEl>
                                      </p:cBhvr>
                                    </p:animEffect>
                                    <p:anim calcmode="lin" valueType="num">
                                      <p:cBhvr>
                                        <p:cTn id="78" dur="250" fill="hold"/>
                                        <p:tgtEl>
                                          <p:spTgt spid="10"/>
                                        </p:tgtEl>
                                        <p:attrNameLst>
                                          <p:attrName>ppt_x</p:attrName>
                                        </p:attrNameLst>
                                      </p:cBhvr>
                                      <p:tavLst>
                                        <p:tav tm="0">
                                          <p:val>
                                            <p:strVal val="#ppt_x"/>
                                          </p:val>
                                        </p:tav>
                                        <p:tav tm="100000">
                                          <p:val>
                                            <p:strVal val="#ppt_x"/>
                                          </p:val>
                                        </p:tav>
                                      </p:tavLst>
                                    </p:anim>
                                    <p:anim calcmode="lin" valueType="num">
                                      <p:cBhvr>
                                        <p:cTn id="79" dur="250" fill="hold"/>
                                        <p:tgtEl>
                                          <p:spTgt spid="10"/>
                                        </p:tgtEl>
                                        <p:attrNameLst>
                                          <p:attrName>ppt_y</p:attrName>
                                        </p:attrNameLst>
                                      </p:cBhvr>
                                      <p:tavLst>
                                        <p:tav tm="0">
                                          <p:val>
                                            <p:strVal val="#ppt_y+.1"/>
                                          </p:val>
                                        </p:tav>
                                        <p:tav tm="100000">
                                          <p:val>
                                            <p:strVal val="#ppt_y"/>
                                          </p:val>
                                        </p:tav>
                                      </p:tavLst>
                                    </p:anim>
                                  </p:childTnLst>
                                </p:cTn>
                              </p:par>
                            </p:childTnLst>
                          </p:cTn>
                        </p:par>
                        <p:par>
                          <p:cTn id="80" fill="hold">
                            <p:stCondLst>
                              <p:cond delay="4000"/>
                            </p:stCondLst>
                            <p:childTnLst>
                              <p:par>
                                <p:cTn id="81" presetID="42" presetClass="entr" presetSubtype="0" fill="hold" grpId="0"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fade">
                                      <p:cBhvr>
                                        <p:cTn id="83" dur="250"/>
                                        <p:tgtEl>
                                          <p:spTgt spid="11"/>
                                        </p:tgtEl>
                                      </p:cBhvr>
                                    </p:animEffect>
                                    <p:anim calcmode="lin" valueType="num">
                                      <p:cBhvr>
                                        <p:cTn id="84" dur="250" fill="hold"/>
                                        <p:tgtEl>
                                          <p:spTgt spid="11"/>
                                        </p:tgtEl>
                                        <p:attrNameLst>
                                          <p:attrName>ppt_x</p:attrName>
                                        </p:attrNameLst>
                                      </p:cBhvr>
                                      <p:tavLst>
                                        <p:tav tm="0">
                                          <p:val>
                                            <p:strVal val="#ppt_x"/>
                                          </p:val>
                                        </p:tav>
                                        <p:tav tm="100000">
                                          <p:val>
                                            <p:strVal val="#ppt_x"/>
                                          </p:val>
                                        </p:tav>
                                      </p:tavLst>
                                    </p:anim>
                                    <p:anim calcmode="lin" valueType="num">
                                      <p:cBhvr>
                                        <p:cTn id="85" dur="250" fill="hold"/>
                                        <p:tgtEl>
                                          <p:spTgt spid="11"/>
                                        </p:tgtEl>
                                        <p:attrNameLst>
                                          <p:attrName>ppt_y</p:attrName>
                                        </p:attrNameLst>
                                      </p:cBhvr>
                                      <p:tavLst>
                                        <p:tav tm="0">
                                          <p:val>
                                            <p:strVal val="#ppt_y+.1"/>
                                          </p:val>
                                        </p:tav>
                                        <p:tav tm="100000">
                                          <p:val>
                                            <p:strVal val="#ppt_y"/>
                                          </p:val>
                                        </p:tav>
                                      </p:tavLst>
                                    </p:anim>
                                  </p:childTnLst>
                                </p:cTn>
                              </p:par>
                            </p:childTnLst>
                          </p:cTn>
                        </p:par>
                        <p:par>
                          <p:cTn id="86" fill="hold">
                            <p:stCondLst>
                              <p:cond delay="4250"/>
                            </p:stCondLst>
                            <p:childTnLst>
                              <p:par>
                                <p:cTn id="87" presetID="42" presetClass="entr" presetSubtype="0" fill="hold" grpId="0" nodeType="afterEffect">
                                  <p:stCondLst>
                                    <p:cond delay="0"/>
                                  </p:stCondLst>
                                  <p:childTnLst>
                                    <p:set>
                                      <p:cBhvr>
                                        <p:cTn id="88" dur="1" fill="hold">
                                          <p:stCondLst>
                                            <p:cond delay="0"/>
                                          </p:stCondLst>
                                        </p:cTn>
                                        <p:tgtEl>
                                          <p:spTgt spid="13"/>
                                        </p:tgtEl>
                                        <p:attrNameLst>
                                          <p:attrName>style.visibility</p:attrName>
                                        </p:attrNameLst>
                                      </p:cBhvr>
                                      <p:to>
                                        <p:strVal val="visible"/>
                                      </p:to>
                                    </p:set>
                                    <p:animEffect transition="in" filter="fade">
                                      <p:cBhvr>
                                        <p:cTn id="89" dur="250"/>
                                        <p:tgtEl>
                                          <p:spTgt spid="13"/>
                                        </p:tgtEl>
                                      </p:cBhvr>
                                    </p:animEffect>
                                    <p:anim calcmode="lin" valueType="num">
                                      <p:cBhvr>
                                        <p:cTn id="90" dur="250" fill="hold"/>
                                        <p:tgtEl>
                                          <p:spTgt spid="13"/>
                                        </p:tgtEl>
                                        <p:attrNameLst>
                                          <p:attrName>ppt_x</p:attrName>
                                        </p:attrNameLst>
                                      </p:cBhvr>
                                      <p:tavLst>
                                        <p:tav tm="0">
                                          <p:val>
                                            <p:strVal val="#ppt_x"/>
                                          </p:val>
                                        </p:tav>
                                        <p:tav tm="100000">
                                          <p:val>
                                            <p:strVal val="#ppt_x"/>
                                          </p:val>
                                        </p:tav>
                                      </p:tavLst>
                                    </p:anim>
                                    <p:anim calcmode="lin" valueType="num">
                                      <p:cBhvr>
                                        <p:cTn id="91" dur="250" fill="hold"/>
                                        <p:tgtEl>
                                          <p:spTgt spid="13"/>
                                        </p:tgtEl>
                                        <p:attrNameLst>
                                          <p:attrName>ppt_y</p:attrName>
                                        </p:attrNameLst>
                                      </p:cBhvr>
                                      <p:tavLst>
                                        <p:tav tm="0">
                                          <p:val>
                                            <p:strVal val="#ppt_y+.1"/>
                                          </p:val>
                                        </p:tav>
                                        <p:tav tm="100000">
                                          <p:val>
                                            <p:strVal val="#ppt_y"/>
                                          </p:val>
                                        </p:tav>
                                      </p:tavLst>
                                    </p:anim>
                                  </p:childTnLst>
                                </p:cTn>
                              </p:par>
                            </p:childTnLst>
                          </p:cTn>
                        </p:par>
                        <p:par>
                          <p:cTn id="92" fill="hold">
                            <p:stCondLst>
                              <p:cond delay="4500"/>
                            </p:stCondLst>
                            <p:childTnLst>
                              <p:par>
                                <p:cTn id="93" presetID="2" presetClass="entr" presetSubtype="4"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additive="base">
                                        <p:cTn id="95" dur="250" fill="hold"/>
                                        <p:tgtEl>
                                          <p:spTgt spid="12"/>
                                        </p:tgtEl>
                                        <p:attrNameLst>
                                          <p:attrName>ppt_x</p:attrName>
                                        </p:attrNameLst>
                                      </p:cBhvr>
                                      <p:tavLst>
                                        <p:tav tm="0">
                                          <p:val>
                                            <p:strVal val="#ppt_x"/>
                                          </p:val>
                                        </p:tav>
                                        <p:tav tm="100000">
                                          <p:val>
                                            <p:strVal val="#ppt_x"/>
                                          </p:val>
                                        </p:tav>
                                      </p:tavLst>
                                    </p:anim>
                                    <p:anim calcmode="lin" valueType="num">
                                      <p:cBhvr additive="base">
                                        <p:cTn id="96"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12" grpId="0"/>
      <p:bldP spid="13" grpId="0"/>
      <p:bldP spid="14" grpId="0" animBg="1"/>
      <p:bldP spid="15" grpId="0" animBg="1"/>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ACAD0598-BF1A-473E-9A60-D0F11C794872}"/>
              </a:ext>
            </a:extLst>
          </p:cNvPr>
          <p:cNvGrpSpPr/>
          <p:nvPr/>
        </p:nvGrpSpPr>
        <p:grpSpPr>
          <a:xfrm>
            <a:off x="1184958" y="2147393"/>
            <a:ext cx="3437426" cy="3595492"/>
            <a:chOff x="4239938" y="1795104"/>
            <a:chExt cx="3866006" cy="4043780"/>
          </a:xfrm>
        </p:grpSpPr>
        <p:sp>
          <p:nvSpPr>
            <p:cNvPr id="6" name="3">
              <a:extLst>
                <a:ext uri="{FF2B5EF4-FFF2-40B4-BE49-F238E27FC236}">
                  <a16:creationId xmlns:a16="http://schemas.microsoft.com/office/drawing/2014/main" id="{6E53DD1E-627D-465C-A154-E0A10B349BC5}"/>
                </a:ext>
              </a:extLst>
            </p:cNvPr>
            <p:cNvSpPr/>
            <p:nvPr/>
          </p:nvSpPr>
          <p:spPr>
            <a:xfrm rot="10800000">
              <a:off x="5307487" y="3214517"/>
              <a:ext cx="1730427" cy="2624367"/>
            </a:xfrm>
            <a:custGeom>
              <a:avLst/>
              <a:gdLst>
                <a:gd name="connsiteX0" fmla="*/ 320923 w 1297989"/>
                <a:gd name="connsiteY0" fmla="*/ 1430869 h 1968275"/>
                <a:gd name="connsiteX1" fmla="*/ 305551 w 1297989"/>
                <a:gd name="connsiteY1" fmla="*/ 1354608 h 1968275"/>
                <a:gd name="connsiteX2" fmla="*/ 278731 w 1297989"/>
                <a:gd name="connsiteY2" fmla="*/ 1179709 h 1968275"/>
                <a:gd name="connsiteX3" fmla="*/ 250257 w 1297989"/>
                <a:gd name="connsiteY3" fmla="*/ 871159 h 1968275"/>
                <a:gd name="connsiteX4" fmla="*/ 186221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9 w 1297989"/>
                <a:gd name="connsiteY8" fmla="*/ 67872 h 1968275"/>
                <a:gd name="connsiteX9" fmla="*/ 1174586 w 1297989"/>
                <a:gd name="connsiteY9" fmla="*/ 12341 h 1968275"/>
                <a:gd name="connsiteX10" fmla="*/ 1297989 w 1297989"/>
                <a:gd name="connsiteY10" fmla="*/ 0 h 1968275"/>
                <a:gd name="connsiteX11" fmla="*/ 1291819 w 1297989"/>
                <a:gd name="connsiteY11" fmla="*/ 86382 h 1968275"/>
                <a:gd name="connsiteX12" fmla="*/ 1279479 w 1297989"/>
                <a:gd name="connsiteY12" fmla="*/ 357868 h 1968275"/>
                <a:gd name="connsiteX13" fmla="*/ 1199267 w 1297989"/>
                <a:gd name="connsiteY13" fmla="*/ 629355 h 1968275"/>
                <a:gd name="connsiteX14" fmla="*/ 1007993 w 1297989"/>
                <a:gd name="connsiteY14" fmla="*/ 851480 h 1968275"/>
                <a:gd name="connsiteX15" fmla="*/ 755017 w 1297989"/>
                <a:gd name="connsiteY15" fmla="*/ 1030414 h 1968275"/>
                <a:gd name="connsiteX16" fmla="*/ 483531 w 1297989"/>
                <a:gd name="connsiteY16" fmla="*/ 1258709 h 1968275"/>
                <a:gd name="connsiteX17" fmla="*/ 370926 w 1297989"/>
                <a:gd name="connsiteY17" fmla="*/ 1372471 h 1968275"/>
                <a:gd name="connsiteX18" fmla="*/ 2260 w 1297989"/>
                <a:gd name="connsiteY18" fmla="*/ 1968275 h 1968275"/>
                <a:gd name="connsiteX19" fmla="*/ 0 w 1297989"/>
                <a:gd name="connsiteY19" fmla="*/ 1863560 h 1968275"/>
                <a:gd name="connsiteX20" fmla="*/ 36254 w 1297989"/>
                <a:gd name="connsiteY20" fmla="*/ 1890574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8"/>
                  </a:lnTo>
                  <a:cubicBezTo>
                    <a:pt x="295216" y="1294612"/>
                    <a:pt x="286267" y="1234527"/>
                    <a:pt x="278731" y="1179709"/>
                  </a:cubicBezTo>
                  <a:cubicBezTo>
                    <a:pt x="263657" y="1070074"/>
                    <a:pt x="271124" y="968702"/>
                    <a:pt x="250257" y="871159"/>
                  </a:cubicBezTo>
                  <a:cubicBezTo>
                    <a:pt x="234607" y="798001"/>
                    <a:pt x="215373" y="724110"/>
                    <a:pt x="186221" y="657852"/>
                  </a:cubicBezTo>
                  <a:lnTo>
                    <a:pt x="161836" y="610560"/>
                  </a:lnTo>
                  <a:lnTo>
                    <a:pt x="189581" y="553240"/>
                  </a:lnTo>
                  <a:cubicBezTo>
                    <a:pt x="253115" y="439044"/>
                    <a:pt x="333134" y="340900"/>
                    <a:pt x="421829" y="265316"/>
                  </a:cubicBezTo>
                  <a:cubicBezTo>
                    <a:pt x="540090" y="164537"/>
                    <a:pt x="682003" y="113119"/>
                    <a:pt x="841399" y="67872"/>
                  </a:cubicBezTo>
                  <a:lnTo>
                    <a:pt x="1174586" y="12341"/>
                  </a:lnTo>
                  <a:cubicBezTo>
                    <a:pt x="1250685" y="1029"/>
                    <a:pt x="1274337" y="514"/>
                    <a:pt x="1297989" y="0"/>
                  </a:cubicBezTo>
                  <a:cubicBezTo>
                    <a:pt x="1295932" y="28794"/>
                    <a:pt x="1294904" y="26738"/>
                    <a:pt x="1291819" y="86382"/>
                  </a:cubicBezTo>
                  <a:cubicBezTo>
                    <a:pt x="1288734" y="146027"/>
                    <a:pt x="1294904" y="267373"/>
                    <a:pt x="1279479" y="357868"/>
                  </a:cubicBezTo>
                  <a:cubicBezTo>
                    <a:pt x="1264053" y="448364"/>
                    <a:pt x="1244515" y="547086"/>
                    <a:pt x="1199267" y="629355"/>
                  </a:cubicBezTo>
                  <a:cubicBezTo>
                    <a:pt x="1154019" y="711623"/>
                    <a:pt x="1082034" y="784636"/>
                    <a:pt x="1007993" y="851480"/>
                  </a:cubicBezTo>
                  <a:cubicBezTo>
                    <a:pt x="933951" y="918323"/>
                    <a:pt x="842427" y="962542"/>
                    <a:pt x="755017" y="1030414"/>
                  </a:cubicBezTo>
                  <a:cubicBezTo>
                    <a:pt x="667606" y="1098285"/>
                    <a:pt x="564771" y="1181582"/>
                    <a:pt x="483531" y="1258709"/>
                  </a:cubicBezTo>
                  <a:cubicBezTo>
                    <a:pt x="442910" y="1297272"/>
                    <a:pt x="406147" y="1334293"/>
                    <a:pt x="370926" y="1372471"/>
                  </a:cubicBezTo>
                  <a:close/>
                  <a:moveTo>
                    <a:pt x="2260" y="1968275"/>
                  </a:moveTo>
                  <a:lnTo>
                    <a:pt x="0" y="1863560"/>
                  </a:lnTo>
                  <a:lnTo>
                    <a:pt x="36254" y="1890574"/>
                  </a:lnTo>
                  <a:close/>
                </a:path>
              </a:pathLst>
            </a:custGeom>
            <a:solidFill>
              <a:srgbClr val="A7B963"/>
            </a:solidFill>
            <a:ln w="38100" cap="flat" cmpd="sng" algn="ctr">
              <a:solidFill>
                <a:schemeClr val="bg1"/>
              </a:solidFill>
              <a:prstDash val="solid"/>
            </a:ln>
            <a:effectLst/>
          </p:spPr>
          <p:txBody>
            <a:bodyPr wrap="square" lIns="121908" tIns="0" rIns="121908" bIns="911909" rtlCol="0" anchor="ctr">
              <a:noAutofit/>
            </a:bodyPr>
            <a:lstStyle/>
            <a:p>
              <a:pPr algn="ctr" defTabSz="1219078" fontAlgn="base">
                <a:spcBef>
                  <a:spcPct val="0"/>
                </a:spcBef>
                <a:spcAft>
                  <a:spcPct val="0"/>
                </a:spcAft>
                <a:defRPr/>
              </a:pPr>
              <a:r>
                <a:rPr lang="en-US" altLang="zh-CN" sz="2800" kern="0" dirty="0">
                  <a:solidFill>
                    <a:srgbClr val="FFFFFF"/>
                  </a:solidFill>
                  <a:latin typeface="Stencil Std" panose="04020904080802020404" pitchFamily="82" charset="0"/>
                </a:rPr>
                <a:t>5</a:t>
              </a:r>
              <a:endParaRPr lang="zh-CN" altLang="en-US" sz="2800" kern="0" dirty="0">
                <a:solidFill>
                  <a:srgbClr val="FFFFFF"/>
                </a:solidFill>
                <a:latin typeface="Stencil Std" panose="04020904080802020404" pitchFamily="82" charset="0"/>
              </a:endParaRPr>
            </a:p>
          </p:txBody>
        </p:sp>
        <p:sp>
          <p:nvSpPr>
            <p:cNvPr id="7" name="4">
              <a:extLst>
                <a:ext uri="{FF2B5EF4-FFF2-40B4-BE49-F238E27FC236}">
                  <a16:creationId xmlns:a16="http://schemas.microsoft.com/office/drawing/2014/main" id="{BF8F2987-0387-46AD-9877-188012BACC36}"/>
                </a:ext>
              </a:extLst>
            </p:cNvPr>
            <p:cNvSpPr/>
            <p:nvPr/>
          </p:nvSpPr>
          <p:spPr>
            <a:xfrm rot="7200000">
              <a:off x="5925097" y="2862354"/>
              <a:ext cx="1730652" cy="2624025"/>
            </a:xfrm>
            <a:custGeom>
              <a:avLst/>
              <a:gdLst>
                <a:gd name="connsiteX0" fmla="*/ 320923 w 1297989"/>
                <a:gd name="connsiteY0" fmla="*/ 1430869 h 1968275"/>
                <a:gd name="connsiteX1" fmla="*/ 305551 w 1297989"/>
                <a:gd name="connsiteY1" fmla="*/ 1354609 h 1968275"/>
                <a:gd name="connsiteX2" fmla="*/ 278731 w 1297989"/>
                <a:gd name="connsiteY2" fmla="*/ 1179710 h 1968275"/>
                <a:gd name="connsiteX3" fmla="*/ 250257 w 1297989"/>
                <a:gd name="connsiteY3" fmla="*/ 871159 h 1968275"/>
                <a:gd name="connsiteX4" fmla="*/ 186220 w 1297989"/>
                <a:gd name="connsiteY4" fmla="*/ 657852 h 1968275"/>
                <a:gd name="connsiteX5" fmla="*/ 161836 w 1297989"/>
                <a:gd name="connsiteY5" fmla="*/ 610560 h 1968275"/>
                <a:gd name="connsiteX6" fmla="*/ 189581 w 1297989"/>
                <a:gd name="connsiteY6" fmla="*/ 553240 h 1968275"/>
                <a:gd name="connsiteX7" fmla="*/ 421829 w 1297989"/>
                <a:gd name="connsiteY7" fmla="*/ 265316 h 1968275"/>
                <a:gd name="connsiteX8" fmla="*/ 841398 w 1297989"/>
                <a:gd name="connsiteY8" fmla="*/ 67871 h 1968275"/>
                <a:gd name="connsiteX9" fmla="*/ 1174586 w 1297989"/>
                <a:gd name="connsiteY9" fmla="*/ 12340 h 1968275"/>
                <a:gd name="connsiteX10" fmla="*/ 1297989 w 1297989"/>
                <a:gd name="connsiteY10" fmla="*/ 0 h 1968275"/>
                <a:gd name="connsiteX11" fmla="*/ 1291819 w 1297989"/>
                <a:gd name="connsiteY11" fmla="*/ 86382 h 1968275"/>
                <a:gd name="connsiteX12" fmla="*/ 1279478 w 1297989"/>
                <a:gd name="connsiteY12" fmla="*/ 357868 h 1968275"/>
                <a:gd name="connsiteX13" fmla="*/ 1199267 w 1297989"/>
                <a:gd name="connsiteY13" fmla="*/ 629354 h 1968275"/>
                <a:gd name="connsiteX14" fmla="*/ 1007992 w 1297989"/>
                <a:gd name="connsiteY14" fmla="*/ 851480 h 1968275"/>
                <a:gd name="connsiteX15" fmla="*/ 755017 w 1297989"/>
                <a:gd name="connsiteY15" fmla="*/ 1030413 h 1968275"/>
                <a:gd name="connsiteX16" fmla="*/ 483530 w 1297989"/>
                <a:gd name="connsiteY16" fmla="*/ 1258709 h 1968275"/>
                <a:gd name="connsiteX17" fmla="*/ 370925 w 1297989"/>
                <a:gd name="connsiteY17" fmla="*/ 1372471 h 1968275"/>
                <a:gd name="connsiteX18" fmla="*/ 2259 w 1297989"/>
                <a:gd name="connsiteY18" fmla="*/ 1968275 h 1968275"/>
                <a:gd name="connsiteX19" fmla="*/ 0 w 1297989"/>
                <a:gd name="connsiteY19" fmla="*/ 1863561 h 1968275"/>
                <a:gd name="connsiteX20" fmla="*/ 36253 w 1297989"/>
                <a:gd name="connsiteY20" fmla="*/ 1890575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7989" h="1968275">
                  <a:moveTo>
                    <a:pt x="320923" y="1430869"/>
                  </a:moveTo>
                  <a:lnTo>
                    <a:pt x="305551" y="1354609"/>
                  </a:lnTo>
                  <a:cubicBezTo>
                    <a:pt x="295216" y="1294613"/>
                    <a:pt x="286267" y="1234527"/>
                    <a:pt x="278731" y="1179710"/>
                  </a:cubicBezTo>
                  <a:cubicBezTo>
                    <a:pt x="263657" y="1070075"/>
                    <a:pt x="271124" y="968703"/>
                    <a:pt x="250257" y="871159"/>
                  </a:cubicBezTo>
                  <a:cubicBezTo>
                    <a:pt x="234607" y="798002"/>
                    <a:pt x="215372" y="724111"/>
                    <a:pt x="186220" y="657852"/>
                  </a:cubicBezTo>
                  <a:lnTo>
                    <a:pt x="161836" y="610560"/>
                  </a:lnTo>
                  <a:lnTo>
                    <a:pt x="189581" y="553240"/>
                  </a:lnTo>
                  <a:cubicBezTo>
                    <a:pt x="253114" y="439044"/>
                    <a:pt x="333133" y="340900"/>
                    <a:pt x="421829" y="265316"/>
                  </a:cubicBezTo>
                  <a:cubicBezTo>
                    <a:pt x="540090" y="164537"/>
                    <a:pt x="682003" y="113119"/>
                    <a:pt x="841398" y="67871"/>
                  </a:cubicBezTo>
                  <a:lnTo>
                    <a:pt x="1174586" y="12340"/>
                  </a:lnTo>
                  <a:cubicBezTo>
                    <a:pt x="1250685" y="1028"/>
                    <a:pt x="1274337" y="514"/>
                    <a:pt x="1297989" y="0"/>
                  </a:cubicBezTo>
                  <a:cubicBezTo>
                    <a:pt x="1295932" y="28794"/>
                    <a:pt x="1294904" y="26737"/>
                    <a:pt x="1291819" y="86382"/>
                  </a:cubicBezTo>
                  <a:cubicBezTo>
                    <a:pt x="1288734" y="146027"/>
                    <a:pt x="1294904" y="267373"/>
                    <a:pt x="1279478" y="357868"/>
                  </a:cubicBezTo>
                  <a:cubicBezTo>
                    <a:pt x="1264054" y="448364"/>
                    <a:pt x="1244515" y="547086"/>
                    <a:pt x="1199267" y="629354"/>
                  </a:cubicBezTo>
                  <a:cubicBezTo>
                    <a:pt x="1154019" y="711623"/>
                    <a:pt x="1082034" y="784636"/>
                    <a:pt x="1007992" y="851480"/>
                  </a:cubicBezTo>
                  <a:cubicBezTo>
                    <a:pt x="933951" y="918323"/>
                    <a:pt x="842427" y="962542"/>
                    <a:pt x="755017" y="1030413"/>
                  </a:cubicBezTo>
                  <a:cubicBezTo>
                    <a:pt x="667606" y="1098285"/>
                    <a:pt x="564770" y="1181582"/>
                    <a:pt x="483530" y="1258709"/>
                  </a:cubicBezTo>
                  <a:cubicBezTo>
                    <a:pt x="442910" y="1297272"/>
                    <a:pt x="406147" y="1334293"/>
                    <a:pt x="370925" y="1372471"/>
                  </a:cubicBezTo>
                  <a:close/>
                  <a:moveTo>
                    <a:pt x="2259" y="1968275"/>
                  </a:moveTo>
                  <a:lnTo>
                    <a:pt x="0" y="1863561"/>
                  </a:lnTo>
                  <a:lnTo>
                    <a:pt x="36253" y="1890575"/>
                  </a:lnTo>
                  <a:close/>
                </a:path>
              </a:pathLst>
            </a:custGeom>
            <a:solidFill>
              <a:srgbClr val="F76B47"/>
            </a:solidFill>
            <a:ln w="38100" cap="flat" cmpd="sng" algn="ctr">
              <a:solidFill>
                <a:schemeClr val="bg1"/>
              </a:solidFill>
              <a:prstDash val="solid"/>
            </a:ln>
            <a:effectLst/>
          </p:spPr>
          <p:txBody>
            <a:bodyPr wrap="square" lIns="121908" tIns="0" rIns="121908" bIns="911909" rtlCol="0" anchor="ctr">
              <a:noAutofit/>
            </a:bodyPr>
            <a:lstStyle/>
            <a:p>
              <a:pPr algn="ctr" defTabSz="1219078" fontAlgn="base">
                <a:spcBef>
                  <a:spcPct val="0"/>
                </a:spcBef>
                <a:spcAft>
                  <a:spcPct val="0"/>
                </a:spcAft>
                <a:defRPr/>
              </a:pPr>
              <a:r>
                <a:rPr lang="en-US" altLang="zh-CN" sz="2800" kern="0" dirty="0">
                  <a:solidFill>
                    <a:srgbClr val="FFFFFF"/>
                  </a:solidFill>
                  <a:latin typeface="Stencil Std" panose="04020904080802020404" pitchFamily="82" charset="0"/>
                </a:rPr>
                <a:t>4</a:t>
              </a:r>
              <a:endParaRPr lang="zh-CN" altLang="en-US" sz="2800" kern="0" dirty="0">
                <a:solidFill>
                  <a:srgbClr val="FFFFFF"/>
                </a:solidFill>
                <a:latin typeface="Stencil Std" panose="04020904080802020404" pitchFamily="82" charset="0"/>
              </a:endParaRPr>
            </a:p>
          </p:txBody>
        </p:sp>
        <p:sp>
          <p:nvSpPr>
            <p:cNvPr id="9" name="5">
              <a:extLst>
                <a:ext uri="{FF2B5EF4-FFF2-40B4-BE49-F238E27FC236}">
                  <a16:creationId xmlns:a16="http://schemas.microsoft.com/office/drawing/2014/main" id="{D903EA55-7605-4DD3-A7BB-2780ED81FB4C}"/>
                </a:ext>
              </a:extLst>
            </p:cNvPr>
            <p:cNvSpPr/>
            <p:nvPr/>
          </p:nvSpPr>
          <p:spPr>
            <a:xfrm rot="3600000">
              <a:off x="5928087" y="2150704"/>
              <a:ext cx="1731689" cy="2624025"/>
            </a:xfrm>
            <a:custGeom>
              <a:avLst/>
              <a:gdLst>
                <a:gd name="connsiteX0" fmla="*/ 0 w 1298767"/>
                <a:gd name="connsiteY0" fmla="*/ 1862981 h 1968275"/>
                <a:gd name="connsiteX1" fmla="*/ 37031 w 1298767"/>
                <a:gd name="connsiteY1" fmla="*/ 1890575 h 1968275"/>
                <a:gd name="connsiteX2" fmla="*/ 3037 w 1298767"/>
                <a:gd name="connsiteY2" fmla="*/ 1968275 h 1968275"/>
                <a:gd name="connsiteX3" fmla="*/ 190359 w 1298767"/>
                <a:gd name="connsiteY3" fmla="*/ 553240 h 1968275"/>
                <a:gd name="connsiteX4" fmla="*/ 422607 w 1298767"/>
                <a:gd name="connsiteY4" fmla="*/ 265316 h 1968275"/>
                <a:gd name="connsiteX5" fmla="*/ 842177 w 1298767"/>
                <a:gd name="connsiteY5" fmla="*/ 67871 h 1968275"/>
                <a:gd name="connsiteX6" fmla="*/ 1175364 w 1298767"/>
                <a:gd name="connsiteY6" fmla="*/ 12340 h 1968275"/>
                <a:gd name="connsiteX7" fmla="*/ 1298767 w 1298767"/>
                <a:gd name="connsiteY7" fmla="*/ 0 h 1968275"/>
                <a:gd name="connsiteX8" fmla="*/ 1292597 w 1298767"/>
                <a:gd name="connsiteY8" fmla="*/ 86382 h 1968275"/>
                <a:gd name="connsiteX9" fmla="*/ 1280257 w 1298767"/>
                <a:gd name="connsiteY9" fmla="*/ 357868 h 1968275"/>
                <a:gd name="connsiteX10" fmla="*/ 1200045 w 1298767"/>
                <a:gd name="connsiteY10" fmla="*/ 629354 h 1968275"/>
                <a:gd name="connsiteX11" fmla="*/ 1008770 w 1298767"/>
                <a:gd name="connsiteY11" fmla="*/ 851479 h 1968275"/>
                <a:gd name="connsiteX12" fmla="*/ 755795 w 1298767"/>
                <a:gd name="connsiteY12" fmla="*/ 1030414 h 1968275"/>
                <a:gd name="connsiteX13" fmla="*/ 484308 w 1298767"/>
                <a:gd name="connsiteY13" fmla="*/ 1258709 h 1968275"/>
                <a:gd name="connsiteX14" fmla="*/ 371703 w 1298767"/>
                <a:gd name="connsiteY14" fmla="*/ 1372471 h 1968275"/>
                <a:gd name="connsiteX15" fmla="*/ 321700 w 1298767"/>
                <a:gd name="connsiteY15" fmla="*/ 1430870 h 1968275"/>
                <a:gd name="connsiteX16" fmla="*/ 306328 w 1298767"/>
                <a:gd name="connsiteY16" fmla="*/ 1354609 h 1968275"/>
                <a:gd name="connsiteX17" fmla="*/ 279508 w 1298767"/>
                <a:gd name="connsiteY17" fmla="*/ 1179710 h 1968275"/>
                <a:gd name="connsiteX18" fmla="*/ 251034 w 1298767"/>
                <a:gd name="connsiteY18" fmla="*/ 871159 h 1968275"/>
                <a:gd name="connsiteX19" fmla="*/ 186998 w 1298767"/>
                <a:gd name="connsiteY19" fmla="*/ 657852 h 1968275"/>
                <a:gd name="connsiteX20" fmla="*/ 162614 w 1298767"/>
                <a:gd name="connsiteY20" fmla="*/ 610560 h 196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98767" h="1968275">
                  <a:moveTo>
                    <a:pt x="0" y="1862981"/>
                  </a:moveTo>
                  <a:lnTo>
                    <a:pt x="37031" y="1890575"/>
                  </a:lnTo>
                  <a:lnTo>
                    <a:pt x="3037" y="1968275"/>
                  </a:lnTo>
                  <a:close/>
                  <a:moveTo>
                    <a:pt x="190359" y="553240"/>
                  </a:moveTo>
                  <a:cubicBezTo>
                    <a:pt x="253892" y="439044"/>
                    <a:pt x="333911" y="340900"/>
                    <a:pt x="422607" y="265316"/>
                  </a:cubicBezTo>
                  <a:cubicBezTo>
                    <a:pt x="540868" y="164537"/>
                    <a:pt x="682781" y="113119"/>
                    <a:pt x="842177" y="67871"/>
                  </a:cubicBezTo>
                  <a:lnTo>
                    <a:pt x="1175364" y="12340"/>
                  </a:lnTo>
                  <a:cubicBezTo>
                    <a:pt x="1251463" y="1028"/>
                    <a:pt x="1275115" y="514"/>
                    <a:pt x="1298767" y="0"/>
                  </a:cubicBezTo>
                  <a:cubicBezTo>
                    <a:pt x="1296710" y="28794"/>
                    <a:pt x="1295682" y="26737"/>
                    <a:pt x="1292597" y="86382"/>
                  </a:cubicBezTo>
                  <a:cubicBezTo>
                    <a:pt x="1289512" y="146027"/>
                    <a:pt x="1295682" y="267373"/>
                    <a:pt x="1280257" y="357868"/>
                  </a:cubicBezTo>
                  <a:cubicBezTo>
                    <a:pt x="1264831" y="448363"/>
                    <a:pt x="1245293" y="547086"/>
                    <a:pt x="1200045" y="629354"/>
                  </a:cubicBezTo>
                  <a:cubicBezTo>
                    <a:pt x="1154797" y="711623"/>
                    <a:pt x="1082812" y="784636"/>
                    <a:pt x="1008770" y="851479"/>
                  </a:cubicBezTo>
                  <a:cubicBezTo>
                    <a:pt x="934729" y="918323"/>
                    <a:pt x="843205" y="962542"/>
                    <a:pt x="755795" y="1030414"/>
                  </a:cubicBezTo>
                  <a:cubicBezTo>
                    <a:pt x="668384" y="1098285"/>
                    <a:pt x="565549" y="1181582"/>
                    <a:pt x="484308" y="1258709"/>
                  </a:cubicBezTo>
                  <a:cubicBezTo>
                    <a:pt x="443688" y="1297272"/>
                    <a:pt x="406924" y="1334293"/>
                    <a:pt x="371703" y="1372471"/>
                  </a:cubicBezTo>
                  <a:lnTo>
                    <a:pt x="321700" y="1430870"/>
                  </a:lnTo>
                  <a:lnTo>
                    <a:pt x="306328" y="1354609"/>
                  </a:lnTo>
                  <a:cubicBezTo>
                    <a:pt x="295993" y="1294613"/>
                    <a:pt x="287044" y="1234527"/>
                    <a:pt x="279508" y="1179710"/>
                  </a:cubicBezTo>
                  <a:cubicBezTo>
                    <a:pt x="264434" y="1070074"/>
                    <a:pt x="271901" y="968703"/>
                    <a:pt x="251034" y="871159"/>
                  </a:cubicBezTo>
                  <a:cubicBezTo>
                    <a:pt x="235384" y="798001"/>
                    <a:pt x="216149" y="724110"/>
                    <a:pt x="186998" y="657852"/>
                  </a:cubicBezTo>
                  <a:lnTo>
                    <a:pt x="162614" y="610560"/>
                  </a:lnTo>
                  <a:close/>
                </a:path>
              </a:pathLst>
            </a:custGeom>
            <a:solidFill>
              <a:srgbClr val="A7B963"/>
            </a:solidFill>
            <a:ln w="38100" cap="flat" cmpd="sng" algn="ctr">
              <a:solidFill>
                <a:schemeClr val="bg1"/>
              </a:solidFill>
              <a:prstDash val="solid"/>
            </a:ln>
            <a:effectLst/>
          </p:spPr>
          <p:txBody>
            <a:bodyPr wrap="square" lIns="121908" tIns="0" rIns="121908" bIns="911909" rtlCol="0" anchor="ctr">
              <a:noAutofit/>
            </a:bodyPr>
            <a:lstStyle/>
            <a:p>
              <a:pPr algn="ctr" defTabSz="1219078" fontAlgn="base">
                <a:spcBef>
                  <a:spcPct val="0"/>
                </a:spcBef>
                <a:spcAft>
                  <a:spcPct val="0"/>
                </a:spcAft>
                <a:defRPr/>
              </a:pPr>
              <a:r>
                <a:rPr lang="en-US" altLang="zh-CN" sz="2800" kern="0" dirty="0">
                  <a:solidFill>
                    <a:srgbClr val="FFFFFF"/>
                  </a:solidFill>
                  <a:latin typeface="Stencil Std" panose="04020904080802020404" pitchFamily="82" charset="0"/>
                </a:rPr>
                <a:t>3</a:t>
              </a:r>
              <a:endParaRPr lang="zh-CN" altLang="en-US" sz="2800" kern="0" dirty="0">
                <a:solidFill>
                  <a:srgbClr val="FFFFFF"/>
                </a:solidFill>
                <a:latin typeface="Stencil Std" panose="04020904080802020404" pitchFamily="82" charset="0"/>
              </a:endParaRPr>
            </a:p>
          </p:txBody>
        </p:sp>
        <p:sp>
          <p:nvSpPr>
            <p:cNvPr id="10" name="12">
              <a:extLst>
                <a:ext uri="{FF2B5EF4-FFF2-40B4-BE49-F238E27FC236}">
                  <a16:creationId xmlns:a16="http://schemas.microsoft.com/office/drawing/2014/main" id="{2B17594D-6147-4D45-B899-3F0B78605C11}"/>
                </a:ext>
              </a:extLst>
            </p:cNvPr>
            <p:cNvSpPr/>
            <p:nvPr/>
          </p:nvSpPr>
          <p:spPr>
            <a:xfrm>
              <a:off x="5516777" y="1795104"/>
              <a:ext cx="1514673" cy="1907825"/>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5 h 1430869"/>
                <a:gd name="connsiteX4" fmla="*/ 846157 w 1136153"/>
                <a:gd name="connsiteY4" fmla="*/ 851480 h 1430869"/>
                <a:gd name="connsiteX5" fmla="*/ 593181 w 1136153"/>
                <a:gd name="connsiteY5" fmla="*/ 1030414 h 1430869"/>
                <a:gd name="connsiteX6" fmla="*/ 321695 w 1136153"/>
                <a:gd name="connsiteY6" fmla="*/ 1258709 h 1430869"/>
                <a:gd name="connsiteX7" fmla="*/ 209090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5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5"/>
                  </a:cubicBezTo>
                  <a:cubicBezTo>
                    <a:pt x="992183" y="711623"/>
                    <a:pt x="920198" y="784636"/>
                    <a:pt x="846157" y="851480"/>
                  </a:cubicBezTo>
                  <a:cubicBezTo>
                    <a:pt x="772115" y="918323"/>
                    <a:pt x="680591" y="962542"/>
                    <a:pt x="593181" y="1030414"/>
                  </a:cubicBezTo>
                  <a:cubicBezTo>
                    <a:pt x="505770" y="1098285"/>
                    <a:pt x="402935" y="1181582"/>
                    <a:pt x="321695" y="1258709"/>
                  </a:cubicBezTo>
                  <a:cubicBezTo>
                    <a:pt x="281075" y="1297272"/>
                    <a:pt x="244311" y="1334293"/>
                    <a:pt x="209090" y="1372471"/>
                  </a:cubicBezTo>
                  <a:lnTo>
                    <a:pt x="159087" y="1430869"/>
                  </a:lnTo>
                  <a:lnTo>
                    <a:pt x="143715" y="1354609"/>
                  </a:lnTo>
                  <a:cubicBezTo>
                    <a:pt x="133380" y="1294613"/>
                    <a:pt x="124432" y="1234528"/>
                    <a:pt x="116895" y="1179710"/>
                  </a:cubicBezTo>
                  <a:cubicBezTo>
                    <a:pt x="101821" y="1070075"/>
                    <a:pt x="109288" y="968703"/>
                    <a:pt x="88421" y="871159"/>
                  </a:cubicBezTo>
                  <a:cubicBezTo>
                    <a:pt x="72771" y="798002"/>
                    <a:pt x="53536" y="724111"/>
                    <a:pt x="24385" y="657852"/>
                  </a:cubicBezTo>
                  <a:lnTo>
                    <a:pt x="0" y="610560"/>
                  </a:lnTo>
                  <a:lnTo>
                    <a:pt x="27745" y="553240"/>
                  </a:lnTo>
                  <a:cubicBezTo>
                    <a:pt x="91278" y="439044"/>
                    <a:pt x="171298" y="340900"/>
                    <a:pt x="259993" y="265316"/>
                  </a:cubicBezTo>
                  <a:cubicBezTo>
                    <a:pt x="378254" y="164537"/>
                    <a:pt x="520167" y="113119"/>
                    <a:pt x="679563" y="67872"/>
                  </a:cubicBezTo>
                  <a:lnTo>
                    <a:pt x="1012750" y="12340"/>
                  </a:lnTo>
                  <a:cubicBezTo>
                    <a:pt x="1088849" y="1028"/>
                    <a:pt x="1112501" y="514"/>
                    <a:pt x="1136153" y="0"/>
                  </a:cubicBezTo>
                  <a:close/>
                </a:path>
              </a:pathLst>
            </a:custGeom>
            <a:solidFill>
              <a:srgbClr val="F76B47"/>
            </a:solidFill>
            <a:ln w="38100" cap="flat" cmpd="sng" algn="ctr">
              <a:solidFill>
                <a:schemeClr val="bg1"/>
              </a:solidFill>
              <a:prstDash val="solid"/>
            </a:ln>
            <a:effectLst/>
          </p:spPr>
          <p:txBody>
            <a:bodyPr wrap="square" lIns="121908" tIns="0" rIns="121908" bIns="335966" rtlCol="0" anchor="ctr">
              <a:noAutofit/>
            </a:bodyPr>
            <a:lstStyle/>
            <a:p>
              <a:pPr algn="ctr" defTabSz="1219078" fontAlgn="base">
                <a:spcBef>
                  <a:spcPct val="0"/>
                </a:spcBef>
                <a:spcAft>
                  <a:spcPct val="0"/>
                </a:spcAft>
                <a:defRPr/>
              </a:pPr>
              <a:r>
                <a:rPr lang="en-US" altLang="zh-CN" sz="2800" kern="0" dirty="0">
                  <a:solidFill>
                    <a:srgbClr val="FFFFFF"/>
                  </a:solidFill>
                  <a:latin typeface="Stencil Std" panose="04020904080802020404" pitchFamily="82" charset="0"/>
                </a:rPr>
                <a:t>2</a:t>
              </a:r>
              <a:endParaRPr lang="zh-CN" altLang="en-US" sz="2800" kern="0" dirty="0">
                <a:solidFill>
                  <a:srgbClr val="FFFFFF"/>
                </a:solidFill>
                <a:latin typeface="Stencil Std" panose="04020904080802020404" pitchFamily="82" charset="0"/>
              </a:endParaRPr>
            </a:p>
          </p:txBody>
        </p:sp>
        <p:sp>
          <p:nvSpPr>
            <p:cNvPr id="11" name="13">
              <a:extLst>
                <a:ext uri="{FF2B5EF4-FFF2-40B4-BE49-F238E27FC236}">
                  <a16:creationId xmlns:a16="http://schemas.microsoft.com/office/drawing/2014/main" id="{9700CDE8-1219-4288-BFEB-6479A3612BC8}"/>
                </a:ext>
              </a:extLst>
            </p:cNvPr>
            <p:cNvSpPr/>
            <p:nvPr/>
          </p:nvSpPr>
          <p:spPr>
            <a:xfrm rot="18000000">
              <a:off x="4581218" y="2260728"/>
              <a:ext cx="1514871" cy="1907577"/>
            </a:xfrm>
            <a:custGeom>
              <a:avLst/>
              <a:gdLst>
                <a:gd name="connsiteX0" fmla="*/ 1136153 w 1136153"/>
                <a:gd name="connsiteY0" fmla="*/ 0 h 1430869"/>
                <a:gd name="connsiteX1" fmla="*/ 1129983 w 1136153"/>
                <a:gd name="connsiteY1" fmla="*/ 86382 h 1430869"/>
                <a:gd name="connsiteX2" fmla="*/ 1117643 w 1136153"/>
                <a:gd name="connsiteY2" fmla="*/ 357868 h 1430869"/>
                <a:gd name="connsiteX3" fmla="*/ 1037431 w 1136153"/>
                <a:gd name="connsiteY3" fmla="*/ 629354 h 1430869"/>
                <a:gd name="connsiteX4" fmla="*/ 846157 w 1136153"/>
                <a:gd name="connsiteY4" fmla="*/ 851479 h 1430869"/>
                <a:gd name="connsiteX5" fmla="*/ 593181 w 1136153"/>
                <a:gd name="connsiteY5" fmla="*/ 1030413 h 1430869"/>
                <a:gd name="connsiteX6" fmla="*/ 321694 w 1136153"/>
                <a:gd name="connsiteY6" fmla="*/ 1258709 h 1430869"/>
                <a:gd name="connsiteX7" fmla="*/ 209089 w 1136153"/>
                <a:gd name="connsiteY7" fmla="*/ 1372471 h 1430869"/>
                <a:gd name="connsiteX8" fmla="*/ 159087 w 1136153"/>
                <a:gd name="connsiteY8" fmla="*/ 1430869 h 1430869"/>
                <a:gd name="connsiteX9" fmla="*/ 143715 w 1136153"/>
                <a:gd name="connsiteY9" fmla="*/ 1354609 h 1430869"/>
                <a:gd name="connsiteX10" fmla="*/ 116895 w 1136153"/>
                <a:gd name="connsiteY10" fmla="*/ 1179710 h 1430869"/>
                <a:gd name="connsiteX11" fmla="*/ 88421 w 1136153"/>
                <a:gd name="connsiteY11" fmla="*/ 871159 h 1430869"/>
                <a:gd name="connsiteX12" fmla="*/ 24384 w 1136153"/>
                <a:gd name="connsiteY12" fmla="*/ 657852 h 1430869"/>
                <a:gd name="connsiteX13" fmla="*/ 0 w 1136153"/>
                <a:gd name="connsiteY13" fmla="*/ 610560 h 1430869"/>
                <a:gd name="connsiteX14" fmla="*/ 27745 w 1136153"/>
                <a:gd name="connsiteY14" fmla="*/ 553240 h 1430869"/>
                <a:gd name="connsiteX15" fmla="*/ 259993 w 1136153"/>
                <a:gd name="connsiteY15" fmla="*/ 265316 h 1430869"/>
                <a:gd name="connsiteX16" fmla="*/ 679563 w 1136153"/>
                <a:gd name="connsiteY16" fmla="*/ 67872 h 1430869"/>
                <a:gd name="connsiteX17" fmla="*/ 1012750 w 1136153"/>
                <a:gd name="connsiteY17" fmla="*/ 12340 h 1430869"/>
                <a:gd name="connsiteX18" fmla="*/ 1136153 w 1136153"/>
                <a:gd name="connsiteY18" fmla="*/ 0 h 1430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69">
                  <a:moveTo>
                    <a:pt x="1136153" y="0"/>
                  </a:moveTo>
                  <a:cubicBezTo>
                    <a:pt x="1134096" y="28794"/>
                    <a:pt x="1133068" y="26737"/>
                    <a:pt x="1129983" y="86382"/>
                  </a:cubicBezTo>
                  <a:cubicBezTo>
                    <a:pt x="1126898" y="146027"/>
                    <a:pt x="1133068" y="267373"/>
                    <a:pt x="1117643" y="357868"/>
                  </a:cubicBezTo>
                  <a:cubicBezTo>
                    <a:pt x="1102217" y="448364"/>
                    <a:pt x="1082679" y="547086"/>
                    <a:pt x="1037431" y="629354"/>
                  </a:cubicBezTo>
                  <a:cubicBezTo>
                    <a:pt x="992183" y="711623"/>
                    <a:pt x="920198" y="784636"/>
                    <a:pt x="846157" y="851479"/>
                  </a:cubicBezTo>
                  <a:cubicBezTo>
                    <a:pt x="772115" y="918323"/>
                    <a:pt x="680591" y="962542"/>
                    <a:pt x="593181" y="1030413"/>
                  </a:cubicBezTo>
                  <a:cubicBezTo>
                    <a:pt x="505770" y="1098285"/>
                    <a:pt x="402934" y="1181582"/>
                    <a:pt x="321694" y="1258709"/>
                  </a:cubicBezTo>
                  <a:cubicBezTo>
                    <a:pt x="281075" y="1297272"/>
                    <a:pt x="244311" y="1334293"/>
                    <a:pt x="209089" y="1372471"/>
                  </a:cubicBezTo>
                  <a:lnTo>
                    <a:pt x="159087" y="1430869"/>
                  </a:lnTo>
                  <a:lnTo>
                    <a:pt x="143715" y="1354609"/>
                  </a:lnTo>
                  <a:cubicBezTo>
                    <a:pt x="133380" y="1294613"/>
                    <a:pt x="124431" y="1234527"/>
                    <a:pt x="116895"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lose/>
                </a:path>
              </a:pathLst>
            </a:custGeom>
            <a:solidFill>
              <a:srgbClr val="A7B963"/>
            </a:solidFill>
            <a:ln w="38100" cap="flat" cmpd="sng" algn="ctr">
              <a:solidFill>
                <a:schemeClr val="bg1"/>
              </a:solidFill>
              <a:prstDash val="solid"/>
            </a:ln>
            <a:effectLst/>
          </p:spPr>
          <p:txBody>
            <a:bodyPr wrap="square" lIns="121908" tIns="0" rIns="121908" bIns="335966" rtlCol="0" anchor="ctr">
              <a:noAutofit/>
            </a:bodyPr>
            <a:lstStyle/>
            <a:p>
              <a:pPr algn="ctr" defTabSz="1219078" fontAlgn="base">
                <a:spcBef>
                  <a:spcPct val="0"/>
                </a:spcBef>
                <a:spcAft>
                  <a:spcPct val="0"/>
                </a:spcAft>
                <a:defRPr/>
              </a:pPr>
              <a:r>
                <a:rPr lang="en-US" altLang="zh-CN" sz="2800" kern="0" dirty="0">
                  <a:solidFill>
                    <a:srgbClr val="FFFFFF"/>
                  </a:solidFill>
                  <a:latin typeface="Stencil Std" panose="04020904080802020404" pitchFamily="82" charset="0"/>
                </a:rPr>
                <a:t>1</a:t>
              </a:r>
              <a:endParaRPr lang="zh-CN" altLang="en-US" sz="2800" kern="0" dirty="0">
                <a:solidFill>
                  <a:srgbClr val="FFFFFF"/>
                </a:solidFill>
                <a:latin typeface="Stencil Std" panose="04020904080802020404" pitchFamily="82" charset="0"/>
              </a:endParaRPr>
            </a:p>
          </p:txBody>
        </p:sp>
        <p:sp>
          <p:nvSpPr>
            <p:cNvPr id="12" name="14">
              <a:extLst>
                <a:ext uri="{FF2B5EF4-FFF2-40B4-BE49-F238E27FC236}">
                  <a16:creationId xmlns:a16="http://schemas.microsoft.com/office/drawing/2014/main" id="{AF1DD940-09D6-4844-97E9-D3D4E1C943DA}"/>
                </a:ext>
              </a:extLst>
            </p:cNvPr>
            <p:cNvSpPr/>
            <p:nvPr/>
          </p:nvSpPr>
          <p:spPr>
            <a:xfrm rot="14400000">
              <a:off x="4436291" y="3286199"/>
              <a:ext cx="1514871" cy="1907578"/>
            </a:xfrm>
            <a:custGeom>
              <a:avLst/>
              <a:gdLst>
                <a:gd name="connsiteX0" fmla="*/ 1037431 w 1136153"/>
                <a:gd name="connsiteY0" fmla="*/ 629354 h 1430870"/>
                <a:gd name="connsiteX1" fmla="*/ 846156 w 1136153"/>
                <a:gd name="connsiteY1" fmla="*/ 851479 h 1430870"/>
                <a:gd name="connsiteX2" fmla="*/ 593181 w 1136153"/>
                <a:gd name="connsiteY2" fmla="*/ 1030414 h 1430870"/>
                <a:gd name="connsiteX3" fmla="*/ 321694 w 1136153"/>
                <a:gd name="connsiteY3" fmla="*/ 1258709 h 1430870"/>
                <a:gd name="connsiteX4" fmla="*/ 209089 w 1136153"/>
                <a:gd name="connsiteY4" fmla="*/ 1372471 h 1430870"/>
                <a:gd name="connsiteX5" fmla="*/ 159087 w 1136153"/>
                <a:gd name="connsiteY5" fmla="*/ 1430870 h 1430870"/>
                <a:gd name="connsiteX6" fmla="*/ 143715 w 1136153"/>
                <a:gd name="connsiteY6" fmla="*/ 1354609 h 1430870"/>
                <a:gd name="connsiteX7" fmla="*/ 116894 w 1136153"/>
                <a:gd name="connsiteY7" fmla="*/ 1179710 h 1430870"/>
                <a:gd name="connsiteX8" fmla="*/ 88421 w 1136153"/>
                <a:gd name="connsiteY8" fmla="*/ 871159 h 1430870"/>
                <a:gd name="connsiteX9" fmla="*/ 24384 w 1136153"/>
                <a:gd name="connsiteY9" fmla="*/ 657852 h 1430870"/>
                <a:gd name="connsiteX10" fmla="*/ 0 w 1136153"/>
                <a:gd name="connsiteY10" fmla="*/ 610560 h 1430870"/>
                <a:gd name="connsiteX11" fmla="*/ 27745 w 1136153"/>
                <a:gd name="connsiteY11" fmla="*/ 553240 h 1430870"/>
                <a:gd name="connsiteX12" fmla="*/ 259993 w 1136153"/>
                <a:gd name="connsiteY12" fmla="*/ 265316 h 1430870"/>
                <a:gd name="connsiteX13" fmla="*/ 679563 w 1136153"/>
                <a:gd name="connsiteY13" fmla="*/ 67872 h 1430870"/>
                <a:gd name="connsiteX14" fmla="*/ 1012750 w 1136153"/>
                <a:gd name="connsiteY14" fmla="*/ 12340 h 1430870"/>
                <a:gd name="connsiteX15" fmla="*/ 1136153 w 1136153"/>
                <a:gd name="connsiteY15" fmla="*/ 0 h 1430870"/>
                <a:gd name="connsiteX16" fmla="*/ 1129983 w 1136153"/>
                <a:gd name="connsiteY16" fmla="*/ 86382 h 1430870"/>
                <a:gd name="connsiteX17" fmla="*/ 1117643 w 1136153"/>
                <a:gd name="connsiteY17" fmla="*/ 357868 h 1430870"/>
                <a:gd name="connsiteX18" fmla="*/ 1037431 w 1136153"/>
                <a:gd name="connsiteY18" fmla="*/ 629354 h 1430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36153" h="1430870">
                  <a:moveTo>
                    <a:pt x="1037431" y="629354"/>
                  </a:moveTo>
                  <a:cubicBezTo>
                    <a:pt x="992183" y="711623"/>
                    <a:pt x="920198" y="784636"/>
                    <a:pt x="846156" y="851479"/>
                  </a:cubicBezTo>
                  <a:cubicBezTo>
                    <a:pt x="772115" y="918323"/>
                    <a:pt x="680591" y="962542"/>
                    <a:pt x="593181" y="1030414"/>
                  </a:cubicBezTo>
                  <a:cubicBezTo>
                    <a:pt x="505770" y="1098285"/>
                    <a:pt x="402935" y="1181582"/>
                    <a:pt x="321694" y="1258709"/>
                  </a:cubicBezTo>
                  <a:cubicBezTo>
                    <a:pt x="281074" y="1297272"/>
                    <a:pt x="244310" y="1334293"/>
                    <a:pt x="209089" y="1372471"/>
                  </a:cubicBezTo>
                  <a:lnTo>
                    <a:pt x="159087" y="1430870"/>
                  </a:lnTo>
                  <a:lnTo>
                    <a:pt x="143715" y="1354609"/>
                  </a:lnTo>
                  <a:cubicBezTo>
                    <a:pt x="133379" y="1294613"/>
                    <a:pt x="124431" y="1234528"/>
                    <a:pt x="116894" y="1179710"/>
                  </a:cubicBezTo>
                  <a:cubicBezTo>
                    <a:pt x="101821" y="1070075"/>
                    <a:pt x="109288" y="968703"/>
                    <a:pt x="88421" y="871159"/>
                  </a:cubicBezTo>
                  <a:cubicBezTo>
                    <a:pt x="72771" y="798002"/>
                    <a:pt x="53536" y="724111"/>
                    <a:pt x="24384" y="657852"/>
                  </a:cubicBezTo>
                  <a:lnTo>
                    <a:pt x="0" y="610560"/>
                  </a:lnTo>
                  <a:lnTo>
                    <a:pt x="27745" y="553240"/>
                  </a:lnTo>
                  <a:cubicBezTo>
                    <a:pt x="91278" y="439044"/>
                    <a:pt x="171297" y="340900"/>
                    <a:pt x="259993" y="265316"/>
                  </a:cubicBezTo>
                  <a:cubicBezTo>
                    <a:pt x="378254" y="164537"/>
                    <a:pt x="520167" y="113119"/>
                    <a:pt x="679563" y="67872"/>
                  </a:cubicBezTo>
                  <a:lnTo>
                    <a:pt x="1012750" y="12340"/>
                  </a:lnTo>
                  <a:cubicBezTo>
                    <a:pt x="1088849" y="1028"/>
                    <a:pt x="1112501" y="514"/>
                    <a:pt x="1136153" y="0"/>
                  </a:cubicBezTo>
                  <a:cubicBezTo>
                    <a:pt x="1134096" y="28794"/>
                    <a:pt x="1133068" y="26737"/>
                    <a:pt x="1129983" y="86382"/>
                  </a:cubicBezTo>
                  <a:cubicBezTo>
                    <a:pt x="1126898" y="146027"/>
                    <a:pt x="1133068" y="267373"/>
                    <a:pt x="1117643" y="357868"/>
                  </a:cubicBezTo>
                  <a:cubicBezTo>
                    <a:pt x="1102217" y="448363"/>
                    <a:pt x="1082679" y="547086"/>
                    <a:pt x="1037431" y="629354"/>
                  </a:cubicBezTo>
                  <a:close/>
                </a:path>
              </a:pathLst>
            </a:custGeom>
            <a:solidFill>
              <a:srgbClr val="F76B47"/>
            </a:solidFill>
            <a:ln w="38100" cap="flat" cmpd="sng" algn="ctr">
              <a:solidFill>
                <a:schemeClr val="bg1"/>
              </a:solidFill>
              <a:prstDash val="solid"/>
            </a:ln>
            <a:effectLst/>
          </p:spPr>
          <p:txBody>
            <a:bodyPr wrap="square" lIns="121908" tIns="0" rIns="121908" bIns="335966" rtlCol="0" anchor="ctr">
              <a:noAutofit/>
            </a:bodyPr>
            <a:lstStyle/>
            <a:p>
              <a:pPr algn="ctr" fontAlgn="base">
                <a:spcBef>
                  <a:spcPct val="0"/>
                </a:spcBef>
                <a:spcAft>
                  <a:spcPct val="0"/>
                </a:spcAft>
              </a:pPr>
              <a:r>
                <a:rPr lang="en-US" altLang="zh-CN" sz="2800" kern="0" dirty="0">
                  <a:solidFill>
                    <a:srgbClr val="FFFFFF"/>
                  </a:solidFill>
                  <a:latin typeface="Stencil Std" panose="04020904080802020404" pitchFamily="82" charset="0"/>
                </a:rPr>
                <a:t>6</a:t>
              </a:r>
              <a:endParaRPr lang="zh-CN" altLang="en-US" sz="2800" kern="0" dirty="0">
                <a:solidFill>
                  <a:srgbClr val="FFFFFF"/>
                </a:solidFill>
                <a:latin typeface="Stencil Std" panose="04020904080802020404" pitchFamily="82" charset="0"/>
              </a:endParaRPr>
            </a:p>
          </p:txBody>
        </p:sp>
      </p:grpSp>
      <p:sp>
        <p:nvSpPr>
          <p:cNvPr id="13" name="Rectangle 191">
            <a:extLst>
              <a:ext uri="{FF2B5EF4-FFF2-40B4-BE49-F238E27FC236}">
                <a16:creationId xmlns:a16="http://schemas.microsoft.com/office/drawing/2014/main" id="{6712D84B-A7C2-4B91-B1C7-06DF25BF6E8A}"/>
              </a:ext>
            </a:extLst>
          </p:cNvPr>
          <p:cNvSpPr/>
          <p:nvPr/>
        </p:nvSpPr>
        <p:spPr>
          <a:xfrm>
            <a:off x="5174664" y="1900057"/>
            <a:ext cx="6140866" cy="1252651"/>
          </a:xfrm>
          <a:prstGeom prst="rect">
            <a:avLst/>
          </a:prstGeom>
        </p:spPr>
        <p:txBody>
          <a:bodyPr wrap="square">
            <a:spAutoFit/>
          </a:bodyPr>
          <a:lstStyle/>
          <a:p>
            <a:pPr>
              <a:lnSpc>
                <a:spcPct val="130000"/>
              </a:lnSpc>
            </a:pPr>
            <a:r>
              <a:rPr lang="en-US" sz="16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Data Description</a:t>
            </a:r>
          </a:p>
          <a:p>
            <a:pPr>
              <a:lnSpc>
                <a:spcPct val="130000"/>
              </a:lnSpc>
            </a:pPr>
            <a:endPar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 or "organic" sources. Collaboratively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disintermediate</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maintainable leadership with team building internal or "organic" sources. Globally deploy enterprise-wide </a:t>
            </a:r>
            <a:r>
              <a:rPr lang="en-US" sz="1050" dirty="0" err="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vortals</a:t>
            </a:r>
            <a:r>
              <a:rPr lang="en-US" sz="105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 for magnetic quality vectors. </a:t>
            </a:r>
          </a:p>
        </p:txBody>
      </p:sp>
      <p:sp>
        <p:nvSpPr>
          <p:cNvPr id="14" name="TextBox 11">
            <a:extLst>
              <a:ext uri="{FF2B5EF4-FFF2-40B4-BE49-F238E27FC236}">
                <a16:creationId xmlns:a16="http://schemas.microsoft.com/office/drawing/2014/main" id="{E6E57DD0-9CA5-4D23-8808-4FE5489D7F5B}"/>
              </a:ext>
            </a:extLst>
          </p:cNvPr>
          <p:cNvSpPr txBox="1"/>
          <p:nvPr/>
        </p:nvSpPr>
        <p:spPr>
          <a:xfrm>
            <a:off x="5174664" y="3630306"/>
            <a:ext cx="447558" cy="369332"/>
          </a:xfrm>
          <a:prstGeom prst="rect">
            <a:avLst/>
          </a:prstGeom>
          <a:noFill/>
        </p:spPr>
        <p:txBody>
          <a:bodyPr wrap="none" rtlCol="0">
            <a:spAutoFit/>
          </a:bodyPr>
          <a:lstStyle/>
          <a:p>
            <a:r>
              <a:rPr lang="en-US"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01</a:t>
            </a:r>
          </a:p>
        </p:txBody>
      </p:sp>
      <p:sp>
        <p:nvSpPr>
          <p:cNvPr id="15" name="Isosceles Triangle 193">
            <a:extLst>
              <a:ext uri="{FF2B5EF4-FFF2-40B4-BE49-F238E27FC236}">
                <a16:creationId xmlns:a16="http://schemas.microsoft.com/office/drawing/2014/main" id="{71872A26-EA7E-4C01-8439-7F0B2E25BDC5}"/>
              </a:ext>
            </a:extLst>
          </p:cNvPr>
          <p:cNvSpPr/>
          <p:nvPr/>
        </p:nvSpPr>
        <p:spPr>
          <a:xfrm rot="5400000" flipH="1">
            <a:off x="5628807" y="3761957"/>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94">
            <a:extLst>
              <a:ext uri="{FF2B5EF4-FFF2-40B4-BE49-F238E27FC236}">
                <a16:creationId xmlns:a16="http://schemas.microsoft.com/office/drawing/2014/main" id="{3B8D1ADB-AA12-43C3-B507-5645916A4C77}"/>
              </a:ext>
            </a:extLst>
          </p:cNvPr>
          <p:cNvSpPr/>
          <p:nvPr/>
        </p:nvSpPr>
        <p:spPr>
          <a:xfrm>
            <a:off x="5817614" y="3630306"/>
            <a:ext cx="2387336" cy="1142620"/>
          </a:xfrm>
          <a:prstGeom prst="rect">
            <a:avLst/>
          </a:prstGeom>
        </p:spPr>
        <p:txBody>
          <a:bodyPr wrap="square">
            <a:spAutoFit/>
          </a:bodyPr>
          <a:lstStyle/>
          <a:p>
            <a:pPr>
              <a:lnSpc>
                <a:spcPct val="130000"/>
              </a:lnSpc>
            </a:pPr>
            <a:r>
              <a:rPr lang="en-US" sz="105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EASY OPTIONS</a:t>
            </a:r>
          </a:p>
          <a:p>
            <a:pPr>
              <a:lnSpc>
                <a:spcPct val="130000"/>
              </a:lnSpc>
            </a:pPr>
            <a:endPar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17" name="TextBox 14">
            <a:extLst>
              <a:ext uri="{FF2B5EF4-FFF2-40B4-BE49-F238E27FC236}">
                <a16:creationId xmlns:a16="http://schemas.microsoft.com/office/drawing/2014/main" id="{AE89C4AE-F08D-45C1-8075-D5E3346A8663}"/>
              </a:ext>
            </a:extLst>
          </p:cNvPr>
          <p:cNvSpPr txBox="1"/>
          <p:nvPr/>
        </p:nvSpPr>
        <p:spPr>
          <a:xfrm>
            <a:off x="5174664" y="4940243"/>
            <a:ext cx="447558"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03</a:t>
            </a:r>
          </a:p>
        </p:txBody>
      </p:sp>
      <p:sp>
        <p:nvSpPr>
          <p:cNvPr id="18" name="Isosceles Triangle 199">
            <a:extLst>
              <a:ext uri="{FF2B5EF4-FFF2-40B4-BE49-F238E27FC236}">
                <a16:creationId xmlns:a16="http://schemas.microsoft.com/office/drawing/2014/main" id="{8F07AEE8-8F4C-4EC8-94CA-FDAC180AEC7E}"/>
              </a:ext>
            </a:extLst>
          </p:cNvPr>
          <p:cNvSpPr/>
          <p:nvPr/>
        </p:nvSpPr>
        <p:spPr>
          <a:xfrm rot="5400000" flipH="1">
            <a:off x="5628807" y="5071894"/>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200">
            <a:extLst>
              <a:ext uri="{FF2B5EF4-FFF2-40B4-BE49-F238E27FC236}">
                <a16:creationId xmlns:a16="http://schemas.microsoft.com/office/drawing/2014/main" id="{BD3FCD02-73A0-45FB-A727-B2B5F1AF9B1C}"/>
              </a:ext>
            </a:extLst>
          </p:cNvPr>
          <p:cNvSpPr/>
          <p:nvPr/>
        </p:nvSpPr>
        <p:spPr>
          <a:xfrm>
            <a:off x="5817614" y="4940243"/>
            <a:ext cx="2387336" cy="1142620"/>
          </a:xfrm>
          <a:prstGeom prst="rect">
            <a:avLst/>
          </a:prstGeom>
        </p:spPr>
        <p:txBody>
          <a:bodyPr wrap="square">
            <a:spAutoFit/>
          </a:bodyPr>
          <a:lstStyle/>
          <a:p>
            <a:pPr>
              <a:lnSpc>
                <a:spcPct val="130000"/>
              </a:lnSpc>
            </a:pPr>
            <a:r>
              <a:rPr lang="en-US" sz="105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CONSULTING</a:t>
            </a:r>
          </a:p>
          <a:p>
            <a:pPr>
              <a:lnSpc>
                <a:spcPct val="130000"/>
              </a:lnSpc>
            </a:pPr>
            <a:endPar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20" name="TextBox 17">
            <a:extLst>
              <a:ext uri="{FF2B5EF4-FFF2-40B4-BE49-F238E27FC236}">
                <a16:creationId xmlns:a16="http://schemas.microsoft.com/office/drawing/2014/main" id="{5E9AFD9E-C8F2-4FA7-AA5C-81E6F5E9AD5A}"/>
              </a:ext>
            </a:extLst>
          </p:cNvPr>
          <p:cNvSpPr txBox="1"/>
          <p:nvPr/>
        </p:nvSpPr>
        <p:spPr>
          <a:xfrm>
            <a:off x="8285244" y="3630306"/>
            <a:ext cx="447558"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02</a:t>
            </a:r>
          </a:p>
        </p:txBody>
      </p:sp>
      <p:sp>
        <p:nvSpPr>
          <p:cNvPr id="21" name="Isosceles Triangle 205">
            <a:extLst>
              <a:ext uri="{FF2B5EF4-FFF2-40B4-BE49-F238E27FC236}">
                <a16:creationId xmlns:a16="http://schemas.microsoft.com/office/drawing/2014/main" id="{6EA12278-67FC-4937-AEB3-A3750E062281}"/>
              </a:ext>
            </a:extLst>
          </p:cNvPr>
          <p:cNvSpPr/>
          <p:nvPr/>
        </p:nvSpPr>
        <p:spPr>
          <a:xfrm rot="5400000" flipH="1">
            <a:off x="8739387" y="3761957"/>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06">
            <a:extLst>
              <a:ext uri="{FF2B5EF4-FFF2-40B4-BE49-F238E27FC236}">
                <a16:creationId xmlns:a16="http://schemas.microsoft.com/office/drawing/2014/main" id="{B3972480-B2E0-4C74-8B02-AF92E7FE8CEB}"/>
              </a:ext>
            </a:extLst>
          </p:cNvPr>
          <p:cNvSpPr/>
          <p:nvPr/>
        </p:nvSpPr>
        <p:spPr>
          <a:xfrm>
            <a:off x="8928194" y="3630306"/>
            <a:ext cx="2387336" cy="1142620"/>
          </a:xfrm>
          <a:prstGeom prst="rect">
            <a:avLst/>
          </a:prstGeom>
        </p:spPr>
        <p:txBody>
          <a:bodyPr wrap="square">
            <a:spAutoFit/>
          </a:bodyPr>
          <a:lstStyle/>
          <a:p>
            <a:pPr>
              <a:lnSpc>
                <a:spcPct val="130000"/>
              </a:lnSpc>
            </a:pPr>
            <a:r>
              <a:rPr lang="en-US" sz="105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FREE IMAGE</a:t>
            </a:r>
          </a:p>
          <a:p>
            <a:pPr>
              <a:lnSpc>
                <a:spcPct val="130000"/>
              </a:lnSpc>
            </a:pPr>
            <a:endPar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
        <p:nvSpPr>
          <p:cNvPr id="23" name="TextBox 20">
            <a:extLst>
              <a:ext uri="{FF2B5EF4-FFF2-40B4-BE49-F238E27FC236}">
                <a16:creationId xmlns:a16="http://schemas.microsoft.com/office/drawing/2014/main" id="{FF66D34C-6E83-446C-8949-6A634F84D653}"/>
              </a:ext>
            </a:extLst>
          </p:cNvPr>
          <p:cNvSpPr txBox="1"/>
          <p:nvPr/>
        </p:nvSpPr>
        <p:spPr>
          <a:xfrm>
            <a:off x="8285244" y="4940243"/>
            <a:ext cx="447558" cy="369332"/>
          </a:xfrm>
          <a:prstGeom prst="rect">
            <a:avLst/>
          </a:prstGeom>
          <a:noFill/>
        </p:spPr>
        <p:txBody>
          <a:bodyPr wrap="none" rtlCol="0">
            <a:spAutoFit/>
          </a:bodyPr>
          <a:lstStyle/>
          <a:p>
            <a:r>
              <a:rPr lang="en-US"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04</a:t>
            </a:r>
          </a:p>
        </p:txBody>
      </p:sp>
      <p:sp>
        <p:nvSpPr>
          <p:cNvPr id="24" name="Isosceles Triangle 208">
            <a:extLst>
              <a:ext uri="{FF2B5EF4-FFF2-40B4-BE49-F238E27FC236}">
                <a16:creationId xmlns:a16="http://schemas.microsoft.com/office/drawing/2014/main" id="{A3ADBE84-5F33-45C7-A48E-E0675A9E5C7C}"/>
              </a:ext>
            </a:extLst>
          </p:cNvPr>
          <p:cNvSpPr/>
          <p:nvPr/>
        </p:nvSpPr>
        <p:spPr>
          <a:xfrm rot="5400000" flipH="1">
            <a:off x="8739387" y="5071894"/>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09">
            <a:extLst>
              <a:ext uri="{FF2B5EF4-FFF2-40B4-BE49-F238E27FC236}">
                <a16:creationId xmlns:a16="http://schemas.microsoft.com/office/drawing/2014/main" id="{B8EB3957-E1B8-4342-84D5-5BFB2E1F5E01}"/>
              </a:ext>
            </a:extLst>
          </p:cNvPr>
          <p:cNvSpPr/>
          <p:nvPr/>
        </p:nvSpPr>
        <p:spPr>
          <a:xfrm>
            <a:off x="8928194" y="4940243"/>
            <a:ext cx="2387336" cy="1142620"/>
          </a:xfrm>
          <a:prstGeom prst="rect">
            <a:avLst/>
          </a:prstGeom>
        </p:spPr>
        <p:txBody>
          <a:bodyPr wrap="square">
            <a:spAutoFit/>
          </a:bodyPr>
          <a:lstStyle/>
          <a:p>
            <a:pPr>
              <a:lnSpc>
                <a:spcPct val="130000"/>
              </a:lnSpc>
            </a:pPr>
            <a:r>
              <a:rPr lang="en-US" sz="105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BUSINESS PROJECT</a:t>
            </a:r>
          </a:p>
          <a:p>
            <a:pPr>
              <a:lnSpc>
                <a:spcPct val="130000"/>
              </a:lnSpc>
            </a:pPr>
            <a:endPar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endParaRPr>
          </a:p>
          <a:p>
            <a:pPr>
              <a:lnSpc>
                <a:spcPct val="130000"/>
              </a:lnSpc>
            </a:pPr>
            <a:r>
              <a:rPr lang="en-US" sz="105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 whereas equity invested internal.</a:t>
            </a:r>
          </a:p>
        </p:txBody>
      </p:sp>
    </p:spTree>
    <p:extLst>
      <p:ext uri="{BB962C8B-B14F-4D97-AF65-F5344CB8AC3E}">
        <p14:creationId xmlns:p14="http://schemas.microsoft.com/office/powerpoint/2010/main" val="166299788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1000" fill="hold"/>
                                        <p:tgtEl>
                                          <p:spTgt spid="5"/>
                                        </p:tgtEl>
                                        <p:attrNameLst>
                                          <p:attrName>ppt_x</p:attrName>
                                        </p:attrNameLst>
                                      </p:cBhvr>
                                      <p:tavLst>
                                        <p:tav tm="0">
                                          <p:val>
                                            <p:strVal val="#ppt_x"/>
                                          </p:val>
                                        </p:tav>
                                        <p:tav tm="100000">
                                          <p:val>
                                            <p:strVal val="#ppt_x"/>
                                          </p:val>
                                        </p:tav>
                                      </p:tavLst>
                                    </p:anim>
                                    <p:anim calcmode="lin" valueType="num">
                                      <p:cBhvr additive="base">
                                        <p:cTn id="14" dur="1000" fill="hold"/>
                                        <p:tgtEl>
                                          <p:spTgt spid="5"/>
                                        </p:tgtEl>
                                        <p:attrNameLst>
                                          <p:attrName>ppt_y</p:attrName>
                                        </p:attrNameLst>
                                      </p:cBhvr>
                                      <p:tavLst>
                                        <p:tav tm="0">
                                          <p:val>
                                            <p:strVal val="0-#ppt_h/2"/>
                                          </p:val>
                                        </p:tav>
                                        <p:tav tm="100000">
                                          <p:val>
                                            <p:strVal val="#ppt_y"/>
                                          </p:val>
                                        </p:tav>
                                      </p:tavLst>
                                    </p:anim>
                                  </p:childTnLst>
                                </p:cTn>
                              </p:par>
                            </p:childTnLst>
                          </p:cTn>
                        </p:par>
                        <p:par>
                          <p:cTn id="15" fill="hold">
                            <p:stCondLst>
                              <p:cond delay="1750"/>
                            </p:stCondLst>
                            <p:childTnLst>
                              <p:par>
                                <p:cTn id="16" presetID="42" presetClass="entr" presetSubtype="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250"/>
                                        <p:tgtEl>
                                          <p:spTgt spid="13"/>
                                        </p:tgtEl>
                                      </p:cBhvr>
                                    </p:animEffect>
                                    <p:anim calcmode="lin" valueType="num">
                                      <p:cBhvr>
                                        <p:cTn id="19" dur="250" fill="hold"/>
                                        <p:tgtEl>
                                          <p:spTgt spid="13"/>
                                        </p:tgtEl>
                                        <p:attrNameLst>
                                          <p:attrName>ppt_x</p:attrName>
                                        </p:attrNameLst>
                                      </p:cBhvr>
                                      <p:tavLst>
                                        <p:tav tm="0">
                                          <p:val>
                                            <p:strVal val="#ppt_x"/>
                                          </p:val>
                                        </p:tav>
                                        <p:tav tm="100000">
                                          <p:val>
                                            <p:strVal val="#ppt_x"/>
                                          </p:val>
                                        </p:tav>
                                      </p:tavLst>
                                    </p:anim>
                                    <p:anim calcmode="lin" valueType="num">
                                      <p:cBhvr>
                                        <p:cTn id="20" dur="250" fill="hold"/>
                                        <p:tgtEl>
                                          <p:spTgt spid="1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50"/>
                                        <p:tgtEl>
                                          <p:spTgt spid="14"/>
                                        </p:tgtEl>
                                      </p:cBhvr>
                                    </p:animEffect>
                                    <p:anim calcmode="lin" valueType="num">
                                      <p:cBhvr>
                                        <p:cTn id="25" dur="250" fill="hold"/>
                                        <p:tgtEl>
                                          <p:spTgt spid="14"/>
                                        </p:tgtEl>
                                        <p:attrNameLst>
                                          <p:attrName>ppt_x</p:attrName>
                                        </p:attrNameLst>
                                      </p:cBhvr>
                                      <p:tavLst>
                                        <p:tav tm="0">
                                          <p:val>
                                            <p:strVal val="#ppt_x"/>
                                          </p:val>
                                        </p:tav>
                                        <p:tav tm="100000">
                                          <p:val>
                                            <p:strVal val="#ppt_x"/>
                                          </p:val>
                                        </p:tav>
                                      </p:tavLst>
                                    </p:anim>
                                    <p:anim calcmode="lin" valueType="num">
                                      <p:cBhvr>
                                        <p:cTn id="26" dur="250" fill="hold"/>
                                        <p:tgtEl>
                                          <p:spTgt spid="14"/>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42" presetClass="entr" presetSubtype="0" fill="hold" grpId="0"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250"/>
                                        <p:tgtEl>
                                          <p:spTgt spid="15"/>
                                        </p:tgtEl>
                                      </p:cBhvr>
                                    </p:animEffect>
                                    <p:anim calcmode="lin" valueType="num">
                                      <p:cBhvr>
                                        <p:cTn id="31" dur="250" fill="hold"/>
                                        <p:tgtEl>
                                          <p:spTgt spid="15"/>
                                        </p:tgtEl>
                                        <p:attrNameLst>
                                          <p:attrName>ppt_x</p:attrName>
                                        </p:attrNameLst>
                                      </p:cBhvr>
                                      <p:tavLst>
                                        <p:tav tm="0">
                                          <p:val>
                                            <p:strVal val="#ppt_x"/>
                                          </p:val>
                                        </p:tav>
                                        <p:tav tm="100000">
                                          <p:val>
                                            <p:strVal val="#ppt_x"/>
                                          </p:val>
                                        </p:tav>
                                      </p:tavLst>
                                    </p:anim>
                                    <p:anim calcmode="lin" valueType="num">
                                      <p:cBhvr>
                                        <p:cTn id="32" dur="250" fill="hold"/>
                                        <p:tgtEl>
                                          <p:spTgt spid="15"/>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50"/>
                                        <p:tgtEl>
                                          <p:spTgt spid="16"/>
                                        </p:tgtEl>
                                      </p:cBhvr>
                                    </p:animEffect>
                                    <p:anim calcmode="lin" valueType="num">
                                      <p:cBhvr>
                                        <p:cTn id="37" dur="250" fill="hold"/>
                                        <p:tgtEl>
                                          <p:spTgt spid="16"/>
                                        </p:tgtEl>
                                        <p:attrNameLst>
                                          <p:attrName>ppt_x</p:attrName>
                                        </p:attrNameLst>
                                      </p:cBhvr>
                                      <p:tavLst>
                                        <p:tav tm="0">
                                          <p:val>
                                            <p:strVal val="#ppt_x"/>
                                          </p:val>
                                        </p:tav>
                                        <p:tav tm="100000">
                                          <p:val>
                                            <p:strVal val="#ppt_x"/>
                                          </p:val>
                                        </p:tav>
                                      </p:tavLst>
                                    </p:anim>
                                    <p:anim calcmode="lin" valueType="num">
                                      <p:cBhvr>
                                        <p:cTn id="38" dur="25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250"/>
                                        <p:tgtEl>
                                          <p:spTgt spid="17"/>
                                        </p:tgtEl>
                                      </p:cBhvr>
                                    </p:animEffect>
                                    <p:anim calcmode="lin" valueType="num">
                                      <p:cBhvr>
                                        <p:cTn id="43" dur="250" fill="hold"/>
                                        <p:tgtEl>
                                          <p:spTgt spid="17"/>
                                        </p:tgtEl>
                                        <p:attrNameLst>
                                          <p:attrName>ppt_x</p:attrName>
                                        </p:attrNameLst>
                                      </p:cBhvr>
                                      <p:tavLst>
                                        <p:tav tm="0">
                                          <p:val>
                                            <p:strVal val="#ppt_x"/>
                                          </p:val>
                                        </p:tav>
                                        <p:tav tm="100000">
                                          <p:val>
                                            <p:strVal val="#ppt_x"/>
                                          </p:val>
                                        </p:tav>
                                      </p:tavLst>
                                    </p:anim>
                                    <p:anim calcmode="lin" valueType="num">
                                      <p:cBhvr>
                                        <p:cTn id="44" dur="250" fill="hold"/>
                                        <p:tgtEl>
                                          <p:spTgt spid="17"/>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2"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250"/>
                                        <p:tgtEl>
                                          <p:spTgt spid="18"/>
                                        </p:tgtEl>
                                      </p:cBhvr>
                                    </p:animEffect>
                                    <p:anim calcmode="lin" valueType="num">
                                      <p:cBhvr>
                                        <p:cTn id="49" dur="250" fill="hold"/>
                                        <p:tgtEl>
                                          <p:spTgt spid="18"/>
                                        </p:tgtEl>
                                        <p:attrNameLst>
                                          <p:attrName>ppt_x</p:attrName>
                                        </p:attrNameLst>
                                      </p:cBhvr>
                                      <p:tavLst>
                                        <p:tav tm="0">
                                          <p:val>
                                            <p:strVal val="#ppt_x"/>
                                          </p:val>
                                        </p:tav>
                                        <p:tav tm="100000">
                                          <p:val>
                                            <p:strVal val="#ppt_x"/>
                                          </p:val>
                                        </p:tav>
                                      </p:tavLst>
                                    </p:anim>
                                    <p:anim calcmode="lin" valueType="num">
                                      <p:cBhvr>
                                        <p:cTn id="50" dur="250" fill="hold"/>
                                        <p:tgtEl>
                                          <p:spTgt spid="18"/>
                                        </p:tgtEl>
                                        <p:attrNameLst>
                                          <p:attrName>ppt_y</p:attrName>
                                        </p:attrNameLst>
                                      </p:cBhvr>
                                      <p:tavLst>
                                        <p:tav tm="0">
                                          <p:val>
                                            <p:strVal val="#ppt_y+.1"/>
                                          </p:val>
                                        </p:tav>
                                        <p:tav tm="100000">
                                          <p:val>
                                            <p:strVal val="#ppt_y"/>
                                          </p:val>
                                        </p:tav>
                                      </p:tavLst>
                                    </p:anim>
                                  </p:childTnLst>
                                </p:cTn>
                              </p:par>
                            </p:childTnLst>
                          </p:cTn>
                        </p:par>
                        <p:par>
                          <p:cTn id="51" fill="hold">
                            <p:stCondLst>
                              <p:cond delay="3250"/>
                            </p:stCondLst>
                            <p:childTnLst>
                              <p:par>
                                <p:cTn id="52" presetID="42" presetClass="entr" presetSubtype="0"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Effect transition="in" filter="fade">
                                      <p:cBhvr>
                                        <p:cTn id="54" dur="250"/>
                                        <p:tgtEl>
                                          <p:spTgt spid="19"/>
                                        </p:tgtEl>
                                      </p:cBhvr>
                                    </p:animEffect>
                                    <p:anim calcmode="lin" valueType="num">
                                      <p:cBhvr>
                                        <p:cTn id="55" dur="250" fill="hold"/>
                                        <p:tgtEl>
                                          <p:spTgt spid="19"/>
                                        </p:tgtEl>
                                        <p:attrNameLst>
                                          <p:attrName>ppt_x</p:attrName>
                                        </p:attrNameLst>
                                      </p:cBhvr>
                                      <p:tavLst>
                                        <p:tav tm="0">
                                          <p:val>
                                            <p:strVal val="#ppt_x"/>
                                          </p:val>
                                        </p:tav>
                                        <p:tav tm="100000">
                                          <p:val>
                                            <p:strVal val="#ppt_x"/>
                                          </p:val>
                                        </p:tav>
                                      </p:tavLst>
                                    </p:anim>
                                    <p:anim calcmode="lin" valueType="num">
                                      <p:cBhvr>
                                        <p:cTn id="56" dur="250" fill="hold"/>
                                        <p:tgtEl>
                                          <p:spTgt spid="19"/>
                                        </p:tgtEl>
                                        <p:attrNameLst>
                                          <p:attrName>ppt_y</p:attrName>
                                        </p:attrNameLst>
                                      </p:cBhvr>
                                      <p:tavLst>
                                        <p:tav tm="0">
                                          <p:val>
                                            <p:strVal val="#ppt_y+.1"/>
                                          </p:val>
                                        </p:tav>
                                        <p:tav tm="100000">
                                          <p:val>
                                            <p:strVal val="#ppt_y"/>
                                          </p:val>
                                        </p:tav>
                                      </p:tavLst>
                                    </p:anim>
                                  </p:childTnLst>
                                </p:cTn>
                              </p:par>
                            </p:childTnLst>
                          </p:cTn>
                        </p:par>
                        <p:par>
                          <p:cTn id="57" fill="hold">
                            <p:stCondLst>
                              <p:cond delay="3500"/>
                            </p:stCondLst>
                            <p:childTnLst>
                              <p:par>
                                <p:cTn id="58" presetID="42"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250"/>
                                        <p:tgtEl>
                                          <p:spTgt spid="20"/>
                                        </p:tgtEl>
                                      </p:cBhvr>
                                    </p:animEffect>
                                    <p:anim calcmode="lin" valueType="num">
                                      <p:cBhvr>
                                        <p:cTn id="61" dur="250" fill="hold"/>
                                        <p:tgtEl>
                                          <p:spTgt spid="20"/>
                                        </p:tgtEl>
                                        <p:attrNameLst>
                                          <p:attrName>ppt_x</p:attrName>
                                        </p:attrNameLst>
                                      </p:cBhvr>
                                      <p:tavLst>
                                        <p:tav tm="0">
                                          <p:val>
                                            <p:strVal val="#ppt_x"/>
                                          </p:val>
                                        </p:tav>
                                        <p:tav tm="100000">
                                          <p:val>
                                            <p:strVal val="#ppt_x"/>
                                          </p:val>
                                        </p:tav>
                                      </p:tavLst>
                                    </p:anim>
                                    <p:anim calcmode="lin" valueType="num">
                                      <p:cBhvr>
                                        <p:cTn id="62" dur="250" fill="hold"/>
                                        <p:tgtEl>
                                          <p:spTgt spid="20"/>
                                        </p:tgtEl>
                                        <p:attrNameLst>
                                          <p:attrName>ppt_y</p:attrName>
                                        </p:attrNameLst>
                                      </p:cBhvr>
                                      <p:tavLst>
                                        <p:tav tm="0">
                                          <p:val>
                                            <p:strVal val="#ppt_y+.1"/>
                                          </p:val>
                                        </p:tav>
                                        <p:tav tm="100000">
                                          <p:val>
                                            <p:strVal val="#ppt_y"/>
                                          </p:val>
                                        </p:tav>
                                      </p:tavLst>
                                    </p:anim>
                                  </p:childTnLst>
                                </p:cTn>
                              </p:par>
                            </p:childTnLst>
                          </p:cTn>
                        </p:par>
                        <p:par>
                          <p:cTn id="63" fill="hold">
                            <p:stCondLst>
                              <p:cond delay="3750"/>
                            </p:stCondLst>
                            <p:childTnLst>
                              <p:par>
                                <p:cTn id="64" presetID="4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250"/>
                                        <p:tgtEl>
                                          <p:spTgt spid="21"/>
                                        </p:tgtEl>
                                      </p:cBhvr>
                                    </p:animEffect>
                                    <p:anim calcmode="lin" valueType="num">
                                      <p:cBhvr>
                                        <p:cTn id="67" dur="250" fill="hold"/>
                                        <p:tgtEl>
                                          <p:spTgt spid="21"/>
                                        </p:tgtEl>
                                        <p:attrNameLst>
                                          <p:attrName>ppt_x</p:attrName>
                                        </p:attrNameLst>
                                      </p:cBhvr>
                                      <p:tavLst>
                                        <p:tav tm="0">
                                          <p:val>
                                            <p:strVal val="#ppt_x"/>
                                          </p:val>
                                        </p:tav>
                                        <p:tav tm="100000">
                                          <p:val>
                                            <p:strVal val="#ppt_x"/>
                                          </p:val>
                                        </p:tav>
                                      </p:tavLst>
                                    </p:anim>
                                    <p:anim calcmode="lin" valueType="num">
                                      <p:cBhvr>
                                        <p:cTn id="68" dur="250" fill="hold"/>
                                        <p:tgtEl>
                                          <p:spTgt spid="21"/>
                                        </p:tgtEl>
                                        <p:attrNameLst>
                                          <p:attrName>ppt_y</p:attrName>
                                        </p:attrNameLst>
                                      </p:cBhvr>
                                      <p:tavLst>
                                        <p:tav tm="0">
                                          <p:val>
                                            <p:strVal val="#ppt_y+.1"/>
                                          </p:val>
                                        </p:tav>
                                        <p:tav tm="100000">
                                          <p:val>
                                            <p:strVal val="#ppt_y"/>
                                          </p:val>
                                        </p:tav>
                                      </p:tavLst>
                                    </p:anim>
                                  </p:childTnLst>
                                </p:cTn>
                              </p:par>
                            </p:childTnLst>
                          </p:cTn>
                        </p:par>
                        <p:par>
                          <p:cTn id="69" fill="hold">
                            <p:stCondLst>
                              <p:cond delay="4000"/>
                            </p:stCondLst>
                            <p:childTnLst>
                              <p:par>
                                <p:cTn id="70" presetID="42" presetClass="entr" presetSubtype="0"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fade">
                                      <p:cBhvr>
                                        <p:cTn id="72" dur="250"/>
                                        <p:tgtEl>
                                          <p:spTgt spid="22"/>
                                        </p:tgtEl>
                                      </p:cBhvr>
                                    </p:animEffect>
                                    <p:anim calcmode="lin" valueType="num">
                                      <p:cBhvr>
                                        <p:cTn id="73" dur="250" fill="hold"/>
                                        <p:tgtEl>
                                          <p:spTgt spid="22"/>
                                        </p:tgtEl>
                                        <p:attrNameLst>
                                          <p:attrName>ppt_x</p:attrName>
                                        </p:attrNameLst>
                                      </p:cBhvr>
                                      <p:tavLst>
                                        <p:tav tm="0">
                                          <p:val>
                                            <p:strVal val="#ppt_x"/>
                                          </p:val>
                                        </p:tav>
                                        <p:tav tm="100000">
                                          <p:val>
                                            <p:strVal val="#ppt_x"/>
                                          </p:val>
                                        </p:tav>
                                      </p:tavLst>
                                    </p:anim>
                                    <p:anim calcmode="lin" valueType="num">
                                      <p:cBhvr>
                                        <p:cTn id="74" dur="250" fill="hold"/>
                                        <p:tgtEl>
                                          <p:spTgt spid="22"/>
                                        </p:tgtEl>
                                        <p:attrNameLst>
                                          <p:attrName>ppt_y</p:attrName>
                                        </p:attrNameLst>
                                      </p:cBhvr>
                                      <p:tavLst>
                                        <p:tav tm="0">
                                          <p:val>
                                            <p:strVal val="#ppt_y+.1"/>
                                          </p:val>
                                        </p:tav>
                                        <p:tav tm="100000">
                                          <p:val>
                                            <p:strVal val="#ppt_y"/>
                                          </p:val>
                                        </p:tav>
                                      </p:tavLst>
                                    </p:anim>
                                  </p:childTnLst>
                                </p:cTn>
                              </p:par>
                            </p:childTnLst>
                          </p:cTn>
                        </p:par>
                        <p:par>
                          <p:cTn id="75" fill="hold">
                            <p:stCondLst>
                              <p:cond delay="4250"/>
                            </p:stCondLst>
                            <p:childTnLst>
                              <p:par>
                                <p:cTn id="76" presetID="42"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250"/>
                                        <p:tgtEl>
                                          <p:spTgt spid="23"/>
                                        </p:tgtEl>
                                      </p:cBhvr>
                                    </p:animEffect>
                                    <p:anim calcmode="lin" valueType="num">
                                      <p:cBhvr>
                                        <p:cTn id="79" dur="250" fill="hold"/>
                                        <p:tgtEl>
                                          <p:spTgt spid="23"/>
                                        </p:tgtEl>
                                        <p:attrNameLst>
                                          <p:attrName>ppt_x</p:attrName>
                                        </p:attrNameLst>
                                      </p:cBhvr>
                                      <p:tavLst>
                                        <p:tav tm="0">
                                          <p:val>
                                            <p:strVal val="#ppt_x"/>
                                          </p:val>
                                        </p:tav>
                                        <p:tav tm="100000">
                                          <p:val>
                                            <p:strVal val="#ppt_x"/>
                                          </p:val>
                                        </p:tav>
                                      </p:tavLst>
                                    </p:anim>
                                    <p:anim calcmode="lin" valueType="num">
                                      <p:cBhvr>
                                        <p:cTn id="80" dur="250" fill="hold"/>
                                        <p:tgtEl>
                                          <p:spTgt spid="23"/>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42" presetClass="entr" presetSubtype="0"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250"/>
                                        <p:tgtEl>
                                          <p:spTgt spid="24"/>
                                        </p:tgtEl>
                                      </p:cBhvr>
                                    </p:animEffect>
                                    <p:anim calcmode="lin" valueType="num">
                                      <p:cBhvr>
                                        <p:cTn id="85" dur="250" fill="hold"/>
                                        <p:tgtEl>
                                          <p:spTgt spid="24"/>
                                        </p:tgtEl>
                                        <p:attrNameLst>
                                          <p:attrName>ppt_x</p:attrName>
                                        </p:attrNameLst>
                                      </p:cBhvr>
                                      <p:tavLst>
                                        <p:tav tm="0">
                                          <p:val>
                                            <p:strVal val="#ppt_x"/>
                                          </p:val>
                                        </p:tav>
                                        <p:tav tm="100000">
                                          <p:val>
                                            <p:strVal val="#ppt_x"/>
                                          </p:val>
                                        </p:tav>
                                      </p:tavLst>
                                    </p:anim>
                                    <p:anim calcmode="lin" valueType="num">
                                      <p:cBhvr>
                                        <p:cTn id="86" dur="250" fill="hold"/>
                                        <p:tgtEl>
                                          <p:spTgt spid="24"/>
                                        </p:tgtEl>
                                        <p:attrNameLst>
                                          <p:attrName>ppt_y</p:attrName>
                                        </p:attrNameLst>
                                      </p:cBhvr>
                                      <p:tavLst>
                                        <p:tav tm="0">
                                          <p:val>
                                            <p:strVal val="#ppt_y+.1"/>
                                          </p:val>
                                        </p:tav>
                                        <p:tav tm="100000">
                                          <p:val>
                                            <p:strVal val="#ppt_y"/>
                                          </p:val>
                                        </p:tav>
                                      </p:tavLst>
                                    </p:anim>
                                  </p:childTnLst>
                                </p:cTn>
                              </p:par>
                            </p:childTnLst>
                          </p:cTn>
                        </p:par>
                        <p:par>
                          <p:cTn id="87" fill="hold">
                            <p:stCondLst>
                              <p:cond delay="4750"/>
                            </p:stCondLst>
                            <p:childTnLst>
                              <p:par>
                                <p:cTn id="88" presetID="42" presetClass="entr" presetSubtype="0" fill="hold" grpId="0" nodeType="afterEffect">
                                  <p:stCondLst>
                                    <p:cond delay="0"/>
                                  </p:stCondLst>
                                  <p:childTnLst>
                                    <p:set>
                                      <p:cBhvr>
                                        <p:cTn id="89" dur="1" fill="hold">
                                          <p:stCondLst>
                                            <p:cond delay="0"/>
                                          </p:stCondLst>
                                        </p:cTn>
                                        <p:tgtEl>
                                          <p:spTgt spid="25"/>
                                        </p:tgtEl>
                                        <p:attrNameLst>
                                          <p:attrName>style.visibility</p:attrName>
                                        </p:attrNameLst>
                                      </p:cBhvr>
                                      <p:to>
                                        <p:strVal val="visible"/>
                                      </p:to>
                                    </p:set>
                                    <p:animEffect transition="in" filter="fade">
                                      <p:cBhvr>
                                        <p:cTn id="90" dur="250"/>
                                        <p:tgtEl>
                                          <p:spTgt spid="25"/>
                                        </p:tgtEl>
                                      </p:cBhvr>
                                    </p:animEffect>
                                    <p:anim calcmode="lin" valueType="num">
                                      <p:cBhvr>
                                        <p:cTn id="91" dur="250" fill="hold"/>
                                        <p:tgtEl>
                                          <p:spTgt spid="25"/>
                                        </p:tgtEl>
                                        <p:attrNameLst>
                                          <p:attrName>ppt_x</p:attrName>
                                        </p:attrNameLst>
                                      </p:cBhvr>
                                      <p:tavLst>
                                        <p:tav tm="0">
                                          <p:val>
                                            <p:strVal val="#ppt_x"/>
                                          </p:val>
                                        </p:tav>
                                        <p:tav tm="100000">
                                          <p:val>
                                            <p:strVal val="#ppt_x"/>
                                          </p:val>
                                        </p:tav>
                                      </p:tavLst>
                                    </p:anim>
                                    <p:anim calcmode="lin" valueType="num">
                                      <p:cBhvr>
                                        <p:cTn id="92"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animBg="1"/>
      <p:bldP spid="16" grpId="0"/>
      <p:bldP spid="17" grpId="0"/>
      <p:bldP spid="18" grpId="0" animBg="1"/>
      <p:bldP spid="19" grpId="0"/>
      <p:bldP spid="20" grpId="0"/>
      <p:bldP spid="21" grpId="0" animBg="1"/>
      <p:bldP spid="22" grpId="0"/>
      <p:bldP spid="23" grpId="0"/>
      <p:bldP spid="24" grpId="0" animBg="1"/>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sp>
        <p:nvSpPr>
          <p:cNvPr id="5" name="Rectangle 10">
            <a:extLst>
              <a:ext uri="{FF2B5EF4-FFF2-40B4-BE49-F238E27FC236}">
                <a16:creationId xmlns:a16="http://schemas.microsoft.com/office/drawing/2014/main" id="{41DB78B5-5FD2-4CED-BDDF-CB9A0EEE4551}"/>
              </a:ext>
            </a:extLst>
          </p:cNvPr>
          <p:cNvSpPr/>
          <p:nvPr/>
        </p:nvSpPr>
        <p:spPr>
          <a:xfrm>
            <a:off x="3518502" y="4844379"/>
            <a:ext cx="2495448" cy="978114"/>
          </a:xfrm>
          <a:prstGeom prst="rect">
            <a:avLst/>
          </a:prstGeom>
        </p:spPr>
        <p:txBody>
          <a:bodyPr wrap="square" lIns="115214" tIns="57607" rIns="115214" bIns="57607">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ms-MY" sz="14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6" name="Rectangle 11">
            <a:extLst>
              <a:ext uri="{FF2B5EF4-FFF2-40B4-BE49-F238E27FC236}">
                <a16:creationId xmlns:a16="http://schemas.microsoft.com/office/drawing/2014/main" id="{1A826984-CB57-49AA-BF2C-8E94FCEBAEF9}"/>
              </a:ext>
            </a:extLst>
          </p:cNvPr>
          <p:cNvSpPr/>
          <p:nvPr/>
        </p:nvSpPr>
        <p:spPr>
          <a:xfrm>
            <a:off x="3568795" y="4364366"/>
            <a:ext cx="1540534" cy="485671"/>
          </a:xfrm>
          <a:prstGeom prst="rect">
            <a:avLst/>
          </a:prstGeom>
          <a:noFill/>
        </p:spPr>
        <p:txBody>
          <a:bodyPr wrap="square" lIns="115214" tIns="57607" rIns="115214" bIns="57607">
            <a:spAutoFit/>
          </a:bodyPr>
          <a:lstStyle/>
          <a:p>
            <a:r>
              <a:rPr lang="zh-CN" altLang="en-US" sz="2400" b="1" kern="0" dirty="0">
                <a:solidFill>
                  <a:schemeClr val="bg1">
                    <a:lumMod val="50000"/>
                  </a:schemeClr>
                </a:solidFill>
                <a:latin typeface="微软雅黑" panose="020B0503020204020204" pitchFamily="34" charset="-122"/>
                <a:ea typeface="微软雅黑" panose="020B0503020204020204" pitchFamily="34" charset="-122"/>
              </a:rPr>
              <a:t>标题</a:t>
            </a:r>
            <a:endParaRPr lang="ms-MY" altLang="zh-CN" sz="2400"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Rectangle 12">
            <a:extLst>
              <a:ext uri="{FF2B5EF4-FFF2-40B4-BE49-F238E27FC236}">
                <a16:creationId xmlns:a16="http://schemas.microsoft.com/office/drawing/2014/main" id="{27AF3533-7230-4BE3-9DAE-7251BC739352}"/>
              </a:ext>
            </a:extLst>
          </p:cNvPr>
          <p:cNvSpPr/>
          <p:nvPr/>
        </p:nvSpPr>
        <p:spPr>
          <a:xfrm>
            <a:off x="8633213" y="4748376"/>
            <a:ext cx="2495448" cy="978114"/>
          </a:xfrm>
          <a:prstGeom prst="rect">
            <a:avLst/>
          </a:prstGeom>
        </p:spPr>
        <p:txBody>
          <a:bodyPr wrap="square" lIns="115214" tIns="57607" rIns="115214" bIns="57607">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ms-MY" sz="14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9" name="Rectangle 13">
            <a:extLst>
              <a:ext uri="{FF2B5EF4-FFF2-40B4-BE49-F238E27FC236}">
                <a16:creationId xmlns:a16="http://schemas.microsoft.com/office/drawing/2014/main" id="{0886FA89-804D-4CCC-A6B7-92CD0E781270}"/>
              </a:ext>
            </a:extLst>
          </p:cNvPr>
          <p:cNvSpPr/>
          <p:nvPr/>
        </p:nvSpPr>
        <p:spPr>
          <a:xfrm>
            <a:off x="8660647" y="4268363"/>
            <a:ext cx="1540534" cy="485671"/>
          </a:xfrm>
          <a:prstGeom prst="rect">
            <a:avLst/>
          </a:prstGeom>
          <a:noFill/>
        </p:spPr>
        <p:txBody>
          <a:bodyPr wrap="square" lIns="115214" tIns="57607" rIns="115214" bIns="57607">
            <a:spAutoFit/>
          </a:bodyPr>
          <a:lstStyle/>
          <a:p>
            <a:r>
              <a:rPr lang="zh-CN" altLang="en-US" sz="2400" b="1" kern="0" dirty="0">
                <a:solidFill>
                  <a:schemeClr val="bg1">
                    <a:lumMod val="50000"/>
                  </a:schemeClr>
                </a:solidFill>
                <a:latin typeface="微软雅黑" panose="020B0503020204020204" pitchFamily="34" charset="-122"/>
                <a:ea typeface="微软雅黑" panose="020B0503020204020204" pitchFamily="34" charset="-122"/>
              </a:rPr>
              <a:t>标题</a:t>
            </a:r>
            <a:endParaRPr lang="ms-MY" altLang="zh-CN" sz="2400"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Rectangle 14">
            <a:extLst>
              <a:ext uri="{FF2B5EF4-FFF2-40B4-BE49-F238E27FC236}">
                <a16:creationId xmlns:a16="http://schemas.microsoft.com/office/drawing/2014/main" id="{9A02EBE4-4863-4E2E-ACB8-3E8FF8DED789}"/>
              </a:ext>
            </a:extLst>
          </p:cNvPr>
          <p:cNvSpPr/>
          <p:nvPr/>
        </p:nvSpPr>
        <p:spPr>
          <a:xfrm>
            <a:off x="3545936" y="2706367"/>
            <a:ext cx="2495448" cy="978114"/>
          </a:xfrm>
          <a:prstGeom prst="rect">
            <a:avLst/>
          </a:prstGeom>
        </p:spPr>
        <p:txBody>
          <a:bodyPr wrap="square" lIns="115214" tIns="57607" rIns="115214" bIns="57607">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ms-MY" sz="14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11" name="Rectangle 15">
            <a:extLst>
              <a:ext uri="{FF2B5EF4-FFF2-40B4-BE49-F238E27FC236}">
                <a16:creationId xmlns:a16="http://schemas.microsoft.com/office/drawing/2014/main" id="{4F4E7C72-6FB5-4046-9D80-6D7C646208AF}"/>
              </a:ext>
            </a:extLst>
          </p:cNvPr>
          <p:cNvSpPr/>
          <p:nvPr/>
        </p:nvSpPr>
        <p:spPr>
          <a:xfrm>
            <a:off x="3596230" y="2226354"/>
            <a:ext cx="1540534" cy="485671"/>
          </a:xfrm>
          <a:prstGeom prst="rect">
            <a:avLst/>
          </a:prstGeom>
          <a:noFill/>
        </p:spPr>
        <p:txBody>
          <a:bodyPr wrap="square" lIns="115214" tIns="57607" rIns="115214" bIns="57607">
            <a:spAutoFit/>
          </a:bodyPr>
          <a:lstStyle/>
          <a:p>
            <a:r>
              <a:rPr lang="zh-CN" altLang="en-US" sz="2400" b="1" kern="0" dirty="0">
                <a:solidFill>
                  <a:schemeClr val="bg1">
                    <a:lumMod val="50000"/>
                  </a:schemeClr>
                </a:solidFill>
                <a:latin typeface="微软雅黑" panose="020B0503020204020204" pitchFamily="34" charset="-122"/>
                <a:ea typeface="微软雅黑" panose="020B0503020204020204" pitchFamily="34" charset="-122"/>
              </a:rPr>
              <a:t>标题</a:t>
            </a:r>
            <a:endParaRPr lang="ms-MY" altLang="zh-CN" sz="2400" b="1"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Rectangle 16">
            <a:extLst>
              <a:ext uri="{FF2B5EF4-FFF2-40B4-BE49-F238E27FC236}">
                <a16:creationId xmlns:a16="http://schemas.microsoft.com/office/drawing/2014/main" id="{A5B5F689-5152-46AC-A1F7-D805A40CE8AC}"/>
              </a:ext>
            </a:extLst>
          </p:cNvPr>
          <p:cNvSpPr/>
          <p:nvPr/>
        </p:nvSpPr>
        <p:spPr>
          <a:xfrm>
            <a:off x="8660647" y="2706367"/>
            <a:ext cx="2495448" cy="978114"/>
          </a:xfrm>
          <a:prstGeom prst="rect">
            <a:avLst/>
          </a:prstGeom>
        </p:spPr>
        <p:txBody>
          <a:bodyPr wrap="square" lIns="115214" tIns="57607" rIns="115214" bIns="57607">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此处添加详细文本描述，建议与标题相关并符合整体语言风格，语言描述尽量简洁生动。</a:t>
            </a:r>
            <a:endParaRPr kumimoji="0" lang="ms-MY" sz="1400" b="0" i="0" u="none" strike="noStrike" kern="0" cap="none" spc="0" normalizeH="0" baseline="0" noProof="0" dirty="0">
              <a:ln>
                <a:noFill/>
              </a:ln>
              <a:solidFill>
                <a:schemeClr val="bg1">
                  <a:lumMod val="50000"/>
                </a:schemeClr>
              </a:solidFill>
              <a:effectLst/>
              <a:uLnTx/>
              <a:uFillTx/>
              <a:latin typeface="微软雅黑" pitchFamily="34" charset="-122"/>
            </a:endParaRPr>
          </a:p>
        </p:txBody>
      </p:sp>
      <p:sp>
        <p:nvSpPr>
          <p:cNvPr id="13" name="Rectangle 17">
            <a:extLst>
              <a:ext uri="{FF2B5EF4-FFF2-40B4-BE49-F238E27FC236}">
                <a16:creationId xmlns:a16="http://schemas.microsoft.com/office/drawing/2014/main" id="{1D4FD975-29A1-4536-BC29-0396C0A29F24}"/>
              </a:ext>
            </a:extLst>
          </p:cNvPr>
          <p:cNvSpPr/>
          <p:nvPr/>
        </p:nvSpPr>
        <p:spPr>
          <a:xfrm>
            <a:off x="8688081" y="2226354"/>
            <a:ext cx="1540534" cy="485671"/>
          </a:xfrm>
          <a:prstGeom prst="rect">
            <a:avLst/>
          </a:prstGeom>
          <a:noFill/>
        </p:spPr>
        <p:txBody>
          <a:bodyPr wrap="square" lIns="115214" tIns="57607" rIns="115214" bIns="57607">
            <a:spAutoFit/>
          </a:bodyPr>
          <a:lstStyle/>
          <a:p>
            <a:r>
              <a:rPr lang="zh-CN" altLang="en-US" sz="2400" b="1" kern="0" dirty="0">
                <a:solidFill>
                  <a:schemeClr val="bg1">
                    <a:lumMod val="50000"/>
                  </a:schemeClr>
                </a:solidFill>
                <a:latin typeface="微软雅黑" panose="020B0503020204020204" pitchFamily="34" charset="-122"/>
                <a:ea typeface="微软雅黑" panose="020B0503020204020204" pitchFamily="34" charset="-122"/>
              </a:rPr>
              <a:t>标题</a:t>
            </a:r>
            <a:endParaRPr lang="ms-MY" altLang="zh-CN" sz="2400" b="1" kern="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4" name="Group 21">
            <a:extLst>
              <a:ext uri="{FF2B5EF4-FFF2-40B4-BE49-F238E27FC236}">
                <a16:creationId xmlns:a16="http://schemas.microsoft.com/office/drawing/2014/main" id="{90A5757F-FC6A-40FF-9744-79DFB834EA62}"/>
              </a:ext>
            </a:extLst>
          </p:cNvPr>
          <p:cNvGrpSpPr/>
          <p:nvPr/>
        </p:nvGrpSpPr>
        <p:grpSpPr>
          <a:xfrm>
            <a:off x="1215725" y="2081446"/>
            <a:ext cx="2275343" cy="1763958"/>
            <a:chOff x="665329" y="1352550"/>
            <a:chExt cx="1805728" cy="1400104"/>
          </a:xfrm>
        </p:grpSpPr>
        <p:graphicFrame>
          <p:nvGraphicFramePr>
            <p:cNvPr id="15" name="Chart 3">
              <a:extLst>
                <a:ext uri="{FF2B5EF4-FFF2-40B4-BE49-F238E27FC236}">
                  <a16:creationId xmlns:a16="http://schemas.microsoft.com/office/drawing/2014/main" id="{9EDAB52F-BB0A-4EDF-BE85-AEA26B42B7F5}"/>
                </a:ext>
              </a:extLst>
            </p:cNvPr>
            <p:cNvGraphicFramePr/>
            <p:nvPr>
              <p:extLst>
                <p:ext uri="{D42A27DB-BD31-4B8C-83A1-F6EECF244321}">
                  <p14:modId xmlns:p14="http://schemas.microsoft.com/office/powerpoint/2010/main" val="169916720"/>
                </p:ext>
              </p:extLst>
            </p:nvPr>
          </p:nvGraphicFramePr>
          <p:xfrm>
            <a:off x="665329" y="1352550"/>
            <a:ext cx="1805728" cy="1400104"/>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23">
              <a:extLst>
                <a:ext uri="{FF2B5EF4-FFF2-40B4-BE49-F238E27FC236}">
                  <a16:creationId xmlns:a16="http://schemas.microsoft.com/office/drawing/2014/main" id="{02E531A7-D238-4D6B-89A6-037DDC1C198F}"/>
                </a:ext>
              </a:extLst>
            </p:cNvPr>
            <p:cNvSpPr/>
            <p:nvPr/>
          </p:nvSpPr>
          <p:spPr>
            <a:xfrm>
              <a:off x="1023257" y="1823796"/>
              <a:ext cx="1121230" cy="46415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ms-MY" sz="3200" b="0" i="0" u="none" strike="noStrike" kern="0" cap="none" spc="0" normalizeH="0" baseline="0" noProof="0" dirty="0">
                  <a:ln>
                    <a:noFill/>
                  </a:ln>
                  <a:solidFill>
                    <a:schemeClr val="bg1">
                      <a:lumMod val="50000"/>
                    </a:schemeClr>
                  </a:solidFill>
                  <a:effectLst/>
                  <a:uLnTx/>
                  <a:uFillTx/>
                  <a:latin typeface="微软雅黑" pitchFamily="34" charset="-122"/>
                </a:rPr>
                <a:t>60%</a:t>
              </a:r>
            </a:p>
          </p:txBody>
        </p:sp>
      </p:grpSp>
      <p:grpSp>
        <p:nvGrpSpPr>
          <p:cNvPr id="17" name="Group 27">
            <a:extLst>
              <a:ext uri="{FF2B5EF4-FFF2-40B4-BE49-F238E27FC236}">
                <a16:creationId xmlns:a16="http://schemas.microsoft.com/office/drawing/2014/main" id="{1A7EBA7E-2EE8-445A-A19D-138C6823F223}"/>
              </a:ext>
            </a:extLst>
          </p:cNvPr>
          <p:cNvGrpSpPr/>
          <p:nvPr/>
        </p:nvGrpSpPr>
        <p:grpSpPr>
          <a:xfrm>
            <a:off x="1215725" y="4205235"/>
            <a:ext cx="2275343" cy="1763958"/>
            <a:chOff x="665329" y="3283643"/>
            <a:chExt cx="1805728" cy="1400104"/>
          </a:xfrm>
        </p:grpSpPr>
        <p:graphicFrame>
          <p:nvGraphicFramePr>
            <p:cNvPr id="18" name="Chart 7">
              <a:extLst>
                <a:ext uri="{FF2B5EF4-FFF2-40B4-BE49-F238E27FC236}">
                  <a16:creationId xmlns:a16="http://schemas.microsoft.com/office/drawing/2014/main" id="{1698A557-6342-4B3B-85AD-1CF781858694}"/>
                </a:ext>
              </a:extLst>
            </p:cNvPr>
            <p:cNvGraphicFramePr/>
            <p:nvPr>
              <p:extLst>
                <p:ext uri="{D42A27DB-BD31-4B8C-83A1-F6EECF244321}">
                  <p14:modId xmlns:p14="http://schemas.microsoft.com/office/powerpoint/2010/main" val="762515412"/>
                </p:ext>
              </p:extLst>
            </p:nvPr>
          </p:nvGraphicFramePr>
          <p:xfrm>
            <a:off x="665329" y="3283643"/>
            <a:ext cx="1805728" cy="1400104"/>
          </p:xfrm>
          <a:graphic>
            <a:graphicData uri="http://schemas.openxmlformats.org/drawingml/2006/chart">
              <c:chart xmlns:c="http://schemas.openxmlformats.org/drawingml/2006/chart" xmlns:r="http://schemas.openxmlformats.org/officeDocument/2006/relationships" r:id="rId4"/>
            </a:graphicData>
          </a:graphic>
        </p:graphicFrame>
        <p:sp>
          <p:nvSpPr>
            <p:cNvPr id="19" name="Rectangle 25">
              <a:extLst>
                <a:ext uri="{FF2B5EF4-FFF2-40B4-BE49-F238E27FC236}">
                  <a16:creationId xmlns:a16="http://schemas.microsoft.com/office/drawing/2014/main" id="{35D83B39-74E6-446A-B335-250932CFD23D}"/>
                </a:ext>
              </a:extLst>
            </p:cNvPr>
            <p:cNvSpPr/>
            <p:nvPr/>
          </p:nvSpPr>
          <p:spPr>
            <a:xfrm>
              <a:off x="1012371" y="3758731"/>
              <a:ext cx="1121230" cy="46415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ms-MY" sz="3200" b="0" i="0" u="none" strike="noStrike" kern="0" cap="none" spc="0" normalizeH="0" baseline="0" noProof="0" dirty="0">
                  <a:ln>
                    <a:noFill/>
                  </a:ln>
                  <a:solidFill>
                    <a:schemeClr val="bg1">
                      <a:lumMod val="50000"/>
                    </a:schemeClr>
                  </a:solidFill>
                  <a:effectLst/>
                  <a:uLnTx/>
                  <a:uFillTx/>
                  <a:latin typeface="微软雅黑" pitchFamily="34" charset="-122"/>
                </a:rPr>
                <a:t>78%</a:t>
              </a:r>
            </a:p>
          </p:txBody>
        </p:sp>
      </p:grpSp>
      <p:grpSp>
        <p:nvGrpSpPr>
          <p:cNvPr id="20" name="Group 28">
            <a:extLst>
              <a:ext uri="{FF2B5EF4-FFF2-40B4-BE49-F238E27FC236}">
                <a16:creationId xmlns:a16="http://schemas.microsoft.com/office/drawing/2014/main" id="{A315981C-FE71-4219-AF6C-F1D55D4EFADE}"/>
              </a:ext>
            </a:extLst>
          </p:cNvPr>
          <p:cNvGrpSpPr/>
          <p:nvPr/>
        </p:nvGrpSpPr>
        <p:grpSpPr>
          <a:xfrm>
            <a:off x="6330436" y="4205235"/>
            <a:ext cx="2275343" cy="1763958"/>
            <a:chOff x="4724400" y="3283643"/>
            <a:chExt cx="1805728" cy="1400104"/>
          </a:xfrm>
        </p:grpSpPr>
        <p:graphicFrame>
          <p:nvGraphicFramePr>
            <p:cNvPr id="21" name="Chart 9">
              <a:extLst>
                <a:ext uri="{FF2B5EF4-FFF2-40B4-BE49-F238E27FC236}">
                  <a16:creationId xmlns:a16="http://schemas.microsoft.com/office/drawing/2014/main" id="{817D77E6-9A9C-4331-A19C-548B99036D4F}"/>
                </a:ext>
              </a:extLst>
            </p:cNvPr>
            <p:cNvGraphicFramePr/>
            <p:nvPr>
              <p:extLst>
                <p:ext uri="{D42A27DB-BD31-4B8C-83A1-F6EECF244321}">
                  <p14:modId xmlns:p14="http://schemas.microsoft.com/office/powerpoint/2010/main" val="4243777286"/>
                </p:ext>
              </p:extLst>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5"/>
            </a:graphicData>
          </a:graphic>
        </p:graphicFrame>
        <p:sp>
          <p:nvSpPr>
            <p:cNvPr id="22" name="Rectangle 26">
              <a:extLst>
                <a:ext uri="{FF2B5EF4-FFF2-40B4-BE49-F238E27FC236}">
                  <a16:creationId xmlns:a16="http://schemas.microsoft.com/office/drawing/2014/main" id="{5B815E76-C0D9-45A0-953D-604171C834B8}"/>
                </a:ext>
              </a:extLst>
            </p:cNvPr>
            <p:cNvSpPr/>
            <p:nvPr/>
          </p:nvSpPr>
          <p:spPr>
            <a:xfrm>
              <a:off x="5072743" y="3745126"/>
              <a:ext cx="1099458" cy="46415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ms-MY" sz="3200" b="0" i="0" u="none" strike="noStrike" kern="0" cap="none" spc="0" normalizeH="0" baseline="0" noProof="0" dirty="0">
                  <a:ln>
                    <a:noFill/>
                  </a:ln>
                  <a:solidFill>
                    <a:schemeClr val="bg1">
                      <a:lumMod val="50000"/>
                    </a:schemeClr>
                  </a:solidFill>
                  <a:effectLst/>
                  <a:uLnTx/>
                  <a:uFillTx/>
                  <a:latin typeface="微软雅黑" pitchFamily="34" charset="-122"/>
                </a:rPr>
                <a:t>95%</a:t>
              </a:r>
            </a:p>
          </p:txBody>
        </p:sp>
      </p:grpSp>
      <p:grpSp>
        <p:nvGrpSpPr>
          <p:cNvPr id="23" name="Group 31">
            <a:extLst>
              <a:ext uri="{FF2B5EF4-FFF2-40B4-BE49-F238E27FC236}">
                <a16:creationId xmlns:a16="http://schemas.microsoft.com/office/drawing/2014/main" id="{6F5B61B3-99E5-4E35-AE66-55391D77E640}"/>
              </a:ext>
            </a:extLst>
          </p:cNvPr>
          <p:cNvGrpSpPr/>
          <p:nvPr/>
        </p:nvGrpSpPr>
        <p:grpSpPr>
          <a:xfrm>
            <a:off x="6330436" y="2081446"/>
            <a:ext cx="2275343" cy="1763958"/>
            <a:chOff x="4724400" y="3283643"/>
            <a:chExt cx="1805728" cy="1400104"/>
          </a:xfrm>
        </p:grpSpPr>
        <p:graphicFrame>
          <p:nvGraphicFramePr>
            <p:cNvPr id="24" name="Chart 32">
              <a:extLst>
                <a:ext uri="{FF2B5EF4-FFF2-40B4-BE49-F238E27FC236}">
                  <a16:creationId xmlns:a16="http://schemas.microsoft.com/office/drawing/2014/main" id="{DD6D7CDC-F9DE-4DE1-8929-3F0E1A91330D}"/>
                </a:ext>
              </a:extLst>
            </p:cNvPr>
            <p:cNvGraphicFramePr/>
            <p:nvPr>
              <p:extLst>
                <p:ext uri="{D42A27DB-BD31-4B8C-83A1-F6EECF244321}">
                  <p14:modId xmlns:p14="http://schemas.microsoft.com/office/powerpoint/2010/main" val="2628998249"/>
                </p:ext>
              </p:extLst>
            </p:nvPr>
          </p:nvGraphicFramePr>
          <p:xfrm>
            <a:off x="4724400" y="3283643"/>
            <a:ext cx="1805728" cy="1400104"/>
          </p:xfrm>
          <a:graphic>
            <a:graphicData uri="http://schemas.openxmlformats.org/drawingml/2006/chart">
              <c:chart xmlns:c="http://schemas.openxmlformats.org/drawingml/2006/chart" xmlns:r="http://schemas.openxmlformats.org/officeDocument/2006/relationships" r:id="rId6"/>
            </a:graphicData>
          </a:graphic>
        </p:graphicFrame>
        <p:sp>
          <p:nvSpPr>
            <p:cNvPr id="25" name="Rectangle 33">
              <a:extLst>
                <a:ext uri="{FF2B5EF4-FFF2-40B4-BE49-F238E27FC236}">
                  <a16:creationId xmlns:a16="http://schemas.microsoft.com/office/drawing/2014/main" id="{B4CD90AE-FFF2-4B0A-957F-B62F78ED5243}"/>
                </a:ext>
              </a:extLst>
            </p:cNvPr>
            <p:cNvSpPr/>
            <p:nvPr/>
          </p:nvSpPr>
          <p:spPr>
            <a:xfrm>
              <a:off x="5072743" y="3745126"/>
              <a:ext cx="1099458" cy="464153"/>
            </a:xfrm>
            <a:prstGeom prst="rect">
              <a:avLst/>
            </a:prstGeom>
            <a:noFill/>
          </p:spPr>
          <p:txBody>
            <a:bodyPr wrap="squar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ms-MY" sz="3200" b="0" i="0" u="none" strike="noStrike" kern="0" cap="none" spc="0" normalizeH="0" baseline="0" noProof="0" dirty="0">
                  <a:ln>
                    <a:noFill/>
                  </a:ln>
                  <a:solidFill>
                    <a:schemeClr val="bg1">
                      <a:lumMod val="50000"/>
                    </a:schemeClr>
                  </a:solidFill>
                  <a:effectLst/>
                  <a:uLnTx/>
                  <a:uFillTx/>
                  <a:latin typeface="微软雅黑" pitchFamily="34" charset="-122"/>
                </a:rPr>
                <a:t>92%</a:t>
              </a:r>
            </a:p>
          </p:txBody>
        </p:sp>
      </p:grpSp>
    </p:spTree>
    <p:extLst>
      <p:ext uri="{BB962C8B-B14F-4D97-AF65-F5344CB8AC3E}">
        <p14:creationId xmlns:p14="http://schemas.microsoft.com/office/powerpoint/2010/main" val="312060101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decel="50000"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300" fill="hold"/>
                                        <p:tgtEl>
                                          <p:spTgt spid="14"/>
                                        </p:tgtEl>
                                        <p:attrNameLst>
                                          <p:attrName>ppt_x</p:attrName>
                                        </p:attrNameLst>
                                      </p:cBhvr>
                                      <p:tavLst>
                                        <p:tav tm="0">
                                          <p:val>
                                            <p:strVal val="0-#ppt_w/2"/>
                                          </p:val>
                                        </p:tav>
                                        <p:tav tm="100000">
                                          <p:val>
                                            <p:strVal val="#ppt_x"/>
                                          </p:val>
                                        </p:tav>
                                      </p:tavLst>
                                    </p:anim>
                                    <p:anim calcmode="lin" valueType="num">
                                      <p:cBhvr additive="base">
                                        <p:cTn id="14" dur="300" fill="hold"/>
                                        <p:tgtEl>
                                          <p:spTgt spid="14"/>
                                        </p:tgtEl>
                                        <p:attrNameLst>
                                          <p:attrName>ppt_y</p:attrName>
                                        </p:attrNameLst>
                                      </p:cBhvr>
                                      <p:tavLst>
                                        <p:tav tm="0">
                                          <p:val>
                                            <p:strVal val="#ppt_y"/>
                                          </p:val>
                                        </p:tav>
                                        <p:tav tm="100000">
                                          <p:val>
                                            <p:strVal val="#ppt_y"/>
                                          </p:val>
                                        </p:tav>
                                      </p:tavLst>
                                    </p:anim>
                                  </p:childTnLst>
                                </p:cTn>
                              </p:par>
                            </p:childTnLst>
                          </p:cTn>
                        </p:par>
                        <p:par>
                          <p:cTn id="15" fill="hold">
                            <p:stCondLst>
                              <p:cond delay="1050"/>
                            </p:stCondLst>
                            <p:childTnLst>
                              <p:par>
                                <p:cTn id="16" presetID="2" presetClass="entr" presetSubtype="8" decel="50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300" fill="hold"/>
                                        <p:tgtEl>
                                          <p:spTgt spid="11"/>
                                        </p:tgtEl>
                                        <p:attrNameLst>
                                          <p:attrName>ppt_x</p:attrName>
                                        </p:attrNameLst>
                                      </p:cBhvr>
                                      <p:tavLst>
                                        <p:tav tm="0">
                                          <p:val>
                                            <p:strVal val="0-#ppt_w/2"/>
                                          </p:val>
                                        </p:tav>
                                        <p:tav tm="100000">
                                          <p:val>
                                            <p:strVal val="#ppt_x"/>
                                          </p:val>
                                        </p:tav>
                                      </p:tavLst>
                                    </p:anim>
                                    <p:anim calcmode="lin" valueType="num">
                                      <p:cBhvr additive="base">
                                        <p:cTn id="19" dur="3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decel="5000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300" fill="hold"/>
                                        <p:tgtEl>
                                          <p:spTgt spid="10"/>
                                        </p:tgtEl>
                                        <p:attrNameLst>
                                          <p:attrName>ppt_x</p:attrName>
                                        </p:attrNameLst>
                                      </p:cBhvr>
                                      <p:tavLst>
                                        <p:tav tm="0">
                                          <p:val>
                                            <p:strVal val="0-#ppt_w/2"/>
                                          </p:val>
                                        </p:tav>
                                        <p:tav tm="100000">
                                          <p:val>
                                            <p:strVal val="#ppt_x"/>
                                          </p:val>
                                        </p:tav>
                                      </p:tavLst>
                                    </p:anim>
                                    <p:anim calcmode="lin" valueType="num">
                                      <p:cBhvr additive="base">
                                        <p:cTn id="23" dur="3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1350"/>
                            </p:stCondLst>
                            <p:childTnLst>
                              <p:par>
                                <p:cTn id="25" presetID="2" presetClass="entr" presetSubtype="2" decel="50000" fill="hold"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300" fill="hold"/>
                                        <p:tgtEl>
                                          <p:spTgt spid="23"/>
                                        </p:tgtEl>
                                        <p:attrNameLst>
                                          <p:attrName>ppt_x</p:attrName>
                                        </p:attrNameLst>
                                      </p:cBhvr>
                                      <p:tavLst>
                                        <p:tav tm="0">
                                          <p:val>
                                            <p:strVal val="1+#ppt_w/2"/>
                                          </p:val>
                                        </p:tav>
                                        <p:tav tm="100000">
                                          <p:val>
                                            <p:strVal val="#ppt_x"/>
                                          </p:val>
                                        </p:tav>
                                      </p:tavLst>
                                    </p:anim>
                                    <p:anim calcmode="lin" valueType="num">
                                      <p:cBhvr additive="base">
                                        <p:cTn id="28" dur="3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1650"/>
                            </p:stCondLst>
                            <p:childTnLst>
                              <p:par>
                                <p:cTn id="30" presetID="2" presetClass="entr" presetSubtype="2" decel="5000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300" fill="hold"/>
                                        <p:tgtEl>
                                          <p:spTgt spid="13"/>
                                        </p:tgtEl>
                                        <p:attrNameLst>
                                          <p:attrName>ppt_x</p:attrName>
                                        </p:attrNameLst>
                                      </p:cBhvr>
                                      <p:tavLst>
                                        <p:tav tm="0">
                                          <p:val>
                                            <p:strVal val="1+#ppt_w/2"/>
                                          </p:val>
                                        </p:tav>
                                        <p:tav tm="100000">
                                          <p:val>
                                            <p:strVal val="#ppt_x"/>
                                          </p:val>
                                        </p:tav>
                                      </p:tavLst>
                                    </p:anim>
                                    <p:anim calcmode="lin" valueType="num">
                                      <p:cBhvr additive="base">
                                        <p:cTn id="33" dur="3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2" decel="5000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300" fill="hold"/>
                                        <p:tgtEl>
                                          <p:spTgt spid="12"/>
                                        </p:tgtEl>
                                        <p:attrNameLst>
                                          <p:attrName>ppt_x</p:attrName>
                                        </p:attrNameLst>
                                      </p:cBhvr>
                                      <p:tavLst>
                                        <p:tav tm="0">
                                          <p:val>
                                            <p:strVal val="1+#ppt_w/2"/>
                                          </p:val>
                                        </p:tav>
                                        <p:tav tm="100000">
                                          <p:val>
                                            <p:strVal val="#ppt_x"/>
                                          </p:val>
                                        </p:tav>
                                      </p:tavLst>
                                    </p:anim>
                                    <p:anim calcmode="lin" valueType="num">
                                      <p:cBhvr additive="base">
                                        <p:cTn id="37" dur="300" fill="hold"/>
                                        <p:tgtEl>
                                          <p:spTgt spid="12"/>
                                        </p:tgtEl>
                                        <p:attrNameLst>
                                          <p:attrName>ppt_y</p:attrName>
                                        </p:attrNameLst>
                                      </p:cBhvr>
                                      <p:tavLst>
                                        <p:tav tm="0">
                                          <p:val>
                                            <p:strVal val="#ppt_y"/>
                                          </p:val>
                                        </p:tav>
                                        <p:tav tm="100000">
                                          <p:val>
                                            <p:strVal val="#ppt_y"/>
                                          </p:val>
                                        </p:tav>
                                      </p:tavLst>
                                    </p:anim>
                                  </p:childTnLst>
                                </p:cTn>
                              </p:par>
                            </p:childTnLst>
                          </p:cTn>
                        </p:par>
                        <p:par>
                          <p:cTn id="38" fill="hold">
                            <p:stCondLst>
                              <p:cond delay="1950"/>
                            </p:stCondLst>
                            <p:childTnLst>
                              <p:par>
                                <p:cTn id="39" presetID="2" presetClass="entr" presetSubtype="8" decel="50000"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300" fill="hold"/>
                                        <p:tgtEl>
                                          <p:spTgt spid="17"/>
                                        </p:tgtEl>
                                        <p:attrNameLst>
                                          <p:attrName>ppt_x</p:attrName>
                                        </p:attrNameLst>
                                      </p:cBhvr>
                                      <p:tavLst>
                                        <p:tav tm="0">
                                          <p:val>
                                            <p:strVal val="0-#ppt_w/2"/>
                                          </p:val>
                                        </p:tav>
                                        <p:tav tm="100000">
                                          <p:val>
                                            <p:strVal val="#ppt_x"/>
                                          </p:val>
                                        </p:tav>
                                      </p:tavLst>
                                    </p:anim>
                                    <p:anim calcmode="lin" valueType="num">
                                      <p:cBhvr additive="base">
                                        <p:cTn id="42" dur="300" fill="hold"/>
                                        <p:tgtEl>
                                          <p:spTgt spid="17"/>
                                        </p:tgtEl>
                                        <p:attrNameLst>
                                          <p:attrName>ppt_y</p:attrName>
                                        </p:attrNameLst>
                                      </p:cBhvr>
                                      <p:tavLst>
                                        <p:tav tm="0">
                                          <p:val>
                                            <p:strVal val="#ppt_y"/>
                                          </p:val>
                                        </p:tav>
                                        <p:tav tm="100000">
                                          <p:val>
                                            <p:strVal val="#ppt_y"/>
                                          </p:val>
                                        </p:tav>
                                      </p:tavLst>
                                    </p:anim>
                                  </p:childTnLst>
                                </p:cTn>
                              </p:par>
                            </p:childTnLst>
                          </p:cTn>
                        </p:par>
                        <p:par>
                          <p:cTn id="43" fill="hold">
                            <p:stCondLst>
                              <p:cond delay="2250"/>
                            </p:stCondLst>
                            <p:childTnLst>
                              <p:par>
                                <p:cTn id="44" presetID="2" presetClass="entr" presetSubtype="8" decel="50000" fill="hold" grpId="0" nodeType="after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300" fill="hold"/>
                                        <p:tgtEl>
                                          <p:spTgt spid="6"/>
                                        </p:tgtEl>
                                        <p:attrNameLst>
                                          <p:attrName>ppt_x</p:attrName>
                                        </p:attrNameLst>
                                      </p:cBhvr>
                                      <p:tavLst>
                                        <p:tav tm="0">
                                          <p:val>
                                            <p:strVal val="0-#ppt_w/2"/>
                                          </p:val>
                                        </p:tav>
                                        <p:tav tm="100000">
                                          <p:val>
                                            <p:strVal val="#ppt_x"/>
                                          </p:val>
                                        </p:tav>
                                      </p:tavLst>
                                    </p:anim>
                                    <p:anim calcmode="lin" valueType="num">
                                      <p:cBhvr additive="base">
                                        <p:cTn id="47" dur="300" fill="hold"/>
                                        <p:tgtEl>
                                          <p:spTgt spid="6"/>
                                        </p:tgtEl>
                                        <p:attrNameLst>
                                          <p:attrName>ppt_y</p:attrName>
                                        </p:attrNameLst>
                                      </p:cBhvr>
                                      <p:tavLst>
                                        <p:tav tm="0">
                                          <p:val>
                                            <p:strVal val="#ppt_y"/>
                                          </p:val>
                                        </p:tav>
                                        <p:tav tm="100000">
                                          <p:val>
                                            <p:strVal val="#ppt_y"/>
                                          </p:val>
                                        </p:tav>
                                      </p:tavLst>
                                    </p:anim>
                                  </p:childTnLst>
                                </p:cTn>
                              </p:par>
                              <p:par>
                                <p:cTn id="48" presetID="2" presetClass="entr" presetSubtype="8" decel="50000" fill="hold" grpId="0"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additive="base">
                                        <p:cTn id="50" dur="300" fill="hold"/>
                                        <p:tgtEl>
                                          <p:spTgt spid="5"/>
                                        </p:tgtEl>
                                        <p:attrNameLst>
                                          <p:attrName>ppt_x</p:attrName>
                                        </p:attrNameLst>
                                      </p:cBhvr>
                                      <p:tavLst>
                                        <p:tav tm="0">
                                          <p:val>
                                            <p:strVal val="0-#ppt_w/2"/>
                                          </p:val>
                                        </p:tav>
                                        <p:tav tm="100000">
                                          <p:val>
                                            <p:strVal val="#ppt_x"/>
                                          </p:val>
                                        </p:tav>
                                      </p:tavLst>
                                    </p:anim>
                                    <p:anim calcmode="lin" valueType="num">
                                      <p:cBhvr additive="base">
                                        <p:cTn id="51" dur="300" fill="hold"/>
                                        <p:tgtEl>
                                          <p:spTgt spid="5"/>
                                        </p:tgtEl>
                                        <p:attrNameLst>
                                          <p:attrName>ppt_y</p:attrName>
                                        </p:attrNameLst>
                                      </p:cBhvr>
                                      <p:tavLst>
                                        <p:tav tm="0">
                                          <p:val>
                                            <p:strVal val="#ppt_y"/>
                                          </p:val>
                                        </p:tav>
                                        <p:tav tm="100000">
                                          <p:val>
                                            <p:strVal val="#ppt_y"/>
                                          </p:val>
                                        </p:tav>
                                      </p:tavLst>
                                    </p:anim>
                                  </p:childTnLst>
                                </p:cTn>
                              </p:par>
                            </p:childTnLst>
                          </p:cTn>
                        </p:par>
                        <p:par>
                          <p:cTn id="52" fill="hold">
                            <p:stCondLst>
                              <p:cond delay="2550"/>
                            </p:stCondLst>
                            <p:childTnLst>
                              <p:par>
                                <p:cTn id="53" presetID="2" presetClass="entr" presetSubtype="2" decel="5000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300" fill="hold"/>
                                        <p:tgtEl>
                                          <p:spTgt spid="20"/>
                                        </p:tgtEl>
                                        <p:attrNameLst>
                                          <p:attrName>ppt_x</p:attrName>
                                        </p:attrNameLst>
                                      </p:cBhvr>
                                      <p:tavLst>
                                        <p:tav tm="0">
                                          <p:val>
                                            <p:strVal val="1+#ppt_w/2"/>
                                          </p:val>
                                        </p:tav>
                                        <p:tav tm="100000">
                                          <p:val>
                                            <p:strVal val="#ppt_x"/>
                                          </p:val>
                                        </p:tav>
                                      </p:tavLst>
                                    </p:anim>
                                    <p:anim calcmode="lin" valueType="num">
                                      <p:cBhvr additive="base">
                                        <p:cTn id="56" dur="300" fill="hold"/>
                                        <p:tgtEl>
                                          <p:spTgt spid="20"/>
                                        </p:tgtEl>
                                        <p:attrNameLst>
                                          <p:attrName>ppt_y</p:attrName>
                                        </p:attrNameLst>
                                      </p:cBhvr>
                                      <p:tavLst>
                                        <p:tav tm="0">
                                          <p:val>
                                            <p:strVal val="#ppt_y"/>
                                          </p:val>
                                        </p:tav>
                                        <p:tav tm="100000">
                                          <p:val>
                                            <p:strVal val="#ppt_y"/>
                                          </p:val>
                                        </p:tav>
                                      </p:tavLst>
                                    </p:anim>
                                  </p:childTnLst>
                                </p:cTn>
                              </p:par>
                            </p:childTnLst>
                          </p:cTn>
                        </p:par>
                        <p:par>
                          <p:cTn id="57" fill="hold">
                            <p:stCondLst>
                              <p:cond delay="2850"/>
                            </p:stCondLst>
                            <p:childTnLst>
                              <p:par>
                                <p:cTn id="58" presetID="2" presetClass="entr" presetSubtype="2" decel="50000" fill="hold" grpId="0" nodeType="afterEffect">
                                  <p:stCondLst>
                                    <p:cond delay="0"/>
                                  </p:stCondLst>
                                  <p:childTnLst>
                                    <p:set>
                                      <p:cBhvr>
                                        <p:cTn id="59" dur="1" fill="hold">
                                          <p:stCondLst>
                                            <p:cond delay="0"/>
                                          </p:stCondLst>
                                        </p:cTn>
                                        <p:tgtEl>
                                          <p:spTgt spid="9"/>
                                        </p:tgtEl>
                                        <p:attrNameLst>
                                          <p:attrName>style.visibility</p:attrName>
                                        </p:attrNameLst>
                                      </p:cBhvr>
                                      <p:to>
                                        <p:strVal val="visible"/>
                                      </p:to>
                                    </p:set>
                                    <p:anim calcmode="lin" valueType="num">
                                      <p:cBhvr additive="base">
                                        <p:cTn id="60" dur="300" fill="hold"/>
                                        <p:tgtEl>
                                          <p:spTgt spid="9"/>
                                        </p:tgtEl>
                                        <p:attrNameLst>
                                          <p:attrName>ppt_x</p:attrName>
                                        </p:attrNameLst>
                                      </p:cBhvr>
                                      <p:tavLst>
                                        <p:tav tm="0">
                                          <p:val>
                                            <p:strVal val="1+#ppt_w/2"/>
                                          </p:val>
                                        </p:tav>
                                        <p:tav tm="100000">
                                          <p:val>
                                            <p:strVal val="#ppt_x"/>
                                          </p:val>
                                        </p:tav>
                                      </p:tavLst>
                                    </p:anim>
                                    <p:anim calcmode="lin" valueType="num">
                                      <p:cBhvr additive="base">
                                        <p:cTn id="61" dur="300" fill="hold"/>
                                        <p:tgtEl>
                                          <p:spTgt spid="9"/>
                                        </p:tgtEl>
                                        <p:attrNameLst>
                                          <p:attrName>ppt_y</p:attrName>
                                        </p:attrNameLst>
                                      </p:cBhvr>
                                      <p:tavLst>
                                        <p:tav tm="0">
                                          <p:val>
                                            <p:strVal val="#ppt_y"/>
                                          </p:val>
                                        </p:tav>
                                        <p:tav tm="100000">
                                          <p:val>
                                            <p:strVal val="#ppt_y"/>
                                          </p:val>
                                        </p:tav>
                                      </p:tavLst>
                                    </p:anim>
                                  </p:childTnLst>
                                </p:cTn>
                              </p:par>
                              <p:par>
                                <p:cTn id="62" presetID="2" presetClass="entr" presetSubtype="2" decel="5000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 calcmode="lin" valueType="num">
                                      <p:cBhvr additive="base">
                                        <p:cTn id="64" dur="300" fill="hold"/>
                                        <p:tgtEl>
                                          <p:spTgt spid="7"/>
                                        </p:tgtEl>
                                        <p:attrNameLst>
                                          <p:attrName>ppt_x</p:attrName>
                                        </p:attrNameLst>
                                      </p:cBhvr>
                                      <p:tavLst>
                                        <p:tav tm="0">
                                          <p:val>
                                            <p:strVal val="1+#ppt_w/2"/>
                                          </p:val>
                                        </p:tav>
                                        <p:tav tm="100000">
                                          <p:val>
                                            <p:strVal val="#ppt_x"/>
                                          </p:val>
                                        </p:tav>
                                      </p:tavLst>
                                    </p:anim>
                                    <p:anim calcmode="lin" valueType="num">
                                      <p:cBhvr additive="base">
                                        <p:cTn id="65" dur="3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P spid="12"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630F977-26D8-41B8-8028-407F852095E1}"/>
              </a:ext>
            </a:extLst>
          </p:cNvPr>
          <p:cNvGrpSpPr/>
          <p:nvPr/>
        </p:nvGrpSpPr>
        <p:grpSpPr>
          <a:xfrm>
            <a:off x="3967564" y="309965"/>
            <a:ext cx="4277533" cy="666427"/>
            <a:chOff x="3781586" y="154983"/>
            <a:chExt cx="4277533" cy="666427"/>
          </a:xfrm>
        </p:grpSpPr>
        <p:sp>
          <p:nvSpPr>
            <p:cNvPr id="2" name="矩形: 圆角 1">
              <a:extLst>
                <a:ext uri="{FF2B5EF4-FFF2-40B4-BE49-F238E27FC236}">
                  <a16:creationId xmlns:a16="http://schemas.microsoft.com/office/drawing/2014/main" id="{5D9D8FE8-3472-44DA-953B-D90F63F94455}"/>
                </a:ext>
              </a:extLst>
            </p:cNvPr>
            <p:cNvSpPr/>
            <p:nvPr/>
          </p:nvSpPr>
          <p:spPr>
            <a:xfrm>
              <a:off x="3781586" y="154983"/>
              <a:ext cx="4277533" cy="666427"/>
            </a:xfrm>
            <a:prstGeom prst="roundRect">
              <a:avLst>
                <a:gd name="adj" fmla="val 50000"/>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8">
              <a:extLst>
                <a:ext uri="{FF2B5EF4-FFF2-40B4-BE49-F238E27FC236}">
                  <a16:creationId xmlns:a16="http://schemas.microsoft.com/office/drawing/2014/main" id="{619A1841-B9D5-454E-A319-0F0D57DAF82D}"/>
                </a:ext>
              </a:extLst>
            </p:cNvPr>
            <p:cNvSpPr txBox="1">
              <a:spLocks noChangeArrowheads="1"/>
            </p:cNvSpPr>
            <p:nvPr/>
          </p:nvSpPr>
          <p:spPr bwMode="auto">
            <a:xfrm>
              <a:off x="4292690" y="272752"/>
              <a:ext cx="3255323"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2800" dirty="0">
                  <a:solidFill>
                    <a:srgbClr val="A7B963"/>
                  </a:solidFill>
                  <a:latin typeface="微软雅黑" panose="020B0503020204020204" pitchFamily="34" charset="-122"/>
                  <a:ea typeface="微软雅黑" panose="020B0503020204020204" pitchFamily="34" charset="-122"/>
                  <a:sym typeface="Arial" panose="020B0604020202020204" pitchFamily="34" charset="0"/>
                </a:rPr>
                <a:t>加入标题描述</a:t>
              </a:r>
            </a:p>
          </p:txBody>
        </p:sp>
      </p:grpSp>
      <p:grpSp>
        <p:nvGrpSpPr>
          <p:cNvPr id="5" name="组合 4">
            <a:extLst>
              <a:ext uri="{FF2B5EF4-FFF2-40B4-BE49-F238E27FC236}">
                <a16:creationId xmlns:a16="http://schemas.microsoft.com/office/drawing/2014/main" id="{87E0E6E2-2989-4E27-9FFA-7E3822710109}"/>
              </a:ext>
            </a:extLst>
          </p:cNvPr>
          <p:cNvGrpSpPr/>
          <p:nvPr/>
        </p:nvGrpSpPr>
        <p:grpSpPr>
          <a:xfrm>
            <a:off x="857689" y="2609791"/>
            <a:ext cx="10457572" cy="2815913"/>
            <a:chOff x="2202074" y="2195263"/>
            <a:chExt cx="7791243" cy="2097951"/>
          </a:xfrm>
        </p:grpSpPr>
        <p:sp>
          <p:nvSpPr>
            <p:cNvPr id="6" name="Teardrop 5">
              <a:extLst>
                <a:ext uri="{FF2B5EF4-FFF2-40B4-BE49-F238E27FC236}">
                  <a16:creationId xmlns:a16="http://schemas.microsoft.com/office/drawing/2014/main" id="{D73CF2B9-CA25-4607-AB10-52C6623455FB}"/>
                </a:ext>
              </a:extLst>
            </p:cNvPr>
            <p:cNvSpPr/>
            <p:nvPr/>
          </p:nvSpPr>
          <p:spPr>
            <a:xfrm rot="8100000">
              <a:off x="704058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ardrop 6">
              <a:extLst>
                <a:ext uri="{FF2B5EF4-FFF2-40B4-BE49-F238E27FC236}">
                  <a16:creationId xmlns:a16="http://schemas.microsoft.com/office/drawing/2014/main" id="{CB1EFD33-5BF6-4D9C-AE3B-101D9B520EBE}"/>
                </a:ext>
              </a:extLst>
            </p:cNvPr>
            <p:cNvSpPr/>
            <p:nvPr/>
          </p:nvSpPr>
          <p:spPr>
            <a:xfrm rot="8100000">
              <a:off x="5466940"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ardrop 7">
              <a:extLst>
                <a:ext uri="{FF2B5EF4-FFF2-40B4-BE49-F238E27FC236}">
                  <a16:creationId xmlns:a16="http://schemas.microsoft.com/office/drawing/2014/main" id="{4EC77D11-95DA-4C41-9844-EDFD6FD7832C}"/>
                </a:ext>
              </a:extLst>
            </p:cNvPr>
            <p:cNvSpPr/>
            <p:nvPr/>
          </p:nvSpPr>
          <p:spPr>
            <a:xfrm rot="8100000">
              <a:off x="3906956"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ardrop 8">
              <a:extLst>
                <a:ext uri="{FF2B5EF4-FFF2-40B4-BE49-F238E27FC236}">
                  <a16:creationId xmlns:a16="http://schemas.microsoft.com/office/drawing/2014/main" id="{52620CA2-9BC6-4D08-B9CD-089BE7A4CB3D}"/>
                </a:ext>
              </a:extLst>
            </p:cNvPr>
            <p:cNvSpPr/>
            <p:nvPr/>
          </p:nvSpPr>
          <p:spPr>
            <a:xfrm rot="8100000">
              <a:off x="2339433"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ardrop 9">
              <a:extLst>
                <a:ext uri="{FF2B5EF4-FFF2-40B4-BE49-F238E27FC236}">
                  <a16:creationId xmlns:a16="http://schemas.microsoft.com/office/drawing/2014/main" id="{36B0BE38-A55E-4BD5-A240-35E36977986E}"/>
                </a:ext>
              </a:extLst>
            </p:cNvPr>
            <p:cNvSpPr/>
            <p:nvPr/>
          </p:nvSpPr>
          <p:spPr>
            <a:xfrm rot="8100000">
              <a:off x="8618832" y="2195263"/>
              <a:ext cx="1233736" cy="1233737"/>
            </a:xfrm>
            <a:prstGeom prst="teardrop">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0">
              <a:extLst>
                <a:ext uri="{FF2B5EF4-FFF2-40B4-BE49-F238E27FC236}">
                  <a16:creationId xmlns:a16="http://schemas.microsoft.com/office/drawing/2014/main" id="{0C8596FB-BAEC-406C-9D43-208439D6C66D}"/>
                </a:ext>
              </a:extLst>
            </p:cNvPr>
            <p:cNvSpPr/>
            <p:nvPr/>
          </p:nvSpPr>
          <p:spPr>
            <a:xfrm>
              <a:off x="2461432" y="2316550"/>
              <a:ext cx="991161" cy="991161"/>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Oval 11">
              <a:extLst>
                <a:ext uri="{FF2B5EF4-FFF2-40B4-BE49-F238E27FC236}">
                  <a16:creationId xmlns:a16="http://schemas.microsoft.com/office/drawing/2014/main" id="{9CBD64F9-F128-40E2-B9E2-64C02E76C5CF}"/>
                </a:ext>
              </a:extLst>
            </p:cNvPr>
            <p:cNvSpPr/>
            <p:nvPr/>
          </p:nvSpPr>
          <p:spPr>
            <a:xfrm>
              <a:off x="4021416" y="2316549"/>
              <a:ext cx="991161" cy="99116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4" name="Oval 12">
              <a:extLst>
                <a:ext uri="{FF2B5EF4-FFF2-40B4-BE49-F238E27FC236}">
                  <a16:creationId xmlns:a16="http://schemas.microsoft.com/office/drawing/2014/main" id="{B71BAE02-EAEE-403F-8466-44DD94212ADD}"/>
                </a:ext>
              </a:extLst>
            </p:cNvPr>
            <p:cNvSpPr/>
            <p:nvPr/>
          </p:nvSpPr>
          <p:spPr>
            <a:xfrm>
              <a:off x="5595055" y="2316549"/>
              <a:ext cx="991161" cy="991161"/>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5" name="Oval 13">
              <a:extLst>
                <a:ext uri="{FF2B5EF4-FFF2-40B4-BE49-F238E27FC236}">
                  <a16:creationId xmlns:a16="http://schemas.microsoft.com/office/drawing/2014/main" id="{78BBF1F1-4A30-430B-AD9D-ECECD08E643A}"/>
                </a:ext>
              </a:extLst>
            </p:cNvPr>
            <p:cNvSpPr/>
            <p:nvPr/>
          </p:nvSpPr>
          <p:spPr>
            <a:xfrm>
              <a:off x="7164173" y="2316548"/>
              <a:ext cx="991161" cy="99116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6" name="Oval 14">
              <a:extLst>
                <a:ext uri="{FF2B5EF4-FFF2-40B4-BE49-F238E27FC236}">
                  <a16:creationId xmlns:a16="http://schemas.microsoft.com/office/drawing/2014/main" id="{EC27C364-B03D-411C-96A6-A7F190E65017}"/>
                </a:ext>
              </a:extLst>
            </p:cNvPr>
            <p:cNvSpPr/>
            <p:nvPr/>
          </p:nvSpPr>
          <p:spPr>
            <a:xfrm>
              <a:off x="8737813" y="2316547"/>
              <a:ext cx="991161" cy="991161"/>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7" name="Rectangle 15">
              <a:extLst>
                <a:ext uri="{FF2B5EF4-FFF2-40B4-BE49-F238E27FC236}">
                  <a16:creationId xmlns:a16="http://schemas.microsoft.com/office/drawing/2014/main" id="{C168C2B5-5BF3-4525-9E33-4D3E9E214EAA}"/>
                </a:ext>
              </a:extLst>
            </p:cNvPr>
            <p:cNvSpPr/>
            <p:nvPr/>
          </p:nvSpPr>
          <p:spPr>
            <a:xfrm>
              <a:off x="2202074" y="3784209"/>
              <a:ext cx="1509877" cy="503359"/>
            </a:xfrm>
            <a:prstGeom prst="rect">
              <a:avLst/>
            </a:prstGeom>
          </p:spPr>
          <p:txBody>
            <a:bodyPr wrap="square">
              <a:spAutoFit/>
            </a:bodyPr>
            <a:lstStyle/>
            <a:p>
              <a:pPr algn="ctr">
                <a:lnSpc>
                  <a:spcPct val="130000"/>
                </a:lnSpc>
              </a:pPr>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RESEARCH</a:t>
              </a:r>
            </a:p>
            <a:p>
              <a:pPr algn="ctr">
                <a:lnSpc>
                  <a:spcPct val="1300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18" name="Rectangle 18">
              <a:extLst>
                <a:ext uri="{FF2B5EF4-FFF2-40B4-BE49-F238E27FC236}">
                  <a16:creationId xmlns:a16="http://schemas.microsoft.com/office/drawing/2014/main" id="{7FE60FCD-E275-4237-B397-98DBC0EAEBC7}"/>
                </a:ext>
              </a:extLst>
            </p:cNvPr>
            <p:cNvSpPr/>
            <p:nvPr/>
          </p:nvSpPr>
          <p:spPr>
            <a:xfrm>
              <a:off x="3765116" y="3784209"/>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PROJECTS</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19" name="Rectangle 19">
              <a:extLst>
                <a:ext uri="{FF2B5EF4-FFF2-40B4-BE49-F238E27FC236}">
                  <a16:creationId xmlns:a16="http://schemas.microsoft.com/office/drawing/2014/main" id="{89091C6E-05E1-4FCE-ABE2-448E88BC71C5}"/>
                </a:ext>
              </a:extLst>
            </p:cNvPr>
            <p:cNvSpPr/>
            <p:nvPr/>
          </p:nvSpPr>
          <p:spPr>
            <a:xfrm>
              <a:off x="5328158" y="3784209"/>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OPTIONS</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0" name="Rectangle 20">
              <a:extLst>
                <a:ext uri="{FF2B5EF4-FFF2-40B4-BE49-F238E27FC236}">
                  <a16:creationId xmlns:a16="http://schemas.microsoft.com/office/drawing/2014/main" id="{59B38536-BF7D-4A2F-95D1-0DBC302859B2}"/>
                </a:ext>
              </a:extLst>
            </p:cNvPr>
            <p:cNvSpPr/>
            <p:nvPr/>
          </p:nvSpPr>
          <p:spPr>
            <a:xfrm>
              <a:off x="6904816" y="3789855"/>
              <a:ext cx="1509877" cy="503359"/>
            </a:xfrm>
            <a:prstGeom prst="rect">
              <a:avLst/>
            </a:prstGeom>
          </p:spPr>
          <p:txBody>
            <a:bodyPr wrap="square">
              <a:spAutoFit/>
            </a:bodyPr>
            <a:lstStyle/>
            <a:p>
              <a:pPr algn="ctr">
                <a:lnSpc>
                  <a:spcPct val="130000"/>
                </a:lnSpc>
              </a:pPr>
              <a:r>
                <a:rPr lang="en-US" sz="1100" b="1">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SHARE</a:t>
              </a:r>
            </a:p>
            <a:p>
              <a:pPr algn="ctr">
                <a:lnSpc>
                  <a:spcPct val="130000"/>
                </a:lnSpc>
              </a:pPr>
              <a:r>
                <a:rPr lang="en-US" sz="11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1" name="Rectangle 21">
              <a:extLst>
                <a:ext uri="{FF2B5EF4-FFF2-40B4-BE49-F238E27FC236}">
                  <a16:creationId xmlns:a16="http://schemas.microsoft.com/office/drawing/2014/main" id="{CC948912-A103-496E-958F-47963E7189A6}"/>
                </a:ext>
              </a:extLst>
            </p:cNvPr>
            <p:cNvSpPr/>
            <p:nvPr/>
          </p:nvSpPr>
          <p:spPr>
            <a:xfrm>
              <a:off x="8483440" y="3784209"/>
              <a:ext cx="1509877" cy="503359"/>
            </a:xfrm>
            <a:prstGeom prst="rect">
              <a:avLst/>
            </a:prstGeom>
          </p:spPr>
          <p:txBody>
            <a:bodyPr wrap="square">
              <a:spAutoFit/>
            </a:bodyPr>
            <a:lstStyle/>
            <a:p>
              <a:pPr algn="ctr">
                <a:lnSpc>
                  <a:spcPct val="130000"/>
                </a:lnSpc>
              </a:pPr>
              <a:r>
                <a:rPr lang="en-US" sz="1100" b="1"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ANALYSIS</a:t>
              </a:r>
            </a:p>
            <a:p>
              <a:pPr algn="ctr">
                <a:lnSpc>
                  <a:spcPct val="130000"/>
                </a:lnSpc>
              </a:pPr>
              <a:r>
                <a:rPr lang="en-US" sz="1100" dirty="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rPr>
                <a:t>Assertively unleash flexible technology</a:t>
              </a:r>
            </a:p>
          </p:txBody>
        </p:sp>
        <p:sp>
          <p:nvSpPr>
            <p:cNvPr id="22" name="Freeform 6">
              <a:extLst>
                <a:ext uri="{FF2B5EF4-FFF2-40B4-BE49-F238E27FC236}">
                  <a16:creationId xmlns:a16="http://schemas.microsoft.com/office/drawing/2014/main" id="{49AC7146-8F25-4B4A-9450-E4EDF5BA3B99}"/>
                </a:ext>
              </a:extLst>
            </p:cNvPr>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Freeform 15">
              <a:extLst>
                <a:ext uri="{FF2B5EF4-FFF2-40B4-BE49-F238E27FC236}">
                  <a16:creationId xmlns:a16="http://schemas.microsoft.com/office/drawing/2014/main" id="{C14F8AEB-B70F-42BB-8A6E-AB24183AF2E3}"/>
                </a:ext>
              </a:extLst>
            </p:cNvPr>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Freeform 18">
              <a:extLst>
                <a:ext uri="{FF2B5EF4-FFF2-40B4-BE49-F238E27FC236}">
                  <a16:creationId xmlns:a16="http://schemas.microsoft.com/office/drawing/2014/main" id="{EF609E7A-8908-4106-A7A5-9DEBE2099E6B}"/>
                </a:ext>
              </a:extLst>
            </p:cNvPr>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Freeform 33">
              <a:extLst>
                <a:ext uri="{FF2B5EF4-FFF2-40B4-BE49-F238E27FC236}">
                  <a16:creationId xmlns:a16="http://schemas.microsoft.com/office/drawing/2014/main" id="{7C6EBF6D-FE10-4A85-85FC-5BCCF9700943}"/>
                </a:ext>
              </a:extLst>
            </p:cNvPr>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86">
              <a:extLst>
                <a:ext uri="{FF2B5EF4-FFF2-40B4-BE49-F238E27FC236}">
                  <a16:creationId xmlns:a16="http://schemas.microsoft.com/office/drawing/2014/main" id="{E344AB69-35C0-47C4-99E4-7789FA78FA19}"/>
                </a:ext>
              </a:extLst>
            </p:cNvPr>
            <p:cNvSpPr>
              <a:spLocks noEditPoints="1"/>
            </p:cNvSpPr>
            <p:nvPr/>
          </p:nvSpPr>
          <p:spPr bwMode="auto">
            <a:xfrm>
              <a:off x="9061826" y="2635999"/>
              <a:ext cx="257131" cy="280912"/>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val="14338315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3AFC04E-F186-4442-946B-2075F1C011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9" name="组合 8">
            <a:extLst>
              <a:ext uri="{FF2B5EF4-FFF2-40B4-BE49-F238E27FC236}">
                <a16:creationId xmlns:a16="http://schemas.microsoft.com/office/drawing/2014/main" id="{333E148D-EDF6-4459-AE13-1F7EAFCF9328}"/>
              </a:ext>
            </a:extLst>
          </p:cNvPr>
          <p:cNvGrpSpPr>
            <a:grpSpLocks/>
          </p:cNvGrpSpPr>
          <p:nvPr/>
        </p:nvGrpSpPr>
        <p:grpSpPr bwMode="auto">
          <a:xfrm>
            <a:off x="3004320" y="333830"/>
            <a:ext cx="6190345" cy="6190342"/>
            <a:chOff x="-388653" y="217475"/>
            <a:chExt cx="6422744" cy="6423051"/>
          </a:xfrm>
        </p:grpSpPr>
        <p:sp>
          <p:nvSpPr>
            <p:cNvPr id="11" name="椭圆 10">
              <a:extLst>
                <a:ext uri="{FF2B5EF4-FFF2-40B4-BE49-F238E27FC236}">
                  <a16:creationId xmlns:a16="http://schemas.microsoft.com/office/drawing/2014/main" id="{A99D6852-1C6C-4F9E-8CC8-9702A09A45FE}"/>
                </a:ext>
              </a:extLst>
            </p:cNvPr>
            <p:cNvSpPr/>
            <p:nvPr/>
          </p:nvSpPr>
          <p:spPr>
            <a:xfrm>
              <a:off x="-388653" y="217475"/>
              <a:ext cx="6422744" cy="6423051"/>
            </a:xfrm>
            <a:prstGeom prst="ellipse">
              <a:avLst/>
            </a:prstGeom>
            <a:noFill/>
            <a:ln>
              <a:solidFill>
                <a:srgbClr val="A7B96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
              <a:extLst>
                <a:ext uri="{FF2B5EF4-FFF2-40B4-BE49-F238E27FC236}">
                  <a16:creationId xmlns:a16="http://schemas.microsoft.com/office/drawing/2014/main" id="{4482A6B0-7A22-4B6E-9ABA-C7FED7C3C28D}"/>
                </a:ext>
              </a:extLst>
            </p:cNvPr>
            <p:cNvGrpSpPr>
              <a:grpSpLocks/>
            </p:cNvGrpSpPr>
            <p:nvPr/>
          </p:nvGrpSpPr>
          <p:grpSpPr bwMode="auto">
            <a:xfrm>
              <a:off x="-185157" y="1919201"/>
              <a:ext cx="6206918" cy="2544927"/>
              <a:chOff x="-185157" y="1919201"/>
              <a:chExt cx="6206918" cy="2544927"/>
            </a:xfrm>
          </p:grpSpPr>
          <p:sp>
            <p:nvSpPr>
              <p:cNvPr id="13" name="椭圆 12">
                <a:extLst>
                  <a:ext uri="{FF2B5EF4-FFF2-40B4-BE49-F238E27FC236}">
                    <a16:creationId xmlns:a16="http://schemas.microsoft.com/office/drawing/2014/main" id="{A28C64A6-6AED-4989-B0BE-0353A9A78D4B}"/>
                  </a:ext>
                </a:extLst>
              </p:cNvPr>
              <p:cNvSpPr/>
              <p:nvPr/>
            </p:nvSpPr>
            <p:spPr>
              <a:xfrm>
                <a:off x="5802241" y="4244597"/>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椭圆 14">
                <a:extLst>
                  <a:ext uri="{FF2B5EF4-FFF2-40B4-BE49-F238E27FC236}">
                    <a16:creationId xmlns:a16="http://schemas.microsoft.com/office/drawing/2014/main" id="{19C80A86-D5DE-4C44-A112-437D824CBB67}"/>
                  </a:ext>
                </a:extLst>
              </p:cNvPr>
              <p:cNvSpPr/>
              <p:nvPr/>
            </p:nvSpPr>
            <p:spPr>
              <a:xfrm>
                <a:off x="-185157" y="1919201"/>
                <a:ext cx="219520" cy="219531"/>
              </a:xfrm>
              <a:prstGeom prst="ellipse">
                <a:avLst/>
              </a:prstGeom>
              <a:solidFill>
                <a:srgbClr val="F76B4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sp>
        <p:nvSpPr>
          <p:cNvPr id="16" name="矩形 15">
            <a:extLst>
              <a:ext uri="{FF2B5EF4-FFF2-40B4-BE49-F238E27FC236}">
                <a16:creationId xmlns:a16="http://schemas.microsoft.com/office/drawing/2014/main" id="{9F531010-F48F-47A0-B46E-B403298D8286}"/>
              </a:ext>
            </a:extLst>
          </p:cNvPr>
          <p:cNvSpPr/>
          <p:nvPr/>
        </p:nvSpPr>
        <p:spPr>
          <a:xfrm>
            <a:off x="4255339" y="3457355"/>
            <a:ext cx="3865562" cy="738664"/>
          </a:xfrm>
          <a:prstGeom prst="rect">
            <a:avLst/>
          </a:prstGeom>
        </p:spPr>
        <p:txBody>
          <a:bodyPr lIns="0" tIns="0" rIns="0" bIns="0">
            <a:spAutoFit/>
          </a:bodyPr>
          <a:lstStyle/>
          <a:p>
            <a:pPr algn="ctr" eaLnBrk="1" hangingPunct="1">
              <a:defRPr/>
            </a:pPr>
            <a:r>
              <a:rPr lang="zh-CN" altLang="en-US" sz="4800" b="1" noProof="1">
                <a:solidFill>
                  <a:srgbClr val="F76B47"/>
                </a:solidFill>
                <a:latin typeface="微软雅黑" panose="020B0503020204020204" pitchFamily="34" charset="-122"/>
                <a:ea typeface="微软雅黑" panose="020B0503020204020204" pitchFamily="34"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id="{556CDB89-9B45-4258-8936-2450BF31A863}"/>
              </a:ext>
            </a:extLst>
          </p:cNvPr>
          <p:cNvSpPr txBox="1"/>
          <p:nvPr/>
        </p:nvSpPr>
        <p:spPr>
          <a:xfrm>
            <a:off x="4297065" y="4215271"/>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11">
            <a:extLst>
              <a:ext uri="{FF2B5EF4-FFF2-40B4-BE49-F238E27FC236}">
                <a16:creationId xmlns:a16="http://schemas.microsoft.com/office/drawing/2014/main" id="{48753FE9-30E6-4403-B46D-B507C137D075}"/>
              </a:ext>
            </a:extLst>
          </p:cNvPr>
          <p:cNvSpPr txBox="1"/>
          <p:nvPr/>
        </p:nvSpPr>
        <p:spPr>
          <a:xfrm>
            <a:off x="4297065" y="4530956"/>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椭圆 18">
            <a:extLst>
              <a:ext uri="{FF2B5EF4-FFF2-40B4-BE49-F238E27FC236}">
                <a16:creationId xmlns:a16="http://schemas.microsoft.com/office/drawing/2014/main" id="{6B7C0333-060E-4886-A52E-AE7A0634489A}"/>
              </a:ext>
            </a:extLst>
          </p:cNvPr>
          <p:cNvSpPr/>
          <p:nvPr/>
        </p:nvSpPr>
        <p:spPr>
          <a:xfrm>
            <a:off x="5469633" y="1825497"/>
            <a:ext cx="1422188" cy="1417338"/>
          </a:xfrm>
          <a:prstGeom prst="ellipse">
            <a:avLst/>
          </a:prstGeom>
          <a:solidFill>
            <a:srgbClr val="A7B96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6000" noProof="1">
                <a:latin typeface="微软雅黑" panose="020B0503020204020204" pitchFamily="34" charset="-122"/>
                <a:ea typeface="微软雅黑" panose="020B0503020204020204" pitchFamily="34" charset="-122"/>
              </a:rPr>
              <a:t>2</a:t>
            </a:r>
            <a:endParaRPr lang="zh-CN" altLang="en-US" sz="6000" noProof="1">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2006032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14:presetBounceEnd="50667">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14:bounceEnd="50667">
                                          <p:cBhvr additive="base">
                                            <p:cTn id="20"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750" fill="hold"/>
                                            <p:tgtEl>
                                              <p:spTgt spid="8"/>
                                            </p:tgtEl>
                                            <p:attrNameLst>
                                              <p:attrName>ppt_w</p:attrName>
                                            </p:attrNameLst>
                                          </p:cBhvr>
                                          <p:tavLst>
                                            <p:tav tm="0">
                                              <p:val>
                                                <p:fltVal val="0"/>
                                              </p:val>
                                            </p:tav>
                                            <p:tav tm="100000">
                                              <p:val>
                                                <p:strVal val="#ppt_w"/>
                                              </p:val>
                                            </p:tav>
                                          </p:tavLst>
                                        </p:anim>
                                        <p:anim calcmode="lin" valueType="num">
                                          <p:cBhvr>
                                            <p:cTn id="8" dur="750" fill="hold"/>
                                            <p:tgtEl>
                                              <p:spTgt spid="8"/>
                                            </p:tgtEl>
                                            <p:attrNameLst>
                                              <p:attrName>ppt_h</p:attrName>
                                            </p:attrNameLst>
                                          </p:cBhvr>
                                          <p:tavLst>
                                            <p:tav tm="0">
                                              <p:val>
                                                <p:fltVal val="0"/>
                                              </p:val>
                                            </p:tav>
                                            <p:tav tm="100000">
                                              <p:val>
                                                <p:strVal val="#ppt_h"/>
                                              </p:val>
                                            </p:tav>
                                          </p:tavLst>
                                        </p:anim>
                                        <p:animEffect transition="in" filter="fade">
                                          <p:cBhvr>
                                            <p:cTn id="9" dur="750"/>
                                            <p:tgtEl>
                                              <p:spTgt spid="8"/>
                                            </p:tgtEl>
                                          </p:cBhvr>
                                        </p:animEffect>
                                      </p:childTnLst>
                                    </p:cTn>
                                  </p:par>
                                </p:childTnLst>
                              </p:cTn>
                            </p:par>
                            <p:par>
                              <p:cTn id="10" fill="hold">
                                <p:stCondLst>
                                  <p:cond delay="750"/>
                                </p:stCondLst>
                                <p:childTnLst>
                                  <p:par>
                                    <p:cTn id="11" presetID="49" presetClass="entr" presetSubtype="0" decel="10000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500" fill="hold"/>
                                            <p:tgtEl>
                                              <p:spTgt spid="9"/>
                                            </p:tgtEl>
                                            <p:attrNameLst>
                                              <p:attrName>ppt_w</p:attrName>
                                            </p:attrNameLst>
                                          </p:cBhvr>
                                          <p:tavLst>
                                            <p:tav tm="0">
                                              <p:val>
                                                <p:fltVal val="0"/>
                                              </p:val>
                                            </p:tav>
                                            <p:tav tm="100000">
                                              <p:val>
                                                <p:strVal val="#ppt_w"/>
                                              </p:val>
                                            </p:tav>
                                          </p:tavLst>
                                        </p:anim>
                                        <p:anim calcmode="lin" valueType="num">
                                          <p:cBhvr>
                                            <p:cTn id="14" dur="1500" fill="hold"/>
                                            <p:tgtEl>
                                              <p:spTgt spid="9"/>
                                            </p:tgtEl>
                                            <p:attrNameLst>
                                              <p:attrName>ppt_h</p:attrName>
                                            </p:attrNameLst>
                                          </p:cBhvr>
                                          <p:tavLst>
                                            <p:tav tm="0">
                                              <p:val>
                                                <p:fltVal val="0"/>
                                              </p:val>
                                            </p:tav>
                                            <p:tav tm="100000">
                                              <p:val>
                                                <p:strVal val="#ppt_h"/>
                                              </p:val>
                                            </p:tav>
                                          </p:tavLst>
                                        </p:anim>
                                        <p:anim calcmode="lin" valueType="num">
                                          <p:cBhvr>
                                            <p:cTn id="15" dur="1500" fill="hold"/>
                                            <p:tgtEl>
                                              <p:spTgt spid="9"/>
                                            </p:tgtEl>
                                            <p:attrNameLst>
                                              <p:attrName>style.rotation</p:attrName>
                                            </p:attrNameLst>
                                          </p:cBhvr>
                                          <p:tavLst>
                                            <p:tav tm="0">
                                              <p:val>
                                                <p:fltVal val="360"/>
                                              </p:val>
                                            </p:tav>
                                            <p:tav tm="100000">
                                              <p:val>
                                                <p:fltVal val="0"/>
                                              </p:val>
                                            </p:tav>
                                          </p:tavLst>
                                        </p:anim>
                                        <p:animEffect transition="in" filter="fade">
                                          <p:cBhvr>
                                            <p:cTn id="16" dur="1500"/>
                                            <p:tgtEl>
                                              <p:spTgt spid="9"/>
                                            </p:tgtEl>
                                          </p:cBhvr>
                                        </p:animEffect>
                                      </p:childTnLst>
                                    </p:cTn>
                                  </p:par>
                                </p:childTnLst>
                              </p:cTn>
                            </p:par>
                            <p:par>
                              <p:cTn id="17" fill="hold">
                                <p:stCondLst>
                                  <p:cond delay="2250"/>
                                </p:stCondLst>
                                <p:childTnLst>
                                  <p:par>
                                    <p:cTn id="18" presetID="2" presetClass="entr" presetSubtype="8"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750" fill="hold"/>
                                            <p:tgtEl>
                                              <p:spTgt spid="19"/>
                                            </p:tgtEl>
                                            <p:attrNameLst>
                                              <p:attrName>ppt_x</p:attrName>
                                            </p:attrNameLst>
                                          </p:cBhvr>
                                          <p:tavLst>
                                            <p:tav tm="0">
                                              <p:val>
                                                <p:strVal val="0-#ppt_w/2"/>
                                              </p:val>
                                            </p:tav>
                                            <p:tav tm="100000">
                                              <p:val>
                                                <p:strVal val="#ppt_x"/>
                                              </p:val>
                                            </p:tav>
                                          </p:tavLst>
                                        </p:anim>
                                        <p:anim calcmode="lin" valueType="num">
                                          <p:cBhvr additive="base">
                                            <p:cTn id="21" dur="750" fill="hold"/>
                                            <p:tgtEl>
                                              <p:spTgt spid="19"/>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3" presetClass="entr" presetSubtype="32"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strVal val="4*#ppt_w"/>
                                              </p:val>
                                            </p:tav>
                                            <p:tav tm="100000">
                                              <p:val>
                                                <p:strVal val="#ppt_w"/>
                                              </p:val>
                                            </p:tav>
                                          </p:tavLst>
                                        </p:anim>
                                        <p:anim calcmode="lin" valueType="num">
                                          <p:cBhvr>
                                            <p:cTn id="26" dur="500" fill="hold"/>
                                            <p:tgtEl>
                                              <p:spTgt spid="16"/>
                                            </p:tgtEl>
                                            <p:attrNameLst>
                                              <p:attrName>ppt_h</p:attrName>
                                            </p:attrNameLst>
                                          </p:cBhvr>
                                          <p:tavLst>
                                            <p:tav tm="0">
                                              <p:val>
                                                <p:strVal val="4*#ppt_h"/>
                                              </p:val>
                                            </p:tav>
                                            <p:tav tm="100000">
                                              <p:val>
                                                <p:strVal val="#ppt_h"/>
                                              </p:val>
                                            </p:tav>
                                          </p:tavLst>
                                        </p:anim>
                                      </p:childTnLst>
                                    </p:cTn>
                                  </p:par>
                                </p:childTnLst>
                              </p:cTn>
                            </p:par>
                            <p:par>
                              <p:cTn id="27" fill="hold">
                                <p:stCondLst>
                                  <p:cond delay="3500"/>
                                </p:stCondLst>
                                <p:childTnLst>
                                  <p:par>
                                    <p:cTn id="28" presetID="1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p:tgtEl>
                                              <p:spTgt spid="17"/>
                                            </p:tgtEl>
                                            <p:attrNameLst>
                                              <p:attrName>ppt_x</p:attrName>
                                            </p:attrNameLst>
                                          </p:cBhvr>
                                          <p:tavLst>
                                            <p:tav tm="0">
                                              <p:val>
                                                <p:strVal val="#ppt_x-#ppt_w*1.125000"/>
                                              </p:val>
                                            </p:tav>
                                            <p:tav tm="100000">
                                              <p:val>
                                                <p:strVal val="#ppt_x"/>
                                              </p:val>
                                            </p:tav>
                                          </p:tavLst>
                                        </p:anim>
                                        <p:animEffect transition="in" filter="wipe(right)">
                                          <p:cBhvr>
                                            <p:cTn id="31" dur="500"/>
                                            <p:tgtEl>
                                              <p:spTgt spid="17"/>
                                            </p:tgtEl>
                                          </p:cBhvr>
                                        </p:animEffect>
                                      </p:childTnLst>
                                    </p:cTn>
                                  </p:par>
                                </p:childTnLst>
                              </p:cTn>
                            </p:par>
                            <p:par>
                              <p:cTn id="32" fill="hold">
                                <p:stCondLst>
                                  <p:cond delay="4000"/>
                                </p:stCondLst>
                                <p:childTnLst>
                                  <p:par>
                                    <p:cTn id="33" presetID="12" presetClass="entr" presetSubtype="8"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p:tgtEl>
                                              <p:spTgt spid="18"/>
                                            </p:tgtEl>
                                            <p:attrNameLst>
                                              <p:attrName>ppt_x</p:attrName>
                                            </p:attrNameLst>
                                          </p:cBhvr>
                                          <p:tavLst>
                                            <p:tav tm="0">
                                              <p:val>
                                                <p:strVal val="#ppt_x-#ppt_w*1.125000"/>
                                              </p:val>
                                            </p:tav>
                                            <p:tav tm="100000">
                                              <p:val>
                                                <p:strVal val="#ppt_x"/>
                                              </p:val>
                                            </p:tav>
                                          </p:tavLst>
                                        </p:anim>
                                        <p:animEffect transition="in" filter="wipe(right)">
                                          <p:cBhvr>
                                            <p:cTn id="3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Custom 1">
    <a:dk1>
      <a:srgbClr val="000000"/>
    </a:dk1>
    <a:lt1>
      <a:sysClr val="window" lastClr="FFFFFF"/>
    </a:lt1>
    <a:dk2>
      <a:srgbClr val="3F3F3F"/>
    </a:dk2>
    <a:lt2>
      <a:srgbClr val="FCFCFC"/>
    </a:lt2>
    <a:accent1>
      <a:srgbClr val="F8D35E"/>
    </a:accent1>
    <a:accent2>
      <a:srgbClr val="1B6AA3"/>
    </a:accent2>
    <a:accent3>
      <a:srgbClr val="3FD5BA"/>
    </a:accent3>
    <a:accent4>
      <a:srgbClr val="F47264"/>
    </a:accent4>
    <a:accent5>
      <a:srgbClr val="8F8FBF"/>
    </a:accent5>
    <a:accent6>
      <a:srgbClr val="7CC8EC"/>
    </a:accent6>
    <a:hlink>
      <a:srgbClr val="0000FF"/>
    </a:hlink>
    <a:folHlink>
      <a:srgbClr val="800080"/>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6437</TotalTime>
  <Words>2291</Words>
  <Application>Microsoft Office PowerPoint</Application>
  <PresentationFormat>自定义</PresentationFormat>
  <Paragraphs>321</Paragraphs>
  <Slides>25</Slides>
  <Notes>25</Notes>
  <HiddenSlides>0</HiddenSlides>
  <MMClips>1</MMClips>
  <ScaleCrop>false</ScaleCrop>
  <HeadingPairs>
    <vt:vector size="6" baseType="variant">
      <vt:variant>
        <vt:lpstr>已用的字体</vt:lpstr>
      </vt:variant>
      <vt:variant>
        <vt:i4>32</vt:i4>
      </vt:variant>
      <vt:variant>
        <vt:lpstr>主题</vt:lpstr>
      </vt:variant>
      <vt:variant>
        <vt:i4>10</vt:i4>
      </vt:variant>
      <vt:variant>
        <vt:lpstr>幻灯片标题</vt:lpstr>
      </vt:variant>
      <vt:variant>
        <vt:i4>25</vt:i4>
      </vt:variant>
    </vt:vector>
  </HeadingPairs>
  <TitlesOfParts>
    <vt:vector size="67" baseType="lpstr">
      <vt:lpstr>Adobe Gothic Std B</vt:lpstr>
      <vt:lpstr>Dotum</vt:lpstr>
      <vt:lpstr>Gill Sans</vt:lpstr>
      <vt:lpstr>Helvetica Neue</vt:lpstr>
      <vt:lpstr>Impact MT Std</vt:lpstr>
      <vt:lpstr>ITC Avant Garde Std Bk</vt:lpstr>
      <vt:lpstr>LiHei Pro</vt:lpstr>
      <vt:lpstr>Malgun Gothic</vt:lpstr>
      <vt:lpstr>Malgun Gothic</vt:lpstr>
      <vt:lpstr>MS PGothic</vt:lpstr>
      <vt:lpstr>Open Sans</vt:lpstr>
      <vt:lpstr>Open Sans Extrabold</vt:lpstr>
      <vt:lpstr>Open Sans Light</vt:lpstr>
      <vt:lpstr>PT Sans</vt:lpstr>
      <vt:lpstr>Raleway</vt:lpstr>
      <vt:lpstr>Roboto Condensed</vt:lpstr>
      <vt:lpstr>Signika</vt:lpstr>
      <vt:lpstr>Stencil Std</vt:lpstr>
      <vt:lpstr>等线</vt:lpstr>
      <vt:lpstr>等线 Light</vt:lpstr>
      <vt:lpstr>冬青黑体简体中文 W3</vt:lpstr>
      <vt:lpstr>方正兰亭黑简体</vt:lpstr>
      <vt:lpstr>方正兰亭中黑_GBK</vt:lpstr>
      <vt:lpstr>方正姚体</vt:lpstr>
      <vt:lpstr>迷你简汉真广标</vt:lpstr>
      <vt:lpstr>宋体</vt:lpstr>
      <vt:lpstr>微软雅黑</vt:lpstr>
      <vt:lpstr>Agency FB</vt:lpstr>
      <vt:lpstr>Arial</vt:lpstr>
      <vt:lpstr>Calibri</vt:lpstr>
      <vt:lpstr>Impact</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Administrator</cp:lastModifiedBy>
  <cp:revision>3618</cp:revision>
  <dcterms:created xsi:type="dcterms:W3CDTF">2015-12-01T09:06:39Z</dcterms:created>
  <dcterms:modified xsi:type="dcterms:W3CDTF">2017-07-06T13:01:11Z</dcterms:modified>
</cp:coreProperties>
</file>