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27"/>
  </p:notesMasterIdLst>
  <p:sldIdLst>
    <p:sldId id="310" r:id="rId3"/>
    <p:sldId id="311" r:id="rId4"/>
    <p:sldId id="287" r:id="rId5"/>
    <p:sldId id="272" r:id="rId6"/>
    <p:sldId id="274" r:id="rId7"/>
    <p:sldId id="282" r:id="rId8"/>
    <p:sldId id="268" r:id="rId9"/>
    <p:sldId id="312" r:id="rId10"/>
    <p:sldId id="263" r:id="rId11"/>
    <p:sldId id="275" r:id="rId12"/>
    <p:sldId id="283" r:id="rId13"/>
    <p:sldId id="269" r:id="rId14"/>
    <p:sldId id="313" r:id="rId15"/>
    <p:sldId id="264" r:id="rId16"/>
    <p:sldId id="285" r:id="rId17"/>
    <p:sldId id="280" r:id="rId18"/>
    <p:sldId id="277" r:id="rId19"/>
    <p:sldId id="284" r:id="rId20"/>
    <p:sldId id="314" r:id="rId21"/>
    <p:sldId id="278" r:id="rId22"/>
    <p:sldId id="260" r:id="rId23"/>
    <p:sldId id="279" r:id="rId24"/>
    <p:sldId id="267" r:id="rId25"/>
    <p:sldId id="315"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p15:clr>
            <a:srgbClr val="A4A3A4"/>
          </p15:clr>
        </p15:guide>
        <p15:guide id="2" pos="387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CDA9"/>
    <a:srgbClr val="D68E9D"/>
    <a:srgbClr val="A7BCB0"/>
    <a:srgbClr val="B3AB8D"/>
    <a:srgbClr val="8F77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94660"/>
  </p:normalViewPr>
  <p:slideViewPr>
    <p:cSldViewPr snapToGrid="0" showGuides="1">
      <p:cViewPr varScale="1">
        <p:scale>
          <a:sx n="108" d="100"/>
          <a:sy n="108" d="100"/>
        </p:scale>
        <p:origin x="144" y="168"/>
      </p:cViewPr>
      <p:guideLst>
        <p:guide orient="horz" pos="2196"/>
        <p:guide pos="3870"/>
      </p:guideLst>
    </p:cSldViewPr>
  </p:slideViewPr>
  <p:notesTextViewPr>
    <p:cViewPr>
      <p:scale>
        <a:sx n="1" d="1"/>
        <a:sy n="1" d="1"/>
      </p:scale>
      <p:origin x="0" y="0"/>
    </p:cViewPr>
  </p:notesTextViewPr>
  <p:sorterViewPr>
    <p:cViewPr>
      <p:scale>
        <a:sx n="42" d="100"/>
        <a:sy n="4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C8CC2A-456B-46E5-B71A-74BC2D118A03}" type="datetimeFigureOut">
              <a:rPr lang="zh-CN" altLang="en-US" smtClean="0"/>
              <a:t>2018/8/29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BCBDB3-592E-486C-AD31-898B00EBA38D}" type="slidenum">
              <a:rPr lang="zh-CN" altLang="en-US" smtClean="0"/>
              <a:t>‹#›</a:t>
            </a:fld>
            <a:endParaRPr lang="zh-CN" altLang="en-US"/>
          </a:p>
        </p:txBody>
      </p:sp>
    </p:spTree>
    <p:extLst>
      <p:ext uri="{BB962C8B-B14F-4D97-AF65-F5344CB8AC3E}">
        <p14:creationId xmlns:p14="http://schemas.microsoft.com/office/powerpoint/2010/main" val="190018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1</a:t>
            </a:fld>
            <a:endParaRPr lang="zh-CN" altLang="en-US"/>
          </a:p>
        </p:txBody>
      </p:sp>
    </p:spTree>
    <p:extLst>
      <p:ext uri="{BB962C8B-B14F-4D97-AF65-F5344CB8AC3E}">
        <p14:creationId xmlns:p14="http://schemas.microsoft.com/office/powerpoint/2010/main" val="97808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10</a:t>
            </a:fld>
            <a:endParaRPr lang="zh-CN" altLang="en-US"/>
          </a:p>
        </p:txBody>
      </p:sp>
    </p:spTree>
    <p:extLst>
      <p:ext uri="{BB962C8B-B14F-4D97-AF65-F5344CB8AC3E}">
        <p14:creationId xmlns:p14="http://schemas.microsoft.com/office/powerpoint/2010/main" val="2797658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11</a:t>
            </a:fld>
            <a:endParaRPr lang="zh-CN" altLang="en-US"/>
          </a:p>
        </p:txBody>
      </p:sp>
    </p:spTree>
    <p:extLst>
      <p:ext uri="{BB962C8B-B14F-4D97-AF65-F5344CB8AC3E}">
        <p14:creationId xmlns:p14="http://schemas.microsoft.com/office/powerpoint/2010/main" val="135287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12</a:t>
            </a:fld>
            <a:endParaRPr lang="zh-CN" altLang="en-US"/>
          </a:p>
        </p:txBody>
      </p:sp>
    </p:spTree>
    <p:extLst>
      <p:ext uri="{BB962C8B-B14F-4D97-AF65-F5344CB8AC3E}">
        <p14:creationId xmlns:p14="http://schemas.microsoft.com/office/powerpoint/2010/main" val="1276764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13</a:t>
            </a:fld>
            <a:endParaRPr lang="zh-CN" altLang="en-US"/>
          </a:p>
        </p:txBody>
      </p:sp>
    </p:spTree>
    <p:extLst>
      <p:ext uri="{BB962C8B-B14F-4D97-AF65-F5344CB8AC3E}">
        <p14:creationId xmlns:p14="http://schemas.microsoft.com/office/powerpoint/2010/main" val="3822699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14</a:t>
            </a:fld>
            <a:endParaRPr lang="zh-CN" altLang="en-US"/>
          </a:p>
        </p:txBody>
      </p:sp>
    </p:spTree>
    <p:extLst>
      <p:ext uri="{BB962C8B-B14F-4D97-AF65-F5344CB8AC3E}">
        <p14:creationId xmlns:p14="http://schemas.microsoft.com/office/powerpoint/2010/main" val="20479403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15</a:t>
            </a:fld>
            <a:endParaRPr lang="zh-CN" altLang="en-US"/>
          </a:p>
        </p:txBody>
      </p:sp>
    </p:spTree>
    <p:extLst>
      <p:ext uri="{BB962C8B-B14F-4D97-AF65-F5344CB8AC3E}">
        <p14:creationId xmlns:p14="http://schemas.microsoft.com/office/powerpoint/2010/main" val="362782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16</a:t>
            </a:fld>
            <a:endParaRPr lang="zh-CN" altLang="en-US"/>
          </a:p>
        </p:txBody>
      </p:sp>
    </p:spTree>
    <p:extLst>
      <p:ext uri="{BB962C8B-B14F-4D97-AF65-F5344CB8AC3E}">
        <p14:creationId xmlns:p14="http://schemas.microsoft.com/office/powerpoint/2010/main" val="4050453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17</a:t>
            </a:fld>
            <a:endParaRPr lang="zh-CN" altLang="en-US"/>
          </a:p>
        </p:txBody>
      </p:sp>
    </p:spTree>
    <p:extLst>
      <p:ext uri="{BB962C8B-B14F-4D97-AF65-F5344CB8AC3E}">
        <p14:creationId xmlns:p14="http://schemas.microsoft.com/office/powerpoint/2010/main" val="434611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18</a:t>
            </a:fld>
            <a:endParaRPr lang="zh-CN" altLang="en-US"/>
          </a:p>
        </p:txBody>
      </p:sp>
    </p:spTree>
    <p:extLst>
      <p:ext uri="{BB962C8B-B14F-4D97-AF65-F5344CB8AC3E}">
        <p14:creationId xmlns:p14="http://schemas.microsoft.com/office/powerpoint/2010/main" val="1810561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19</a:t>
            </a:fld>
            <a:endParaRPr lang="zh-CN" altLang="en-US"/>
          </a:p>
        </p:txBody>
      </p:sp>
    </p:spTree>
    <p:extLst>
      <p:ext uri="{BB962C8B-B14F-4D97-AF65-F5344CB8AC3E}">
        <p14:creationId xmlns:p14="http://schemas.microsoft.com/office/powerpoint/2010/main" val="2504193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2</a:t>
            </a:fld>
            <a:endParaRPr lang="zh-CN" altLang="en-US"/>
          </a:p>
        </p:txBody>
      </p:sp>
    </p:spTree>
    <p:extLst>
      <p:ext uri="{BB962C8B-B14F-4D97-AF65-F5344CB8AC3E}">
        <p14:creationId xmlns:p14="http://schemas.microsoft.com/office/powerpoint/2010/main" val="664009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20</a:t>
            </a:fld>
            <a:endParaRPr lang="zh-CN" altLang="en-US"/>
          </a:p>
        </p:txBody>
      </p:sp>
    </p:spTree>
    <p:extLst>
      <p:ext uri="{BB962C8B-B14F-4D97-AF65-F5344CB8AC3E}">
        <p14:creationId xmlns:p14="http://schemas.microsoft.com/office/powerpoint/2010/main" val="41864129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21</a:t>
            </a:fld>
            <a:endParaRPr lang="zh-CN" altLang="en-US"/>
          </a:p>
        </p:txBody>
      </p:sp>
    </p:spTree>
    <p:extLst>
      <p:ext uri="{BB962C8B-B14F-4D97-AF65-F5344CB8AC3E}">
        <p14:creationId xmlns:p14="http://schemas.microsoft.com/office/powerpoint/2010/main" val="1945745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22</a:t>
            </a:fld>
            <a:endParaRPr lang="zh-CN" altLang="en-US"/>
          </a:p>
        </p:txBody>
      </p:sp>
    </p:spTree>
    <p:extLst>
      <p:ext uri="{BB962C8B-B14F-4D97-AF65-F5344CB8AC3E}">
        <p14:creationId xmlns:p14="http://schemas.microsoft.com/office/powerpoint/2010/main" val="2239532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23</a:t>
            </a:fld>
            <a:endParaRPr lang="zh-CN" altLang="en-US"/>
          </a:p>
        </p:txBody>
      </p:sp>
    </p:spTree>
    <p:extLst>
      <p:ext uri="{BB962C8B-B14F-4D97-AF65-F5344CB8AC3E}">
        <p14:creationId xmlns:p14="http://schemas.microsoft.com/office/powerpoint/2010/main" val="2257360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24</a:t>
            </a:fld>
            <a:endParaRPr lang="zh-CN" altLang="en-US"/>
          </a:p>
        </p:txBody>
      </p:sp>
    </p:spTree>
    <p:extLst>
      <p:ext uri="{BB962C8B-B14F-4D97-AF65-F5344CB8AC3E}">
        <p14:creationId xmlns:p14="http://schemas.microsoft.com/office/powerpoint/2010/main" val="1679791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3</a:t>
            </a:fld>
            <a:endParaRPr lang="zh-CN" altLang="en-US"/>
          </a:p>
        </p:txBody>
      </p:sp>
    </p:spTree>
    <p:extLst>
      <p:ext uri="{BB962C8B-B14F-4D97-AF65-F5344CB8AC3E}">
        <p14:creationId xmlns:p14="http://schemas.microsoft.com/office/powerpoint/2010/main" val="3113022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a:t>
            </a:fld>
            <a:endParaRPr lang="zh-CN" altLang="en-US"/>
          </a:p>
        </p:txBody>
      </p:sp>
    </p:spTree>
    <p:extLst>
      <p:ext uri="{BB962C8B-B14F-4D97-AF65-F5344CB8AC3E}">
        <p14:creationId xmlns:p14="http://schemas.microsoft.com/office/powerpoint/2010/main" val="3457601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a:t>
            </a:fld>
            <a:endParaRPr lang="zh-CN" altLang="en-US"/>
          </a:p>
        </p:txBody>
      </p:sp>
    </p:spTree>
    <p:extLst>
      <p:ext uri="{BB962C8B-B14F-4D97-AF65-F5344CB8AC3E}">
        <p14:creationId xmlns:p14="http://schemas.microsoft.com/office/powerpoint/2010/main" val="1522624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6</a:t>
            </a:fld>
            <a:endParaRPr lang="zh-CN" altLang="en-US"/>
          </a:p>
        </p:txBody>
      </p:sp>
    </p:spTree>
    <p:extLst>
      <p:ext uri="{BB962C8B-B14F-4D97-AF65-F5344CB8AC3E}">
        <p14:creationId xmlns:p14="http://schemas.microsoft.com/office/powerpoint/2010/main" val="3409123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a:t>
            </a:fld>
            <a:endParaRPr lang="zh-CN" altLang="en-US"/>
          </a:p>
        </p:txBody>
      </p:sp>
    </p:spTree>
    <p:extLst>
      <p:ext uri="{BB962C8B-B14F-4D97-AF65-F5344CB8AC3E}">
        <p14:creationId xmlns:p14="http://schemas.microsoft.com/office/powerpoint/2010/main" val="2615005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8</a:t>
            </a:fld>
            <a:endParaRPr lang="zh-CN" altLang="en-US"/>
          </a:p>
        </p:txBody>
      </p:sp>
    </p:spTree>
    <p:extLst>
      <p:ext uri="{BB962C8B-B14F-4D97-AF65-F5344CB8AC3E}">
        <p14:creationId xmlns:p14="http://schemas.microsoft.com/office/powerpoint/2010/main" val="1623699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9</a:t>
            </a:fld>
            <a:endParaRPr lang="zh-CN" altLang="en-US"/>
          </a:p>
        </p:txBody>
      </p:sp>
    </p:spTree>
    <p:extLst>
      <p:ext uri="{BB962C8B-B14F-4D97-AF65-F5344CB8AC3E}">
        <p14:creationId xmlns:p14="http://schemas.microsoft.com/office/powerpoint/2010/main" val="951969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679078-B6CC-4EA8-B4FB-B34851C9D0B9}" type="datetimeFigureOut">
              <a:rPr lang="zh-CN" altLang="en-US" smtClean="0"/>
              <a:t>2018/8/29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5ACBC98-C662-4089-B273-6904EBC0393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66177337-1161-4CB2-8B69-3E24C9ADD514}" type="datetimeFigureOut">
              <a:rPr lang="zh-CN" altLang="en-US" smtClean="0"/>
              <a:t>2018/8/29</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2EED884B-F155-42E3-9801-487CD0C3BEE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2018/8/29</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2018/8/29</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2018/8/29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2018/8/29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2018/8/29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2018/8/29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2018/8/29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2018/8/29</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2018/8/29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ags" Target="../tags/tag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ags" Target="../tags/tag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679078-B6CC-4EA8-B4FB-B34851C9D0B9}" type="datetimeFigureOut">
              <a:rPr lang="zh-CN" altLang="en-US" smtClean="0"/>
              <a:t>2018/8/29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ACBC98-C662-4089-B273-6904EBC0393C}"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2018/8/29</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20.jpeg"/><Relationship Id="rId5" Type="http://schemas.openxmlformats.org/officeDocument/2006/relationships/image" Target="../media/image3.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descr="2"/>
          <p:cNvPicPr>
            <a:picLocks noChangeAspect="1"/>
          </p:cNvPicPr>
          <p:nvPr/>
        </p:nvPicPr>
        <p:blipFill>
          <a:blip r:embed="rId3"/>
          <a:stretch>
            <a:fillRect/>
          </a:stretch>
        </p:blipFill>
        <p:spPr>
          <a:xfrm>
            <a:off x="29210" y="4860925"/>
            <a:ext cx="1891030" cy="1904365"/>
          </a:xfrm>
          <a:prstGeom prst="rect">
            <a:avLst/>
          </a:prstGeom>
        </p:spPr>
      </p:pic>
      <p:pic>
        <p:nvPicPr>
          <p:cNvPr id="7" name="图片 6" descr="h-"/>
          <p:cNvPicPr>
            <a:picLocks noChangeAspect="1"/>
          </p:cNvPicPr>
          <p:nvPr/>
        </p:nvPicPr>
        <p:blipFill>
          <a:blip r:embed="rId4"/>
          <a:stretch>
            <a:fillRect/>
          </a:stretch>
        </p:blipFill>
        <p:spPr>
          <a:xfrm>
            <a:off x="7192645" y="2112010"/>
            <a:ext cx="4942205" cy="4653280"/>
          </a:xfrm>
          <a:prstGeom prst="rect">
            <a:avLst/>
          </a:prstGeom>
        </p:spPr>
      </p:pic>
      <p:pic>
        <p:nvPicPr>
          <p:cNvPr id="8" name="图片 7" descr="xiaoniao"/>
          <p:cNvPicPr>
            <a:picLocks noChangeAspect="1"/>
          </p:cNvPicPr>
          <p:nvPr/>
        </p:nvPicPr>
        <p:blipFill>
          <a:blip r:embed="rId5"/>
          <a:stretch>
            <a:fillRect/>
          </a:stretch>
        </p:blipFill>
        <p:spPr>
          <a:xfrm>
            <a:off x="9980295" y="4996180"/>
            <a:ext cx="1646555" cy="1634490"/>
          </a:xfrm>
          <a:prstGeom prst="rect">
            <a:avLst/>
          </a:prstGeom>
        </p:spPr>
      </p:pic>
      <p:pic>
        <p:nvPicPr>
          <p:cNvPr id="9" name="图片 8" descr="niao"/>
          <p:cNvPicPr>
            <a:picLocks noChangeAspect="1"/>
          </p:cNvPicPr>
          <p:nvPr/>
        </p:nvPicPr>
        <p:blipFill>
          <a:blip r:embed="rId6"/>
          <a:stretch>
            <a:fillRect/>
          </a:stretch>
        </p:blipFill>
        <p:spPr>
          <a:xfrm>
            <a:off x="1461770" y="4281805"/>
            <a:ext cx="1828800" cy="1634490"/>
          </a:xfrm>
          <a:prstGeom prst="rect">
            <a:avLst/>
          </a:prstGeom>
        </p:spPr>
      </p:pic>
      <p:pic>
        <p:nvPicPr>
          <p:cNvPr id="10" name="图片 9" descr="zi"/>
          <p:cNvPicPr>
            <a:picLocks noChangeAspect="1"/>
          </p:cNvPicPr>
          <p:nvPr/>
        </p:nvPicPr>
        <p:blipFill>
          <a:blip r:embed="rId7"/>
          <a:stretch>
            <a:fillRect/>
          </a:stretch>
        </p:blipFill>
        <p:spPr>
          <a:xfrm>
            <a:off x="4854575" y="1443990"/>
            <a:ext cx="2007870" cy="4267835"/>
          </a:xfrm>
          <a:prstGeom prst="rect">
            <a:avLst/>
          </a:prstGeom>
        </p:spPr>
      </p:pic>
      <p:pic>
        <p:nvPicPr>
          <p:cNvPr id="11" name="图片 10" descr="4"/>
          <p:cNvPicPr>
            <a:picLocks noChangeAspect="1"/>
          </p:cNvPicPr>
          <p:nvPr/>
        </p:nvPicPr>
        <p:blipFill>
          <a:blip r:embed="rId8"/>
          <a:stretch>
            <a:fillRect/>
          </a:stretch>
        </p:blipFill>
        <p:spPr>
          <a:xfrm>
            <a:off x="690880" y="1032510"/>
            <a:ext cx="2199640" cy="3249295"/>
          </a:xfrm>
          <a:prstGeom prst="rect">
            <a:avLst/>
          </a:prstGeom>
        </p:spPr>
      </p:pic>
      <p:pic>
        <p:nvPicPr>
          <p:cNvPr id="12" name="图片 11" descr="1"/>
          <p:cNvPicPr>
            <a:picLocks noChangeAspect="1"/>
          </p:cNvPicPr>
          <p:nvPr/>
        </p:nvPicPr>
        <p:blipFill>
          <a:blip r:embed="rId9"/>
          <a:stretch>
            <a:fillRect/>
          </a:stretch>
        </p:blipFill>
        <p:spPr>
          <a:xfrm>
            <a:off x="29210" y="-1905"/>
            <a:ext cx="12105640" cy="659130"/>
          </a:xfrm>
          <a:prstGeom prst="rect">
            <a:avLst/>
          </a:prstGeom>
        </p:spPr>
      </p:pic>
      <p:pic>
        <p:nvPicPr>
          <p:cNvPr id="6" name="图片 5" descr="youbianhua-"/>
          <p:cNvPicPr>
            <a:picLocks noChangeAspect="1"/>
          </p:cNvPicPr>
          <p:nvPr/>
        </p:nvPicPr>
        <p:blipFill>
          <a:blip r:embed="rId10"/>
          <a:stretch>
            <a:fillRect/>
          </a:stretch>
        </p:blipFill>
        <p:spPr>
          <a:xfrm>
            <a:off x="9471660" y="-107315"/>
            <a:ext cx="2663190" cy="3689350"/>
          </a:xfrm>
          <a:prstGeom prst="rect">
            <a:avLst/>
          </a:prstGeom>
        </p:spPr>
      </p:pic>
      <p:grpSp>
        <p:nvGrpSpPr>
          <p:cNvPr id="3" name="组合 2"/>
          <p:cNvGrpSpPr/>
          <p:nvPr/>
        </p:nvGrpSpPr>
        <p:grpSpPr>
          <a:xfrm>
            <a:off x="1287145" y="2616200"/>
            <a:ext cx="1614170" cy="2122805"/>
            <a:chOff x="2027" y="4120"/>
            <a:chExt cx="2542" cy="3343"/>
          </a:xfrm>
        </p:grpSpPr>
        <p:sp>
          <p:nvSpPr>
            <p:cNvPr id="2" name="文本框 1"/>
            <p:cNvSpPr txBox="1"/>
            <p:nvPr/>
          </p:nvSpPr>
          <p:spPr>
            <a:xfrm>
              <a:off x="2027" y="4120"/>
              <a:ext cx="1888" cy="2082"/>
            </a:xfrm>
            <a:prstGeom prst="rect">
              <a:avLst/>
            </a:prstGeom>
            <a:noFill/>
          </p:spPr>
          <p:txBody>
            <a:bodyPr wrap="none" rtlCol="0">
              <a:spAutoFit/>
            </a:bodyPr>
            <a:lstStyle/>
            <a:p>
              <a:pPr algn="ctr"/>
              <a:r>
                <a:rPr lang="zh-CN" altLang="en-US" sz="8000" dirty="0">
                  <a:latin typeface="方正康体繁体" panose="03000509000000000000" charset="-122"/>
                  <a:ea typeface="方正康体繁体" panose="03000509000000000000" charset="-122"/>
                  <a:cs typeface="+mn-ea"/>
                  <a:sym typeface="+mn-lt"/>
                </a:rPr>
                <a:t>目</a:t>
              </a:r>
            </a:p>
          </p:txBody>
        </p:sp>
        <p:sp>
          <p:nvSpPr>
            <p:cNvPr id="5" name="文本框 4"/>
            <p:cNvSpPr txBox="1"/>
            <p:nvPr/>
          </p:nvSpPr>
          <p:spPr>
            <a:xfrm>
              <a:off x="2681" y="5381"/>
              <a:ext cx="1888" cy="2082"/>
            </a:xfrm>
            <a:prstGeom prst="rect">
              <a:avLst/>
            </a:prstGeom>
            <a:noFill/>
          </p:spPr>
          <p:txBody>
            <a:bodyPr wrap="none" rtlCol="0">
              <a:spAutoFit/>
            </a:bodyPr>
            <a:lstStyle/>
            <a:p>
              <a:pPr algn="ctr"/>
              <a:r>
                <a:rPr lang="zh-CN" altLang="en-US" sz="8000" dirty="0">
                  <a:latin typeface="方正康体繁体" panose="03000509000000000000" charset="-122"/>
                  <a:ea typeface="方正康体繁体" panose="03000509000000000000" charset="-122"/>
                  <a:cs typeface="+mn-ea"/>
                  <a:sym typeface="+mn-lt"/>
                </a:rPr>
                <a:t>录</a:t>
              </a:r>
            </a:p>
          </p:txBody>
        </p:sp>
      </p:gr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fltVal val="0"/>
                                          </p:val>
                                        </p:tav>
                                        <p:tav tm="100000">
                                          <p:val>
                                            <p:strVal val="#ppt_w"/>
                                          </p:val>
                                        </p:tav>
                                      </p:tavLst>
                                    </p:anim>
                                    <p:anim calcmode="lin" valueType="num">
                                      <p:cBhvr>
                                        <p:cTn id="13" dur="1000" fill="hold"/>
                                        <p:tgtEl>
                                          <p:spTgt spid="10"/>
                                        </p:tgtEl>
                                        <p:attrNameLst>
                                          <p:attrName>ppt_h</p:attrName>
                                        </p:attrNameLst>
                                      </p:cBhvr>
                                      <p:tavLst>
                                        <p:tav tm="0">
                                          <p:val>
                                            <p:fltVal val="0"/>
                                          </p:val>
                                        </p:tav>
                                        <p:tav tm="100000">
                                          <p:val>
                                            <p:strVal val="#ppt_h"/>
                                          </p:val>
                                        </p:tav>
                                      </p:tavLst>
                                    </p:anim>
                                    <p:anim calcmode="lin" valueType="num">
                                      <p:cBhvr>
                                        <p:cTn id="14" dur="1000" fill="hold"/>
                                        <p:tgtEl>
                                          <p:spTgt spid="10"/>
                                        </p:tgtEl>
                                        <p:attrNameLst>
                                          <p:attrName>style.rotation</p:attrName>
                                        </p:attrNameLst>
                                      </p:cBhvr>
                                      <p:tavLst>
                                        <p:tav tm="0">
                                          <p:val>
                                            <p:fltVal val="90"/>
                                          </p:val>
                                        </p:tav>
                                        <p:tav tm="100000">
                                          <p:val>
                                            <p:fltVal val="0"/>
                                          </p:val>
                                        </p:tav>
                                      </p:tavLst>
                                    </p:anim>
                                    <p:animEffect transition="in" filter="fade">
                                      <p:cBhvr>
                                        <p:cTn id="15" dur="1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randombar(horizontal)">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down)">
                                      <p:cBhvr>
                                        <p:cTn id="50" dur="580">
                                          <p:stCondLst>
                                            <p:cond delay="0"/>
                                          </p:stCondLst>
                                        </p:cTn>
                                        <p:tgtEl>
                                          <p:spTgt spid="8"/>
                                        </p:tgtEl>
                                      </p:cBhvr>
                                    </p:animEffect>
                                    <p:anim calcmode="lin" valueType="num">
                                      <p:cBhvr>
                                        <p:cTn id="5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6" dur="26">
                                          <p:stCondLst>
                                            <p:cond delay="650"/>
                                          </p:stCondLst>
                                        </p:cTn>
                                        <p:tgtEl>
                                          <p:spTgt spid="8"/>
                                        </p:tgtEl>
                                      </p:cBhvr>
                                      <p:to x="100000" y="60000"/>
                                    </p:animScale>
                                    <p:animScale>
                                      <p:cBhvr>
                                        <p:cTn id="57" dur="166" decel="50000">
                                          <p:stCondLst>
                                            <p:cond delay="676"/>
                                          </p:stCondLst>
                                        </p:cTn>
                                        <p:tgtEl>
                                          <p:spTgt spid="8"/>
                                        </p:tgtEl>
                                      </p:cBhvr>
                                      <p:to x="100000" y="100000"/>
                                    </p:animScale>
                                    <p:animScale>
                                      <p:cBhvr>
                                        <p:cTn id="58" dur="26">
                                          <p:stCondLst>
                                            <p:cond delay="1312"/>
                                          </p:stCondLst>
                                        </p:cTn>
                                        <p:tgtEl>
                                          <p:spTgt spid="8"/>
                                        </p:tgtEl>
                                      </p:cBhvr>
                                      <p:to x="100000" y="80000"/>
                                    </p:animScale>
                                    <p:animScale>
                                      <p:cBhvr>
                                        <p:cTn id="59" dur="166" decel="50000">
                                          <p:stCondLst>
                                            <p:cond delay="1338"/>
                                          </p:stCondLst>
                                        </p:cTn>
                                        <p:tgtEl>
                                          <p:spTgt spid="8"/>
                                        </p:tgtEl>
                                      </p:cBhvr>
                                      <p:to x="100000" y="100000"/>
                                    </p:animScale>
                                    <p:animScale>
                                      <p:cBhvr>
                                        <p:cTn id="60" dur="26">
                                          <p:stCondLst>
                                            <p:cond delay="1642"/>
                                          </p:stCondLst>
                                        </p:cTn>
                                        <p:tgtEl>
                                          <p:spTgt spid="8"/>
                                        </p:tgtEl>
                                      </p:cBhvr>
                                      <p:to x="100000" y="90000"/>
                                    </p:animScale>
                                    <p:animScale>
                                      <p:cBhvr>
                                        <p:cTn id="61" dur="166" decel="50000">
                                          <p:stCondLst>
                                            <p:cond delay="1668"/>
                                          </p:stCondLst>
                                        </p:cTn>
                                        <p:tgtEl>
                                          <p:spTgt spid="8"/>
                                        </p:tgtEl>
                                      </p:cBhvr>
                                      <p:to x="100000" y="100000"/>
                                    </p:animScale>
                                    <p:animScale>
                                      <p:cBhvr>
                                        <p:cTn id="62" dur="26">
                                          <p:stCondLst>
                                            <p:cond delay="1808"/>
                                          </p:stCondLst>
                                        </p:cTn>
                                        <p:tgtEl>
                                          <p:spTgt spid="8"/>
                                        </p:tgtEl>
                                      </p:cBhvr>
                                      <p:to x="100000" y="95000"/>
                                    </p:animScale>
                                    <p:animScale>
                                      <p:cBhvr>
                                        <p:cTn id="63"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rot="10800000">
            <a:off x="1679509" y="1124744"/>
            <a:ext cx="8352928" cy="4224469"/>
          </a:xfrm>
          <a:prstGeom prst="rect">
            <a:avLst/>
          </a:prstGeom>
          <a:solidFill>
            <a:srgbClr val="DDCDA9"/>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5" name="椭圆 24"/>
          <p:cNvSpPr/>
          <p:nvPr/>
        </p:nvSpPr>
        <p:spPr>
          <a:xfrm>
            <a:off x="9186538" y="2780138"/>
            <a:ext cx="788987" cy="786295"/>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chemeClr val="tx1"/>
                </a:solidFill>
                <a:cs typeface="+mn-ea"/>
                <a:sym typeface="+mn-lt"/>
              </a:rPr>
              <a:t>和</a:t>
            </a:r>
          </a:p>
        </p:txBody>
      </p:sp>
      <p:sp>
        <p:nvSpPr>
          <p:cNvPr id="38" name="矩形 37"/>
          <p:cNvSpPr/>
          <p:nvPr/>
        </p:nvSpPr>
        <p:spPr>
          <a:xfrm>
            <a:off x="6122623" y="3098230"/>
            <a:ext cx="3139321" cy="1857424"/>
          </a:xfrm>
          <a:prstGeom prst="rect">
            <a:avLst/>
          </a:prstGeom>
        </p:spPr>
        <p:txBody>
          <a:bodyPr vert="eaVert" wrap="square">
            <a:spAutoFit/>
          </a:bodyPr>
          <a:lstStyle/>
          <a:p>
            <a:pPr>
              <a:lnSpc>
                <a:spcPct val="150000"/>
              </a:lnSpc>
            </a:pPr>
            <a:r>
              <a:rPr lang="zh-CN" altLang="en-US" sz="1600" dirty="0">
                <a:cs typeface="+mn-ea"/>
                <a:sym typeface="+mn-lt"/>
              </a:rPr>
              <a:t>一年滴尽莲花漏，碧井屠苏沈冻酒。</a:t>
            </a:r>
          </a:p>
          <a:p>
            <a:pPr>
              <a:lnSpc>
                <a:spcPct val="150000"/>
              </a:lnSpc>
            </a:pPr>
            <a:r>
              <a:rPr lang="zh-CN" altLang="en-US" sz="1600" dirty="0">
                <a:cs typeface="+mn-ea"/>
                <a:sym typeface="+mn-lt"/>
              </a:rPr>
              <a:t>晓寒料峭尚欺人，春态苗条先到柳。</a:t>
            </a:r>
          </a:p>
          <a:p>
            <a:pPr>
              <a:lnSpc>
                <a:spcPct val="150000"/>
              </a:lnSpc>
            </a:pPr>
            <a:r>
              <a:rPr lang="zh-CN" altLang="en-US" sz="1600" dirty="0">
                <a:cs typeface="+mn-ea"/>
                <a:sym typeface="+mn-lt"/>
              </a:rPr>
              <a:t>佳人重劝千长寿，柏叶椒花芬翠袖。</a:t>
            </a:r>
          </a:p>
          <a:p>
            <a:pPr>
              <a:lnSpc>
                <a:spcPct val="150000"/>
              </a:lnSpc>
            </a:pPr>
            <a:r>
              <a:rPr lang="zh-CN" altLang="en-US" sz="1600" dirty="0">
                <a:cs typeface="+mn-ea"/>
                <a:sym typeface="+mn-lt"/>
              </a:rPr>
              <a:t>醉乡深处少相知，只与东君偏故旧。</a:t>
            </a:r>
          </a:p>
        </p:txBody>
      </p:sp>
      <p:pic>
        <p:nvPicPr>
          <p:cNvPr id="11" name="图片 10" descr="youbianhua-"/>
          <p:cNvPicPr>
            <a:picLocks noChangeAspect="1"/>
          </p:cNvPicPr>
          <p:nvPr/>
        </p:nvPicPr>
        <p:blipFill>
          <a:blip r:embed="rId3"/>
          <a:stretch>
            <a:fillRect/>
          </a:stretch>
        </p:blipFill>
        <p:spPr>
          <a:xfrm>
            <a:off x="9549130" y="-201295"/>
            <a:ext cx="2538730" cy="3517265"/>
          </a:xfrm>
          <a:prstGeom prst="rect">
            <a:avLst/>
          </a:prstGeom>
        </p:spPr>
      </p:pic>
      <p:pic>
        <p:nvPicPr>
          <p:cNvPr id="3" name="图片 2" descr="2"/>
          <p:cNvPicPr>
            <a:picLocks noChangeAspect="1"/>
          </p:cNvPicPr>
          <p:nvPr/>
        </p:nvPicPr>
        <p:blipFill>
          <a:blip r:embed="rId4"/>
          <a:stretch>
            <a:fillRect/>
          </a:stretch>
        </p:blipFill>
        <p:spPr>
          <a:xfrm>
            <a:off x="29210" y="4860925"/>
            <a:ext cx="1891030" cy="1904365"/>
          </a:xfrm>
          <a:prstGeom prst="rect">
            <a:avLst/>
          </a:prstGeom>
        </p:spPr>
      </p:pic>
      <p:pic>
        <p:nvPicPr>
          <p:cNvPr id="8" name="图片 7" descr="xiaoniao"/>
          <p:cNvPicPr>
            <a:picLocks noChangeAspect="1"/>
          </p:cNvPicPr>
          <p:nvPr/>
        </p:nvPicPr>
        <p:blipFill>
          <a:blip r:embed="rId5"/>
          <a:stretch>
            <a:fillRect/>
          </a:stretch>
        </p:blipFill>
        <p:spPr>
          <a:xfrm>
            <a:off x="1203325" y="348615"/>
            <a:ext cx="1410335" cy="1400175"/>
          </a:xfrm>
          <a:prstGeom prst="rect">
            <a:avLst/>
          </a:prstGeom>
        </p:spPr>
      </p:pic>
      <p:pic>
        <p:nvPicPr>
          <p:cNvPr id="5" name="图片 4" descr="t01aa42d472f18cecc6"/>
          <p:cNvPicPr>
            <a:picLocks noChangeAspect="1"/>
          </p:cNvPicPr>
          <p:nvPr/>
        </p:nvPicPr>
        <p:blipFill>
          <a:blip r:embed="rId6"/>
          <a:srcRect r="46364"/>
          <a:stretch>
            <a:fillRect/>
          </a:stretch>
        </p:blipFill>
        <p:spPr>
          <a:xfrm>
            <a:off x="1920240" y="2526665"/>
            <a:ext cx="3108960" cy="32461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3" presetClass="entr" presetSubtype="16"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childTnLst>
                                    </p:cTn>
                                  </p:par>
                                </p:childTnLst>
                              </p:cTn>
                            </p:par>
                            <p:par>
                              <p:cTn id="18" fill="hold">
                                <p:stCondLst>
                                  <p:cond delay="2500"/>
                                </p:stCondLst>
                                <p:childTnLst>
                                  <p:par>
                                    <p:cTn id="19" presetID="22" presetClass="entr" presetSubtype="2" fill="hold" grpId="0" nodeType="afterEffect">
                                      <p:stCondLst>
                                        <p:cond delay="0"/>
                                      </p:stCondLst>
                                      <p:iterate type="wd">
                                        <p:tmPct val="10000"/>
                                      </p:iterate>
                                      <p:childTnLst>
                                        <p:set>
                                          <p:cBhvr>
                                            <p:cTn id="20" dur="1" fill="hold">
                                              <p:stCondLst>
                                                <p:cond delay="0"/>
                                              </p:stCondLst>
                                            </p:cTn>
                                            <p:tgtEl>
                                              <p:spTgt spid="38"/>
                                            </p:tgtEl>
                                            <p:attrNameLst>
                                              <p:attrName>style.visibility</p:attrName>
                                            </p:attrNameLst>
                                          </p:cBhvr>
                                          <p:to>
                                            <p:strVal val="visible"/>
                                          </p:to>
                                        </p:set>
                                        <p:animEffect transition="in" filter="wipe(right)">
                                          <p:cBhvr>
                                            <p:cTn id="2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25" grpId="0" animBg="1"/>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3" presetClass="entr" presetSubtype="16"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childTnLst>
                                    </p:cTn>
                                  </p:par>
                                </p:childTnLst>
                              </p:cTn>
                            </p:par>
                            <p:par>
                              <p:cTn id="18" fill="hold">
                                <p:stCondLst>
                                  <p:cond delay="2500"/>
                                </p:stCondLst>
                                <p:childTnLst>
                                  <p:par>
                                    <p:cTn id="19" presetID="22" presetClass="entr" presetSubtype="2" fill="hold" grpId="0" nodeType="afterEffect">
                                      <p:stCondLst>
                                        <p:cond delay="0"/>
                                      </p:stCondLst>
                                      <p:iterate type="wd">
                                        <p:tmPct val="10000"/>
                                      </p:iterate>
                                      <p:childTnLst>
                                        <p:set>
                                          <p:cBhvr>
                                            <p:cTn id="20" dur="1" fill="hold">
                                              <p:stCondLst>
                                                <p:cond delay="0"/>
                                              </p:stCondLst>
                                            </p:cTn>
                                            <p:tgtEl>
                                              <p:spTgt spid="38"/>
                                            </p:tgtEl>
                                            <p:attrNameLst>
                                              <p:attrName>style.visibility</p:attrName>
                                            </p:attrNameLst>
                                          </p:cBhvr>
                                          <p:to>
                                            <p:strVal val="visible"/>
                                          </p:to>
                                        </p:set>
                                        <p:animEffect transition="in" filter="wipe(right)">
                                          <p:cBhvr>
                                            <p:cTn id="2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25" grpId="0" animBg="1"/>
          <p:bldP spid="3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8" name="图片 17" descr="C:\Users\Administrator\Desktop\148712330.jpg148712330"/>
          <p:cNvPicPr>
            <a:picLocks noChangeAspect="1"/>
          </p:cNvPicPr>
          <p:nvPr/>
        </p:nvPicPr>
        <p:blipFill>
          <a:blip r:embed="rId3"/>
          <a:srcRect/>
          <a:stretch>
            <a:fillRect/>
          </a:stretch>
        </p:blipFill>
        <p:spPr>
          <a:xfrm>
            <a:off x="8096885" y="746125"/>
            <a:ext cx="3509010" cy="5083810"/>
          </a:xfrm>
          <a:prstGeom prst="rect">
            <a:avLst/>
          </a:prstGeom>
        </p:spPr>
      </p:pic>
      <p:cxnSp>
        <p:nvCxnSpPr>
          <p:cNvPr id="3" name="line01" hidden="1"/>
          <p:cNvCxnSpPr/>
          <p:nvPr/>
        </p:nvCxnSpPr>
        <p:spPr>
          <a:xfrm>
            <a:off x="0" y="4238244"/>
            <a:ext cx="12192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2" name="line01" hidden="1"/>
          <p:cNvCxnSpPr/>
          <p:nvPr/>
        </p:nvCxnSpPr>
        <p:spPr>
          <a:xfrm>
            <a:off x="7534656" y="0"/>
            <a:ext cx="0" cy="68580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8" name="line01" hidden="1"/>
          <p:cNvCxnSpPr/>
          <p:nvPr/>
        </p:nvCxnSpPr>
        <p:spPr>
          <a:xfrm>
            <a:off x="4656417" y="0"/>
            <a:ext cx="0" cy="68580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0" y="4238244"/>
            <a:ext cx="7534656"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pic>
        <p:nvPicPr>
          <p:cNvPr id="10" name="图片 9" hidden="1"/>
          <p:cNvPicPr>
            <a:picLocks noChangeAspect="1"/>
          </p:cNvPicPr>
          <p:nvPr/>
        </p:nvPicPr>
        <p:blipFill>
          <a:blip r:embed="rId4">
            <a:extLst>
              <a:ext uri="{BEBA8EAE-BF5A-486C-A8C5-ECC9F3942E4B}">
                <a14:imgProps xmlns:a14="http://schemas.microsoft.com/office/drawing/2010/main">
                  <a14:imgLayer r:embed="rId5">
                    <a14:imgEffect>
                      <a14:colorTemperature colorTemp="10500"/>
                    </a14:imgEffect>
                    <a14:imgEffect>
                      <a14:saturation sat="55000"/>
                    </a14:imgEffect>
                  </a14:imgLayer>
                </a14:imgProps>
              </a:ext>
              <a:ext uri="{28A0092B-C50C-407E-A947-70E740481C1C}">
                <a14:useLocalDpi xmlns:a14="http://schemas.microsoft.com/office/drawing/2010/main" val="0"/>
              </a:ext>
            </a:extLst>
          </a:blip>
          <a:stretch>
            <a:fillRect/>
          </a:stretch>
        </p:blipFill>
        <p:spPr>
          <a:xfrm rot="21434519" flipH="1">
            <a:off x="6815275" y="29887"/>
            <a:ext cx="6476191" cy="4368255"/>
          </a:xfrm>
          <a:prstGeom prst="rect">
            <a:avLst/>
          </a:prstGeom>
        </p:spPr>
      </p:pic>
      <p:sp>
        <p:nvSpPr>
          <p:cNvPr id="7" name="图文框 6"/>
          <p:cNvSpPr/>
          <p:nvPr/>
        </p:nvSpPr>
        <p:spPr>
          <a:xfrm>
            <a:off x="7824192" y="603483"/>
            <a:ext cx="4032448" cy="5472608"/>
          </a:xfrm>
          <a:prstGeom prst="frame">
            <a:avLst>
              <a:gd name="adj1" fmla="val 6242"/>
            </a:avLst>
          </a:prstGeom>
          <a:solidFill>
            <a:srgbClr val="DDCDA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 name="TextBox 14"/>
          <p:cNvSpPr txBox="1"/>
          <p:nvPr/>
        </p:nvSpPr>
        <p:spPr>
          <a:xfrm>
            <a:off x="911425" y="1793333"/>
            <a:ext cx="5436468" cy="1221168"/>
          </a:xfrm>
          <a:prstGeom prst="rect">
            <a:avLst/>
          </a:prstGeom>
          <a:noFill/>
        </p:spPr>
        <p:txBody>
          <a:bodyPr wrap="square" rtlCol="0">
            <a:spAutoFit/>
          </a:bodyPr>
          <a:lstStyle/>
          <a:p>
            <a:r>
              <a:rPr lang="zh-CN" altLang="en-US" sz="1465" dirty="0">
                <a:solidFill>
                  <a:schemeClr val="bg1"/>
                </a:solidFill>
              </a:rPr>
              <a:t>请输入您的内容</a:t>
            </a:r>
            <a:endParaRPr lang="en-US" altLang="zh-CN" sz="1465" dirty="0">
              <a:solidFill>
                <a:schemeClr val="bg1"/>
              </a:solidFill>
            </a:endParaRPr>
          </a:p>
          <a:p>
            <a:r>
              <a:rPr lang="zh-CN" altLang="en-US" sz="1465" dirty="0">
                <a:solidFill>
                  <a:schemeClr val="bg1"/>
                </a:solidFill>
              </a:rPr>
              <a:t>西斋向晓。窗影动、人声悄。梦中行处，数枝临水，幽花相照。把酒长歌，犹记竹间啼鸟。风流易老。更常被、闲愁恼。年年春事，大都探得，欢游多少。一夜狂风，又是海棠过了。</a:t>
            </a:r>
          </a:p>
          <a:p>
            <a:endParaRPr lang="zh-CN" altLang="en-US" sz="1465" dirty="0">
              <a:solidFill>
                <a:schemeClr val="bg1"/>
              </a:solidFill>
            </a:endParaRPr>
          </a:p>
        </p:txBody>
      </p:sp>
      <p:sp>
        <p:nvSpPr>
          <p:cNvPr id="16" name="TextBox 15"/>
          <p:cNvSpPr txBox="1"/>
          <p:nvPr/>
        </p:nvSpPr>
        <p:spPr>
          <a:xfrm>
            <a:off x="911425" y="3809557"/>
            <a:ext cx="5436468" cy="1219835"/>
          </a:xfrm>
          <a:prstGeom prst="rect">
            <a:avLst/>
          </a:prstGeom>
          <a:noFill/>
        </p:spPr>
        <p:txBody>
          <a:bodyPr wrap="square" rtlCol="0">
            <a:spAutoFit/>
          </a:bodyPr>
          <a:lstStyle/>
          <a:p>
            <a:r>
              <a:rPr lang="zh-CN" altLang="en-US" sz="1465" dirty="0">
                <a:solidFill>
                  <a:schemeClr val="bg1"/>
                </a:solidFill>
              </a:rPr>
              <a:t>请输入您的内容</a:t>
            </a:r>
            <a:endParaRPr lang="en-US" altLang="zh-CN" sz="1465" dirty="0">
              <a:solidFill>
                <a:schemeClr val="bg1"/>
              </a:solidFill>
            </a:endParaRPr>
          </a:p>
          <a:p>
            <a:r>
              <a:rPr lang="zh-CN" altLang="en-US" sz="1465" dirty="0">
                <a:solidFill>
                  <a:schemeClr val="bg1"/>
                </a:solidFill>
              </a:rPr>
              <a:t>西斋向晓。窗影动、人声悄。梦中行处，数枝临水，幽花相照。把酒长歌，犹记竹间啼鸟。风流易老。更常被、闲愁恼。年年春事，大都探得，欢游多少。一夜狂风，又是海棠过了。</a:t>
            </a:r>
          </a:p>
          <a:p>
            <a:endParaRPr lang="zh-CN" altLang="en-US" sz="1465"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750"/>
                                        <p:tgtEl>
                                          <p:spTgt spid="15"/>
                                        </p:tgtEl>
                                      </p:cBhvr>
                                    </p:animEffect>
                                  </p:childTnLst>
                                </p:cTn>
                              </p:par>
                            </p:childTnLst>
                          </p:cTn>
                        </p:par>
                        <p:par>
                          <p:cTn id="8" fill="hold">
                            <p:stCondLst>
                              <p:cond delay="1000"/>
                            </p:stCondLst>
                            <p:childTnLst>
                              <p:par>
                                <p:cTn id="9" presetID="22" presetClass="entr" presetSubtype="8" fill="hold" grpId="0" nodeType="afterEffect">
                                  <p:stCondLst>
                                    <p:cond delay="30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rot="10800000">
            <a:off x="1679509" y="1124744"/>
            <a:ext cx="8352928" cy="4224469"/>
          </a:xfrm>
          <a:prstGeom prst="rect">
            <a:avLst/>
          </a:prstGeom>
          <a:solidFill>
            <a:srgbClr val="DDCDA9"/>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0" name="矩形 19"/>
          <p:cNvSpPr/>
          <p:nvPr/>
        </p:nvSpPr>
        <p:spPr>
          <a:xfrm>
            <a:off x="2255573" y="2190764"/>
            <a:ext cx="3600400" cy="3600400"/>
          </a:xfrm>
          <a:prstGeom prst="rect">
            <a:avLst/>
          </a:prstGeom>
          <a:blipFill dpi="0" rotWithShape="1">
            <a:blip r:embed="rId3"/>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8" name="文本框 17"/>
          <p:cNvSpPr txBox="1"/>
          <p:nvPr/>
        </p:nvSpPr>
        <p:spPr>
          <a:xfrm>
            <a:off x="5992230" y="2171033"/>
            <a:ext cx="824841" cy="2104412"/>
          </a:xfrm>
          <a:prstGeom prst="rect">
            <a:avLst/>
          </a:prstGeom>
          <a:noFill/>
          <a:effectLst/>
        </p:spPr>
        <p:txBody>
          <a:bodyPr vert="eaVert" wrap="square" rtlCol="0">
            <a:spAutoFit/>
          </a:bodyPr>
          <a:lstStyle/>
          <a:p>
            <a:pPr>
              <a:lnSpc>
                <a:spcPct val="130000"/>
              </a:lnSpc>
            </a:pPr>
            <a:r>
              <a:rPr lang="zh-CN" altLang="en-US" sz="1600" spc="300" dirty="0">
                <a:solidFill>
                  <a:srgbClr val="8F7762"/>
                </a:solidFill>
                <a:cs typeface="+mn-ea"/>
                <a:sym typeface="+mn-lt"/>
              </a:rPr>
              <a:t>春花秋月何时了？往事知多少。</a:t>
            </a:r>
          </a:p>
        </p:txBody>
      </p:sp>
      <p:grpSp>
        <p:nvGrpSpPr>
          <p:cNvPr id="19" name="组合 18"/>
          <p:cNvGrpSpPr/>
          <p:nvPr/>
        </p:nvGrpSpPr>
        <p:grpSpPr>
          <a:xfrm>
            <a:off x="6741091" y="2057232"/>
            <a:ext cx="615553" cy="1339732"/>
            <a:chOff x="3773670" y="2691586"/>
            <a:chExt cx="615553" cy="1339732"/>
          </a:xfrm>
        </p:grpSpPr>
        <p:sp>
          <p:nvSpPr>
            <p:cNvPr id="23" name="文本框 22"/>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cs typeface="+mn-ea"/>
                  <a:sym typeface="+mn-lt"/>
                </a:rPr>
                <a:t>【</a:t>
              </a:r>
              <a:r>
                <a:rPr lang="zh-CN" altLang="en-US" sz="2800" dirty="0">
                  <a:cs typeface="+mn-ea"/>
                  <a:sym typeface="+mn-lt"/>
                </a:rPr>
                <a:t>壹</a:t>
              </a:r>
              <a:r>
                <a:rPr lang="en-US" altLang="zh-CN" sz="2800" dirty="0">
                  <a:cs typeface="+mn-ea"/>
                  <a:sym typeface="+mn-lt"/>
                </a:rPr>
                <a:t>】</a:t>
              </a:r>
              <a:endParaRPr lang="zh-CN" altLang="en-US" sz="2800" dirty="0">
                <a:cs typeface="+mn-ea"/>
                <a:sym typeface="+mn-lt"/>
              </a:endParaRPr>
            </a:p>
          </p:txBody>
        </p:sp>
        <p:cxnSp>
          <p:nvCxnSpPr>
            <p:cNvPr id="26" name="直接连接符 25"/>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28" name="文本框 27"/>
          <p:cNvSpPr txBox="1"/>
          <p:nvPr/>
        </p:nvSpPr>
        <p:spPr>
          <a:xfrm>
            <a:off x="7180367" y="3322449"/>
            <a:ext cx="824841" cy="2104412"/>
          </a:xfrm>
          <a:prstGeom prst="rect">
            <a:avLst/>
          </a:prstGeom>
          <a:noFill/>
          <a:effectLst/>
        </p:spPr>
        <p:txBody>
          <a:bodyPr vert="eaVert" wrap="square" rtlCol="0">
            <a:spAutoFit/>
          </a:bodyPr>
          <a:lstStyle/>
          <a:p>
            <a:pPr>
              <a:lnSpc>
                <a:spcPct val="130000"/>
              </a:lnSpc>
            </a:pPr>
            <a:r>
              <a:rPr lang="zh-CN" altLang="en-US" sz="1600" spc="300" dirty="0">
                <a:solidFill>
                  <a:srgbClr val="8F7762"/>
                </a:solidFill>
                <a:cs typeface="+mn-ea"/>
                <a:sym typeface="+mn-lt"/>
              </a:rPr>
              <a:t>春花秋月何时了？往事知多少。</a:t>
            </a:r>
          </a:p>
        </p:txBody>
      </p:sp>
      <p:grpSp>
        <p:nvGrpSpPr>
          <p:cNvPr id="29" name="组合 28"/>
          <p:cNvGrpSpPr/>
          <p:nvPr/>
        </p:nvGrpSpPr>
        <p:grpSpPr>
          <a:xfrm>
            <a:off x="7929228" y="3208648"/>
            <a:ext cx="615553" cy="1339732"/>
            <a:chOff x="3773670" y="2691586"/>
            <a:chExt cx="615553" cy="1339732"/>
          </a:xfrm>
        </p:grpSpPr>
        <p:sp>
          <p:nvSpPr>
            <p:cNvPr id="30" name="文本框 29"/>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cs typeface="+mn-ea"/>
                  <a:sym typeface="+mn-lt"/>
                </a:rPr>
                <a:t>【</a:t>
              </a:r>
              <a:r>
                <a:rPr lang="zh-CN" altLang="en-US" sz="2800" dirty="0">
                  <a:cs typeface="+mn-ea"/>
                  <a:sym typeface="+mn-lt"/>
                </a:rPr>
                <a:t>贰</a:t>
              </a:r>
              <a:r>
                <a:rPr lang="en-US" altLang="zh-CN" sz="2800" dirty="0">
                  <a:cs typeface="+mn-ea"/>
                  <a:sym typeface="+mn-lt"/>
                </a:rPr>
                <a:t>】</a:t>
              </a:r>
              <a:endParaRPr lang="zh-CN" altLang="en-US" sz="2800" dirty="0">
                <a:cs typeface="+mn-ea"/>
                <a:sym typeface="+mn-lt"/>
              </a:endParaRPr>
            </a:p>
          </p:txBody>
        </p:sp>
        <p:cxnSp>
          <p:nvCxnSpPr>
            <p:cNvPr id="31" name="直接连接符 30"/>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8840526" y="2565856"/>
            <a:ext cx="824841" cy="2104412"/>
          </a:xfrm>
          <a:prstGeom prst="rect">
            <a:avLst/>
          </a:prstGeom>
          <a:noFill/>
          <a:effectLst/>
        </p:spPr>
        <p:txBody>
          <a:bodyPr vert="eaVert" wrap="square" rtlCol="0">
            <a:spAutoFit/>
          </a:bodyPr>
          <a:lstStyle/>
          <a:p>
            <a:pPr>
              <a:lnSpc>
                <a:spcPct val="130000"/>
              </a:lnSpc>
            </a:pPr>
            <a:r>
              <a:rPr lang="zh-CN" altLang="en-US" sz="1600" spc="300" dirty="0">
                <a:solidFill>
                  <a:srgbClr val="8F7762"/>
                </a:solidFill>
                <a:cs typeface="+mn-ea"/>
                <a:sym typeface="+mn-lt"/>
              </a:rPr>
              <a:t>春花秋月何时了？往事知多少。</a:t>
            </a:r>
          </a:p>
        </p:txBody>
      </p:sp>
      <p:grpSp>
        <p:nvGrpSpPr>
          <p:cNvPr id="34" name="组合 33"/>
          <p:cNvGrpSpPr/>
          <p:nvPr/>
        </p:nvGrpSpPr>
        <p:grpSpPr>
          <a:xfrm>
            <a:off x="9589387" y="2452055"/>
            <a:ext cx="615553" cy="1339732"/>
            <a:chOff x="3773670" y="2691586"/>
            <a:chExt cx="615553" cy="1339732"/>
          </a:xfrm>
        </p:grpSpPr>
        <p:sp>
          <p:nvSpPr>
            <p:cNvPr id="35" name="文本框 34"/>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cs typeface="+mn-ea"/>
                  <a:sym typeface="+mn-lt"/>
                </a:rPr>
                <a:t>【</a:t>
              </a:r>
              <a:r>
                <a:rPr lang="zh-CN" altLang="en-US" sz="2800" dirty="0">
                  <a:cs typeface="+mn-ea"/>
                  <a:sym typeface="+mn-lt"/>
                </a:rPr>
                <a:t>叁</a:t>
              </a:r>
              <a:r>
                <a:rPr lang="en-US" altLang="zh-CN" sz="2800" dirty="0">
                  <a:cs typeface="+mn-ea"/>
                  <a:sym typeface="+mn-lt"/>
                </a:rPr>
                <a:t>】</a:t>
              </a:r>
              <a:endParaRPr lang="zh-CN" altLang="en-US" sz="2800" dirty="0">
                <a:cs typeface="+mn-ea"/>
                <a:sym typeface="+mn-lt"/>
              </a:endParaRPr>
            </a:p>
          </p:txBody>
        </p:sp>
        <p:cxnSp>
          <p:nvCxnSpPr>
            <p:cNvPr id="36" name="直接连接符 35"/>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2" presetClass="entr" presetSubtype="1" fill="hold" grpId="0" nodeType="with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par>
                                    <p:cTn id="20" presetID="2" presetClass="entr" presetSubtype="4"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par>
                                    <p:cTn id="24" presetID="22" presetClass="entr" presetSubtype="1" fill="hold" grpId="0" nodeType="withEffect">
                                      <p:stCondLst>
                                        <p:cond delay="0"/>
                                      </p:stCondLst>
                                      <p:iterate type="lt">
                                        <p:tmPct val="10000"/>
                                      </p:iterate>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par>
                                    <p:cTn id="27" presetID="2" presetClass="entr" presetSubtype="4"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2" presetClass="entr" presetSubtype="1" fill="hold" grpId="0" nodeType="withEffect">
                                      <p:stCondLst>
                                        <p:cond delay="0"/>
                                      </p:stCondLst>
                                      <p:iterate type="lt">
                                        <p:tmPct val="10000"/>
                                      </p:iterate>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par>
                                    <p:cTn id="34" presetID="2" presetClass="entr" presetSubtype="4"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ppt_x"/>
                                              </p:val>
                                            </p:tav>
                                            <p:tav tm="100000">
                                              <p:val>
                                                <p:strVal val="#ppt_x"/>
                                              </p:val>
                                            </p:tav>
                                          </p:tavLst>
                                        </p:anim>
                                        <p:anim calcmode="lin" valueType="num">
                                          <p:cBhvr additive="base">
                                            <p:cTn id="3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20" grpId="0" bldLvl="0" animBg="1"/>
          <p:bldP spid="18" grpId="0"/>
          <p:bldP spid="28"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2" presetClass="entr" presetSubtype="1" fill="hold" grpId="0" nodeType="with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par>
                                    <p:cTn id="20" presetID="2" presetClass="entr" presetSubtype="4"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par>
                                    <p:cTn id="24" presetID="22" presetClass="entr" presetSubtype="1" fill="hold" grpId="0" nodeType="withEffect">
                                      <p:stCondLst>
                                        <p:cond delay="0"/>
                                      </p:stCondLst>
                                      <p:iterate type="lt">
                                        <p:tmPct val="10000"/>
                                      </p:iterate>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par>
                                    <p:cTn id="27" presetID="2" presetClass="entr" presetSubtype="4"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2" presetClass="entr" presetSubtype="1" fill="hold" grpId="0" nodeType="withEffect">
                                      <p:stCondLst>
                                        <p:cond delay="0"/>
                                      </p:stCondLst>
                                      <p:iterate type="lt">
                                        <p:tmPct val="10000"/>
                                      </p:iterate>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par>
                                    <p:cTn id="34" presetID="2" presetClass="entr" presetSubtype="4"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ppt_x"/>
                                              </p:val>
                                            </p:tav>
                                            <p:tav tm="100000">
                                              <p:val>
                                                <p:strVal val="#ppt_x"/>
                                              </p:val>
                                            </p:tav>
                                          </p:tavLst>
                                        </p:anim>
                                        <p:anim calcmode="lin" valueType="num">
                                          <p:cBhvr additive="base">
                                            <p:cTn id="3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20" grpId="0" bldLvl="0" animBg="1"/>
          <p:bldP spid="18" grpId="0"/>
          <p:bldP spid="28" grpId="0"/>
          <p:bldP spid="3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descr="148712334"/>
          <p:cNvPicPr>
            <a:picLocks noChangeAspect="1"/>
          </p:cNvPicPr>
          <p:nvPr/>
        </p:nvPicPr>
        <p:blipFill>
          <a:blip r:embed="rId3"/>
          <a:srcRect b="1998"/>
          <a:stretch>
            <a:fillRect/>
          </a:stretch>
        </p:blipFill>
        <p:spPr>
          <a:xfrm>
            <a:off x="-8890" y="-3810"/>
            <a:ext cx="4258310" cy="6879590"/>
          </a:xfrm>
          <a:prstGeom prst="rect">
            <a:avLst/>
          </a:prstGeom>
        </p:spPr>
      </p:pic>
      <p:sp>
        <p:nvSpPr>
          <p:cNvPr id="16" name="TextBox 15"/>
          <p:cNvSpPr txBox="1"/>
          <p:nvPr/>
        </p:nvSpPr>
        <p:spPr>
          <a:xfrm>
            <a:off x="2950710" y="2090163"/>
            <a:ext cx="677108" cy="2847624"/>
          </a:xfrm>
          <a:prstGeom prst="rect">
            <a:avLst/>
          </a:prstGeom>
          <a:noFill/>
          <a:ln>
            <a:noFill/>
          </a:ln>
        </p:spPr>
        <p:txBody>
          <a:bodyPr vert="eaVert" wrap="square" rtlCol="0">
            <a:spAutoFit/>
          </a:bodyPr>
          <a:lstStyle/>
          <a:p>
            <a:r>
              <a:rPr lang="zh-CN" altLang="en-US" sz="3200" dirty="0">
                <a:solidFill>
                  <a:srgbClr val="2C3F46"/>
                </a:solidFill>
              </a:rPr>
              <a:t>添加标题</a:t>
            </a:r>
          </a:p>
        </p:txBody>
      </p:sp>
      <p:sp>
        <p:nvSpPr>
          <p:cNvPr id="19" name="矩形 18"/>
          <p:cNvSpPr/>
          <p:nvPr/>
        </p:nvSpPr>
        <p:spPr>
          <a:xfrm>
            <a:off x="2956296" y="2084851"/>
            <a:ext cx="547416" cy="1878403"/>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C3F46"/>
              </a:solidFill>
            </a:endParaRPr>
          </a:p>
        </p:txBody>
      </p:sp>
      <p:sp>
        <p:nvSpPr>
          <p:cNvPr id="21" name="矩形 20"/>
          <p:cNvSpPr/>
          <p:nvPr/>
        </p:nvSpPr>
        <p:spPr>
          <a:xfrm>
            <a:off x="1397742" y="3513975"/>
            <a:ext cx="1396205" cy="1339104"/>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C3F46"/>
              </a:solidFill>
            </a:endParaRPr>
          </a:p>
        </p:txBody>
      </p:sp>
      <p:cxnSp>
        <p:nvCxnSpPr>
          <p:cNvPr id="8" name="line01" hidden="1"/>
          <p:cNvCxnSpPr/>
          <p:nvPr/>
        </p:nvCxnSpPr>
        <p:spPr>
          <a:xfrm>
            <a:off x="4657344" y="-27384"/>
            <a:ext cx="0" cy="6885384"/>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1008789" y="2602832"/>
            <a:ext cx="12192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492765" y="3799484"/>
            <a:ext cx="1208405" cy="768085"/>
          </a:xfrm>
          <a:prstGeom prst="rect">
            <a:avLst/>
          </a:prstGeom>
          <a:noFill/>
          <a:ln>
            <a:noFill/>
          </a:ln>
        </p:spPr>
        <p:txBody>
          <a:bodyPr vert="eaVert" wrap="square" rtlCol="0">
            <a:spAutoFit/>
          </a:bodyPr>
          <a:lstStyle/>
          <a:p>
            <a:r>
              <a:rPr lang="zh-CN" altLang="zh-CN" sz="6665" dirty="0">
                <a:solidFill>
                  <a:srgbClr val="2C3F46"/>
                </a:solidFill>
              </a:rPr>
              <a:t>叁</a:t>
            </a:r>
          </a:p>
        </p:txBody>
      </p:sp>
      <p:sp>
        <p:nvSpPr>
          <p:cNvPr id="12" name="TextBox 17"/>
          <p:cNvSpPr txBox="1"/>
          <p:nvPr/>
        </p:nvSpPr>
        <p:spPr>
          <a:xfrm>
            <a:off x="6696446" y="2265846"/>
            <a:ext cx="923330" cy="2496277"/>
          </a:xfrm>
          <a:prstGeom prst="rect">
            <a:avLst/>
          </a:prstGeom>
          <a:noFill/>
        </p:spPr>
        <p:txBody>
          <a:bodyPr vert="eaVert" wrap="square" rtlCol="0">
            <a:spAutoFit/>
          </a:bodyPr>
          <a:lstStyle/>
          <a:p>
            <a:r>
              <a:rPr lang="zh-CN" altLang="en-US" sz="2400" dirty="0">
                <a:solidFill>
                  <a:schemeClr val="bg1"/>
                </a:solidFill>
              </a:rPr>
              <a:t>留连戏蝶时时舞，自在娇莺恰恰啼。</a:t>
            </a:r>
          </a:p>
        </p:txBody>
      </p:sp>
      <p:pic>
        <p:nvPicPr>
          <p:cNvPr id="7" name="图片 6" descr="h-"/>
          <p:cNvPicPr>
            <a:picLocks noChangeAspect="1"/>
          </p:cNvPicPr>
          <p:nvPr/>
        </p:nvPicPr>
        <p:blipFill>
          <a:blip r:embed="rId4"/>
          <a:stretch>
            <a:fillRect/>
          </a:stretch>
        </p:blipFill>
        <p:spPr>
          <a:xfrm>
            <a:off x="9326880" y="4066540"/>
            <a:ext cx="2983230" cy="2809240"/>
          </a:xfrm>
          <a:prstGeom prst="rect">
            <a:avLst/>
          </a:prstGeom>
        </p:spPr>
      </p:pic>
      <p:pic>
        <p:nvPicPr>
          <p:cNvPr id="11" name="图片 10" descr="youbianhua-"/>
          <p:cNvPicPr>
            <a:picLocks noChangeAspect="1"/>
          </p:cNvPicPr>
          <p:nvPr/>
        </p:nvPicPr>
        <p:blipFill>
          <a:blip r:embed="rId5"/>
          <a:stretch>
            <a:fillRect/>
          </a:stretch>
        </p:blipFill>
        <p:spPr>
          <a:xfrm>
            <a:off x="9549130" y="-201295"/>
            <a:ext cx="2538730" cy="3517265"/>
          </a:xfrm>
          <a:prstGeom prst="rect">
            <a:avLst/>
          </a:prstGeom>
        </p:spPr>
      </p:pic>
      <p:pic>
        <p:nvPicPr>
          <p:cNvPr id="17" name="图片 16" descr="xiaoniao"/>
          <p:cNvPicPr>
            <a:picLocks noChangeAspect="1"/>
          </p:cNvPicPr>
          <p:nvPr/>
        </p:nvPicPr>
        <p:blipFill>
          <a:blip r:embed="rId6"/>
          <a:stretch>
            <a:fillRect/>
          </a:stretch>
        </p:blipFill>
        <p:spPr>
          <a:xfrm>
            <a:off x="8853805" y="5297170"/>
            <a:ext cx="1410335" cy="14001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a:off x="1679509" y="1124744"/>
            <a:ext cx="8352928" cy="4224469"/>
          </a:xfrm>
          <a:prstGeom prst="rect">
            <a:avLst/>
          </a:prstGeom>
          <a:solidFill>
            <a:srgbClr val="DDCDA9"/>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6" name="文本框 25"/>
          <p:cNvSpPr txBox="1"/>
          <p:nvPr/>
        </p:nvSpPr>
        <p:spPr>
          <a:xfrm>
            <a:off x="4257934" y="3382119"/>
            <a:ext cx="677108" cy="1384995"/>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8F7762"/>
                </a:solidFill>
                <a:effectLst/>
                <a:uLnTx/>
                <a:uFillTx/>
                <a:latin typeface="+mn-lt"/>
                <a:ea typeface="+mn-ea"/>
                <a:cs typeface="+mn-ea"/>
                <a:sym typeface="+mn-lt"/>
              </a:rPr>
              <a:t>第一章</a:t>
            </a:r>
          </a:p>
        </p:txBody>
      </p:sp>
      <p:cxnSp>
        <p:nvCxnSpPr>
          <p:cNvPr id="27" name="直接连接符 26"/>
          <p:cNvCxnSpPr/>
          <p:nvPr/>
        </p:nvCxnSpPr>
        <p:spPr>
          <a:xfrm>
            <a:off x="4020423" y="3248997"/>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2727763" y="3248997"/>
            <a:ext cx="1292662" cy="1015663"/>
          </a:xfrm>
          <a:prstGeom prst="rect">
            <a:avLst/>
          </a:prstGeom>
          <a:noFill/>
        </p:spPr>
        <p:txBody>
          <a:bodyPr vert="eaVert"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8F7762"/>
                </a:solidFill>
                <a:effectLst/>
                <a:uLnTx/>
                <a:uFillTx/>
                <a:cs typeface="+mn-ea"/>
                <a:sym typeface="+mn-lt"/>
              </a:rPr>
              <a:t>请在这里，</a:t>
            </a:r>
            <a:endParaRPr kumimoji="0" lang="en-US" altLang="zh-CN" sz="1200" b="0" i="0" u="none" strike="noStrike" kern="1200" cap="none" spc="0" normalizeH="0" baseline="0" noProof="0" dirty="0">
              <a:ln>
                <a:noFill/>
              </a:ln>
              <a:solidFill>
                <a:srgbClr val="8F7762"/>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8F7762"/>
                </a:solidFill>
                <a:effectLst/>
                <a:uLnTx/>
                <a:uFillTx/>
                <a:cs typeface="+mn-ea"/>
                <a:sym typeface="+mn-lt"/>
              </a:rPr>
              <a:t>输入副标</a:t>
            </a:r>
            <a:endParaRPr kumimoji="0" lang="en-US" altLang="zh-CN" sz="1200" b="0" i="0" u="none" strike="noStrike" kern="1200" cap="none" spc="0" normalizeH="0" baseline="0" noProof="0" dirty="0">
              <a:ln>
                <a:noFill/>
              </a:ln>
              <a:solidFill>
                <a:srgbClr val="8F7762"/>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8F7762"/>
                </a:solidFill>
                <a:effectLst/>
                <a:uLnTx/>
                <a:uFillTx/>
                <a:cs typeface="+mn-ea"/>
                <a:sym typeface="+mn-lt"/>
              </a:rPr>
              <a:t>题输入副标题</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8F7762"/>
              </a:solidFill>
              <a:effectLst/>
              <a:uLnTx/>
              <a:uFillTx/>
              <a:cs typeface="+mn-ea"/>
              <a:sym typeface="+mn-lt"/>
            </a:endParaRPr>
          </a:p>
        </p:txBody>
      </p:sp>
      <p:sp>
        <p:nvSpPr>
          <p:cNvPr id="30" name="Text Box 16"/>
          <p:cNvSpPr txBox="1">
            <a:spLocks noChangeArrowheads="1"/>
          </p:cNvSpPr>
          <p:nvPr/>
        </p:nvSpPr>
        <p:spPr bwMode="auto">
          <a:xfrm>
            <a:off x="6209292" y="3324969"/>
            <a:ext cx="4493538"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1400" dirty="0">
                <a:latin typeface="+mn-lt"/>
                <a:ea typeface="+mn-ea"/>
                <a:cs typeface="+mn-ea"/>
                <a:sym typeface="+mn-lt"/>
              </a:rPr>
              <a:t>输入您的内容输入您的内容输入您的内容。输入您的内容输入您的内容输入您的内容，输入您的内容输入您的内容输入您的内容。输入您的内容输入您的内容输入您的内容输入您的内容输入您的内容输入您的内容输入您的内容。</a:t>
            </a:r>
          </a:p>
        </p:txBody>
      </p:sp>
      <p:sp>
        <p:nvSpPr>
          <p:cNvPr id="31" name="Title 1"/>
          <p:cNvSpPr txBox="1"/>
          <p:nvPr/>
        </p:nvSpPr>
        <p:spPr>
          <a:xfrm>
            <a:off x="5636439" y="2842909"/>
            <a:ext cx="4873748" cy="592175"/>
          </a:xfrm>
          <a:prstGeom prst="rect">
            <a:avLst/>
          </a:prstGeom>
        </p:spPr>
        <p:txBody>
          <a:bodyPr/>
          <a:lstStyle>
            <a:lvl1pPr algn="ctr"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r" defTabSz="914400" rtl="0" eaLnBrk="1" fontAlgn="auto" latinLnBrk="0" hangingPunct="1">
              <a:lnSpc>
                <a:spcPct val="70000"/>
              </a:lnSpc>
              <a:spcBef>
                <a:spcPct val="0"/>
              </a:spcBef>
              <a:spcAft>
                <a:spcPts val="0"/>
              </a:spcAft>
              <a:buClrTx/>
              <a:buSzTx/>
              <a:buFontTx/>
              <a:buNone/>
              <a:defRPr/>
            </a:pPr>
            <a:r>
              <a:rPr kumimoji="0" lang="en-US" sz="2400" b="0" i="0" u="none" strike="noStrike" kern="1200" cap="none" spc="0" normalizeH="0" baseline="0" noProof="0" dirty="0">
                <a:ln>
                  <a:noFill/>
                </a:ln>
                <a:solidFill>
                  <a:srgbClr val="222222"/>
                </a:solidFill>
                <a:effectLst/>
                <a:uLnTx/>
                <a:uFillTx/>
                <a:latin typeface="+mn-lt"/>
                <a:ea typeface="+mn-ea"/>
                <a:cs typeface="+mn-ea"/>
                <a:sym typeface="+mn-lt"/>
              </a:rPr>
              <a:t>UI design </a:t>
            </a:r>
            <a:r>
              <a:rPr kumimoji="0" lang="en-US" sz="2400" b="0" i="0" u="none" strike="noStrike" kern="1200" cap="none" spc="0" normalizeH="0" baseline="0" noProof="0" dirty="0" err="1">
                <a:ln>
                  <a:noFill/>
                </a:ln>
                <a:solidFill>
                  <a:srgbClr val="222222"/>
                </a:solidFill>
                <a:effectLst/>
                <a:uLnTx/>
                <a:uFillTx/>
                <a:latin typeface="+mn-lt"/>
                <a:ea typeface="+mn-ea"/>
                <a:cs typeface="+mn-ea"/>
                <a:sym typeface="+mn-lt"/>
              </a:rPr>
              <a:t>Powerpoint</a:t>
            </a:r>
            <a:r>
              <a:rPr kumimoji="0" lang="en-US" sz="2400" b="0" i="0" u="none" strike="noStrike" kern="1200" cap="none" spc="0" normalizeH="0" baseline="0" noProof="0" dirty="0">
                <a:ln>
                  <a:noFill/>
                </a:ln>
                <a:solidFill>
                  <a:srgbClr val="222222"/>
                </a:solidFill>
                <a:effectLst/>
                <a:uLnTx/>
                <a:uFillTx/>
                <a:latin typeface="+mn-lt"/>
                <a:ea typeface="+mn-ea"/>
                <a:cs typeface="+mn-ea"/>
                <a:sym typeface="+mn-lt"/>
              </a:rPr>
              <a:t> Template</a:t>
            </a:r>
          </a:p>
        </p:txBody>
      </p:sp>
      <p:sp>
        <p:nvSpPr>
          <p:cNvPr id="32" name="文本框 31"/>
          <p:cNvSpPr txBox="1"/>
          <p:nvPr/>
        </p:nvSpPr>
        <p:spPr>
          <a:xfrm>
            <a:off x="8152512" y="2258133"/>
            <a:ext cx="2339102" cy="584775"/>
          </a:xfrm>
          <a:prstGeom prst="rect">
            <a:avLst/>
          </a:prstGeom>
          <a:noFill/>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r"/>
            <a:r>
              <a:rPr lang="zh-CN" altLang="en-US" dirty="0">
                <a:latin typeface="+mn-lt"/>
                <a:ea typeface="+mn-ea"/>
                <a:cs typeface="+mn-ea"/>
                <a:sym typeface="+mn-lt"/>
              </a:rPr>
              <a:t>创意中国风</a:t>
            </a:r>
          </a:p>
        </p:txBody>
      </p:sp>
      <p:sp>
        <p:nvSpPr>
          <p:cNvPr id="48" name="椭圆 47"/>
          <p:cNvSpPr>
            <a:spLocks noChangeAspect="1"/>
          </p:cNvSpPr>
          <p:nvPr/>
        </p:nvSpPr>
        <p:spPr>
          <a:xfrm>
            <a:off x="1971040" y="2660650"/>
            <a:ext cx="2468880" cy="2468880"/>
          </a:xfrm>
          <a:prstGeom prst="ellipse">
            <a:avLst/>
          </a:prstGeom>
          <a:blipFill>
            <a:blip r:embed="rId3"/>
            <a:stretch>
              <a:fillRect/>
            </a:stretch>
          </a:bli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硬笔楷书简体" panose="03000509000000000000" pitchFamily="65" charset="-122"/>
              <a:ea typeface="方正硬笔楷书简体" panose="03000509000000000000" pitchFamily="65" charset="-122"/>
            </a:endParaRPr>
          </a:p>
        </p:txBody>
      </p:sp>
      <p:pic>
        <p:nvPicPr>
          <p:cNvPr id="8" name="图片 7" descr="xiaoniao"/>
          <p:cNvPicPr>
            <a:picLocks noChangeAspect="1"/>
          </p:cNvPicPr>
          <p:nvPr/>
        </p:nvPicPr>
        <p:blipFill>
          <a:blip r:embed="rId4"/>
          <a:stretch>
            <a:fillRect/>
          </a:stretch>
        </p:blipFill>
        <p:spPr>
          <a:xfrm>
            <a:off x="3748405" y="1981835"/>
            <a:ext cx="1410335" cy="14001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250"/>
                                            <p:tgtEl>
                                              <p:spTgt spid="26"/>
                                            </p:tgtEl>
                                          </p:cBhvr>
                                        </p:animEffect>
                                      </p:childTnLst>
                                    </p:cTn>
                                  </p:par>
                                </p:childTnLst>
                              </p:cTn>
                            </p:par>
                            <p:par>
                              <p:cTn id="17" fill="hold">
                                <p:stCondLst>
                                  <p:cond delay="350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250"/>
                                            <p:tgtEl>
                                              <p:spTgt spid="27"/>
                                            </p:tgtEl>
                                          </p:cBhvr>
                                        </p:animEffect>
                                      </p:childTnLst>
                                    </p:cTn>
                                  </p:par>
                                </p:childTnLst>
                              </p:cTn>
                            </p:par>
                            <p:par>
                              <p:cTn id="21" fill="hold">
                                <p:stCondLst>
                                  <p:cond delay="5000"/>
                                </p:stCondLst>
                                <p:childTnLst>
                                  <p:par>
                                    <p:cTn id="22" presetID="10"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250"/>
                                            <p:tgtEl>
                                              <p:spTgt spid="28"/>
                                            </p:tgtEl>
                                          </p:cBhvr>
                                        </p:animEffect>
                                      </p:childTnLst>
                                    </p:cTn>
                                  </p:par>
                                </p:childTnLst>
                              </p:cTn>
                            </p:par>
                            <p:par>
                              <p:cTn id="25" fill="hold">
                                <p:stCondLst>
                                  <p:cond delay="6500"/>
                                </p:stCondLst>
                                <p:childTnLst>
                                  <p:par>
                                    <p:cTn id="26" presetID="10"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childTnLst>
                                    </p:cTn>
                                  </p:par>
                                </p:childTnLst>
                              </p:cTn>
                            </p:par>
                            <p:par>
                              <p:cTn id="29" fill="hold">
                                <p:stCondLst>
                                  <p:cond delay="7500"/>
                                </p:stCondLst>
                                <p:childTnLst>
                                  <p:par>
                                    <p:cTn id="30" presetID="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8000"/>
                                </p:stCondLst>
                                <p:childTnLst>
                                  <p:par>
                                    <p:cTn id="35" presetID="2" presetClass="entr" presetSubtype="4"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26" grpId="0" animBg="1"/>
          <p:bldP spid="28" grpId="0"/>
          <p:bldP spid="30" grpId="0" bldLvl="0" autoUpdateAnimBg="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250"/>
                                            <p:tgtEl>
                                              <p:spTgt spid="26"/>
                                            </p:tgtEl>
                                          </p:cBhvr>
                                        </p:animEffect>
                                      </p:childTnLst>
                                    </p:cTn>
                                  </p:par>
                                </p:childTnLst>
                              </p:cTn>
                            </p:par>
                            <p:par>
                              <p:cTn id="17" fill="hold">
                                <p:stCondLst>
                                  <p:cond delay="350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250"/>
                                            <p:tgtEl>
                                              <p:spTgt spid="27"/>
                                            </p:tgtEl>
                                          </p:cBhvr>
                                        </p:animEffect>
                                      </p:childTnLst>
                                    </p:cTn>
                                  </p:par>
                                </p:childTnLst>
                              </p:cTn>
                            </p:par>
                            <p:par>
                              <p:cTn id="21" fill="hold">
                                <p:stCondLst>
                                  <p:cond delay="5000"/>
                                </p:stCondLst>
                                <p:childTnLst>
                                  <p:par>
                                    <p:cTn id="22" presetID="10"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250"/>
                                            <p:tgtEl>
                                              <p:spTgt spid="28"/>
                                            </p:tgtEl>
                                          </p:cBhvr>
                                        </p:animEffect>
                                      </p:childTnLst>
                                    </p:cTn>
                                  </p:par>
                                </p:childTnLst>
                              </p:cTn>
                            </p:par>
                            <p:par>
                              <p:cTn id="25" fill="hold">
                                <p:stCondLst>
                                  <p:cond delay="6500"/>
                                </p:stCondLst>
                                <p:childTnLst>
                                  <p:par>
                                    <p:cTn id="26" presetID="10"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childTnLst>
                                    </p:cTn>
                                  </p:par>
                                </p:childTnLst>
                              </p:cTn>
                            </p:par>
                            <p:par>
                              <p:cTn id="29" fill="hold">
                                <p:stCondLst>
                                  <p:cond delay="7500"/>
                                </p:stCondLst>
                                <p:childTnLst>
                                  <p:par>
                                    <p:cTn id="30" presetID="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8000"/>
                                </p:stCondLst>
                                <p:childTnLst>
                                  <p:par>
                                    <p:cTn id="35" presetID="2" presetClass="entr" presetSubtype="4"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26" grpId="0" animBg="1"/>
          <p:bldP spid="28" grpId="0"/>
          <p:bldP spid="30" grpId="0" bldLvl="0" autoUpdateAnimBg="0"/>
          <p:bldP spid="31" grpId="0"/>
          <p:bldP spid="3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矩形 1"/>
          <p:cNvSpPr/>
          <p:nvPr/>
        </p:nvSpPr>
        <p:spPr>
          <a:xfrm>
            <a:off x="2358639" y="1041423"/>
            <a:ext cx="8148293" cy="5043500"/>
          </a:xfrm>
          <a:prstGeom prst="rect">
            <a:avLst/>
          </a:prstGeom>
          <a:solidFill>
            <a:srgbClr val="DDC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solidFill>
                <a:schemeClr val="tx1"/>
              </a:solidFill>
            </a:endParaRPr>
          </a:p>
        </p:txBody>
      </p:sp>
      <p:sp>
        <p:nvSpPr>
          <p:cNvPr id="7" name="文本框 6"/>
          <p:cNvSpPr txBox="1"/>
          <p:nvPr/>
        </p:nvSpPr>
        <p:spPr>
          <a:xfrm>
            <a:off x="8984348" y="1325013"/>
            <a:ext cx="968212" cy="2554354"/>
          </a:xfrm>
          <a:prstGeom prst="rect">
            <a:avLst/>
          </a:prstGeom>
          <a:noFill/>
        </p:spPr>
        <p:txBody>
          <a:bodyPr vert="horz" wrap="square" rtlCol="0">
            <a:spAutoFit/>
          </a:bodyPr>
          <a:lstStyle/>
          <a:p>
            <a:r>
              <a:rPr kumimoji="1" lang="zh-CN" altLang="en-US" sz="5335" dirty="0">
                <a:solidFill>
                  <a:schemeClr val="bg1"/>
                </a:solidFill>
                <a:latin typeface="FZQingKeBenYueSongS-R-GB" charset="-122"/>
                <a:ea typeface="FZQingKeBenYueSongS-R-GB" charset="-122"/>
                <a:cs typeface="FZQingKeBenYueSongS-R-GB" charset="-122"/>
              </a:rPr>
              <a:t>尽离愁</a:t>
            </a:r>
          </a:p>
        </p:txBody>
      </p:sp>
      <p:sp>
        <p:nvSpPr>
          <p:cNvPr id="8" name="文本框 7"/>
          <p:cNvSpPr txBox="1"/>
          <p:nvPr/>
        </p:nvSpPr>
        <p:spPr>
          <a:xfrm>
            <a:off x="7080067" y="3451585"/>
            <a:ext cx="1661993" cy="2446495"/>
          </a:xfrm>
          <a:prstGeom prst="rect">
            <a:avLst/>
          </a:prstGeom>
          <a:noFill/>
        </p:spPr>
        <p:txBody>
          <a:bodyPr vert="eaVert" wrap="square" rtlCol="0">
            <a:spAutoFit/>
          </a:bodyPr>
          <a:lstStyle/>
          <a:p>
            <a:pPr>
              <a:lnSpc>
                <a:spcPct val="200000"/>
              </a:lnSpc>
            </a:pPr>
            <a:r>
              <a:rPr lang="zh-CN" altLang="en-US" sz="1600" dirty="0">
                <a:solidFill>
                  <a:schemeClr val="bg1"/>
                </a:solidFill>
                <a:latin typeface="FZQingKeBenYueSongS-R-GB" charset="-122"/>
                <a:ea typeface="FZQingKeBenYueSongS-R-GB" charset="-122"/>
                <a:cs typeface="FZQingKeBenYueSongS-R-GB" charset="-122"/>
              </a:rPr>
              <a:t>木叶萧萧赠长别，平心浅浅敷几月？断骨羌笛，失缺草介，万泉留下千里雪。</a:t>
            </a:r>
            <a:endParaRPr kumimoji="1" lang="zh-CN" altLang="en-US" sz="1600" dirty="0">
              <a:solidFill>
                <a:schemeClr val="bg1"/>
              </a:solidFill>
              <a:latin typeface="FZQingKeBenYueSongS-R-GB" charset="-122"/>
              <a:ea typeface="FZQingKeBenYueSongS-R-GB" charset="-122"/>
              <a:cs typeface="FZQingKeBenYueSongS-R-GB" charset="-122"/>
            </a:endParaRPr>
          </a:p>
        </p:txBody>
      </p:sp>
      <p:pic>
        <p:nvPicPr>
          <p:cNvPr id="6" name="图片 5" descr="u=3547927956,4044170029&amp;fm=173&amp;app=25&amp;f=JPEG"/>
          <p:cNvPicPr>
            <a:picLocks noChangeAspect="1"/>
          </p:cNvPicPr>
          <p:nvPr/>
        </p:nvPicPr>
        <p:blipFill>
          <a:blip r:embed="rId3"/>
          <a:stretch>
            <a:fillRect/>
          </a:stretch>
        </p:blipFill>
        <p:spPr>
          <a:xfrm>
            <a:off x="2221230" y="1040765"/>
            <a:ext cx="8148320" cy="5044440"/>
          </a:xfrm>
          <a:prstGeom prst="rect">
            <a:avLst/>
          </a:prstGeom>
          <a:effectLst>
            <a:outerShdw blurRad="50800" dist="38100" dir="2700000" algn="tl" rotWithShape="0">
              <a:schemeClr val="bg2">
                <a:alpha val="40000"/>
              </a:schemeClr>
            </a:outerShdw>
          </a:effectLst>
        </p:spPr>
      </p:pic>
      <p:pic>
        <p:nvPicPr>
          <p:cNvPr id="9" name="图片 8"/>
          <p:cNvPicPr>
            <a:picLocks noChangeAspect="1"/>
          </p:cNvPicPr>
          <p:nvPr/>
        </p:nvPicPr>
        <p:blipFill>
          <a:blip r:embed="rId4" cstate="print">
            <a:clrChange>
              <a:clrFrom>
                <a:srgbClr val="010207"/>
              </a:clrFrom>
              <a:clrTo>
                <a:srgbClr val="010207">
                  <a:alpha val="0"/>
                </a:srgbClr>
              </a:clrTo>
            </a:clrChange>
            <a:extLst>
              <a:ext uri="{28A0092B-C50C-407E-A947-70E740481C1C}">
                <a14:useLocalDpi xmlns:a14="http://schemas.microsoft.com/office/drawing/2010/main" val="0"/>
              </a:ext>
            </a:extLst>
          </a:blip>
          <a:srcRect/>
          <a:stretch>
            <a:fillRect/>
          </a:stretch>
        </p:blipFill>
        <p:spPr>
          <a:xfrm flipH="1">
            <a:off x="1160780" y="444500"/>
            <a:ext cx="1914525" cy="2527300"/>
          </a:xfrm>
          <a:custGeom>
            <a:avLst/>
            <a:gdLst>
              <a:gd name="connsiteX0" fmla="*/ 4146087 w 4503967"/>
              <a:gd name="connsiteY0" fmla="*/ 3594889 h 5946465"/>
              <a:gd name="connsiteX1" fmla="*/ 4146087 w 4503967"/>
              <a:gd name="connsiteY1" fmla="*/ 4088885 h 5946465"/>
              <a:gd name="connsiteX2" fmla="*/ 2240768 w 4503967"/>
              <a:gd name="connsiteY2" fmla="*/ 4088885 h 5946465"/>
              <a:gd name="connsiteX3" fmla="*/ 2240768 w 4503967"/>
              <a:gd name="connsiteY3" fmla="*/ 3594889 h 5946465"/>
              <a:gd name="connsiteX4" fmla="*/ 4503967 w 4503967"/>
              <a:gd name="connsiteY4" fmla="*/ 0 h 5946465"/>
              <a:gd name="connsiteX5" fmla="*/ 0 w 4503967"/>
              <a:gd name="connsiteY5" fmla="*/ 0 h 5946465"/>
              <a:gd name="connsiteX6" fmla="*/ 0 w 4503967"/>
              <a:gd name="connsiteY6" fmla="*/ 5375243 h 5946465"/>
              <a:gd name="connsiteX7" fmla="*/ 813597 w 4503967"/>
              <a:gd name="connsiteY7" fmla="*/ 5375243 h 5946465"/>
              <a:gd name="connsiteX8" fmla="*/ 813597 w 4503967"/>
              <a:gd name="connsiteY8" fmla="*/ 5946465 h 5946465"/>
              <a:gd name="connsiteX9" fmla="*/ 4503967 w 4503967"/>
              <a:gd name="connsiteY9" fmla="*/ 5946465 h 5946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3967" h="5946465">
                <a:moveTo>
                  <a:pt x="4146087" y="3594889"/>
                </a:moveTo>
                <a:lnTo>
                  <a:pt x="4146087" y="4088885"/>
                </a:lnTo>
                <a:lnTo>
                  <a:pt x="2240768" y="4088885"/>
                </a:lnTo>
                <a:lnTo>
                  <a:pt x="2240768" y="3594889"/>
                </a:lnTo>
                <a:close/>
                <a:moveTo>
                  <a:pt x="4503967" y="0"/>
                </a:moveTo>
                <a:lnTo>
                  <a:pt x="0" y="0"/>
                </a:lnTo>
                <a:lnTo>
                  <a:pt x="0" y="5375243"/>
                </a:lnTo>
                <a:lnTo>
                  <a:pt x="813597" y="5375243"/>
                </a:lnTo>
                <a:lnTo>
                  <a:pt x="813597" y="5946465"/>
                </a:lnTo>
                <a:lnTo>
                  <a:pt x="4503967" y="5946465"/>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8">
                                            <p:txEl>
                                              <p:pRg st="0" end="0"/>
                                            </p:txEl>
                                          </p:spTgt>
                                        </p:tgtEl>
                                        <p:attrNameLst>
                                          <p:attrName>style.visibility</p:attrName>
                                        </p:attrNameLst>
                                      </p:cBhvr>
                                      <p:to>
                                        <p:strVal val="visible"/>
                                      </p:to>
                                    </p:set>
                                    <p:anim by="(-#ppt_w*2)" calcmode="lin" valueType="num">
                                      <p:cBhvr rctx="PPT">
                                        <p:cTn id="13" dur="500" autoRev="1" fill="hold">
                                          <p:stCondLst>
                                            <p:cond delay="0"/>
                                          </p:stCondLst>
                                        </p:cTn>
                                        <p:tgtEl>
                                          <p:spTgt spid="8">
                                            <p:txEl>
                                              <p:pRg st="0" end="0"/>
                                            </p:txEl>
                                          </p:spTgt>
                                        </p:tgtEl>
                                        <p:attrNameLst>
                                          <p:attrName>ppt_w</p:attrName>
                                        </p:attrNameLst>
                                      </p:cBhvr>
                                    </p:anim>
                                    <p:anim by="(#ppt_w*0.50)" calcmode="lin" valueType="num">
                                      <p:cBhvr>
                                        <p:cTn id="14" dur="500" decel="50000" autoRev="1" fill="hold">
                                          <p:stCondLst>
                                            <p:cond delay="0"/>
                                          </p:stCondLst>
                                        </p:cTn>
                                        <p:tgtEl>
                                          <p:spTgt spid="8">
                                            <p:txEl>
                                              <p:pRg st="0" end="0"/>
                                            </p:txEl>
                                          </p:spTgt>
                                        </p:tgtEl>
                                        <p:attrNameLst>
                                          <p:attrName>ppt_x</p:attrName>
                                        </p:attrNameLst>
                                      </p:cBhvr>
                                    </p:anim>
                                    <p:anim from="(-#ppt_h/2)" to="(#ppt_y)" calcmode="lin" valueType="num">
                                      <p:cBhvr>
                                        <p:cTn id="15" dur="1000" fill="hold">
                                          <p:stCondLst>
                                            <p:cond delay="0"/>
                                          </p:stCondLst>
                                        </p:cTn>
                                        <p:tgtEl>
                                          <p:spTgt spid="8">
                                            <p:txEl>
                                              <p:pRg st="0" end="0"/>
                                            </p:txEl>
                                          </p:spTgt>
                                        </p:tgtEl>
                                        <p:attrNameLst>
                                          <p:attrName>ppt_y</p:attrName>
                                        </p:attrNameLst>
                                      </p:cBhvr>
                                    </p:anim>
                                    <p:animRot by="21600000">
                                      <p:cBhvr>
                                        <p:cTn id="16"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a:off x="1679509" y="1298483"/>
            <a:ext cx="8352928" cy="4224469"/>
          </a:xfrm>
          <a:prstGeom prst="rect">
            <a:avLst/>
          </a:prstGeom>
          <a:blipFill rotWithShape="1">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8" name="文本框 17"/>
          <p:cNvSpPr txBox="1"/>
          <p:nvPr/>
        </p:nvSpPr>
        <p:spPr>
          <a:xfrm>
            <a:off x="4113853" y="2570951"/>
            <a:ext cx="800219" cy="1634245"/>
          </a:xfrm>
          <a:prstGeom prst="rect">
            <a:avLst/>
          </a:prstGeom>
          <a:noFill/>
        </p:spPr>
        <p:txBody>
          <a:bodyPr vert="eaVert" wrap="square" rtlCol="0">
            <a:spAutoFit/>
          </a:bodyPr>
          <a:lstStyle/>
          <a:p>
            <a:r>
              <a:rPr lang="zh-CN" altLang="en-US" sz="4000" dirty="0">
                <a:solidFill>
                  <a:schemeClr val="bg1"/>
                </a:solidFill>
                <a:cs typeface="+mn-ea"/>
                <a:sym typeface="+mn-lt"/>
              </a:rPr>
              <a:t>感  悟</a:t>
            </a:r>
          </a:p>
        </p:txBody>
      </p:sp>
      <p:sp>
        <p:nvSpPr>
          <p:cNvPr id="19" name="文本框 18"/>
          <p:cNvSpPr txBox="1"/>
          <p:nvPr/>
        </p:nvSpPr>
        <p:spPr>
          <a:xfrm>
            <a:off x="2420678" y="2121413"/>
            <a:ext cx="1015663" cy="2685316"/>
          </a:xfrm>
          <a:prstGeom prst="rect">
            <a:avLst/>
          </a:prstGeom>
          <a:noFill/>
        </p:spPr>
        <p:txBody>
          <a:bodyPr vert="eaVert" wrap="square" rtlCol="0">
            <a:spAutoFit/>
          </a:bodyPr>
          <a:lstStyle/>
          <a:p>
            <a:pPr>
              <a:lnSpc>
                <a:spcPct val="150000"/>
              </a:lnSpc>
            </a:pPr>
            <a:r>
              <a:rPr lang="zh-CN" altLang="en-US" dirty="0">
                <a:solidFill>
                  <a:schemeClr val="bg1"/>
                </a:solidFill>
                <a:cs typeface="+mn-ea"/>
                <a:sym typeface="+mn-lt"/>
              </a:rPr>
              <a:t>南陌春风早，东邻曙色斜。</a:t>
            </a:r>
          </a:p>
          <a:p>
            <a:pPr>
              <a:lnSpc>
                <a:spcPct val="150000"/>
              </a:lnSpc>
            </a:pPr>
            <a:r>
              <a:rPr lang="zh-CN" altLang="en-US" dirty="0">
                <a:solidFill>
                  <a:schemeClr val="bg1"/>
                </a:solidFill>
                <a:cs typeface="+mn-ea"/>
                <a:sym typeface="+mn-lt"/>
              </a:rPr>
              <a:t>一花开楚国，双燕入卢家。</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747125" y="3535680"/>
            <a:ext cx="2510790" cy="28740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9"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dissolve">
                                          <p:cBhvr>
                                            <p:cTn id="11" dur="500"/>
                                            <p:tgtEl>
                                              <p:spTgt spid="18"/>
                                            </p:tgtEl>
                                          </p:cBhvr>
                                        </p:animEffect>
                                      </p:childTnLst>
                                    </p:cTn>
                                  </p:par>
                                  <p:par>
                                    <p:cTn id="12" presetID="22" presetClass="entr" presetSubtype="8" fill="hold" grpId="0" nodeType="withEffect">
                                      <p:stCondLst>
                                        <p:cond delay="0"/>
                                      </p:stCondLst>
                                      <p:iterate type="lt">
                                        <p:tmPct val="14000"/>
                                      </p:iterate>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9"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dissolve">
                                          <p:cBhvr>
                                            <p:cTn id="11" dur="500"/>
                                            <p:tgtEl>
                                              <p:spTgt spid="18"/>
                                            </p:tgtEl>
                                          </p:cBhvr>
                                        </p:animEffect>
                                      </p:childTnLst>
                                    </p:cTn>
                                  </p:par>
                                  <p:par>
                                    <p:cTn id="12" presetID="22" presetClass="entr" presetSubtype="8" fill="hold" grpId="0" nodeType="withEffect">
                                      <p:stCondLst>
                                        <p:cond delay="0"/>
                                      </p:stCondLst>
                                      <p:iterate type="lt">
                                        <p:tmPct val="14000"/>
                                      </p:iterate>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8" grpId="0"/>
          <p:bldP spid="1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solidFill>
            <a:srgbClr val="DDCDA9"/>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a:off x="1679509" y="1374673"/>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8" name="Text Box 9"/>
          <p:cNvSpPr txBox="1">
            <a:spLocks noChangeArrowheads="1"/>
          </p:cNvSpPr>
          <p:nvPr/>
        </p:nvSpPr>
        <p:spPr bwMode="auto">
          <a:xfrm>
            <a:off x="2464908" y="1859105"/>
            <a:ext cx="738664"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latin typeface="+mn-lt"/>
                <a:ea typeface="+mn-ea"/>
                <a:cs typeface="+mn-ea"/>
                <a:sym typeface="+mn-lt"/>
              </a:rPr>
              <a:t>章节标题</a:t>
            </a:r>
          </a:p>
        </p:txBody>
      </p:sp>
      <p:sp>
        <p:nvSpPr>
          <p:cNvPr id="19" name="Text Box 10"/>
          <p:cNvSpPr txBox="1">
            <a:spLocks noChangeArrowheads="1"/>
          </p:cNvSpPr>
          <p:nvPr/>
        </p:nvSpPr>
        <p:spPr bwMode="auto">
          <a:xfrm>
            <a:off x="3029245" y="1903555"/>
            <a:ext cx="46166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lt"/>
                <a:ea typeface="+mn-ea"/>
                <a:cs typeface="+mn-ea"/>
                <a:sym typeface="+mn-lt"/>
              </a:rPr>
              <a:t>章节三</a:t>
            </a:r>
          </a:p>
        </p:txBody>
      </p:sp>
      <p:sp>
        <p:nvSpPr>
          <p:cNvPr id="20" name="Rectangle 23"/>
          <p:cNvSpPr>
            <a:spLocks noChangeArrowheads="1"/>
          </p:cNvSpPr>
          <p:nvPr/>
        </p:nvSpPr>
        <p:spPr bwMode="auto">
          <a:xfrm>
            <a:off x="2291982" y="1667944"/>
            <a:ext cx="1084516" cy="77528"/>
          </a:xfrm>
          <a:prstGeom prst="rect">
            <a:avLst/>
          </a:prstGeom>
          <a:noFill/>
          <a:ln w="12700" cmpd="sng">
            <a:solidFill>
              <a:srgbClr val="FFC000"/>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lt"/>
              <a:ea typeface="+mn-ea"/>
              <a:cs typeface="+mn-ea"/>
              <a:sym typeface="+mn-lt"/>
            </a:endParaRPr>
          </a:p>
        </p:txBody>
      </p:sp>
      <p:sp>
        <p:nvSpPr>
          <p:cNvPr id="23" name="Rectangle 23"/>
          <p:cNvSpPr>
            <a:spLocks noChangeArrowheads="1"/>
          </p:cNvSpPr>
          <p:nvPr/>
        </p:nvSpPr>
        <p:spPr bwMode="auto">
          <a:xfrm>
            <a:off x="2291982" y="4549319"/>
            <a:ext cx="1084516" cy="77528"/>
          </a:xfrm>
          <a:prstGeom prst="rect">
            <a:avLst/>
          </a:prstGeom>
          <a:noFill/>
          <a:ln w="12700" cmpd="sng">
            <a:solidFill>
              <a:srgbClr val="FFC000"/>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lt"/>
              <a:ea typeface="+mn-ea"/>
              <a:cs typeface="+mn-ea"/>
              <a:sym typeface="+mn-lt"/>
            </a:endParaRPr>
          </a:p>
        </p:txBody>
      </p:sp>
      <p:sp>
        <p:nvSpPr>
          <p:cNvPr id="32" name="Text Box 16"/>
          <p:cNvSpPr txBox="1">
            <a:spLocks noChangeArrowheads="1"/>
          </p:cNvSpPr>
          <p:nvPr/>
        </p:nvSpPr>
        <p:spPr bwMode="auto">
          <a:xfrm>
            <a:off x="3878811" y="2104644"/>
            <a:ext cx="1908215" cy="223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latin typeface="+mn-lt"/>
                <a:ea typeface="+mn-ea"/>
                <a:cs typeface="+mn-ea"/>
                <a:sym typeface="+mn-lt"/>
              </a:rPr>
              <a:t>输入您的内容输入您的内容输入您的内容输入您的内容输入您的内容输入您的内容输入您的内容输入您的内容输入您的内容。</a:t>
            </a:r>
          </a:p>
          <a:p>
            <a:pPr eaLnBrk="1" hangingPunct="1"/>
            <a:endParaRPr lang="zh-CN" altLang="en-US" sz="1600" dirty="0">
              <a:latin typeface="+mn-lt"/>
              <a:ea typeface="+mn-ea"/>
              <a:cs typeface="+mn-ea"/>
              <a:sym typeface="+mn-lt"/>
            </a:endParaRPr>
          </a:p>
        </p:txBody>
      </p:sp>
      <p:pic>
        <p:nvPicPr>
          <p:cNvPr id="2" name="图片 1" descr="延禧图"/>
          <p:cNvPicPr>
            <a:picLocks noChangeAspect="1"/>
          </p:cNvPicPr>
          <p:nvPr/>
        </p:nvPicPr>
        <p:blipFill>
          <a:blip r:embed="rId3"/>
          <a:stretch>
            <a:fillRect/>
          </a:stretch>
        </p:blipFill>
        <p:spPr>
          <a:xfrm>
            <a:off x="6410960" y="1374775"/>
            <a:ext cx="3397885" cy="33966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anim calcmode="lin" valueType="num">
                                          <p:cBhvr>
                                            <p:cTn id="21" dur="500" fill="hold"/>
                                            <p:tgtEl>
                                              <p:spTgt spid="23"/>
                                            </p:tgtEl>
                                            <p:attrNameLst>
                                              <p:attrName>ppt_x</p:attrName>
                                            </p:attrNameLst>
                                          </p:cBhvr>
                                          <p:tavLst>
                                            <p:tav tm="0">
                                              <p:val>
                                                <p:strVal val="#ppt_x"/>
                                              </p:val>
                                            </p:tav>
                                            <p:tav tm="100000">
                                              <p:val>
                                                <p:strVal val="#ppt_x"/>
                                              </p:val>
                                            </p:tav>
                                          </p:tavLst>
                                        </p:anim>
                                        <p:anim calcmode="lin" valueType="num">
                                          <p:cBhvr>
                                            <p:cTn id="22" dur="500" fill="hold"/>
                                            <p:tgtEl>
                                              <p:spTgt spid="23"/>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18" grpId="0" bldLvl="0" autoUpdateAnimBg="0"/>
          <p:bldP spid="19" grpId="0" bldLvl="0" autoUpdateAnimBg="0"/>
          <p:bldP spid="20" grpId="0" animBg="1" autoUpdateAnimBg="0"/>
          <p:bldP spid="23" grpId="0" animBg="1" autoUpdateAnimBg="0"/>
          <p:bldP spid="32"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anim calcmode="lin" valueType="num">
                                          <p:cBhvr>
                                            <p:cTn id="21" dur="500" fill="hold"/>
                                            <p:tgtEl>
                                              <p:spTgt spid="23"/>
                                            </p:tgtEl>
                                            <p:attrNameLst>
                                              <p:attrName>ppt_x</p:attrName>
                                            </p:attrNameLst>
                                          </p:cBhvr>
                                          <p:tavLst>
                                            <p:tav tm="0">
                                              <p:val>
                                                <p:strVal val="#ppt_x"/>
                                              </p:val>
                                            </p:tav>
                                            <p:tav tm="100000">
                                              <p:val>
                                                <p:strVal val="#ppt_x"/>
                                              </p:val>
                                            </p:tav>
                                          </p:tavLst>
                                        </p:anim>
                                        <p:anim calcmode="lin" valueType="num">
                                          <p:cBhvr>
                                            <p:cTn id="22" dur="500" fill="hold"/>
                                            <p:tgtEl>
                                              <p:spTgt spid="23"/>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18" grpId="0" bldLvl="0" autoUpdateAnimBg="0"/>
          <p:bldP spid="19" grpId="0" bldLvl="0" autoUpdateAnimBg="0"/>
          <p:bldP spid="20" grpId="0" animBg="1" autoUpdateAnimBg="0"/>
          <p:bldP spid="23" grpId="0" animBg="1" autoUpdateAnimBg="0"/>
          <p:bldP spid="32" grpId="0" bldLvl="0" autoUpdateAnimBg="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0" name="矩形 19"/>
          <p:cNvSpPr/>
          <p:nvPr/>
        </p:nvSpPr>
        <p:spPr>
          <a:xfrm>
            <a:off x="-101965" y="788707"/>
            <a:ext cx="9889099" cy="5040560"/>
          </a:xfrm>
          <a:custGeom>
            <a:avLst/>
            <a:gdLst/>
            <a:ahLst/>
            <a:cxnLst/>
            <a:rect l="l" t="t" r="r" b="b"/>
            <a:pathLst>
              <a:path w="7416824" h="3780420">
                <a:moveTo>
                  <a:pt x="6768752" y="0"/>
                </a:moveTo>
                <a:lnTo>
                  <a:pt x="7416824" y="0"/>
                </a:lnTo>
                <a:lnTo>
                  <a:pt x="7416824" y="3780420"/>
                </a:lnTo>
                <a:lnTo>
                  <a:pt x="6768752" y="3780420"/>
                </a:lnTo>
                <a:close/>
                <a:moveTo>
                  <a:pt x="5010943" y="0"/>
                </a:moveTo>
                <a:lnTo>
                  <a:pt x="5718249" y="0"/>
                </a:lnTo>
                <a:lnTo>
                  <a:pt x="5718249" y="3780420"/>
                </a:lnTo>
                <a:lnTo>
                  <a:pt x="5010943" y="3780420"/>
                </a:lnTo>
                <a:close/>
                <a:moveTo>
                  <a:pt x="3312368" y="0"/>
                </a:moveTo>
                <a:lnTo>
                  <a:pt x="3960440" y="0"/>
                </a:lnTo>
                <a:lnTo>
                  <a:pt x="3960440" y="3780420"/>
                </a:lnTo>
                <a:lnTo>
                  <a:pt x="3312368" y="3780420"/>
                </a:lnTo>
                <a:close/>
                <a:moveTo>
                  <a:pt x="0" y="0"/>
                </a:moveTo>
                <a:lnTo>
                  <a:pt x="2261865" y="0"/>
                </a:lnTo>
                <a:lnTo>
                  <a:pt x="2261865" y="3780420"/>
                </a:lnTo>
                <a:lnTo>
                  <a:pt x="0" y="3780420"/>
                </a:lnTo>
                <a:close/>
              </a:path>
            </a:pathLst>
          </a:cu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cxnSp>
        <p:nvCxnSpPr>
          <p:cNvPr id="8" name="line01"/>
          <p:cNvCxnSpPr/>
          <p:nvPr/>
        </p:nvCxnSpPr>
        <p:spPr>
          <a:xfrm>
            <a:off x="-912778" y="4238244"/>
            <a:ext cx="480053"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p:cNvCxnSpPr/>
          <p:nvPr/>
        </p:nvCxnSpPr>
        <p:spPr>
          <a:xfrm>
            <a:off x="-729399" y="0"/>
            <a:ext cx="0" cy="68580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094397" y="980728"/>
            <a:ext cx="553998" cy="2640293"/>
          </a:xfrm>
          <a:prstGeom prst="rect">
            <a:avLst/>
          </a:prstGeom>
          <a:noFill/>
        </p:spPr>
        <p:txBody>
          <a:bodyPr vert="eaVert" wrap="square" rtlCol="0">
            <a:spAutoFit/>
          </a:bodyPr>
          <a:lstStyle/>
          <a:p>
            <a:r>
              <a:rPr lang="zh-CN" altLang="en-US" sz="2400" spc="533" dirty="0">
                <a:solidFill>
                  <a:schemeClr val="bg1"/>
                </a:solidFill>
              </a:rPr>
              <a:t>相思</a:t>
            </a:r>
          </a:p>
        </p:txBody>
      </p:sp>
      <p:sp>
        <p:nvSpPr>
          <p:cNvPr id="19" name="TextBox 18"/>
          <p:cNvSpPr txBox="1"/>
          <p:nvPr/>
        </p:nvSpPr>
        <p:spPr>
          <a:xfrm>
            <a:off x="8373866" y="932723"/>
            <a:ext cx="410433" cy="4992555"/>
          </a:xfrm>
          <a:prstGeom prst="rect">
            <a:avLst/>
          </a:prstGeom>
          <a:noFill/>
        </p:spPr>
        <p:txBody>
          <a:bodyPr vert="eaVert" wrap="square" rtlCol="0">
            <a:spAutoFit/>
          </a:bodyPr>
          <a:lstStyle/>
          <a:p>
            <a:r>
              <a:rPr lang="zh-CN" altLang="en-US" sz="1465" spc="533" dirty="0"/>
              <a:t>红豆生南国，春来发几枝？</a:t>
            </a:r>
          </a:p>
        </p:txBody>
      </p:sp>
      <p:sp>
        <p:nvSpPr>
          <p:cNvPr id="24" name="TextBox 23"/>
          <p:cNvSpPr txBox="1"/>
          <p:nvPr/>
        </p:nvSpPr>
        <p:spPr>
          <a:xfrm>
            <a:off x="6694130" y="980728"/>
            <a:ext cx="553998" cy="2064229"/>
          </a:xfrm>
          <a:prstGeom prst="rect">
            <a:avLst/>
          </a:prstGeom>
          <a:noFill/>
        </p:spPr>
        <p:txBody>
          <a:bodyPr vert="eaVert" wrap="square" rtlCol="0">
            <a:spAutoFit/>
          </a:bodyPr>
          <a:lstStyle/>
          <a:p>
            <a:r>
              <a:rPr lang="zh-CN" altLang="en-US" sz="2400" spc="533" dirty="0">
                <a:solidFill>
                  <a:schemeClr val="bg1"/>
                </a:solidFill>
              </a:rPr>
              <a:t>请输入标题</a:t>
            </a:r>
          </a:p>
        </p:txBody>
      </p:sp>
      <p:sp>
        <p:nvSpPr>
          <p:cNvPr id="25" name="TextBox 24"/>
          <p:cNvSpPr txBox="1"/>
          <p:nvPr/>
        </p:nvSpPr>
        <p:spPr>
          <a:xfrm>
            <a:off x="4485885" y="984536"/>
            <a:ext cx="553998" cy="2064229"/>
          </a:xfrm>
          <a:prstGeom prst="rect">
            <a:avLst/>
          </a:prstGeom>
          <a:noFill/>
        </p:spPr>
        <p:txBody>
          <a:bodyPr vert="eaVert" wrap="square" rtlCol="0">
            <a:spAutoFit/>
          </a:bodyPr>
          <a:lstStyle/>
          <a:p>
            <a:r>
              <a:rPr lang="zh-CN" altLang="en-US" sz="2400" spc="533" dirty="0">
                <a:solidFill>
                  <a:schemeClr val="bg1"/>
                </a:solidFill>
              </a:rPr>
              <a:t>请输入标题</a:t>
            </a:r>
          </a:p>
        </p:txBody>
      </p:sp>
      <p:sp>
        <p:nvSpPr>
          <p:cNvPr id="27" name="TextBox 26"/>
          <p:cNvSpPr txBox="1"/>
          <p:nvPr/>
        </p:nvSpPr>
        <p:spPr>
          <a:xfrm>
            <a:off x="5973600" y="932723"/>
            <a:ext cx="410433" cy="4992555"/>
          </a:xfrm>
          <a:prstGeom prst="rect">
            <a:avLst/>
          </a:prstGeom>
          <a:noFill/>
        </p:spPr>
        <p:txBody>
          <a:bodyPr vert="eaVert" wrap="square" rtlCol="0">
            <a:spAutoFit/>
          </a:bodyPr>
          <a:lstStyle/>
          <a:p>
            <a:r>
              <a:rPr lang="zh-CN" altLang="en-US" sz="1465" spc="533" dirty="0"/>
              <a:t>请输入内容</a:t>
            </a:r>
          </a:p>
        </p:txBody>
      </p:sp>
      <p:sp>
        <p:nvSpPr>
          <p:cNvPr id="28" name="TextBox 27"/>
          <p:cNvSpPr txBox="1"/>
          <p:nvPr/>
        </p:nvSpPr>
        <p:spPr>
          <a:xfrm>
            <a:off x="3669344" y="941091"/>
            <a:ext cx="410433" cy="4992555"/>
          </a:xfrm>
          <a:prstGeom prst="rect">
            <a:avLst/>
          </a:prstGeom>
          <a:noFill/>
        </p:spPr>
        <p:txBody>
          <a:bodyPr vert="eaVert" wrap="square" rtlCol="0">
            <a:spAutoFit/>
          </a:bodyPr>
          <a:lstStyle/>
          <a:p>
            <a:r>
              <a:rPr lang="zh-CN" altLang="en-US" sz="1465" spc="533" dirty="0"/>
              <a:t>请输入内容</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1000"/>
                                        <p:tgtEl>
                                          <p:spTgt spid="17"/>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vertical)">
                                      <p:cBhvr>
                                        <p:cTn id="10" dur="1000"/>
                                        <p:tgtEl>
                                          <p:spTgt spid="24"/>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vertical)">
                                      <p:cBhvr>
                                        <p:cTn id="13" dur="1000"/>
                                        <p:tgtEl>
                                          <p:spTgt spid="25"/>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vertical)">
                                      <p:cBhvr>
                                        <p:cTn id="16" dur="1000"/>
                                        <p:tgtEl>
                                          <p:spTgt spid="2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75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75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17" grpId="0"/>
      <p:bldP spid="19" grpId="0"/>
      <p:bldP spid="24" grpId="0"/>
      <p:bldP spid="25"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descr="148712334"/>
          <p:cNvPicPr>
            <a:picLocks noChangeAspect="1"/>
          </p:cNvPicPr>
          <p:nvPr/>
        </p:nvPicPr>
        <p:blipFill>
          <a:blip r:embed="rId3"/>
          <a:srcRect b="1998"/>
          <a:stretch>
            <a:fillRect/>
          </a:stretch>
        </p:blipFill>
        <p:spPr>
          <a:xfrm>
            <a:off x="-8890" y="-3810"/>
            <a:ext cx="4258310" cy="6879590"/>
          </a:xfrm>
          <a:prstGeom prst="rect">
            <a:avLst/>
          </a:prstGeom>
        </p:spPr>
      </p:pic>
      <p:sp>
        <p:nvSpPr>
          <p:cNvPr id="16" name="TextBox 15"/>
          <p:cNvSpPr txBox="1"/>
          <p:nvPr/>
        </p:nvSpPr>
        <p:spPr>
          <a:xfrm>
            <a:off x="2950710" y="2090163"/>
            <a:ext cx="677108" cy="2847624"/>
          </a:xfrm>
          <a:prstGeom prst="rect">
            <a:avLst/>
          </a:prstGeom>
          <a:noFill/>
          <a:ln>
            <a:noFill/>
          </a:ln>
        </p:spPr>
        <p:txBody>
          <a:bodyPr vert="eaVert" wrap="square" rtlCol="0">
            <a:spAutoFit/>
          </a:bodyPr>
          <a:lstStyle/>
          <a:p>
            <a:r>
              <a:rPr lang="zh-CN" altLang="en-US" sz="3200" dirty="0">
                <a:solidFill>
                  <a:srgbClr val="2C3F46"/>
                </a:solidFill>
              </a:rPr>
              <a:t>添加标题</a:t>
            </a:r>
          </a:p>
        </p:txBody>
      </p:sp>
      <p:sp>
        <p:nvSpPr>
          <p:cNvPr id="19" name="矩形 18"/>
          <p:cNvSpPr/>
          <p:nvPr/>
        </p:nvSpPr>
        <p:spPr>
          <a:xfrm>
            <a:off x="2956296" y="2084851"/>
            <a:ext cx="547416" cy="1878403"/>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C3F46"/>
              </a:solidFill>
            </a:endParaRPr>
          </a:p>
        </p:txBody>
      </p:sp>
      <p:sp>
        <p:nvSpPr>
          <p:cNvPr id="21" name="矩形 20"/>
          <p:cNvSpPr/>
          <p:nvPr/>
        </p:nvSpPr>
        <p:spPr>
          <a:xfrm>
            <a:off x="1397742" y="3513975"/>
            <a:ext cx="1396205" cy="1339104"/>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C3F46"/>
              </a:solidFill>
            </a:endParaRPr>
          </a:p>
        </p:txBody>
      </p:sp>
      <p:cxnSp>
        <p:nvCxnSpPr>
          <p:cNvPr id="8" name="line01" hidden="1"/>
          <p:cNvCxnSpPr/>
          <p:nvPr/>
        </p:nvCxnSpPr>
        <p:spPr>
          <a:xfrm>
            <a:off x="4657344" y="-27384"/>
            <a:ext cx="0" cy="6885384"/>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1008789" y="2602832"/>
            <a:ext cx="12192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492765" y="3799484"/>
            <a:ext cx="1208405" cy="768085"/>
          </a:xfrm>
          <a:prstGeom prst="rect">
            <a:avLst/>
          </a:prstGeom>
          <a:noFill/>
          <a:ln>
            <a:noFill/>
          </a:ln>
        </p:spPr>
        <p:txBody>
          <a:bodyPr vert="eaVert" wrap="square" rtlCol="0">
            <a:spAutoFit/>
          </a:bodyPr>
          <a:lstStyle/>
          <a:p>
            <a:r>
              <a:rPr lang="zh-CN" altLang="en-US" sz="6665" dirty="0">
                <a:solidFill>
                  <a:srgbClr val="2C3F46"/>
                </a:solidFill>
              </a:rPr>
              <a:t>肆</a:t>
            </a:r>
          </a:p>
        </p:txBody>
      </p:sp>
      <p:sp>
        <p:nvSpPr>
          <p:cNvPr id="12" name="TextBox 17"/>
          <p:cNvSpPr txBox="1"/>
          <p:nvPr/>
        </p:nvSpPr>
        <p:spPr>
          <a:xfrm>
            <a:off x="6696446" y="2265846"/>
            <a:ext cx="923330" cy="2496277"/>
          </a:xfrm>
          <a:prstGeom prst="rect">
            <a:avLst/>
          </a:prstGeom>
          <a:noFill/>
        </p:spPr>
        <p:txBody>
          <a:bodyPr vert="eaVert" wrap="square" rtlCol="0">
            <a:spAutoFit/>
          </a:bodyPr>
          <a:lstStyle/>
          <a:p>
            <a:r>
              <a:rPr lang="zh-CN" altLang="en-US" sz="2400" dirty="0">
                <a:solidFill>
                  <a:schemeClr val="bg1"/>
                </a:solidFill>
              </a:rPr>
              <a:t>留连戏蝶时时舞，自在娇莺恰恰啼。</a:t>
            </a:r>
          </a:p>
        </p:txBody>
      </p:sp>
      <p:pic>
        <p:nvPicPr>
          <p:cNvPr id="7" name="图片 6" descr="h-"/>
          <p:cNvPicPr>
            <a:picLocks noChangeAspect="1"/>
          </p:cNvPicPr>
          <p:nvPr/>
        </p:nvPicPr>
        <p:blipFill>
          <a:blip r:embed="rId4"/>
          <a:stretch>
            <a:fillRect/>
          </a:stretch>
        </p:blipFill>
        <p:spPr>
          <a:xfrm>
            <a:off x="9326880" y="4066540"/>
            <a:ext cx="2983230" cy="2809240"/>
          </a:xfrm>
          <a:prstGeom prst="rect">
            <a:avLst/>
          </a:prstGeom>
        </p:spPr>
      </p:pic>
      <p:pic>
        <p:nvPicPr>
          <p:cNvPr id="11" name="图片 10" descr="youbianhua-"/>
          <p:cNvPicPr>
            <a:picLocks noChangeAspect="1"/>
          </p:cNvPicPr>
          <p:nvPr/>
        </p:nvPicPr>
        <p:blipFill>
          <a:blip r:embed="rId5"/>
          <a:stretch>
            <a:fillRect/>
          </a:stretch>
        </p:blipFill>
        <p:spPr>
          <a:xfrm>
            <a:off x="9549130" y="-201295"/>
            <a:ext cx="2538730" cy="3517265"/>
          </a:xfrm>
          <a:prstGeom prst="rect">
            <a:avLst/>
          </a:prstGeom>
        </p:spPr>
      </p:pic>
      <p:pic>
        <p:nvPicPr>
          <p:cNvPr id="17" name="图片 16" descr="xiaoniao"/>
          <p:cNvPicPr>
            <a:picLocks noChangeAspect="1"/>
          </p:cNvPicPr>
          <p:nvPr/>
        </p:nvPicPr>
        <p:blipFill>
          <a:blip r:embed="rId6"/>
          <a:stretch>
            <a:fillRect/>
          </a:stretch>
        </p:blipFill>
        <p:spPr>
          <a:xfrm>
            <a:off x="8853805" y="5297170"/>
            <a:ext cx="1410335" cy="14001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descr="2"/>
          <p:cNvPicPr>
            <a:picLocks noChangeAspect="1"/>
          </p:cNvPicPr>
          <p:nvPr/>
        </p:nvPicPr>
        <p:blipFill>
          <a:blip r:embed="rId3"/>
          <a:stretch>
            <a:fillRect/>
          </a:stretch>
        </p:blipFill>
        <p:spPr>
          <a:xfrm>
            <a:off x="29210" y="4860925"/>
            <a:ext cx="1891030" cy="1904365"/>
          </a:xfrm>
          <a:prstGeom prst="rect">
            <a:avLst/>
          </a:prstGeom>
        </p:spPr>
      </p:pic>
      <p:pic>
        <p:nvPicPr>
          <p:cNvPr id="7" name="图片 6" descr="h-"/>
          <p:cNvPicPr>
            <a:picLocks noChangeAspect="1"/>
          </p:cNvPicPr>
          <p:nvPr/>
        </p:nvPicPr>
        <p:blipFill>
          <a:blip r:embed="rId4"/>
          <a:stretch>
            <a:fillRect/>
          </a:stretch>
        </p:blipFill>
        <p:spPr>
          <a:xfrm>
            <a:off x="7192645" y="2112010"/>
            <a:ext cx="4942205" cy="4653280"/>
          </a:xfrm>
          <a:prstGeom prst="rect">
            <a:avLst/>
          </a:prstGeom>
        </p:spPr>
      </p:pic>
      <p:pic>
        <p:nvPicPr>
          <p:cNvPr id="8" name="图片 7" descr="xiaoniao"/>
          <p:cNvPicPr>
            <a:picLocks noChangeAspect="1"/>
          </p:cNvPicPr>
          <p:nvPr/>
        </p:nvPicPr>
        <p:blipFill>
          <a:blip r:embed="rId5"/>
          <a:stretch>
            <a:fillRect/>
          </a:stretch>
        </p:blipFill>
        <p:spPr>
          <a:xfrm>
            <a:off x="1584325" y="2112010"/>
            <a:ext cx="1410335" cy="1400175"/>
          </a:xfrm>
          <a:prstGeom prst="rect">
            <a:avLst/>
          </a:prstGeom>
        </p:spPr>
      </p:pic>
      <p:pic>
        <p:nvPicPr>
          <p:cNvPr id="12" name="图片 11" descr="1"/>
          <p:cNvPicPr>
            <a:picLocks noChangeAspect="1"/>
          </p:cNvPicPr>
          <p:nvPr/>
        </p:nvPicPr>
        <p:blipFill>
          <a:blip r:embed="rId6"/>
          <a:stretch>
            <a:fillRect/>
          </a:stretch>
        </p:blipFill>
        <p:spPr>
          <a:xfrm>
            <a:off x="29210" y="-1905"/>
            <a:ext cx="12105640" cy="659130"/>
          </a:xfrm>
          <a:prstGeom prst="rect">
            <a:avLst/>
          </a:prstGeom>
        </p:spPr>
      </p:pic>
      <p:pic>
        <p:nvPicPr>
          <p:cNvPr id="6" name="图片 5" descr="youbianhua-"/>
          <p:cNvPicPr>
            <a:picLocks noChangeAspect="1"/>
          </p:cNvPicPr>
          <p:nvPr/>
        </p:nvPicPr>
        <p:blipFill>
          <a:blip r:embed="rId7"/>
          <a:stretch>
            <a:fillRect/>
          </a:stretch>
        </p:blipFill>
        <p:spPr>
          <a:xfrm>
            <a:off x="9471660" y="-107315"/>
            <a:ext cx="2663190" cy="3689350"/>
          </a:xfrm>
          <a:prstGeom prst="rect">
            <a:avLst/>
          </a:prstGeom>
        </p:spPr>
      </p:pic>
      <p:grpSp>
        <p:nvGrpSpPr>
          <p:cNvPr id="21" name="组合 20"/>
          <p:cNvGrpSpPr/>
          <p:nvPr/>
        </p:nvGrpSpPr>
        <p:grpSpPr>
          <a:xfrm>
            <a:off x="3152775" y="1312545"/>
            <a:ext cx="5651500" cy="4790440"/>
            <a:chOff x="6645" y="2067"/>
            <a:chExt cx="8900" cy="7544"/>
          </a:xfrm>
        </p:grpSpPr>
        <p:grpSp>
          <p:nvGrpSpPr>
            <p:cNvPr id="2" name="组合 1"/>
            <p:cNvGrpSpPr/>
            <p:nvPr/>
          </p:nvGrpSpPr>
          <p:grpSpPr>
            <a:xfrm>
              <a:off x="8839" y="3891"/>
              <a:ext cx="1873" cy="5293"/>
              <a:chOff x="3642440" y="3047226"/>
              <a:chExt cx="1189347" cy="2893542"/>
            </a:xfrm>
          </p:grpSpPr>
          <p:sp>
            <p:nvSpPr>
              <p:cNvPr id="3" name="文本框 2"/>
              <p:cNvSpPr txBox="1"/>
              <p:nvPr/>
            </p:nvSpPr>
            <p:spPr>
              <a:xfrm>
                <a:off x="4277789" y="3047226"/>
                <a:ext cx="553998" cy="2893542"/>
              </a:xfrm>
              <a:prstGeom prst="rect">
                <a:avLst/>
              </a:prstGeom>
              <a:noFill/>
            </p:spPr>
            <p:txBody>
              <a:bodyPr vert="eaVert" wrap="square" rtlCol="0">
                <a:spAutoFit/>
              </a:bodyPr>
              <a:lstStyle/>
              <a:p>
                <a:r>
                  <a:rPr lang="en-US" altLang="zh-CN" sz="2400" spc="300" dirty="0">
                    <a:solidFill>
                      <a:schemeClr val="bg1"/>
                    </a:solidFill>
                    <a:cs typeface="苏新诗柳楷简" charset="0"/>
                    <a:sym typeface="Arial" panose="020B0604020202020204" pitchFamily="34" charset="0"/>
                  </a:rPr>
                  <a:t>【</a:t>
                </a:r>
                <a:r>
                  <a:rPr lang="zh-CN" altLang="en-US" sz="2400" spc="300" dirty="0">
                    <a:solidFill>
                      <a:schemeClr val="bg1"/>
                    </a:solidFill>
                    <a:cs typeface="苏新诗柳楷简" charset="0"/>
                    <a:sym typeface="Arial" panose="020B0604020202020204" pitchFamily="34" charset="0"/>
                  </a:rPr>
                  <a:t>贰</a:t>
                </a:r>
                <a:r>
                  <a:rPr lang="en-US" altLang="zh-CN" sz="2400" spc="300" dirty="0">
                    <a:solidFill>
                      <a:schemeClr val="bg1"/>
                    </a:solidFill>
                    <a:cs typeface="苏新诗柳楷简" charset="0"/>
                    <a:sym typeface="Arial" panose="020B0604020202020204" pitchFamily="34" charset="0"/>
                  </a:rPr>
                  <a:t>】 </a:t>
                </a:r>
                <a:r>
                  <a:rPr lang="zh-CN" altLang="en-US" sz="2400" spc="300" dirty="0">
                    <a:solidFill>
                      <a:schemeClr val="bg1"/>
                    </a:solidFill>
                    <a:cs typeface="苏新诗柳楷简" charset="0"/>
                    <a:sym typeface="Arial" panose="020B0604020202020204" pitchFamily="34" charset="0"/>
                  </a:rPr>
                  <a:t>添加标题</a:t>
                </a:r>
              </a:p>
            </p:txBody>
          </p:sp>
          <p:sp>
            <p:nvSpPr>
              <p:cNvPr id="5" name="文本框 4"/>
              <p:cNvSpPr txBox="1"/>
              <p:nvPr/>
            </p:nvSpPr>
            <p:spPr>
              <a:xfrm>
                <a:off x="3642440" y="3497378"/>
                <a:ext cx="664797" cy="2443390"/>
              </a:xfrm>
              <a:prstGeom prst="rect">
                <a:avLst/>
              </a:prstGeom>
              <a:noFill/>
            </p:spPr>
            <p:txBody>
              <a:bodyPr vert="eaVert" wrap="square" rtlCol="0">
                <a:spAutoFit/>
              </a:bodyPr>
              <a:lstStyle>
                <a:defPPr>
                  <a:defRPr lang="zh-CN"/>
                </a:defPPr>
                <a:lvl1pPr>
                  <a:lnSpc>
                    <a:spcPct val="130000"/>
                  </a:lnSpc>
                  <a:defRPr sz="1200" spc="600">
                    <a:solidFill>
                      <a:srgbClr val="EAE8E0"/>
                    </a:solidFill>
                    <a:latin typeface="方正小标宋简体" panose="03000509000000000000" pitchFamily="65" charset="-122"/>
                    <a:ea typeface="方正小标宋简体" panose="03000509000000000000" pitchFamily="65" charset="-122"/>
                  </a:defRPr>
                </a:lvl1pPr>
              </a:lstStyle>
              <a:p>
                <a:r>
                  <a:rPr lang="zh-CN" altLang="en-US" dirty="0">
                    <a:solidFill>
                      <a:schemeClr val="bg1"/>
                    </a:solidFill>
                    <a:latin typeface="Arial" panose="020B0604020202020204" pitchFamily="34" charset="0"/>
                    <a:ea typeface="苏新诗柳楷简" charset="0"/>
                    <a:cs typeface="苏新诗柳楷简" charset="0"/>
                    <a:sym typeface="Arial" panose="020B0604020202020204" pitchFamily="34" charset="0"/>
                  </a:rPr>
                  <a:t>春花秋月何时了？往事知多少。</a:t>
                </a:r>
              </a:p>
            </p:txBody>
          </p:sp>
        </p:grpSp>
        <p:grpSp>
          <p:nvGrpSpPr>
            <p:cNvPr id="13" name="组合 12"/>
            <p:cNvGrpSpPr/>
            <p:nvPr/>
          </p:nvGrpSpPr>
          <p:grpSpPr>
            <a:xfrm>
              <a:off x="11195" y="2067"/>
              <a:ext cx="1860" cy="5546"/>
              <a:chOff x="5860815" y="2969006"/>
              <a:chExt cx="1181157" cy="3031721"/>
            </a:xfrm>
          </p:grpSpPr>
          <p:sp>
            <p:nvSpPr>
              <p:cNvPr id="14" name="文本框 13"/>
              <p:cNvSpPr txBox="1"/>
              <p:nvPr/>
            </p:nvSpPr>
            <p:spPr>
              <a:xfrm>
                <a:off x="6487974" y="2969006"/>
                <a:ext cx="553998" cy="3031721"/>
              </a:xfrm>
              <a:prstGeom prst="rect">
                <a:avLst/>
              </a:prstGeom>
              <a:noFill/>
            </p:spPr>
            <p:txBody>
              <a:bodyPr vert="eaVert" wrap="square" rtlCol="0">
                <a:spAutoFit/>
              </a:bodyPr>
              <a:lstStyle/>
              <a:p>
                <a:r>
                  <a:rPr lang="en-US" altLang="zh-CN" sz="2400" spc="300" dirty="0">
                    <a:solidFill>
                      <a:schemeClr val="bg1"/>
                    </a:solidFill>
                    <a:cs typeface="苏新诗柳楷简" charset="0"/>
                    <a:sym typeface="Arial" panose="020B0604020202020204" pitchFamily="34" charset="0"/>
                  </a:rPr>
                  <a:t>【</a:t>
                </a:r>
                <a:r>
                  <a:rPr lang="zh-CN" altLang="en-US" sz="2400" spc="300" dirty="0">
                    <a:solidFill>
                      <a:schemeClr val="bg1"/>
                    </a:solidFill>
                    <a:cs typeface="苏新诗柳楷简" charset="0"/>
                    <a:sym typeface="Arial" panose="020B0604020202020204" pitchFamily="34" charset="0"/>
                  </a:rPr>
                  <a:t>叁</a:t>
                </a:r>
                <a:r>
                  <a:rPr lang="en-US" altLang="zh-CN" sz="2400" spc="300" dirty="0">
                    <a:solidFill>
                      <a:schemeClr val="bg1"/>
                    </a:solidFill>
                    <a:cs typeface="苏新诗柳楷简" charset="0"/>
                    <a:sym typeface="Arial" panose="020B0604020202020204" pitchFamily="34" charset="0"/>
                  </a:rPr>
                  <a:t>】 </a:t>
                </a:r>
                <a:r>
                  <a:rPr lang="zh-CN" altLang="en-US" sz="2400" spc="300" dirty="0">
                    <a:solidFill>
                      <a:schemeClr val="bg1"/>
                    </a:solidFill>
                    <a:cs typeface="苏新诗柳楷简" charset="0"/>
                    <a:sym typeface="Arial" panose="020B0604020202020204" pitchFamily="34" charset="0"/>
                  </a:rPr>
                  <a:t>添加标题</a:t>
                </a:r>
              </a:p>
            </p:txBody>
          </p:sp>
          <p:sp>
            <p:nvSpPr>
              <p:cNvPr id="15" name="文本框 14"/>
              <p:cNvSpPr txBox="1"/>
              <p:nvPr/>
            </p:nvSpPr>
            <p:spPr>
              <a:xfrm>
                <a:off x="5860815" y="3419160"/>
                <a:ext cx="664797" cy="2443390"/>
              </a:xfrm>
              <a:prstGeom prst="rect">
                <a:avLst/>
              </a:prstGeom>
              <a:noFill/>
            </p:spPr>
            <p:txBody>
              <a:bodyPr vert="eaVert" wrap="square" rtlCol="0">
                <a:spAutoFit/>
              </a:bodyPr>
              <a:lstStyle>
                <a:defPPr>
                  <a:defRPr lang="zh-CN"/>
                </a:defPPr>
                <a:lvl1pPr>
                  <a:lnSpc>
                    <a:spcPct val="130000"/>
                  </a:lnSpc>
                  <a:defRPr sz="1200" spc="600">
                    <a:solidFill>
                      <a:srgbClr val="EAE8E0"/>
                    </a:solidFill>
                    <a:latin typeface="方正小标宋简体" panose="03000509000000000000" pitchFamily="65" charset="-122"/>
                    <a:ea typeface="方正小标宋简体" panose="03000509000000000000" pitchFamily="65" charset="-122"/>
                  </a:defRPr>
                </a:lvl1pPr>
              </a:lstStyle>
              <a:p>
                <a:r>
                  <a:rPr lang="zh-CN" altLang="en-US" dirty="0">
                    <a:solidFill>
                      <a:schemeClr val="bg1"/>
                    </a:solidFill>
                    <a:latin typeface="Arial" panose="020B0604020202020204" pitchFamily="34" charset="0"/>
                    <a:ea typeface="苏新诗柳楷简" charset="0"/>
                    <a:cs typeface="苏新诗柳楷简" charset="0"/>
                    <a:sym typeface="Arial" panose="020B0604020202020204" pitchFamily="34" charset="0"/>
                  </a:rPr>
                  <a:t>春花秋月何时了？往事知多少。</a:t>
                </a:r>
              </a:p>
            </p:txBody>
          </p:sp>
        </p:grpSp>
        <p:grpSp>
          <p:nvGrpSpPr>
            <p:cNvPr id="16" name="组合 15"/>
            <p:cNvGrpSpPr/>
            <p:nvPr/>
          </p:nvGrpSpPr>
          <p:grpSpPr>
            <a:xfrm>
              <a:off x="6645" y="2120"/>
              <a:ext cx="1670" cy="5494"/>
              <a:chOff x="1445591" y="2508106"/>
              <a:chExt cx="1060733" cy="3003087"/>
            </a:xfrm>
          </p:grpSpPr>
          <p:sp>
            <p:nvSpPr>
              <p:cNvPr id="17" name="文本框 16"/>
              <p:cNvSpPr txBox="1"/>
              <p:nvPr/>
            </p:nvSpPr>
            <p:spPr>
              <a:xfrm>
                <a:off x="1445591" y="3069837"/>
                <a:ext cx="664797" cy="2441356"/>
              </a:xfrm>
              <a:prstGeom prst="rect">
                <a:avLst/>
              </a:prstGeom>
              <a:noFill/>
            </p:spPr>
            <p:txBody>
              <a:bodyPr vert="eaVert" wrap="square" rtlCol="0">
                <a:spAutoFit/>
              </a:bodyPr>
              <a:lstStyle/>
              <a:p>
                <a:pPr>
                  <a:lnSpc>
                    <a:spcPct val="130000"/>
                  </a:lnSpc>
                </a:pPr>
                <a:r>
                  <a:rPr lang="zh-CN" altLang="en-US" sz="1200" spc="600" dirty="0">
                    <a:solidFill>
                      <a:schemeClr val="bg1"/>
                    </a:solidFill>
                    <a:cs typeface="苏新诗柳楷简" charset="0"/>
                    <a:sym typeface="Arial" panose="020B0604020202020204" pitchFamily="34" charset="0"/>
                  </a:rPr>
                  <a:t>春花秋月何时了？往事知多少。</a:t>
                </a:r>
              </a:p>
            </p:txBody>
          </p:sp>
          <p:sp>
            <p:nvSpPr>
              <p:cNvPr id="18" name="文本框 17"/>
              <p:cNvSpPr txBox="1"/>
              <p:nvPr/>
            </p:nvSpPr>
            <p:spPr>
              <a:xfrm>
                <a:off x="1952326" y="2508106"/>
                <a:ext cx="553998" cy="2692394"/>
              </a:xfrm>
              <a:prstGeom prst="rect">
                <a:avLst/>
              </a:prstGeom>
              <a:noFill/>
            </p:spPr>
            <p:txBody>
              <a:bodyPr vert="eaVert" wrap="square" rtlCol="0">
                <a:spAutoFit/>
              </a:bodyPr>
              <a:lstStyle/>
              <a:p>
                <a:r>
                  <a:rPr lang="en-US" altLang="zh-CN" sz="2400" spc="300" dirty="0">
                    <a:solidFill>
                      <a:schemeClr val="bg1"/>
                    </a:solidFill>
                    <a:cs typeface="苏新诗柳楷简" charset="0"/>
                    <a:sym typeface="Arial" panose="020B0604020202020204" pitchFamily="34" charset="0"/>
                  </a:rPr>
                  <a:t>【</a:t>
                </a:r>
                <a:r>
                  <a:rPr lang="zh-CN" altLang="en-US" sz="2400" spc="300" dirty="0">
                    <a:solidFill>
                      <a:schemeClr val="bg1"/>
                    </a:solidFill>
                    <a:cs typeface="苏新诗柳楷简" charset="0"/>
                    <a:sym typeface="Arial" panose="020B0604020202020204" pitchFamily="34" charset="0"/>
                  </a:rPr>
                  <a:t>壹</a:t>
                </a:r>
                <a:r>
                  <a:rPr lang="en-US" altLang="zh-CN" sz="2400" spc="300" dirty="0">
                    <a:solidFill>
                      <a:schemeClr val="bg1"/>
                    </a:solidFill>
                    <a:cs typeface="苏新诗柳楷简" charset="0"/>
                    <a:sym typeface="Arial" panose="020B0604020202020204" pitchFamily="34" charset="0"/>
                  </a:rPr>
                  <a:t>】 </a:t>
                </a:r>
                <a:r>
                  <a:rPr lang="zh-CN" altLang="en-US" sz="2400" spc="300" dirty="0">
                    <a:solidFill>
                      <a:schemeClr val="bg1"/>
                    </a:solidFill>
                    <a:cs typeface="苏新诗柳楷简" charset="0"/>
                    <a:sym typeface="Arial" panose="020B0604020202020204" pitchFamily="34" charset="0"/>
                  </a:rPr>
                  <a:t>添加标题</a:t>
                </a:r>
              </a:p>
            </p:txBody>
          </p:sp>
        </p:grpSp>
        <p:grpSp>
          <p:nvGrpSpPr>
            <p:cNvPr id="19" name="组合 18"/>
            <p:cNvGrpSpPr/>
            <p:nvPr/>
          </p:nvGrpSpPr>
          <p:grpSpPr>
            <a:xfrm>
              <a:off x="13685" y="4065"/>
              <a:ext cx="1860" cy="5546"/>
              <a:chOff x="8149943" y="2428441"/>
              <a:chExt cx="1181157" cy="3031721"/>
            </a:xfrm>
          </p:grpSpPr>
          <p:sp>
            <p:nvSpPr>
              <p:cNvPr id="20" name="文本框 19"/>
              <p:cNvSpPr txBox="1"/>
              <p:nvPr/>
            </p:nvSpPr>
            <p:spPr>
              <a:xfrm>
                <a:off x="8777102" y="2428441"/>
                <a:ext cx="553998" cy="3031721"/>
              </a:xfrm>
              <a:prstGeom prst="rect">
                <a:avLst/>
              </a:prstGeom>
              <a:noFill/>
            </p:spPr>
            <p:txBody>
              <a:bodyPr vert="eaVert" wrap="square" rtlCol="0">
                <a:spAutoFit/>
              </a:bodyPr>
              <a:lstStyle/>
              <a:p>
                <a:r>
                  <a:rPr lang="en-US" altLang="zh-CN" sz="2400" spc="300" dirty="0">
                    <a:solidFill>
                      <a:schemeClr val="bg1"/>
                    </a:solidFill>
                    <a:cs typeface="苏新诗柳楷简" charset="0"/>
                    <a:sym typeface="Arial" panose="020B0604020202020204" pitchFamily="34" charset="0"/>
                  </a:rPr>
                  <a:t>【</a:t>
                </a:r>
                <a:r>
                  <a:rPr lang="zh-CN" altLang="en-US" sz="2400" spc="300" dirty="0">
                    <a:solidFill>
                      <a:schemeClr val="bg1"/>
                    </a:solidFill>
                    <a:cs typeface="苏新诗柳楷简" charset="0"/>
                    <a:sym typeface="Arial" panose="020B0604020202020204" pitchFamily="34" charset="0"/>
                  </a:rPr>
                  <a:t>肆</a:t>
                </a:r>
                <a:r>
                  <a:rPr lang="en-US" altLang="zh-CN" sz="2400" spc="300" dirty="0">
                    <a:solidFill>
                      <a:schemeClr val="bg1"/>
                    </a:solidFill>
                    <a:cs typeface="苏新诗柳楷简" charset="0"/>
                    <a:sym typeface="Arial" panose="020B0604020202020204" pitchFamily="34" charset="0"/>
                  </a:rPr>
                  <a:t>】 </a:t>
                </a:r>
                <a:r>
                  <a:rPr lang="zh-CN" altLang="en-US" sz="2400" spc="300" dirty="0">
                    <a:solidFill>
                      <a:schemeClr val="bg1"/>
                    </a:solidFill>
                    <a:cs typeface="苏新诗柳楷简" charset="0"/>
                    <a:sym typeface="Arial" panose="020B0604020202020204" pitchFamily="34" charset="0"/>
                  </a:rPr>
                  <a:t>添加标题</a:t>
                </a:r>
              </a:p>
            </p:txBody>
          </p:sp>
          <p:sp>
            <p:nvSpPr>
              <p:cNvPr id="22" name="文本框 21"/>
              <p:cNvSpPr txBox="1"/>
              <p:nvPr/>
            </p:nvSpPr>
            <p:spPr>
              <a:xfrm>
                <a:off x="8149943" y="2878595"/>
                <a:ext cx="664797" cy="2443390"/>
              </a:xfrm>
              <a:prstGeom prst="rect">
                <a:avLst/>
              </a:prstGeom>
              <a:noFill/>
            </p:spPr>
            <p:txBody>
              <a:bodyPr vert="eaVert" wrap="square" rtlCol="0">
                <a:spAutoFit/>
              </a:bodyPr>
              <a:lstStyle>
                <a:defPPr>
                  <a:defRPr lang="zh-CN"/>
                </a:defPPr>
                <a:lvl1pPr>
                  <a:lnSpc>
                    <a:spcPct val="130000"/>
                  </a:lnSpc>
                  <a:defRPr sz="1200" spc="600">
                    <a:solidFill>
                      <a:srgbClr val="EAE8E0"/>
                    </a:solidFill>
                    <a:latin typeface="方正小标宋简体" panose="03000509000000000000" pitchFamily="65" charset="-122"/>
                    <a:ea typeface="方正小标宋简体" panose="03000509000000000000" pitchFamily="65" charset="-122"/>
                  </a:defRPr>
                </a:lvl1pPr>
              </a:lstStyle>
              <a:p>
                <a:r>
                  <a:rPr lang="zh-CN" altLang="en-US" dirty="0">
                    <a:solidFill>
                      <a:schemeClr val="bg1"/>
                    </a:solidFill>
                    <a:latin typeface="Arial" panose="020B0604020202020204" pitchFamily="34" charset="0"/>
                    <a:ea typeface="苏新诗柳楷简" charset="0"/>
                    <a:cs typeface="苏新诗柳楷简" charset="0"/>
                    <a:sym typeface="Arial" panose="020B0604020202020204" pitchFamily="34" charset="0"/>
                  </a:rPr>
                  <a:t>春花秋月何时了？往事知多少。</a:t>
                </a:r>
              </a:p>
            </p:txBody>
          </p:sp>
        </p:grpSp>
      </p:grpSp>
      <p:grpSp>
        <p:nvGrpSpPr>
          <p:cNvPr id="23" name="组合 22"/>
          <p:cNvGrpSpPr/>
          <p:nvPr/>
        </p:nvGrpSpPr>
        <p:grpSpPr>
          <a:xfrm>
            <a:off x="982345" y="2524760"/>
            <a:ext cx="1614170" cy="2122805"/>
            <a:chOff x="2027" y="4120"/>
            <a:chExt cx="2542" cy="3343"/>
          </a:xfrm>
        </p:grpSpPr>
        <p:sp>
          <p:nvSpPr>
            <p:cNvPr id="24" name="文本框 23"/>
            <p:cNvSpPr txBox="1"/>
            <p:nvPr/>
          </p:nvSpPr>
          <p:spPr>
            <a:xfrm>
              <a:off x="2027" y="4120"/>
              <a:ext cx="1888" cy="2082"/>
            </a:xfrm>
            <a:prstGeom prst="rect">
              <a:avLst/>
            </a:prstGeom>
            <a:noFill/>
          </p:spPr>
          <p:txBody>
            <a:bodyPr wrap="none" rtlCol="0">
              <a:spAutoFit/>
            </a:bodyPr>
            <a:lstStyle/>
            <a:p>
              <a:pPr algn="ctr"/>
              <a:r>
                <a:rPr lang="zh-CN" altLang="en-US" sz="8000" dirty="0">
                  <a:solidFill>
                    <a:schemeClr val="bg1"/>
                  </a:solidFill>
                  <a:latin typeface="方正康体繁体" panose="03000509000000000000" charset="-122"/>
                  <a:ea typeface="方正康体繁体" panose="03000509000000000000" charset="-122"/>
                  <a:cs typeface="苏新诗柳楷简" charset="0"/>
                  <a:sym typeface="Arial" panose="020B0604020202020204" pitchFamily="34" charset="0"/>
                </a:rPr>
                <a:t>目</a:t>
              </a:r>
            </a:p>
          </p:txBody>
        </p:sp>
        <p:sp>
          <p:nvSpPr>
            <p:cNvPr id="25" name="文本框 24"/>
            <p:cNvSpPr txBox="1"/>
            <p:nvPr/>
          </p:nvSpPr>
          <p:spPr>
            <a:xfrm>
              <a:off x="2681" y="5381"/>
              <a:ext cx="1888" cy="2082"/>
            </a:xfrm>
            <a:prstGeom prst="rect">
              <a:avLst/>
            </a:prstGeom>
            <a:noFill/>
          </p:spPr>
          <p:txBody>
            <a:bodyPr wrap="none" rtlCol="0">
              <a:spAutoFit/>
            </a:bodyPr>
            <a:lstStyle/>
            <a:p>
              <a:pPr algn="ctr"/>
              <a:r>
                <a:rPr lang="zh-CN" altLang="en-US" sz="8000" dirty="0">
                  <a:solidFill>
                    <a:schemeClr val="bg1"/>
                  </a:solidFill>
                  <a:latin typeface="方正康体繁体" panose="03000509000000000000" charset="-122"/>
                  <a:ea typeface="方正康体繁体" panose="03000509000000000000" charset="-122"/>
                  <a:cs typeface="苏新诗柳楷简" charset="0"/>
                  <a:sym typeface="Arial" panose="020B0604020202020204" pitchFamily="34" charset="0"/>
                </a:rPr>
                <a:t>录</a:t>
              </a:r>
            </a:p>
          </p:txBody>
        </p:sp>
      </p:gr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heel(1)">
                                      <p:cBhvr>
                                        <p:cTn id="35" dur="20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a:off x="1679509" y="1124744"/>
            <a:ext cx="8352928" cy="4224469"/>
          </a:xfrm>
          <a:prstGeom prst="rect">
            <a:avLst/>
          </a:prstGeom>
          <a:blipFill rotWithShape="1">
            <a:blip r:embed="rId3"/>
            <a:stretch>
              <a:fillRect/>
            </a:stretch>
          </a:blipFill>
          <a:ln>
            <a:noFill/>
          </a:ln>
          <a:effectLst>
            <a:outerShdw blurRad="152400" dist="76200" dir="54000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cs typeface="+mn-ea"/>
              <a:sym typeface="+mn-lt"/>
            </a:endParaRPr>
          </a:p>
        </p:txBody>
      </p:sp>
      <p:sp>
        <p:nvSpPr>
          <p:cNvPr id="13" name="矩形 12"/>
          <p:cNvSpPr/>
          <p:nvPr/>
        </p:nvSpPr>
        <p:spPr>
          <a:xfrm>
            <a:off x="3119755" y="1802130"/>
            <a:ext cx="7488555" cy="3547110"/>
          </a:xfrm>
          <a:prstGeom prst="rect">
            <a:avLst/>
          </a:prstGeom>
          <a:blipFill rotWithShape="1">
            <a:blip r:embed="rId4"/>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cs typeface="+mn-ea"/>
              <a:sym typeface="+mn-lt"/>
            </a:endParaRPr>
          </a:p>
        </p:txBody>
      </p:sp>
      <p:sp>
        <p:nvSpPr>
          <p:cNvPr id="11" name="TextBox 15"/>
          <p:cNvSpPr txBox="1"/>
          <p:nvPr/>
        </p:nvSpPr>
        <p:spPr>
          <a:xfrm>
            <a:off x="5048124" y="3557875"/>
            <a:ext cx="3631763" cy="1190498"/>
          </a:xfrm>
          <a:prstGeom prst="rect">
            <a:avLst/>
          </a:prstGeom>
          <a:noFill/>
        </p:spPr>
        <p:txBody>
          <a:bodyPr vert="eaVert" wrap="square" rtlCol="0">
            <a:spAutoFit/>
          </a:bodyPr>
          <a:lstStyle/>
          <a:p>
            <a:pPr lvl="0" algn="dist">
              <a:lnSpc>
                <a:spcPct val="200000"/>
              </a:lnSpc>
              <a:defRPr/>
            </a:pPr>
            <a:r>
              <a:rPr lang="zh-CN" altLang="en-US" sz="1400" dirty="0">
                <a:solidFill>
                  <a:schemeClr val="bg1"/>
                </a:solidFill>
                <a:cs typeface="+mn-ea"/>
                <a:sym typeface="+mn-lt"/>
              </a:rPr>
              <a:t>昨夜斗回北，今朝岁起东；</a:t>
            </a:r>
          </a:p>
          <a:p>
            <a:pPr lvl="0" algn="dist">
              <a:lnSpc>
                <a:spcPct val="200000"/>
              </a:lnSpc>
              <a:defRPr/>
            </a:pPr>
            <a:r>
              <a:rPr lang="zh-CN" altLang="en-US" sz="1400" dirty="0">
                <a:solidFill>
                  <a:schemeClr val="bg1"/>
                </a:solidFill>
                <a:cs typeface="+mn-ea"/>
                <a:sym typeface="+mn-lt"/>
              </a:rPr>
              <a:t>我年已强壮，无禄尚忧农。</a:t>
            </a:r>
          </a:p>
          <a:p>
            <a:pPr lvl="0" algn="dist">
              <a:lnSpc>
                <a:spcPct val="200000"/>
              </a:lnSpc>
              <a:defRPr/>
            </a:pPr>
            <a:r>
              <a:rPr lang="zh-CN" altLang="en-US" sz="1400" dirty="0">
                <a:solidFill>
                  <a:schemeClr val="bg1"/>
                </a:solidFill>
                <a:cs typeface="+mn-ea"/>
                <a:sym typeface="+mn-lt"/>
              </a:rPr>
              <a:t>桑野就耕父，荷锄随牧童；</a:t>
            </a:r>
          </a:p>
          <a:p>
            <a:pPr lvl="0" algn="dist">
              <a:lnSpc>
                <a:spcPct val="200000"/>
              </a:lnSpc>
              <a:defRPr/>
            </a:pPr>
            <a:r>
              <a:rPr lang="zh-CN" altLang="en-US" sz="1400" dirty="0">
                <a:solidFill>
                  <a:schemeClr val="bg1"/>
                </a:solidFill>
                <a:cs typeface="+mn-ea"/>
                <a:sym typeface="+mn-lt"/>
              </a:rPr>
              <a:t>田家占气候，共说此年丰。</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250"/>
                                            <p:tgtEl>
                                              <p:spTgt spid="11"/>
                                            </p:tgtEl>
                                          </p:cBhvr>
                                        </p:animEffect>
                                        <p:anim calcmode="lin" valueType="num">
                                          <p:cBhvr>
                                            <p:cTn id="17" dur="1250" fill="hold"/>
                                            <p:tgtEl>
                                              <p:spTgt spid="11"/>
                                            </p:tgtEl>
                                            <p:attrNameLst>
                                              <p:attrName>ppt_x</p:attrName>
                                            </p:attrNameLst>
                                          </p:cBhvr>
                                          <p:tavLst>
                                            <p:tav tm="0">
                                              <p:val>
                                                <p:strVal val="#ppt_x"/>
                                              </p:val>
                                            </p:tav>
                                            <p:tav tm="100000">
                                              <p:val>
                                                <p:strVal val="#ppt_x"/>
                                              </p:val>
                                            </p:tav>
                                          </p:tavLst>
                                        </p:anim>
                                        <p:anim calcmode="lin" valueType="num">
                                          <p:cBhvr>
                                            <p:cTn id="18"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250"/>
                                            <p:tgtEl>
                                              <p:spTgt spid="11"/>
                                            </p:tgtEl>
                                          </p:cBhvr>
                                        </p:animEffect>
                                        <p:anim calcmode="lin" valueType="num">
                                          <p:cBhvr>
                                            <p:cTn id="17" dur="1250" fill="hold"/>
                                            <p:tgtEl>
                                              <p:spTgt spid="11"/>
                                            </p:tgtEl>
                                            <p:attrNameLst>
                                              <p:attrName>ppt_x</p:attrName>
                                            </p:attrNameLst>
                                          </p:cBhvr>
                                          <p:tavLst>
                                            <p:tav tm="0">
                                              <p:val>
                                                <p:strVal val="#ppt_x"/>
                                              </p:val>
                                            </p:tav>
                                            <p:tav tm="100000">
                                              <p:val>
                                                <p:strVal val="#ppt_x"/>
                                              </p:val>
                                            </p:tav>
                                          </p:tavLst>
                                        </p:anim>
                                        <p:anim calcmode="lin" valueType="num">
                                          <p:cBhvr>
                                            <p:cTn id="18"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1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solidFill>
            <a:srgbClr val="DDCDA9"/>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rot="10800000">
            <a:off x="1679509" y="1374673"/>
            <a:ext cx="7488832" cy="3456384"/>
          </a:xfrm>
          <a:prstGeom prst="rect">
            <a:avLst/>
          </a:prstGeom>
          <a:blipFill rotWithShape="1">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22" name="组合 21"/>
          <p:cNvGrpSpPr/>
          <p:nvPr/>
        </p:nvGrpSpPr>
        <p:grpSpPr>
          <a:xfrm>
            <a:off x="2886125" y="1584681"/>
            <a:ext cx="615553" cy="1339732"/>
            <a:chOff x="3773670" y="2691586"/>
            <a:chExt cx="615553" cy="1339732"/>
          </a:xfrm>
        </p:grpSpPr>
        <p:sp>
          <p:nvSpPr>
            <p:cNvPr id="24" name="文本框 23"/>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cs typeface="+mn-ea"/>
                  <a:sym typeface="+mn-lt"/>
                </a:rPr>
                <a:t>【</a:t>
              </a:r>
              <a:r>
                <a:rPr lang="zh-CN" altLang="en-US" sz="2800" dirty="0">
                  <a:cs typeface="+mn-ea"/>
                  <a:sym typeface="+mn-lt"/>
                </a:rPr>
                <a:t>壹</a:t>
              </a:r>
              <a:r>
                <a:rPr lang="en-US" altLang="zh-CN" sz="2800" dirty="0">
                  <a:cs typeface="+mn-ea"/>
                  <a:sym typeface="+mn-lt"/>
                </a:rPr>
                <a:t>】</a:t>
              </a:r>
              <a:endParaRPr lang="zh-CN" altLang="en-US" sz="2800" dirty="0">
                <a:cs typeface="+mn-ea"/>
                <a:sym typeface="+mn-lt"/>
              </a:endParaRPr>
            </a:p>
          </p:txBody>
        </p:sp>
        <p:cxnSp>
          <p:nvCxnSpPr>
            <p:cNvPr id="25" name="直接连接符 24"/>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4677666" y="2638590"/>
            <a:ext cx="615553" cy="1339732"/>
            <a:chOff x="3773670" y="2691586"/>
            <a:chExt cx="615553" cy="1339732"/>
          </a:xfrm>
        </p:grpSpPr>
        <p:sp>
          <p:nvSpPr>
            <p:cNvPr id="28" name="文本框 27"/>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cs typeface="+mn-ea"/>
                  <a:sym typeface="+mn-lt"/>
                </a:rPr>
                <a:t>【</a:t>
              </a:r>
              <a:r>
                <a:rPr lang="zh-CN" altLang="en-US" sz="2800" dirty="0">
                  <a:cs typeface="+mn-ea"/>
                  <a:sym typeface="+mn-lt"/>
                </a:rPr>
                <a:t>贰</a:t>
              </a:r>
              <a:r>
                <a:rPr lang="en-US" altLang="zh-CN" sz="2800" dirty="0">
                  <a:cs typeface="+mn-ea"/>
                  <a:sym typeface="+mn-lt"/>
                </a:rPr>
                <a:t>】</a:t>
              </a:r>
              <a:endParaRPr lang="zh-CN" altLang="en-US" sz="2800" dirty="0">
                <a:cs typeface="+mn-ea"/>
                <a:sym typeface="+mn-lt"/>
              </a:endParaRPr>
            </a:p>
          </p:txBody>
        </p:sp>
        <p:cxnSp>
          <p:nvCxnSpPr>
            <p:cNvPr id="29" name="直接连接符 28"/>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6343650" y="2111375"/>
            <a:ext cx="822325" cy="2223770"/>
          </a:xfrm>
          <a:prstGeom prst="rect">
            <a:avLst/>
          </a:prstGeom>
          <a:noFill/>
          <a:effectLst/>
        </p:spPr>
        <p:txBody>
          <a:bodyPr vert="eaVert" wrap="square" rtlCol="0">
            <a:spAutoFit/>
          </a:bodyPr>
          <a:lstStyle/>
          <a:p>
            <a:pPr>
              <a:lnSpc>
                <a:spcPct val="130000"/>
              </a:lnSpc>
            </a:pPr>
            <a:r>
              <a:rPr lang="zh-CN" altLang="en-US" sz="1600" spc="300" dirty="0">
                <a:solidFill>
                  <a:schemeClr val="bg1"/>
                </a:solidFill>
                <a:cs typeface="+mn-ea"/>
                <a:sym typeface="+mn-lt"/>
              </a:rPr>
              <a:t>春花秋月何时了？往事知多少。</a:t>
            </a:r>
          </a:p>
        </p:txBody>
      </p:sp>
      <p:sp>
        <p:nvSpPr>
          <p:cNvPr id="49" name="椭圆 48"/>
          <p:cNvSpPr>
            <a:spLocks noChangeAspect="1"/>
          </p:cNvSpPr>
          <p:nvPr/>
        </p:nvSpPr>
        <p:spPr>
          <a:xfrm>
            <a:off x="7890510" y="2111375"/>
            <a:ext cx="3215640" cy="3215640"/>
          </a:xfrm>
          <a:prstGeom prst="ellipse">
            <a:avLst/>
          </a:prstGeom>
          <a:blipFill>
            <a:blip r:embed="rId3"/>
            <a:stretch>
              <a:fillRect/>
            </a:stretch>
          </a:bli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硬笔楷书简体" panose="03000509000000000000" pitchFamily="65" charset="-122"/>
              <a:ea typeface="方正硬笔楷书简体" panose="03000509000000000000" pitchFamily="65"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2" presetClass="entr" presetSubtype="1" fill="hold" grpId="0" nodeType="withEffect">
                                      <p:stCondLst>
                                        <p:cond delay="0"/>
                                      </p:stCondLst>
                                      <p:iterate type="lt">
                                        <p:tmPct val="10000"/>
                                      </p:iterate>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31"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2" presetClass="entr" presetSubtype="1" fill="hold" grpId="0" nodeType="withEffect">
                                      <p:stCondLst>
                                        <p:cond delay="0"/>
                                      </p:stCondLst>
                                      <p:iterate type="lt">
                                        <p:tmPct val="10000"/>
                                      </p:iterate>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31" grpId="0" bldLvl="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a:off x="1679509" y="1124744"/>
            <a:ext cx="8352928" cy="4224469"/>
          </a:xfrm>
          <a:prstGeom prst="rect">
            <a:avLst/>
          </a:prstGeom>
          <a:solidFill>
            <a:srgbClr val="DDCDA9"/>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6" name="矩形 15"/>
          <p:cNvSpPr/>
          <p:nvPr/>
        </p:nvSpPr>
        <p:spPr>
          <a:xfrm>
            <a:off x="6590452" y="3683751"/>
            <a:ext cx="3299221" cy="1384610"/>
          </a:xfrm>
          <a:prstGeom prst="rect">
            <a:avLst/>
          </a:prstGeom>
        </p:spPr>
        <p:txBody>
          <a:bodyPr wrap="square">
            <a:spAutoFit/>
          </a:bodyPr>
          <a:lstStyle/>
          <a:p>
            <a:pPr algn="ctr">
              <a:lnSpc>
                <a:spcPct val="150000"/>
              </a:lnSpc>
            </a:pPr>
            <a:r>
              <a:rPr lang="en-US" altLang="zh-CN" sz="935" dirty="0">
                <a:solidFill>
                  <a:schemeClr val="tx1"/>
                </a:solidFill>
                <a:cs typeface="+mn-ea"/>
                <a:sym typeface="+mn-lt"/>
              </a:rPr>
              <a:t>OF THIS SCHEME, WE THANK YOU FOR YOUR READING, THE PROPOSAL IS IN WE UNDERSTAND YOUR COMPANY FOR THE RELEVANT REQUIREMENTS, AND PROPOSAL INFORMATION, THIS PAPER DISCUSSES THE SPECIFIC REQUIREMENTS</a:t>
            </a:r>
          </a:p>
        </p:txBody>
      </p:sp>
      <p:sp>
        <p:nvSpPr>
          <p:cNvPr id="17" name="TextBox 18"/>
          <p:cNvSpPr txBox="1"/>
          <p:nvPr/>
        </p:nvSpPr>
        <p:spPr>
          <a:xfrm>
            <a:off x="7273482" y="2723644"/>
            <a:ext cx="2031325" cy="584775"/>
          </a:xfrm>
          <a:prstGeom prst="rect">
            <a:avLst/>
          </a:prstGeom>
          <a:noFill/>
        </p:spPr>
        <p:txBody>
          <a:bodyPr wrap="none" rtlCol="0">
            <a:spAutoFit/>
          </a:bodyPr>
          <a:lstStyle/>
          <a:p>
            <a:r>
              <a:rPr lang="zh-CN" altLang="en-US" sz="3200" b="1" spc="400" dirty="0">
                <a:solidFill>
                  <a:schemeClr val="tx1"/>
                </a:solidFill>
                <a:cs typeface="+mn-ea"/>
                <a:sym typeface="+mn-lt"/>
              </a:rPr>
              <a:t>春花秋月</a:t>
            </a:r>
          </a:p>
        </p:txBody>
      </p:sp>
      <p:cxnSp>
        <p:nvCxnSpPr>
          <p:cNvPr id="18" name="直接连接符 17"/>
          <p:cNvCxnSpPr/>
          <p:nvPr/>
        </p:nvCxnSpPr>
        <p:spPr>
          <a:xfrm>
            <a:off x="6820254" y="2670837"/>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820254" y="3195568"/>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 name="图片 1" descr="148712330"/>
          <p:cNvPicPr>
            <a:picLocks noChangeAspect="1"/>
          </p:cNvPicPr>
          <p:nvPr/>
        </p:nvPicPr>
        <p:blipFill>
          <a:blip r:embed="rId3"/>
          <a:stretch>
            <a:fillRect/>
          </a:stretch>
        </p:blipFill>
        <p:spPr>
          <a:xfrm>
            <a:off x="3119755" y="1893570"/>
            <a:ext cx="2188210" cy="34061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0-#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0-#ppt_w/2"/>
                                              </p:val>
                                            </p:tav>
                                            <p:tav tm="100000">
                                              <p:val>
                                                <p:strVal val="#ppt_x"/>
                                              </p:val>
                                            </p:tav>
                                          </p:tavLst>
                                        </p:anim>
                                        <p:anim calcmode="lin" valueType="num">
                                          <p:cBhvr additive="base">
                                            <p:cTn id="20" dur="10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0-#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000" fill="hold"/>
                                            <p:tgtEl>
                                              <p:spTgt spid="19"/>
                                            </p:tgtEl>
                                            <p:attrNameLst>
                                              <p:attrName>ppt_x</p:attrName>
                                            </p:attrNameLst>
                                          </p:cBhvr>
                                          <p:tavLst>
                                            <p:tav tm="0">
                                              <p:val>
                                                <p:strVal val="0-#ppt_w/2"/>
                                              </p:val>
                                            </p:tav>
                                            <p:tav tm="100000">
                                              <p:val>
                                                <p:strVal val="#ppt_x"/>
                                              </p:val>
                                            </p:tav>
                                          </p:tavLst>
                                        </p:anim>
                                        <p:anim calcmode="lin" valueType="num">
                                          <p:cBhvr additive="base">
                                            <p:cTn id="2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0-#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0-#ppt_w/2"/>
                                              </p:val>
                                            </p:tav>
                                            <p:tav tm="100000">
                                              <p:val>
                                                <p:strVal val="#ppt_x"/>
                                              </p:val>
                                            </p:tav>
                                          </p:tavLst>
                                        </p:anim>
                                        <p:anim calcmode="lin" valueType="num">
                                          <p:cBhvr additive="base">
                                            <p:cTn id="20" dur="10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0-#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000" fill="hold"/>
                                            <p:tgtEl>
                                              <p:spTgt spid="19"/>
                                            </p:tgtEl>
                                            <p:attrNameLst>
                                              <p:attrName>ppt_x</p:attrName>
                                            </p:attrNameLst>
                                          </p:cBhvr>
                                          <p:tavLst>
                                            <p:tav tm="0">
                                              <p:val>
                                                <p:strVal val="0-#ppt_w/2"/>
                                              </p:val>
                                            </p:tav>
                                            <p:tav tm="100000">
                                              <p:val>
                                                <p:strVal val="#ppt_x"/>
                                              </p:val>
                                            </p:tav>
                                          </p:tavLst>
                                        </p:anim>
                                        <p:anim calcmode="lin" valueType="num">
                                          <p:cBhvr additive="base">
                                            <p:cTn id="2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16" grpId="0"/>
          <p:bldP spid="1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solidFill>
            <a:srgbClr val="DDCDA9"/>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a:off x="1679509" y="1374673"/>
            <a:ext cx="7488832" cy="3456384"/>
          </a:xfrm>
          <a:prstGeom prst="rect">
            <a:avLst/>
          </a:prstGeom>
          <a:blipFill rotWithShape="1">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 name="矩形 1"/>
          <p:cNvSpPr/>
          <p:nvPr/>
        </p:nvSpPr>
        <p:spPr>
          <a:xfrm>
            <a:off x="6432037" y="932723"/>
            <a:ext cx="3600400" cy="3600400"/>
          </a:xfrm>
          <a:prstGeom prst="rect">
            <a:avLst/>
          </a:prstGeom>
          <a:blipFill dpi="0" rotWithShape="1">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1" name="文本框 20"/>
          <p:cNvSpPr txBox="1"/>
          <p:nvPr/>
        </p:nvSpPr>
        <p:spPr>
          <a:xfrm>
            <a:off x="5029212" y="2107235"/>
            <a:ext cx="677108" cy="1815882"/>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2800" dirty="0">
              <a:latin typeface="+mn-lt"/>
              <a:ea typeface="+mn-ea"/>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effectLst/>
                <a:uLnTx/>
                <a:uFillTx/>
                <a:latin typeface="+mn-lt"/>
                <a:ea typeface="+mn-ea"/>
                <a:cs typeface="+mn-ea"/>
                <a:sym typeface="+mn-lt"/>
              </a:rPr>
              <a:t>极简</a:t>
            </a:r>
            <a:endParaRPr kumimoji="0" lang="en-US" altLang="zh-CN" sz="2800" b="0" i="0" u="none" strike="noStrike" kern="1200" cap="none" spc="0" normalizeH="0" baseline="0" noProof="0" dirty="0">
              <a:ln>
                <a:noFill/>
              </a:ln>
              <a:effectLst/>
              <a:uLnTx/>
              <a:uFillTx/>
              <a:latin typeface="+mn-lt"/>
              <a:ea typeface="+mn-ea"/>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effectLst/>
              <a:uLnTx/>
              <a:uFillTx/>
              <a:latin typeface="+mn-lt"/>
              <a:ea typeface="+mn-ea"/>
              <a:cs typeface="+mn-ea"/>
              <a:sym typeface="+mn-lt"/>
            </a:endParaRPr>
          </a:p>
        </p:txBody>
      </p:sp>
      <p:sp>
        <p:nvSpPr>
          <p:cNvPr id="22" name="文本框 21"/>
          <p:cNvSpPr txBox="1"/>
          <p:nvPr/>
        </p:nvSpPr>
        <p:spPr>
          <a:xfrm>
            <a:off x="3136909" y="2174271"/>
            <a:ext cx="1661993" cy="1844276"/>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8F7762"/>
                </a:solidFill>
                <a:effectLst/>
                <a:uLnTx/>
                <a:uFillTx/>
                <a:cs typeface="+mn-ea"/>
                <a:sym typeface="+mn-lt"/>
              </a:rPr>
              <a:t>请在这里，</a:t>
            </a:r>
            <a:endParaRPr kumimoji="0" lang="en-US" altLang="zh-CN" sz="1600" b="0" i="0" u="none" strike="noStrike" kern="1200" cap="none" spc="0" normalizeH="0" baseline="0" noProof="0" dirty="0">
              <a:ln>
                <a:noFill/>
              </a:ln>
              <a:solidFill>
                <a:srgbClr val="8F7762"/>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8F7762"/>
                </a:solidFill>
                <a:effectLst/>
                <a:uLnTx/>
                <a:uFillTx/>
                <a:cs typeface="+mn-ea"/>
                <a:sym typeface="+mn-lt"/>
              </a:rPr>
              <a:t>输入副标</a:t>
            </a:r>
            <a:endParaRPr kumimoji="0" lang="en-US" altLang="zh-CN" sz="1600" b="0" i="0" u="none" strike="noStrike" kern="1200" cap="none" spc="0" normalizeH="0" baseline="0" noProof="0" dirty="0">
              <a:ln>
                <a:noFill/>
              </a:ln>
              <a:solidFill>
                <a:srgbClr val="8F7762"/>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8F7762"/>
                </a:solidFill>
                <a:effectLst/>
                <a:uLnTx/>
                <a:uFillTx/>
                <a:cs typeface="+mn-ea"/>
                <a:sym typeface="+mn-lt"/>
              </a:rPr>
              <a:t>题输入副标题</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8F7762"/>
              </a:solidFill>
              <a:effectLst/>
              <a:uLnTx/>
              <a:uFillTx/>
              <a:cs typeface="+mn-ea"/>
              <a:sym typeface="+mn-lt"/>
            </a:endParaRPr>
          </a:p>
        </p:txBody>
      </p:sp>
      <p:sp>
        <p:nvSpPr>
          <p:cNvPr id="24" name="文本框 23"/>
          <p:cNvSpPr txBox="1"/>
          <p:nvPr/>
        </p:nvSpPr>
        <p:spPr>
          <a:xfrm>
            <a:off x="1819650" y="2180727"/>
            <a:ext cx="1661993" cy="1844276"/>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8F7762"/>
                </a:solidFill>
                <a:effectLst/>
                <a:uLnTx/>
                <a:uFillTx/>
                <a:cs typeface="+mn-ea"/>
                <a:sym typeface="+mn-lt"/>
              </a:rPr>
              <a:t>请在这里，</a:t>
            </a:r>
            <a:endParaRPr kumimoji="0" lang="en-US" altLang="zh-CN" sz="1600" b="0" i="0" u="none" strike="noStrike" kern="1200" cap="none" spc="0" normalizeH="0" baseline="0" noProof="0" dirty="0">
              <a:ln>
                <a:noFill/>
              </a:ln>
              <a:solidFill>
                <a:srgbClr val="8F7762"/>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8F7762"/>
                </a:solidFill>
                <a:effectLst/>
                <a:uLnTx/>
                <a:uFillTx/>
                <a:cs typeface="+mn-ea"/>
                <a:sym typeface="+mn-lt"/>
              </a:rPr>
              <a:t>输入副标</a:t>
            </a:r>
            <a:endParaRPr kumimoji="0" lang="en-US" altLang="zh-CN" sz="1600" b="0" i="0" u="none" strike="noStrike" kern="1200" cap="none" spc="0" normalizeH="0" baseline="0" noProof="0" dirty="0">
              <a:ln>
                <a:noFill/>
              </a:ln>
              <a:solidFill>
                <a:srgbClr val="8F7762"/>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8F7762"/>
                </a:solidFill>
                <a:effectLst/>
                <a:uLnTx/>
                <a:uFillTx/>
                <a:cs typeface="+mn-ea"/>
                <a:sym typeface="+mn-lt"/>
              </a:rPr>
              <a:t>题输入副标题</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8F7762"/>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2000">
                                          <p:cBhvr additive="base">
                                            <p:cTn id="15"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16" dur="3000" fill="hold"/>
                                            <p:tgtEl>
                                              <p:spTgt spid="2"/>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25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25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2" grpId="0" bldLvl="0" animBg="1"/>
          <p:bldP spid="21" grpId="0" animBg="1"/>
          <p:bldP spid="22"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3000" fill="hold"/>
                                            <p:tgtEl>
                                              <p:spTgt spid="2"/>
                                            </p:tgtEl>
                                            <p:attrNameLst>
                                              <p:attrName>ppt_x</p:attrName>
                                            </p:attrNameLst>
                                          </p:cBhvr>
                                          <p:tavLst>
                                            <p:tav tm="0">
                                              <p:val>
                                                <p:strVal val="1+#ppt_w/2"/>
                                              </p:val>
                                            </p:tav>
                                            <p:tav tm="100000">
                                              <p:val>
                                                <p:strVal val="#ppt_x"/>
                                              </p:val>
                                            </p:tav>
                                          </p:tavLst>
                                        </p:anim>
                                        <p:anim calcmode="lin" valueType="num">
                                          <p:cBhvr additive="base">
                                            <p:cTn id="16" dur="3000" fill="hold"/>
                                            <p:tgtEl>
                                              <p:spTgt spid="2"/>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25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25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2" grpId="0" bldLvl="0" animBg="1"/>
          <p:bldP spid="21" grpId="0" animBg="1"/>
          <p:bldP spid="22" grpId="0"/>
          <p:bldP spid="2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descr="2"/>
          <p:cNvPicPr>
            <a:picLocks noChangeAspect="1"/>
          </p:cNvPicPr>
          <p:nvPr/>
        </p:nvPicPr>
        <p:blipFill>
          <a:blip r:embed="rId3"/>
          <a:stretch>
            <a:fillRect/>
          </a:stretch>
        </p:blipFill>
        <p:spPr>
          <a:xfrm>
            <a:off x="29210" y="4860925"/>
            <a:ext cx="1891030" cy="1904365"/>
          </a:xfrm>
          <a:prstGeom prst="rect">
            <a:avLst/>
          </a:prstGeom>
        </p:spPr>
      </p:pic>
      <p:pic>
        <p:nvPicPr>
          <p:cNvPr id="7" name="图片 6" descr="h-"/>
          <p:cNvPicPr>
            <a:picLocks noChangeAspect="1"/>
          </p:cNvPicPr>
          <p:nvPr/>
        </p:nvPicPr>
        <p:blipFill>
          <a:blip r:embed="rId4"/>
          <a:stretch>
            <a:fillRect/>
          </a:stretch>
        </p:blipFill>
        <p:spPr>
          <a:xfrm>
            <a:off x="7192645" y="2112010"/>
            <a:ext cx="4942205" cy="4653280"/>
          </a:xfrm>
          <a:prstGeom prst="rect">
            <a:avLst/>
          </a:prstGeom>
        </p:spPr>
      </p:pic>
      <p:pic>
        <p:nvPicPr>
          <p:cNvPr id="8" name="图片 7" descr="xiaoniao"/>
          <p:cNvPicPr>
            <a:picLocks noChangeAspect="1"/>
          </p:cNvPicPr>
          <p:nvPr/>
        </p:nvPicPr>
        <p:blipFill>
          <a:blip r:embed="rId5"/>
          <a:stretch>
            <a:fillRect/>
          </a:stretch>
        </p:blipFill>
        <p:spPr>
          <a:xfrm>
            <a:off x="9980295" y="4996180"/>
            <a:ext cx="1646555" cy="1634490"/>
          </a:xfrm>
          <a:prstGeom prst="rect">
            <a:avLst/>
          </a:prstGeom>
        </p:spPr>
      </p:pic>
      <p:pic>
        <p:nvPicPr>
          <p:cNvPr id="9" name="图片 8" descr="niao"/>
          <p:cNvPicPr>
            <a:picLocks noChangeAspect="1"/>
          </p:cNvPicPr>
          <p:nvPr/>
        </p:nvPicPr>
        <p:blipFill>
          <a:blip r:embed="rId6"/>
          <a:stretch>
            <a:fillRect/>
          </a:stretch>
        </p:blipFill>
        <p:spPr>
          <a:xfrm>
            <a:off x="1461770" y="4281805"/>
            <a:ext cx="1828800" cy="1634490"/>
          </a:xfrm>
          <a:prstGeom prst="rect">
            <a:avLst/>
          </a:prstGeom>
        </p:spPr>
      </p:pic>
      <p:pic>
        <p:nvPicPr>
          <p:cNvPr id="10" name="图片 9" descr="zi"/>
          <p:cNvPicPr>
            <a:picLocks noChangeAspect="1"/>
          </p:cNvPicPr>
          <p:nvPr/>
        </p:nvPicPr>
        <p:blipFill>
          <a:blip r:embed="rId7"/>
          <a:stretch>
            <a:fillRect/>
          </a:stretch>
        </p:blipFill>
        <p:spPr>
          <a:xfrm>
            <a:off x="4854575" y="1443990"/>
            <a:ext cx="2007870" cy="4267835"/>
          </a:xfrm>
          <a:prstGeom prst="rect">
            <a:avLst/>
          </a:prstGeom>
        </p:spPr>
      </p:pic>
      <p:pic>
        <p:nvPicPr>
          <p:cNvPr id="11" name="图片 10" descr="4"/>
          <p:cNvPicPr>
            <a:picLocks noChangeAspect="1"/>
          </p:cNvPicPr>
          <p:nvPr/>
        </p:nvPicPr>
        <p:blipFill>
          <a:blip r:embed="rId8"/>
          <a:stretch>
            <a:fillRect/>
          </a:stretch>
        </p:blipFill>
        <p:spPr>
          <a:xfrm>
            <a:off x="690880" y="1032510"/>
            <a:ext cx="2199640" cy="3249295"/>
          </a:xfrm>
          <a:prstGeom prst="rect">
            <a:avLst/>
          </a:prstGeom>
        </p:spPr>
      </p:pic>
      <p:pic>
        <p:nvPicPr>
          <p:cNvPr id="12" name="图片 11" descr="1"/>
          <p:cNvPicPr>
            <a:picLocks noChangeAspect="1"/>
          </p:cNvPicPr>
          <p:nvPr/>
        </p:nvPicPr>
        <p:blipFill>
          <a:blip r:embed="rId9"/>
          <a:stretch>
            <a:fillRect/>
          </a:stretch>
        </p:blipFill>
        <p:spPr>
          <a:xfrm>
            <a:off x="29210" y="-1905"/>
            <a:ext cx="12105640" cy="659130"/>
          </a:xfrm>
          <a:prstGeom prst="rect">
            <a:avLst/>
          </a:prstGeom>
        </p:spPr>
      </p:pic>
      <p:pic>
        <p:nvPicPr>
          <p:cNvPr id="6" name="图片 5" descr="youbianhua-"/>
          <p:cNvPicPr>
            <a:picLocks noChangeAspect="1"/>
          </p:cNvPicPr>
          <p:nvPr/>
        </p:nvPicPr>
        <p:blipFill>
          <a:blip r:embed="rId10"/>
          <a:stretch>
            <a:fillRect/>
          </a:stretch>
        </p:blipFill>
        <p:spPr>
          <a:xfrm>
            <a:off x="9471660" y="-107315"/>
            <a:ext cx="2663190" cy="3689350"/>
          </a:xfrm>
          <a:prstGeom prst="rect">
            <a:avLst/>
          </a:prstGeom>
        </p:spPr>
      </p:pic>
      <p:grpSp>
        <p:nvGrpSpPr>
          <p:cNvPr id="3" name="组合 2"/>
          <p:cNvGrpSpPr/>
          <p:nvPr/>
        </p:nvGrpSpPr>
        <p:grpSpPr>
          <a:xfrm>
            <a:off x="1287145" y="2616200"/>
            <a:ext cx="1614170" cy="2122805"/>
            <a:chOff x="2027" y="4120"/>
            <a:chExt cx="2542" cy="3343"/>
          </a:xfrm>
        </p:grpSpPr>
        <p:sp>
          <p:nvSpPr>
            <p:cNvPr id="2" name="文本框 1"/>
            <p:cNvSpPr txBox="1"/>
            <p:nvPr/>
          </p:nvSpPr>
          <p:spPr>
            <a:xfrm>
              <a:off x="2027" y="4120"/>
              <a:ext cx="1888" cy="2082"/>
            </a:xfrm>
            <a:prstGeom prst="rect">
              <a:avLst/>
            </a:prstGeom>
            <a:noFill/>
          </p:spPr>
          <p:txBody>
            <a:bodyPr wrap="none" rtlCol="0">
              <a:spAutoFit/>
            </a:bodyPr>
            <a:lstStyle/>
            <a:p>
              <a:pPr algn="ctr"/>
              <a:r>
                <a:rPr lang="zh-CN" altLang="en-US" sz="8000" dirty="0">
                  <a:latin typeface="方正康体繁体" panose="03000509000000000000" charset="-122"/>
                  <a:ea typeface="方正康体繁体" panose="03000509000000000000" charset="-122"/>
                  <a:cs typeface="+mn-ea"/>
                  <a:sym typeface="+mn-lt"/>
                </a:rPr>
                <a:t>目</a:t>
              </a:r>
            </a:p>
          </p:txBody>
        </p:sp>
        <p:sp>
          <p:nvSpPr>
            <p:cNvPr id="5" name="文本框 4"/>
            <p:cNvSpPr txBox="1"/>
            <p:nvPr/>
          </p:nvSpPr>
          <p:spPr>
            <a:xfrm>
              <a:off x="2681" y="5381"/>
              <a:ext cx="1888" cy="2082"/>
            </a:xfrm>
            <a:prstGeom prst="rect">
              <a:avLst/>
            </a:prstGeom>
            <a:noFill/>
          </p:spPr>
          <p:txBody>
            <a:bodyPr wrap="none" rtlCol="0">
              <a:spAutoFit/>
            </a:bodyPr>
            <a:lstStyle/>
            <a:p>
              <a:pPr algn="ctr"/>
              <a:r>
                <a:rPr lang="zh-CN" altLang="en-US" sz="8000" dirty="0">
                  <a:latin typeface="方正康体繁体" panose="03000509000000000000" charset="-122"/>
                  <a:ea typeface="方正康体繁体" panose="03000509000000000000" charset="-122"/>
                  <a:cs typeface="+mn-ea"/>
                  <a:sym typeface="+mn-lt"/>
                </a:rPr>
                <a:t>录</a:t>
              </a:r>
            </a:p>
          </p:txBody>
        </p:sp>
      </p:gr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descr="148712334"/>
          <p:cNvPicPr>
            <a:picLocks noChangeAspect="1"/>
          </p:cNvPicPr>
          <p:nvPr/>
        </p:nvPicPr>
        <p:blipFill>
          <a:blip r:embed="rId3"/>
          <a:srcRect b="1998"/>
          <a:stretch>
            <a:fillRect/>
          </a:stretch>
        </p:blipFill>
        <p:spPr>
          <a:xfrm>
            <a:off x="-8890" y="-3810"/>
            <a:ext cx="4258310" cy="6879590"/>
          </a:xfrm>
          <a:prstGeom prst="rect">
            <a:avLst/>
          </a:prstGeom>
        </p:spPr>
      </p:pic>
      <p:sp>
        <p:nvSpPr>
          <p:cNvPr id="16" name="TextBox 15"/>
          <p:cNvSpPr txBox="1"/>
          <p:nvPr/>
        </p:nvSpPr>
        <p:spPr>
          <a:xfrm>
            <a:off x="2950710" y="2090163"/>
            <a:ext cx="677108" cy="2847624"/>
          </a:xfrm>
          <a:prstGeom prst="rect">
            <a:avLst/>
          </a:prstGeom>
          <a:noFill/>
          <a:ln>
            <a:noFill/>
          </a:ln>
        </p:spPr>
        <p:txBody>
          <a:bodyPr vert="eaVert" wrap="square" rtlCol="0">
            <a:spAutoFit/>
          </a:bodyPr>
          <a:lstStyle/>
          <a:p>
            <a:r>
              <a:rPr lang="zh-CN" altLang="en-US" sz="3200" dirty="0">
                <a:solidFill>
                  <a:srgbClr val="2C3F46"/>
                </a:solidFill>
              </a:rPr>
              <a:t>添加标题</a:t>
            </a:r>
          </a:p>
        </p:txBody>
      </p:sp>
      <p:sp>
        <p:nvSpPr>
          <p:cNvPr id="19" name="矩形 18"/>
          <p:cNvSpPr/>
          <p:nvPr/>
        </p:nvSpPr>
        <p:spPr>
          <a:xfrm>
            <a:off x="2956296" y="2084851"/>
            <a:ext cx="547416" cy="1878403"/>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C3F46"/>
              </a:solidFill>
            </a:endParaRPr>
          </a:p>
        </p:txBody>
      </p:sp>
      <p:sp>
        <p:nvSpPr>
          <p:cNvPr id="21" name="矩形 20"/>
          <p:cNvSpPr/>
          <p:nvPr/>
        </p:nvSpPr>
        <p:spPr>
          <a:xfrm>
            <a:off x="1397742" y="3513975"/>
            <a:ext cx="1396205" cy="1339104"/>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C3F46"/>
              </a:solidFill>
            </a:endParaRPr>
          </a:p>
        </p:txBody>
      </p:sp>
      <p:cxnSp>
        <p:nvCxnSpPr>
          <p:cNvPr id="8" name="line01" hidden="1"/>
          <p:cNvCxnSpPr/>
          <p:nvPr/>
        </p:nvCxnSpPr>
        <p:spPr>
          <a:xfrm>
            <a:off x="4657344" y="-27384"/>
            <a:ext cx="0" cy="6885384"/>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1008789" y="2602832"/>
            <a:ext cx="12192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490518" y="3799484"/>
            <a:ext cx="1210652" cy="768085"/>
          </a:xfrm>
          <a:prstGeom prst="rect">
            <a:avLst/>
          </a:prstGeom>
          <a:noFill/>
          <a:ln>
            <a:noFill/>
          </a:ln>
        </p:spPr>
        <p:txBody>
          <a:bodyPr vert="eaVert" wrap="square" rtlCol="0">
            <a:spAutoFit/>
          </a:bodyPr>
          <a:lstStyle/>
          <a:p>
            <a:r>
              <a:rPr lang="zh-CN" altLang="en-US" sz="6665" dirty="0">
                <a:solidFill>
                  <a:srgbClr val="2C3F46"/>
                </a:solidFill>
              </a:rPr>
              <a:t>壹</a:t>
            </a:r>
          </a:p>
        </p:txBody>
      </p:sp>
      <p:sp>
        <p:nvSpPr>
          <p:cNvPr id="12" name="TextBox 17"/>
          <p:cNvSpPr txBox="1"/>
          <p:nvPr/>
        </p:nvSpPr>
        <p:spPr>
          <a:xfrm>
            <a:off x="6696446" y="2265846"/>
            <a:ext cx="923330" cy="2496277"/>
          </a:xfrm>
          <a:prstGeom prst="rect">
            <a:avLst/>
          </a:prstGeom>
          <a:noFill/>
        </p:spPr>
        <p:txBody>
          <a:bodyPr vert="eaVert" wrap="square" rtlCol="0">
            <a:spAutoFit/>
          </a:bodyPr>
          <a:lstStyle/>
          <a:p>
            <a:r>
              <a:rPr lang="zh-CN" altLang="en-US" sz="2400" dirty="0">
                <a:solidFill>
                  <a:schemeClr val="bg1"/>
                </a:solidFill>
              </a:rPr>
              <a:t>留连戏蝶时时舞，自在娇莺恰恰啼。</a:t>
            </a:r>
          </a:p>
        </p:txBody>
      </p:sp>
      <p:pic>
        <p:nvPicPr>
          <p:cNvPr id="7" name="图片 6" descr="h-"/>
          <p:cNvPicPr>
            <a:picLocks noChangeAspect="1"/>
          </p:cNvPicPr>
          <p:nvPr/>
        </p:nvPicPr>
        <p:blipFill>
          <a:blip r:embed="rId4"/>
          <a:stretch>
            <a:fillRect/>
          </a:stretch>
        </p:blipFill>
        <p:spPr>
          <a:xfrm>
            <a:off x="9326880" y="4066540"/>
            <a:ext cx="2983230" cy="2809240"/>
          </a:xfrm>
          <a:prstGeom prst="rect">
            <a:avLst/>
          </a:prstGeom>
        </p:spPr>
      </p:pic>
      <p:pic>
        <p:nvPicPr>
          <p:cNvPr id="11" name="图片 10" descr="youbianhua-"/>
          <p:cNvPicPr>
            <a:picLocks noChangeAspect="1"/>
          </p:cNvPicPr>
          <p:nvPr/>
        </p:nvPicPr>
        <p:blipFill>
          <a:blip r:embed="rId5"/>
          <a:stretch>
            <a:fillRect/>
          </a:stretch>
        </p:blipFill>
        <p:spPr>
          <a:xfrm>
            <a:off x="9549130" y="-201295"/>
            <a:ext cx="2538730" cy="3517265"/>
          </a:xfrm>
          <a:prstGeom prst="rect">
            <a:avLst/>
          </a:prstGeom>
        </p:spPr>
      </p:pic>
      <p:pic>
        <p:nvPicPr>
          <p:cNvPr id="17" name="图片 16" descr="xiaoniao"/>
          <p:cNvPicPr>
            <a:picLocks noChangeAspect="1"/>
          </p:cNvPicPr>
          <p:nvPr/>
        </p:nvPicPr>
        <p:blipFill>
          <a:blip r:embed="rId6"/>
          <a:stretch>
            <a:fillRect/>
          </a:stretch>
        </p:blipFill>
        <p:spPr>
          <a:xfrm>
            <a:off x="8853805" y="5297170"/>
            <a:ext cx="1410335" cy="14001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ircle(in)">
                                      <p:cBhvr>
                                        <p:cTn id="14" dur="2000"/>
                                        <p:tgtEl>
                                          <p:spTgt spid="16"/>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ircle(in)">
                                      <p:cBhvr>
                                        <p:cTn id="17" dur="20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par>
                                <p:cTn id="33" presetID="16" presetClass="entr" presetSubtype="21"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rot="10800000">
            <a:off x="1679509" y="1124744"/>
            <a:ext cx="8352928" cy="4224469"/>
          </a:xfrm>
          <a:prstGeom prst="rect">
            <a:avLst/>
          </a:prstGeom>
          <a:solidFill>
            <a:srgbClr val="DDCDA9"/>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rot="10800000">
            <a:off x="3119669" y="1892829"/>
            <a:ext cx="7488832" cy="3456384"/>
          </a:xfrm>
          <a:prstGeom prst="rect">
            <a:avLst/>
          </a:prstGeom>
          <a:blipFill rotWithShape="1">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Text Box 15"/>
          <p:cNvSpPr txBox="1">
            <a:spLocks noChangeArrowheads="1"/>
          </p:cNvSpPr>
          <p:nvPr/>
        </p:nvSpPr>
        <p:spPr bwMode="auto">
          <a:xfrm>
            <a:off x="6676328" y="2690336"/>
            <a:ext cx="3635375" cy="700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bg1"/>
                </a:solidFill>
                <a:latin typeface="+mn-lt"/>
                <a:ea typeface="+mn-ea"/>
                <a:cs typeface="+mn-ea"/>
                <a:sym typeface="+mn-lt"/>
              </a:rPr>
              <a:t>输入您的内容输入您的内容输入您的内容。输入您的内容输入您的内容输入您的内容</a:t>
            </a:r>
          </a:p>
        </p:txBody>
      </p:sp>
      <p:sp>
        <p:nvSpPr>
          <p:cNvPr id="15" name="Text Box 16"/>
          <p:cNvSpPr txBox="1">
            <a:spLocks noChangeArrowheads="1"/>
          </p:cNvSpPr>
          <p:nvPr/>
        </p:nvSpPr>
        <p:spPr bwMode="auto">
          <a:xfrm>
            <a:off x="8599330" y="2323624"/>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latin typeface="+mn-lt"/>
                <a:ea typeface="+mn-ea"/>
                <a:cs typeface="+mn-ea"/>
                <a:sym typeface="+mn-lt"/>
              </a:rPr>
              <a:t>您的标题</a:t>
            </a:r>
          </a:p>
        </p:txBody>
      </p:sp>
      <p:sp>
        <p:nvSpPr>
          <p:cNvPr id="21" name="Text Box 17"/>
          <p:cNvSpPr txBox="1">
            <a:spLocks noChangeArrowheads="1"/>
          </p:cNvSpPr>
          <p:nvPr/>
        </p:nvSpPr>
        <p:spPr bwMode="auto">
          <a:xfrm>
            <a:off x="6366802" y="2383949"/>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latin typeface="+mn-lt"/>
                <a:ea typeface="+mn-ea"/>
                <a:cs typeface="+mn-ea"/>
                <a:sym typeface="+mn-lt"/>
              </a:rPr>
              <a:t>Your title</a:t>
            </a:r>
            <a:endParaRPr lang="zh-CN" altLang="en-US" sz="2000">
              <a:latin typeface="+mn-lt"/>
              <a:ea typeface="+mn-ea"/>
              <a:cs typeface="+mn-ea"/>
              <a:sym typeface="+mn-lt"/>
            </a:endParaRPr>
          </a:p>
        </p:txBody>
      </p:sp>
      <p:sp>
        <p:nvSpPr>
          <p:cNvPr id="22" name="Text Box 15"/>
          <p:cNvSpPr txBox="1">
            <a:spLocks noChangeArrowheads="1"/>
          </p:cNvSpPr>
          <p:nvPr/>
        </p:nvSpPr>
        <p:spPr bwMode="auto">
          <a:xfrm>
            <a:off x="6727704" y="4130388"/>
            <a:ext cx="3635375" cy="700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bg1"/>
                </a:solidFill>
                <a:latin typeface="+mn-lt"/>
                <a:ea typeface="+mn-ea"/>
                <a:cs typeface="+mn-ea"/>
                <a:sym typeface="+mn-lt"/>
              </a:rPr>
              <a:t>输入您的内容输入您的内容输入您的内容。输入您的内容输入您的内容输入您的内容</a:t>
            </a:r>
          </a:p>
        </p:txBody>
      </p:sp>
      <p:sp>
        <p:nvSpPr>
          <p:cNvPr id="24" name="Text Box 16"/>
          <p:cNvSpPr txBox="1">
            <a:spLocks noChangeArrowheads="1"/>
          </p:cNvSpPr>
          <p:nvPr/>
        </p:nvSpPr>
        <p:spPr bwMode="auto">
          <a:xfrm>
            <a:off x="8650706" y="3763676"/>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bg1"/>
                </a:solidFill>
                <a:latin typeface="+mn-lt"/>
                <a:ea typeface="+mn-ea"/>
                <a:cs typeface="+mn-ea"/>
                <a:sym typeface="+mn-lt"/>
              </a:rPr>
              <a:t>您的标题</a:t>
            </a:r>
          </a:p>
        </p:txBody>
      </p:sp>
      <p:sp>
        <p:nvSpPr>
          <p:cNvPr id="25" name="Text Box 17"/>
          <p:cNvSpPr txBox="1">
            <a:spLocks noChangeArrowheads="1"/>
          </p:cNvSpPr>
          <p:nvPr/>
        </p:nvSpPr>
        <p:spPr bwMode="auto">
          <a:xfrm>
            <a:off x="6418178" y="3824001"/>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latin typeface="+mn-lt"/>
                <a:ea typeface="+mn-ea"/>
                <a:cs typeface="+mn-ea"/>
                <a:sym typeface="+mn-lt"/>
              </a:rPr>
              <a:t>Y</a:t>
            </a:r>
            <a:r>
              <a:rPr lang="zh-CN" altLang="en-US" sz="1400">
                <a:solidFill>
                  <a:schemeClr val="bg1"/>
                </a:solidFill>
                <a:latin typeface="+mn-lt"/>
                <a:ea typeface="+mn-ea"/>
                <a:cs typeface="+mn-ea"/>
                <a:sym typeface="+mn-lt"/>
              </a:rPr>
              <a:t>our title</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14" grpId="0" bldLvl="0" autoUpdateAnimBg="0"/>
          <p:bldP spid="15" grpId="0" bldLvl="0" autoUpdateAnimBg="0"/>
          <p:bldP spid="21" grpId="0" bldLvl="0" autoUpdateAnimBg="0"/>
          <p:bldP spid="22" grpId="0" bldLvl="0" autoUpdateAnimBg="0"/>
          <p:bldP spid="24" grpId="0" bldLvl="0" autoUpdateAnimBg="0"/>
          <p:bldP spid="25"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14" grpId="0" bldLvl="0" autoUpdateAnimBg="0"/>
          <p:bldP spid="15" grpId="0" bldLvl="0" autoUpdateAnimBg="0"/>
          <p:bldP spid="21" grpId="0" bldLvl="0" autoUpdateAnimBg="0"/>
          <p:bldP spid="22" grpId="0" bldLvl="0" autoUpdateAnimBg="0"/>
          <p:bldP spid="24" grpId="0" bldLvl="0" autoUpdateAnimBg="0"/>
          <p:bldP spid="25" grpId="0" bldLvl="0" autoUpdateAnimBg="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solidFill>
            <a:srgbClr val="DDCDA9"/>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a:off x="1679509" y="1374673"/>
            <a:ext cx="7488832" cy="3456384"/>
          </a:xfrm>
          <a:prstGeom prst="rect">
            <a:avLst/>
          </a:prstGeom>
          <a:blipFill rotWithShape="1">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 name="矩形 1"/>
          <p:cNvSpPr/>
          <p:nvPr/>
        </p:nvSpPr>
        <p:spPr>
          <a:xfrm>
            <a:off x="6432037" y="932723"/>
            <a:ext cx="3600400" cy="36004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98" name="组合 97"/>
          <p:cNvGrpSpPr/>
          <p:nvPr/>
        </p:nvGrpSpPr>
        <p:grpSpPr>
          <a:xfrm rot="5234399">
            <a:off x="6640934" y="1225526"/>
            <a:ext cx="3182605" cy="3211498"/>
            <a:chOff x="7018338" y="5334002"/>
            <a:chExt cx="1223963" cy="1235075"/>
          </a:xfrm>
          <a:solidFill>
            <a:srgbClr val="B3AB8D"/>
          </a:solidFill>
        </p:grpSpPr>
        <p:sp>
          <p:nvSpPr>
            <p:cNvPr id="99"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0"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1"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2"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3"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4"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5"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6"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7"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8"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9"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120" name="Text Box 12"/>
          <p:cNvSpPr txBox="1">
            <a:spLocks noChangeArrowheads="1"/>
          </p:cNvSpPr>
          <p:nvPr/>
        </p:nvSpPr>
        <p:spPr bwMode="auto">
          <a:xfrm>
            <a:off x="5834970" y="2207093"/>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chemeClr val="bg1"/>
                </a:solidFill>
                <a:latin typeface="+mn-lt"/>
                <a:ea typeface="+mn-ea"/>
                <a:cs typeface="+mn-ea"/>
                <a:sym typeface="+mn-lt"/>
              </a:rPr>
              <a:t>您的子标题</a:t>
            </a:r>
          </a:p>
        </p:txBody>
      </p:sp>
      <p:sp>
        <p:nvSpPr>
          <p:cNvPr id="121" name="Text Box 14"/>
          <p:cNvSpPr txBox="1">
            <a:spLocks noChangeArrowheads="1"/>
          </p:cNvSpPr>
          <p:nvPr/>
        </p:nvSpPr>
        <p:spPr bwMode="auto">
          <a:xfrm>
            <a:off x="5571578" y="2207093"/>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bg1"/>
                </a:solidFill>
                <a:latin typeface="+mn-lt"/>
                <a:ea typeface="+mn-ea"/>
                <a:cs typeface="+mn-ea"/>
                <a:sym typeface="+mn-lt"/>
              </a:rPr>
              <a:t>Your content title·Your sub-title</a:t>
            </a:r>
          </a:p>
        </p:txBody>
      </p:sp>
      <p:sp>
        <p:nvSpPr>
          <p:cNvPr id="122" name="Text Box 16"/>
          <p:cNvSpPr txBox="1">
            <a:spLocks noChangeArrowheads="1"/>
          </p:cNvSpPr>
          <p:nvPr/>
        </p:nvSpPr>
        <p:spPr bwMode="auto">
          <a:xfrm>
            <a:off x="2794528" y="2310386"/>
            <a:ext cx="2893100" cy="223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mn-lt"/>
                <a:ea typeface="+mn-ea"/>
                <a:cs typeface="+mn-ea"/>
                <a:sym typeface="+mn-lt"/>
              </a:rPr>
              <a:t>输入您的内容输入您的内容输入您的内容输入您的内容输入您的内容输入您的内容输入您的内容输入您的内容输入您的内容。</a:t>
            </a:r>
          </a:p>
          <a:p>
            <a:pPr eaLnBrk="1" hangingPunct="1"/>
            <a:endParaRPr lang="zh-CN" altLang="en-US" sz="1600" dirty="0">
              <a:solidFill>
                <a:schemeClr val="bg1"/>
              </a:solidFill>
              <a:latin typeface="+mn-lt"/>
              <a:ea typeface="+mn-ea"/>
              <a:cs typeface="+mn-ea"/>
              <a:sym typeface="+mn-lt"/>
            </a:endParaRPr>
          </a:p>
          <a:p>
            <a:pPr eaLnBrk="1" hangingPunct="1"/>
            <a:r>
              <a:rPr lang="zh-CN" altLang="en-US" sz="1600" dirty="0">
                <a:solidFill>
                  <a:schemeClr val="bg1"/>
                </a:solidFill>
                <a:latin typeface="+mn-lt"/>
                <a:ea typeface="+mn-ea"/>
                <a:cs typeface="+mn-ea"/>
                <a:sym typeface="+mn-lt"/>
              </a:rPr>
              <a:t>输入您的内容输入您的内容，输入您的内容输入您的内容输入您的内容。</a:t>
            </a:r>
          </a:p>
        </p:txBody>
      </p:sp>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466" t="562" r="3466" b="1525"/>
          <a:stretch>
            <a:fillRect/>
          </a:stretch>
        </p:blipFill>
        <p:spPr>
          <a:xfrm>
            <a:off x="6851015" y="1409065"/>
            <a:ext cx="2762885" cy="2791460"/>
          </a:xfrm>
          <a:prstGeom prst="ellipse">
            <a:avLst/>
          </a:prstGeom>
        </p:spPr>
      </p:pic>
      <p:pic>
        <p:nvPicPr>
          <p:cNvPr id="4" name="图片 3" descr="2"/>
          <p:cNvPicPr>
            <a:picLocks noChangeAspect="1"/>
          </p:cNvPicPr>
          <p:nvPr/>
        </p:nvPicPr>
        <p:blipFill>
          <a:blip r:embed="rId5"/>
          <a:stretch>
            <a:fillRect/>
          </a:stretch>
        </p:blipFill>
        <p:spPr>
          <a:xfrm>
            <a:off x="13970" y="-635"/>
            <a:ext cx="1891030" cy="1904365"/>
          </a:xfrm>
          <a:prstGeom prst="rect">
            <a:avLst/>
          </a:prstGeom>
        </p:spPr>
      </p:pic>
      <p:pic>
        <p:nvPicPr>
          <p:cNvPr id="11" name="图片 10" descr="youbianhua-"/>
          <p:cNvPicPr>
            <a:picLocks noChangeAspect="1"/>
          </p:cNvPicPr>
          <p:nvPr/>
        </p:nvPicPr>
        <p:blipFill>
          <a:blip r:embed="rId6"/>
          <a:stretch>
            <a:fillRect/>
          </a:stretch>
        </p:blipFill>
        <p:spPr>
          <a:xfrm>
            <a:off x="9644380" y="4200525"/>
            <a:ext cx="2538730" cy="35172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2000">
                                          <p:cBhvr additive="base">
                                            <p:cTn id="15"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fade">
                                          <p:cBhvr>
                                            <p:cTn id="20" dur="1000"/>
                                            <p:tgtEl>
                                              <p:spTgt spid="1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1000"/>
                                            <p:tgtEl>
                                              <p:spTgt spid="121"/>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10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2" grpId="0" animBg="1"/>
          <p:bldP spid="120" grpId="0" bldLvl="0" autoUpdateAnimBg="0"/>
          <p:bldP spid="121" grpId="0" bldLvl="0" autoUpdateAnimBg="0"/>
          <p:bldP spid="122"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3000" fill="hold"/>
                                            <p:tgtEl>
                                              <p:spTgt spid="2"/>
                                            </p:tgtEl>
                                            <p:attrNameLst>
                                              <p:attrName>ppt_x</p:attrName>
                                            </p:attrNameLst>
                                          </p:cBhvr>
                                          <p:tavLst>
                                            <p:tav tm="0">
                                              <p:val>
                                                <p:strVal val="1+#ppt_w/2"/>
                                              </p:val>
                                            </p:tav>
                                            <p:tav tm="100000">
                                              <p:val>
                                                <p:strVal val="#ppt_x"/>
                                              </p:val>
                                            </p:tav>
                                          </p:tavLst>
                                        </p:anim>
                                        <p:anim calcmode="lin" valueType="num">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fade">
                                          <p:cBhvr>
                                            <p:cTn id="20" dur="1000"/>
                                            <p:tgtEl>
                                              <p:spTgt spid="1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1000"/>
                                            <p:tgtEl>
                                              <p:spTgt spid="121"/>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10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2" grpId="0" animBg="1"/>
          <p:bldP spid="120" grpId="0" bldLvl="0" autoUpdateAnimBg="0"/>
          <p:bldP spid="121" grpId="0" bldLvl="0" autoUpdateAnimBg="0"/>
          <p:bldP spid="122" grpId="0" bldLvl="0" autoUpdateAnimBg="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 name="矩形 47"/>
          <p:cNvSpPr/>
          <p:nvPr/>
        </p:nvSpPr>
        <p:spPr>
          <a:xfrm>
            <a:off x="2617921" y="994501"/>
            <a:ext cx="304337" cy="2331643"/>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6" name="矩形 45"/>
          <p:cNvSpPr/>
          <p:nvPr/>
        </p:nvSpPr>
        <p:spPr>
          <a:xfrm>
            <a:off x="5077041" y="802480"/>
            <a:ext cx="304337" cy="3099728"/>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矩形 43"/>
          <p:cNvSpPr/>
          <p:nvPr/>
        </p:nvSpPr>
        <p:spPr>
          <a:xfrm>
            <a:off x="7440150" y="994501"/>
            <a:ext cx="304337" cy="2331643"/>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8688289" y="562453"/>
            <a:ext cx="304337" cy="4059835"/>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a:fillRect/>
          </a:stretch>
        </p:blipFill>
        <p:spPr>
          <a:xfrm>
            <a:off x="2367046" y="-27383"/>
            <a:ext cx="922949" cy="1714500"/>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a:fillRect/>
          </a:stretch>
        </p:blipFill>
        <p:spPr>
          <a:xfrm>
            <a:off x="4826166" y="-27383"/>
            <a:ext cx="922949" cy="1714500"/>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a:fillRect/>
          </a:stretch>
        </p:blipFill>
        <p:spPr>
          <a:xfrm>
            <a:off x="3578027" y="-27383"/>
            <a:ext cx="922949" cy="1714500"/>
          </a:xfrm>
          <a:prstGeom prst="rect">
            <a:avLst/>
          </a:prstGeom>
        </p:spPr>
      </p:pic>
      <p:cxnSp>
        <p:nvCxnSpPr>
          <p:cNvPr id="9" name="line01" hidden="1"/>
          <p:cNvCxnSpPr/>
          <p:nvPr/>
        </p:nvCxnSpPr>
        <p:spPr>
          <a:xfrm>
            <a:off x="4657344" y="0"/>
            <a:ext cx="0" cy="68580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0" name="line01" hidden="1"/>
          <p:cNvCxnSpPr/>
          <p:nvPr/>
        </p:nvCxnSpPr>
        <p:spPr>
          <a:xfrm>
            <a:off x="0" y="2619756"/>
            <a:ext cx="12192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a:fillRect/>
          </a:stretch>
        </p:blipFill>
        <p:spPr>
          <a:xfrm>
            <a:off x="5978294" y="-27383"/>
            <a:ext cx="922949" cy="1714500"/>
          </a:xfrm>
          <a:prstGeom prst="rect">
            <a:avLst/>
          </a:prstGeom>
          <a:noFill/>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a:fillRect/>
          </a:stretch>
        </p:blipFill>
        <p:spPr>
          <a:xfrm>
            <a:off x="8437414" y="-27383"/>
            <a:ext cx="922949" cy="1714500"/>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a:fillRect/>
          </a:stretch>
        </p:blipFill>
        <p:spPr>
          <a:xfrm>
            <a:off x="7189275" y="-27383"/>
            <a:ext cx="922949" cy="1714500"/>
          </a:xfrm>
          <a:prstGeom prst="rect">
            <a:avLst/>
          </a:prstGeom>
        </p:spPr>
      </p:pic>
      <p:sp>
        <p:nvSpPr>
          <p:cNvPr id="92" name="TextBox 91"/>
          <p:cNvSpPr txBox="1"/>
          <p:nvPr/>
        </p:nvSpPr>
        <p:spPr>
          <a:xfrm>
            <a:off x="3757225" y="4862315"/>
            <a:ext cx="410433" cy="2791155"/>
          </a:xfrm>
          <a:prstGeom prst="rect">
            <a:avLst/>
          </a:prstGeom>
          <a:noFill/>
        </p:spPr>
        <p:txBody>
          <a:bodyPr vert="eaVert" wrap="square" rtlCol="0">
            <a:spAutoFit/>
          </a:bodyPr>
          <a:lstStyle/>
          <a:p>
            <a:r>
              <a:rPr lang="zh-CN" altLang="en-US" sz="1465" dirty="0"/>
              <a:t>请输入您的标题</a:t>
            </a:r>
          </a:p>
        </p:txBody>
      </p:sp>
      <p:sp>
        <p:nvSpPr>
          <p:cNvPr id="94" name="TextBox 93"/>
          <p:cNvSpPr txBox="1"/>
          <p:nvPr/>
        </p:nvSpPr>
        <p:spPr>
          <a:xfrm>
            <a:off x="6157492" y="5342368"/>
            <a:ext cx="410433" cy="2791155"/>
          </a:xfrm>
          <a:prstGeom prst="rect">
            <a:avLst/>
          </a:prstGeom>
          <a:noFill/>
        </p:spPr>
        <p:txBody>
          <a:bodyPr vert="eaVert" wrap="square" rtlCol="0">
            <a:spAutoFit/>
          </a:bodyPr>
          <a:lstStyle/>
          <a:p>
            <a:r>
              <a:rPr lang="zh-CN" altLang="en-US" sz="1465" dirty="0"/>
              <a:t>请输入您的标题</a:t>
            </a:r>
          </a:p>
        </p:txBody>
      </p:sp>
      <p:pic>
        <p:nvPicPr>
          <p:cNvPr id="18" name="图片 17" descr="148712332"/>
          <p:cNvPicPr>
            <a:picLocks noChangeAspect="1"/>
          </p:cNvPicPr>
          <p:nvPr/>
        </p:nvPicPr>
        <p:blipFill>
          <a:blip r:embed="rId4"/>
          <a:srcRect l="2616" t="1121" r="-2616" b="-1121"/>
          <a:stretch>
            <a:fillRect/>
          </a:stretch>
        </p:blipFill>
        <p:spPr>
          <a:xfrm>
            <a:off x="2001520" y="1897380"/>
            <a:ext cx="2330450" cy="4034155"/>
          </a:xfrm>
          <a:prstGeom prst="rect">
            <a:avLst/>
          </a:prstGeom>
        </p:spPr>
      </p:pic>
      <p:pic>
        <p:nvPicPr>
          <p:cNvPr id="19" name="图片 18" descr="148712330"/>
          <p:cNvPicPr>
            <a:picLocks noChangeAspect="1"/>
          </p:cNvPicPr>
          <p:nvPr/>
        </p:nvPicPr>
        <p:blipFill>
          <a:blip r:embed="rId5"/>
          <a:stretch>
            <a:fillRect/>
          </a:stretch>
        </p:blipFill>
        <p:spPr>
          <a:xfrm>
            <a:off x="4793615" y="1897380"/>
            <a:ext cx="2289810" cy="4033520"/>
          </a:xfrm>
          <a:prstGeom prst="rect">
            <a:avLst/>
          </a:prstGeom>
        </p:spPr>
      </p:pic>
      <p:pic>
        <p:nvPicPr>
          <p:cNvPr id="20" name="图片 19" descr="148712319"/>
          <p:cNvPicPr>
            <a:picLocks noChangeAspect="1"/>
          </p:cNvPicPr>
          <p:nvPr/>
        </p:nvPicPr>
        <p:blipFill>
          <a:blip r:embed="rId6"/>
          <a:srcRect b="5000"/>
          <a:stretch>
            <a:fillRect/>
          </a:stretch>
        </p:blipFill>
        <p:spPr>
          <a:xfrm>
            <a:off x="7590155" y="1897380"/>
            <a:ext cx="2439035" cy="40335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0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200"/>
                                  </p:stCondLst>
                                  <p:childTnLst>
                                    <p:set>
                                      <p:cBhvr>
                                        <p:cTn id="58" dur="1" fill="hold">
                                          <p:stCondLst>
                                            <p:cond delay="0"/>
                                          </p:stCondLst>
                                        </p:cTn>
                                        <p:tgtEl>
                                          <p:spTgt spid="94"/>
                                        </p:tgtEl>
                                        <p:attrNameLst>
                                          <p:attrName>style.visibility</p:attrName>
                                        </p:attrNameLst>
                                      </p:cBhvr>
                                      <p:to>
                                        <p:strVal val="visible"/>
                                      </p:to>
                                    </p:set>
                                    <p:animEffect transition="in" filter="wipe(up)">
                                      <p:cBhvr>
                                        <p:cTn id="59" dur="750"/>
                                        <p:tgtEl>
                                          <p:spTgt spid="9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200"/>
                                  </p:stCondLst>
                                  <p:childTnLst>
                                    <p:set>
                                      <p:cBhvr>
                                        <p:cTn id="63" dur="1" fill="hold">
                                          <p:stCondLst>
                                            <p:cond delay="0"/>
                                          </p:stCondLst>
                                        </p:cTn>
                                        <p:tgtEl>
                                          <p:spTgt spid="92"/>
                                        </p:tgtEl>
                                        <p:attrNameLst>
                                          <p:attrName>style.visibility</p:attrName>
                                        </p:attrNameLst>
                                      </p:cBhvr>
                                      <p:to>
                                        <p:strVal val="visible"/>
                                      </p:to>
                                    </p:set>
                                    <p:animEffect transition="in" filter="wipe(up)">
                                      <p:cBhvr>
                                        <p:cTn id="64" dur="7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6" grpId="0" animBg="1"/>
      <p:bldP spid="44" grpId="0" animBg="1"/>
      <p:bldP spid="43" grpId="0" animBg="1"/>
      <p:bldP spid="92" grpId="0"/>
      <p:bldP spid="9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矩形 12"/>
          <p:cNvSpPr/>
          <p:nvPr/>
        </p:nvSpPr>
        <p:spPr>
          <a:xfrm>
            <a:off x="2005434" y="1727758"/>
            <a:ext cx="7488832" cy="3456384"/>
          </a:xfrm>
          <a:prstGeom prst="rect">
            <a:avLst/>
          </a:prstGeom>
          <a:solidFill>
            <a:srgbClr val="DDCDA9"/>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 name="矩形 1"/>
          <p:cNvSpPr/>
          <p:nvPr/>
        </p:nvSpPr>
        <p:spPr>
          <a:xfrm>
            <a:off x="6757962" y="1285808"/>
            <a:ext cx="3600400" cy="36004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矩形 11"/>
          <p:cNvSpPr/>
          <p:nvPr/>
        </p:nvSpPr>
        <p:spPr>
          <a:xfrm>
            <a:off x="2306613" y="3782085"/>
            <a:ext cx="3299221" cy="1384610"/>
          </a:xfrm>
          <a:prstGeom prst="rect">
            <a:avLst/>
          </a:prstGeom>
        </p:spPr>
        <p:txBody>
          <a:bodyPr wrap="square">
            <a:spAutoFit/>
          </a:bodyPr>
          <a:lstStyle/>
          <a:p>
            <a:pPr>
              <a:lnSpc>
                <a:spcPct val="150000"/>
              </a:lnSpc>
            </a:pPr>
            <a:r>
              <a:rPr lang="en-US" altLang="zh-CN" sz="935" dirty="0">
                <a:solidFill>
                  <a:schemeClr val="bg1"/>
                </a:solidFill>
                <a:cs typeface="+mn-ea"/>
                <a:sym typeface="+mn-lt"/>
              </a:rPr>
              <a:t>OF THIS SCHEME, WE THANK YOU FOR YOUR READING, THE PROPOSAL IS IN WE UNDERSTAND YOUR COMPANY FOR THE RELEVANT REQUIREMENTS, AND PROPOSAL INFORMATION, THIS PAPER DISCUSSES THE SPECIFIC REQUIREMENTS</a:t>
            </a:r>
          </a:p>
        </p:txBody>
      </p:sp>
      <p:grpSp>
        <p:nvGrpSpPr>
          <p:cNvPr id="21" name="组合 20"/>
          <p:cNvGrpSpPr/>
          <p:nvPr/>
        </p:nvGrpSpPr>
        <p:grpSpPr>
          <a:xfrm>
            <a:off x="4001915" y="2446518"/>
            <a:ext cx="615553" cy="1339732"/>
            <a:chOff x="3773670" y="2691586"/>
            <a:chExt cx="615553" cy="1339732"/>
          </a:xfrm>
        </p:grpSpPr>
        <p:sp>
          <p:nvSpPr>
            <p:cNvPr id="22" name="文本框 21"/>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cs typeface="+mn-ea"/>
                  <a:sym typeface="+mn-lt"/>
                </a:rPr>
                <a:t>【</a:t>
              </a:r>
              <a:r>
                <a:rPr lang="zh-CN" altLang="en-US" sz="2800" dirty="0">
                  <a:cs typeface="+mn-ea"/>
                  <a:sym typeface="+mn-lt"/>
                </a:rPr>
                <a:t>壹</a:t>
              </a:r>
              <a:r>
                <a:rPr lang="en-US" altLang="zh-CN" sz="2800" dirty="0">
                  <a:cs typeface="+mn-ea"/>
                  <a:sym typeface="+mn-lt"/>
                </a:rPr>
                <a:t>】</a:t>
              </a:r>
              <a:endParaRPr lang="zh-CN" altLang="en-US" sz="2800" dirty="0">
                <a:cs typeface="+mn-ea"/>
                <a:sym typeface="+mn-lt"/>
              </a:endParaRPr>
            </a:p>
          </p:txBody>
        </p:sp>
        <p:cxnSp>
          <p:nvCxnSpPr>
            <p:cNvPr id="24" name="直接连接符 23"/>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5788125" y="1727757"/>
            <a:ext cx="615553" cy="1339732"/>
            <a:chOff x="3773670" y="2691586"/>
            <a:chExt cx="615553" cy="1339732"/>
          </a:xfrm>
        </p:grpSpPr>
        <p:sp>
          <p:nvSpPr>
            <p:cNvPr id="27" name="文本框 26"/>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cs typeface="+mn-ea"/>
                  <a:sym typeface="+mn-lt"/>
                </a:rPr>
                <a:t>【</a:t>
              </a:r>
              <a:r>
                <a:rPr lang="zh-CN" altLang="en-US" sz="2800" dirty="0">
                  <a:cs typeface="+mn-ea"/>
                  <a:sym typeface="+mn-lt"/>
                </a:rPr>
                <a:t>贰</a:t>
              </a:r>
              <a:r>
                <a:rPr lang="en-US" altLang="zh-CN" sz="2800" dirty="0">
                  <a:cs typeface="+mn-ea"/>
                  <a:sym typeface="+mn-lt"/>
                </a:rPr>
                <a:t>】</a:t>
              </a:r>
              <a:endParaRPr lang="zh-CN" altLang="en-US" sz="2800" dirty="0">
                <a:cs typeface="+mn-ea"/>
                <a:sym typeface="+mn-lt"/>
              </a:endParaRPr>
            </a:p>
          </p:txBody>
        </p:sp>
        <p:cxnSp>
          <p:nvCxnSpPr>
            <p:cNvPr id="28" name="直接连接符 27"/>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30" name="TextBox 15"/>
          <p:cNvSpPr txBox="1"/>
          <p:nvPr/>
        </p:nvSpPr>
        <p:spPr>
          <a:xfrm>
            <a:off x="7283160" y="2225819"/>
            <a:ext cx="2769989" cy="2071527"/>
          </a:xfrm>
          <a:prstGeom prst="rect">
            <a:avLst/>
          </a:prstGeom>
          <a:noFill/>
        </p:spPr>
        <p:txBody>
          <a:bodyPr vert="eaVert" wrap="square" rtlCol="0">
            <a:spAutoFit/>
          </a:bodyPr>
          <a:lstStyle/>
          <a:p>
            <a:pPr lvl="0">
              <a:lnSpc>
                <a:spcPct val="200000"/>
              </a:lnSpc>
              <a:defRPr/>
            </a:pPr>
            <a:r>
              <a:rPr lang="zh-CN" altLang="en-US" sz="1400" dirty="0">
                <a:cs typeface="+mn-ea"/>
                <a:sym typeface="+mn-lt"/>
              </a:rPr>
              <a:t>春花秋月何时了？往事知多少。小楼昨夜又东风，故国不堪回首月明中。</a:t>
            </a:r>
            <a:br>
              <a:rPr lang="zh-CN" altLang="en-US" sz="1400" dirty="0">
                <a:cs typeface="+mn-ea"/>
                <a:sym typeface="+mn-lt"/>
              </a:rPr>
            </a:br>
            <a:r>
              <a:rPr lang="zh-CN" altLang="en-US" sz="1400" dirty="0">
                <a:cs typeface="+mn-ea"/>
                <a:sym typeface="+mn-lt"/>
              </a:rPr>
              <a:t>雕栏玉砌应犹在，只是朱颜改。问君能有几多愁？恰似一江春水向东流。</a:t>
            </a:r>
          </a:p>
        </p:txBody>
      </p:sp>
      <p:sp>
        <p:nvSpPr>
          <p:cNvPr id="47" name="椭圆 46"/>
          <p:cNvSpPr>
            <a:spLocks noChangeAspect="1"/>
          </p:cNvSpPr>
          <p:nvPr/>
        </p:nvSpPr>
        <p:spPr>
          <a:xfrm>
            <a:off x="1522241" y="1499630"/>
            <a:ext cx="2286900" cy="2286900"/>
          </a:xfrm>
          <a:prstGeom prst="ellipse">
            <a:avLst/>
          </a:prstGeom>
          <a:blipFill>
            <a:blip r:embed="rId3"/>
            <a:stretch>
              <a:fillRect/>
            </a:stretch>
          </a:bli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硬笔楷书简体" panose="03000509000000000000" pitchFamily="65" charset="-122"/>
              <a:ea typeface="方正硬笔楷书简体" panose="03000509000000000000" pitchFamily="65"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2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42000">
                                          <p:cBhvr additive="base">
                                            <p:cTn id="7"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8" dur="2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2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2000">
                                          <p:cBhvr additive="base">
                                            <p:cTn id="1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12" dur="30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250"/>
                                            <p:tgtEl>
                                              <p:spTgt spid="30"/>
                                            </p:tgtEl>
                                          </p:cBhvr>
                                        </p:animEffect>
                                        <p:anim calcmode="lin" valueType="num">
                                          <p:cBhvr>
                                            <p:cTn id="28" dur="1250" fill="hold"/>
                                            <p:tgtEl>
                                              <p:spTgt spid="30"/>
                                            </p:tgtEl>
                                            <p:attrNameLst>
                                              <p:attrName>ppt_x</p:attrName>
                                            </p:attrNameLst>
                                          </p:cBhvr>
                                          <p:tavLst>
                                            <p:tav tm="0">
                                              <p:val>
                                                <p:strVal val="#ppt_x"/>
                                              </p:val>
                                            </p:tav>
                                            <p:tav tm="100000">
                                              <p:val>
                                                <p:strVal val="#ppt_x"/>
                                              </p:val>
                                            </p:tav>
                                          </p:tavLst>
                                        </p:anim>
                                        <p:anim calcmode="lin" valueType="num">
                                          <p:cBhvr>
                                            <p:cTn id="29" dur="1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animBg="1"/>
          <p:bldP spid="12"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0" fill="hold"/>
                                            <p:tgtEl>
                                              <p:spTgt spid="13"/>
                                            </p:tgtEl>
                                            <p:attrNameLst>
                                              <p:attrName>ppt_x</p:attrName>
                                            </p:attrNameLst>
                                          </p:cBhvr>
                                          <p:tavLst>
                                            <p:tav tm="0">
                                              <p:val>
                                                <p:strVal val="0-#ppt_w/2"/>
                                              </p:val>
                                            </p:tav>
                                            <p:tav tm="100000">
                                              <p:val>
                                                <p:strVal val="#ppt_x"/>
                                              </p:val>
                                            </p:tav>
                                          </p:tavLst>
                                        </p:anim>
                                        <p:anim calcmode="lin" valueType="num">
                                          <p:cBhvr additive="base">
                                            <p:cTn id="8" dur="2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0" fill="hold"/>
                                            <p:tgtEl>
                                              <p:spTgt spid="2"/>
                                            </p:tgtEl>
                                            <p:attrNameLst>
                                              <p:attrName>ppt_x</p:attrName>
                                            </p:attrNameLst>
                                          </p:cBhvr>
                                          <p:tavLst>
                                            <p:tav tm="0">
                                              <p:val>
                                                <p:strVal val="1+#ppt_w/2"/>
                                              </p:val>
                                            </p:tav>
                                            <p:tav tm="100000">
                                              <p:val>
                                                <p:strVal val="#ppt_x"/>
                                              </p:val>
                                            </p:tav>
                                          </p:tavLst>
                                        </p:anim>
                                        <p:anim calcmode="lin" valueType="num">
                                          <p:cBhvr additive="base">
                                            <p:cTn id="12" dur="30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250"/>
                                            <p:tgtEl>
                                              <p:spTgt spid="30"/>
                                            </p:tgtEl>
                                          </p:cBhvr>
                                        </p:animEffect>
                                        <p:anim calcmode="lin" valueType="num">
                                          <p:cBhvr>
                                            <p:cTn id="28" dur="1250" fill="hold"/>
                                            <p:tgtEl>
                                              <p:spTgt spid="30"/>
                                            </p:tgtEl>
                                            <p:attrNameLst>
                                              <p:attrName>ppt_x</p:attrName>
                                            </p:attrNameLst>
                                          </p:cBhvr>
                                          <p:tavLst>
                                            <p:tav tm="0">
                                              <p:val>
                                                <p:strVal val="#ppt_x"/>
                                              </p:val>
                                            </p:tav>
                                            <p:tav tm="100000">
                                              <p:val>
                                                <p:strVal val="#ppt_x"/>
                                              </p:val>
                                            </p:tav>
                                          </p:tavLst>
                                        </p:anim>
                                        <p:anim calcmode="lin" valueType="num">
                                          <p:cBhvr>
                                            <p:cTn id="29" dur="1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animBg="1"/>
          <p:bldP spid="12" grpId="0"/>
          <p:bldP spid="3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descr="148712334"/>
          <p:cNvPicPr>
            <a:picLocks noChangeAspect="1"/>
          </p:cNvPicPr>
          <p:nvPr/>
        </p:nvPicPr>
        <p:blipFill>
          <a:blip r:embed="rId3"/>
          <a:srcRect b="1998"/>
          <a:stretch>
            <a:fillRect/>
          </a:stretch>
        </p:blipFill>
        <p:spPr>
          <a:xfrm>
            <a:off x="-8890" y="-3810"/>
            <a:ext cx="4258310" cy="6879590"/>
          </a:xfrm>
          <a:prstGeom prst="rect">
            <a:avLst/>
          </a:prstGeom>
        </p:spPr>
      </p:pic>
      <p:sp>
        <p:nvSpPr>
          <p:cNvPr id="16" name="TextBox 15"/>
          <p:cNvSpPr txBox="1"/>
          <p:nvPr/>
        </p:nvSpPr>
        <p:spPr>
          <a:xfrm>
            <a:off x="2950710" y="2090163"/>
            <a:ext cx="677108" cy="2847624"/>
          </a:xfrm>
          <a:prstGeom prst="rect">
            <a:avLst/>
          </a:prstGeom>
          <a:noFill/>
          <a:ln>
            <a:noFill/>
          </a:ln>
        </p:spPr>
        <p:txBody>
          <a:bodyPr vert="eaVert" wrap="square" rtlCol="0">
            <a:spAutoFit/>
          </a:bodyPr>
          <a:lstStyle/>
          <a:p>
            <a:r>
              <a:rPr lang="zh-CN" altLang="en-US" sz="3200" dirty="0">
                <a:solidFill>
                  <a:srgbClr val="2C3F46"/>
                </a:solidFill>
              </a:rPr>
              <a:t>添加标题</a:t>
            </a:r>
          </a:p>
        </p:txBody>
      </p:sp>
      <p:sp>
        <p:nvSpPr>
          <p:cNvPr id="19" name="矩形 18"/>
          <p:cNvSpPr/>
          <p:nvPr/>
        </p:nvSpPr>
        <p:spPr>
          <a:xfrm>
            <a:off x="2956296" y="2084851"/>
            <a:ext cx="547416" cy="1878403"/>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C3F46"/>
              </a:solidFill>
            </a:endParaRPr>
          </a:p>
        </p:txBody>
      </p:sp>
      <p:sp>
        <p:nvSpPr>
          <p:cNvPr id="21" name="矩形 20"/>
          <p:cNvSpPr/>
          <p:nvPr/>
        </p:nvSpPr>
        <p:spPr>
          <a:xfrm>
            <a:off x="1397742" y="3513975"/>
            <a:ext cx="1396205" cy="1339104"/>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C3F46"/>
              </a:solidFill>
            </a:endParaRPr>
          </a:p>
        </p:txBody>
      </p:sp>
      <p:cxnSp>
        <p:nvCxnSpPr>
          <p:cNvPr id="8" name="line01" hidden="1"/>
          <p:cNvCxnSpPr/>
          <p:nvPr/>
        </p:nvCxnSpPr>
        <p:spPr>
          <a:xfrm>
            <a:off x="4657344" y="-27384"/>
            <a:ext cx="0" cy="6885384"/>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1008789" y="2602832"/>
            <a:ext cx="12192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490518" y="3799484"/>
            <a:ext cx="1210652" cy="768085"/>
          </a:xfrm>
          <a:prstGeom prst="rect">
            <a:avLst/>
          </a:prstGeom>
          <a:noFill/>
          <a:ln>
            <a:noFill/>
          </a:ln>
        </p:spPr>
        <p:txBody>
          <a:bodyPr vert="eaVert" wrap="square" rtlCol="0">
            <a:spAutoFit/>
          </a:bodyPr>
          <a:lstStyle/>
          <a:p>
            <a:r>
              <a:rPr lang="zh-CN" altLang="en-US" sz="6665" dirty="0">
                <a:solidFill>
                  <a:srgbClr val="2C3F46"/>
                </a:solidFill>
              </a:rPr>
              <a:t>壹</a:t>
            </a:r>
          </a:p>
        </p:txBody>
      </p:sp>
      <p:sp>
        <p:nvSpPr>
          <p:cNvPr id="12" name="TextBox 17"/>
          <p:cNvSpPr txBox="1"/>
          <p:nvPr/>
        </p:nvSpPr>
        <p:spPr>
          <a:xfrm>
            <a:off x="6696446" y="2265846"/>
            <a:ext cx="923330" cy="2496277"/>
          </a:xfrm>
          <a:prstGeom prst="rect">
            <a:avLst/>
          </a:prstGeom>
          <a:noFill/>
        </p:spPr>
        <p:txBody>
          <a:bodyPr vert="eaVert" wrap="square" rtlCol="0">
            <a:spAutoFit/>
          </a:bodyPr>
          <a:lstStyle/>
          <a:p>
            <a:r>
              <a:rPr lang="zh-CN" altLang="en-US" sz="2400" dirty="0">
                <a:solidFill>
                  <a:schemeClr val="bg1"/>
                </a:solidFill>
              </a:rPr>
              <a:t>留连戏蝶时时舞，自在娇莺恰恰啼。</a:t>
            </a:r>
          </a:p>
        </p:txBody>
      </p:sp>
      <p:pic>
        <p:nvPicPr>
          <p:cNvPr id="7" name="图片 6" descr="h-"/>
          <p:cNvPicPr>
            <a:picLocks noChangeAspect="1"/>
          </p:cNvPicPr>
          <p:nvPr/>
        </p:nvPicPr>
        <p:blipFill>
          <a:blip r:embed="rId4"/>
          <a:stretch>
            <a:fillRect/>
          </a:stretch>
        </p:blipFill>
        <p:spPr>
          <a:xfrm>
            <a:off x="9326880" y="4066540"/>
            <a:ext cx="2983230" cy="2809240"/>
          </a:xfrm>
          <a:prstGeom prst="rect">
            <a:avLst/>
          </a:prstGeom>
        </p:spPr>
      </p:pic>
      <p:pic>
        <p:nvPicPr>
          <p:cNvPr id="11" name="图片 10" descr="youbianhua-"/>
          <p:cNvPicPr>
            <a:picLocks noChangeAspect="1"/>
          </p:cNvPicPr>
          <p:nvPr/>
        </p:nvPicPr>
        <p:blipFill>
          <a:blip r:embed="rId5"/>
          <a:stretch>
            <a:fillRect/>
          </a:stretch>
        </p:blipFill>
        <p:spPr>
          <a:xfrm>
            <a:off x="9549130" y="-201295"/>
            <a:ext cx="2538730" cy="3517265"/>
          </a:xfrm>
          <a:prstGeom prst="rect">
            <a:avLst/>
          </a:prstGeom>
        </p:spPr>
      </p:pic>
      <p:pic>
        <p:nvPicPr>
          <p:cNvPr id="17" name="图片 16" descr="xiaoniao"/>
          <p:cNvPicPr>
            <a:picLocks noChangeAspect="1"/>
          </p:cNvPicPr>
          <p:nvPr/>
        </p:nvPicPr>
        <p:blipFill>
          <a:blip r:embed="rId6"/>
          <a:stretch>
            <a:fillRect/>
          </a:stretch>
        </p:blipFill>
        <p:spPr>
          <a:xfrm>
            <a:off x="8853805" y="5297170"/>
            <a:ext cx="1410335" cy="14001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p:nvSpPr>
        <p:spPr>
          <a:xfrm rot="10800000">
            <a:off x="1679509" y="1124744"/>
            <a:ext cx="8352928" cy="4224469"/>
          </a:xfrm>
          <a:prstGeom prst="rect">
            <a:avLst/>
          </a:prstGeom>
          <a:blipFill rotWithShape="1">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cs typeface="+mn-ea"/>
              <a:sym typeface="+mn-lt"/>
            </a:endParaRPr>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cs typeface="+mn-ea"/>
              <a:sym typeface="+mn-lt"/>
            </a:endParaRPr>
          </a:p>
        </p:txBody>
      </p:sp>
      <p:sp>
        <p:nvSpPr>
          <p:cNvPr id="20" name="矩形 19"/>
          <p:cNvSpPr/>
          <p:nvPr/>
        </p:nvSpPr>
        <p:spPr>
          <a:xfrm>
            <a:off x="2206678" y="2114564"/>
            <a:ext cx="3600400" cy="3600400"/>
          </a:xfrm>
          <a:prstGeom prst="rect">
            <a:avLst/>
          </a:prstGeom>
          <a:blipFill dpi="0" rotWithShape="1">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cs typeface="+mn-ea"/>
              <a:sym typeface="+mn-lt"/>
            </a:endParaRPr>
          </a:p>
        </p:txBody>
      </p:sp>
      <p:sp>
        <p:nvSpPr>
          <p:cNvPr id="18" name="文本框 17"/>
          <p:cNvSpPr txBox="1"/>
          <p:nvPr/>
        </p:nvSpPr>
        <p:spPr>
          <a:xfrm>
            <a:off x="9192094" y="2850895"/>
            <a:ext cx="1415772" cy="2485617"/>
          </a:xfrm>
          <a:prstGeom prst="rect">
            <a:avLst/>
          </a:prstGeom>
          <a:noFill/>
        </p:spPr>
        <p:txBody>
          <a:bodyPr vert="eaVert" wrap="none" rtlCol="0">
            <a:spAutoFit/>
          </a:bodyPr>
          <a:lstStyle/>
          <a:p>
            <a:r>
              <a:rPr lang="zh-CN" altLang="en-US" sz="8000" dirty="0">
                <a:cs typeface="+mn-ea"/>
                <a:sym typeface="+mn-lt"/>
              </a:rPr>
              <a:t>春</a:t>
            </a:r>
            <a:r>
              <a:rPr lang="en-US" altLang="zh-CN" sz="8000" dirty="0">
                <a:cs typeface="+mn-ea"/>
                <a:sym typeface="+mn-lt"/>
              </a:rPr>
              <a:t>·</a:t>
            </a:r>
            <a:r>
              <a:rPr lang="zh-CN" altLang="en-US" sz="8000" dirty="0">
                <a:cs typeface="+mn-ea"/>
                <a:sym typeface="+mn-lt"/>
              </a:rPr>
              <a:t>天</a:t>
            </a:r>
          </a:p>
        </p:txBody>
      </p:sp>
      <p:sp>
        <p:nvSpPr>
          <p:cNvPr id="19" name="文本框 18"/>
          <p:cNvSpPr txBox="1"/>
          <p:nvPr/>
        </p:nvSpPr>
        <p:spPr>
          <a:xfrm>
            <a:off x="8577176" y="3638968"/>
            <a:ext cx="615553" cy="909864"/>
          </a:xfrm>
          <a:prstGeom prst="rect">
            <a:avLst/>
          </a:prstGeom>
          <a:noFill/>
        </p:spPr>
        <p:txBody>
          <a:bodyPr vert="eaVert" wrap="none" rtlCol="0">
            <a:spAutoFit/>
          </a:bodyPr>
          <a:lstStyle/>
          <a:p>
            <a:r>
              <a:rPr lang="zh-CN" altLang="en-US" sz="2800" dirty="0">
                <a:cs typeface="+mn-ea"/>
                <a:sym typeface="+mn-lt"/>
              </a:rPr>
              <a:t>新 春</a:t>
            </a:r>
          </a:p>
        </p:txBody>
      </p:sp>
      <p:sp>
        <p:nvSpPr>
          <p:cNvPr id="23" name="文本框 22"/>
          <p:cNvSpPr txBox="1"/>
          <p:nvPr/>
        </p:nvSpPr>
        <p:spPr>
          <a:xfrm>
            <a:off x="5807187" y="3638968"/>
            <a:ext cx="2769989" cy="1307216"/>
          </a:xfrm>
          <a:prstGeom prst="rect">
            <a:avLst/>
          </a:prstGeom>
          <a:noFill/>
        </p:spPr>
        <p:txBody>
          <a:bodyPr vert="eaVert" wrap="square" rtlCol="0">
            <a:spAutoFit/>
          </a:bodyPr>
          <a:lstStyle/>
          <a:p>
            <a:pPr lvl="0">
              <a:lnSpc>
                <a:spcPct val="150000"/>
              </a:lnSpc>
            </a:pPr>
            <a:r>
              <a:rPr lang="zh-CN" altLang="en-US" sz="1400" dirty="0">
                <a:cs typeface="+mn-ea"/>
                <a:sym typeface="+mn-lt"/>
              </a:rPr>
              <a:t>南陌春风早，东邻曙色斜。</a:t>
            </a:r>
          </a:p>
          <a:p>
            <a:pPr lvl="0">
              <a:lnSpc>
                <a:spcPct val="150000"/>
              </a:lnSpc>
            </a:pPr>
            <a:r>
              <a:rPr lang="zh-CN" altLang="en-US" sz="1400" dirty="0">
                <a:cs typeface="+mn-ea"/>
                <a:sym typeface="+mn-lt"/>
              </a:rPr>
              <a:t>一花开楚国，双燕入卢家。</a:t>
            </a:r>
          </a:p>
          <a:p>
            <a:pPr lvl="0">
              <a:lnSpc>
                <a:spcPct val="150000"/>
              </a:lnSpc>
            </a:pPr>
            <a:r>
              <a:rPr lang="zh-CN" altLang="en-US" sz="1400" dirty="0">
                <a:cs typeface="+mn-ea"/>
                <a:sym typeface="+mn-lt"/>
              </a:rPr>
              <a:t>眠罢梳云髻，妆成上锦车。</a:t>
            </a:r>
          </a:p>
          <a:p>
            <a:pPr lvl="0">
              <a:lnSpc>
                <a:spcPct val="150000"/>
              </a:lnSpc>
            </a:pPr>
            <a:r>
              <a:rPr lang="zh-CN" altLang="en-US" sz="1400" dirty="0">
                <a:cs typeface="+mn-ea"/>
                <a:sym typeface="+mn-lt"/>
              </a:rPr>
              <a:t>谁知如昔日，更浣越溪纱。</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55"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strVal val="#ppt_w*0.70"/>
                                              </p:val>
                                            </p:tav>
                                            <p:tav tm="100000">
                                              <p:val>
                                                <p:strVal val="#ppt_w"/>
                                              </p:val>
                                            </p:tav>
                                          </p:tavLst>
                                        </p:anim>
                                        <p:anim calcmode="lin" valueType="num">
                                          <p:cBhvr>
                                            <p:cTn id="20" dur="1000" fill="hold"/>
                                            <p:tgtEl>
                                              <p:spTgt spid="18"/>
                                            </p:tgtEl>
                                            <p:attrNameLst>
                                              <p:attrName>ppt_h</p:attrName>
                                            </p:attrNameLst>
                                          </p:cBhvr>
                                          <p:tavLst>
                                            <p:tav tm="0">
                                              <p:val>
                                                <p:strVal val="#ppt_h"/>
                                              </p:val>
                                            </p:tav>
                                            <p:tav tm="100000">
                                              <p:val>
                                                <p:strVal val="#ppt_h"/>
                                              </p:val>
                                            </p:tav>
                                          </p:tavLst>
                                        </p:anim>
                                        <p:animEffect transition="in" filter="fade">
                                          <p:cBhvr>
                                            <p:cTn id="21" dur="1000"/>
                                            <p:tgtEl>
                                              <p:spTgt spid="18"/>
                                            </p:tgtEl>
                                          </p:cBhvr>
                                        </p:animEffect>
                                      </p:childTnLst>
                                    </p:cTn>
                                  </p:par>
                                </p:childTnLst>
                              </p:cTn>
                            </p:par>
                            <p:par>
                              <p:cTn id="22" fill="hold">
                                <p:stCondLst>
                                  <p:cond delay="20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9">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19">
                                                <p:txEl>
                                                  <p:pRg st="0" end="0"/>
                                                </p:txEl>
                                              </p:spTgt>
                                            </p:tgtEl>
                                            <p:attrNameLst>
                                              <p:attrName>ppt_w</p:attrName>
                                            </p:attrNameLst>
                                          </p:cBhvr>
                                        </p:anim>
                                        <p:anim by="(#ppt_w*0.50)" calcmode="lin" valueType="num">
                                          <p:cBhvr>
                                            <p:cTn id="26" dur="500" decel="50000" autoRev="1" fill="hold">
                                              <p:stCondLst>
                                                <p:cond delay="0"/>
                                              </p:stCondLst>
                                            </p:cTn>
                                            <p:tgtEl>
                                              <p:spTgt spid="19">
                                                <p:txEl>
                                                  <p:pRg st="0" end="0"/>
                                                </p:txEl>
                                              </p:spTgt>
                                            </p:tgtEl>
                                            <p:attrNameLst>
                                              <p:attrName>ppt_x</p:attrName>
                                            </p:attrNameLst>
                                          </p:cBhvr>
                                        </p:anim>
                                        <p:anim from="(-#ppt_h/2)" to="(#ppt_y)" calcmode="lin" valueType="num">
                                          <p:cBhvr>
                                            <p:cTn id="27" dur="1000" fill="hold">
                                              <p:stCondLst>
                                                <p:cond delay="0"/>
                                              </p:stCondLst>
                                            </p:cTn>
                                            <p:tgtEl>
                                              <p:spTgt spid="19">
                                                <p:txEl>
                                                  <p:pRg st="0" end="0"/>
                                                </p:txEl>
                                              </p:spTgt>
                                            </p:tgtEl>
                                            <p:attrNameLst>
                                              <p:attrName>ppt_y</p:attrName>
                                            </p:attrNameLst>
                                          </p:cBhvr>
                                        </p:anim>
                                        <p:animRot by="21600000">
                                          <p:cBhvr>
                                            <p:cTn id="28" dur="1000" fill="hold">
                                              <p:stCondLst>
                                                <p:cond delay="0"/>
                                              </p:stCondLst>
                                            </p:cTn>
                                            <p:tgtEl>
                                              <p:spTgt spid="19">
                                                <p:txEl>
                                                  <p:pRg st="0" end="0"/>
                                                </p:txEl>
                                              </p:spTgt>
                                            </p:tgtEl>
                                            <p:attrNameLst>
                                              <p:attrName>r</p:attrName>
                                            </p:attrNameLst>
                                          </p:cBhvr>
                                        </p:animRot>
                                      </p:childTnLst>
                                    </p:cTn>
                                  </p:par>
                                </p:childTnLst>
                              </p:cTn>
                            </p:par>
                            <p:par>
                              <p:cTn id="29" fill="hold">
                                <p:stCondLst>
                                  <p:cond delay="1200"/>
                                </p:stCondLst>
                                <p:childTnLst>
                                  <p:par>
                                    <p:cTn id="30" presetID="22" presetClass="entr" presetSubtype="1" fill="hold" grpId="0" nodeType="afterEffect">
                                      <p:stCondLst>
                                        <p:cond delay="0"/>
                                      </p:stCondLst>
                                      <p:iterate type="lt">
                                        <p:tmPct val="6984"/>
                                      </p:iterate>
                                      <p:childTnLst>
                                        <p:set>
                                          <p:cBhvr>
                                            <p:cTn id="31" dur="1" fill="hold">
                                              <p:stCondLst>
                                                <p:cond delay="0"/>
                                              </p:stCondLst>
                                            </p:cTn>
                                            <p:tgtEl>
                                              <p:spTgt spid="23"/>
                                            </p:tgtEl>
                                            <p:attrNameLst>
                                              <p:attrName>style.visibility</p:attrName>
                                            </p:attrNameLst>
                                          </p:cBhvr>
                                          <p:to>
                                            <p:strVal val="visible"/>
                                          </p:to>
                                        </p:set>
                                        <p:animEffect transition="in" filter="wipe(up)">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20" grpId="0" bldLvl="0" animBg="1"/>
          <p:bldP spid="18" grpId="0"/>
          <p:bldP spid="19" grpId="0" build="p"/>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55"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strVal val="#ppt_w*0.70"/>
                                              </p:val>
                                            </p:tav>
                                            <p:tav tm="100000">
                                              <p:val>
                                                <p:strVal val="#ppt_w"/>
                                              </p:val>
                                            </p:tav>
                                          </p:tavLst>
                                        </p:anim>
                                        <p:anim calcmode="lin" valueType="num">
                                          <p:cBhvr>
                                            <p:cTn id="20" dur="1000" fill="hold"/>
                                            <p:tgtEl>
                                              <p:spTgt spid="18"/>
                                            </p:tgtEl>
                                            <p:attrNameLst>
                                              <p:attrName>ppt_h</p:attrName>
                                            </p:attrNameLst>
                                          </p:cBhvr>
                                          <p:tavLst>
                                            <p:tav tm="0">
                                              <p:val>
                                                <p:strVal val="#ppt_h"/>
                                              </p:val>
                                            </p:tav>
                                            <p:tav tm="100000">
                                              <p:val>
                                                <p:strVal val="#ppt_h"/>
                                              </p:val>
                                            </p:tav>
                                          </p:tavLst>
                                        </p:anim>
                                        <p:animEffect transition="in" filter="fade">
                                          <p:cBhvr>
                                            <p:cTn id="21" dur="1000"/>
                                            <p:tgtEl>
                                              <p:spTgt spid="18"/>
                                            </p:tgtEl>
                                          </p:cBhvr>
                                        </p:animEffect>
                                      </p:childTnLst>
                                    </p:cTn>
                                  </p:par>
                                </p:childTnLst>
                              </p:cTn>
                            </p:par>
                            <p:par>
                              <p:cTn id="22" fill="hold">
                                <p:stCondLst>
                                  <p:cond delay="20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9">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19">
                                                <p:txEl>
                                                  <p:pRg st="0" end="0"/>
                                                </p:txEl>
                                              </p:spTgt>
                                            </p:tgtEl>
                                            <p:attrNameLst>
                                              <p:attrName>ppt_w</p:attrName>
                                            </p:attrNameLst>
                                          </p:cBhvr>
                                        </p:anim>
                                        <p:anim by="(#ppt_w*0.50)" calcmode="lin" valueType="num">
                                          <p:cBhvr>
                                            <p:cTn id="26" dur="500" decel="50000" autoRev="1" fill="hold">
                                              <p:stCondLst>
                                                <p:cond delay="0"/>
                                              </p:stCondLst>
                                            </p:cTn>
                                            <p:tgtEl>
                                              <p:spTgt spid="19">
                                                <p:txEl>
                                                  <p:pRg st="0" end="0"/>
                                                </p:txEl>
                                              </p:spTgt>
                                            </p:tgtEl>
                                            <p:attrNameLst>
                                              <p:attrName>ppt_x</p:attrName>
                                            </p:attrNameLst>
                                          </p:cBhvr>
                                        </p:anim>
                                        <p:anim from="(-#ppt_h/2)" to="(#ppt_y)" calcmode="lin" valueType="num">
                                          <p:cBhvr>
                                            <p:cTn id="27" dur="1000" fill="hold">
                                              <p:stCondLst>
                                                <p:cond delay="0"/>
                                              </p:stCondLst>
                                            </p:cTn>
                                            <p:tgtEl>
                                              <p:spTgt spid="19">
                                                <p:txEl>
                                                  <p:pRg st="0" end="0"/>
                                                </p:txEl>
                                              </p:spTgt>
                                            </p:tgtEl>
                                            <p:attrNameLst>
                                              <p:attrName>ppt_y</p:attrName>
                                            </p:attrNameLst>
                                          </p:cBhvr>
                                        </p:anim>
                                        <p:animRot by="21600000">
                                          <p:cBhvr>
                                            <p:cTn id="28" dur="1000" fill="hold">
                                              <p:stCondLst>
                                                <p:cond delay="0"/>
                                              </p:stCondLst>
                                            </p:cTn>
                                            <p:tgtEl>
                                              <p:spTgt spid="19">
                                                <p:txEl>
                                                  <p:pRg st="0" end="0"/>
                                                </p:txEl>
                                              </p:spTgt>
                                            </p:tgtEl>
                                            <p:attrNameLst>
                                              <p:attrName>r</p:attrName>
                                            </p:attrNameLst>
                                          </p:cBhvr>
                                        </p:animRot>
                                      </p:childTnLst>
                                    </p:cTn>
                                  </p:par>
                                </p:childTnLst>
                              </p:cTn>
                            </p:par>
                            <p:par>
                              <p:cTn id="29" fill="hold">
                                <p:stCondLst>
                                  <p:cond delay="1200"/>
                                </p:stCondLst>
                                <p:childTnLst>
                                  <p:par>
                                    <p:cTn id="30" presetID="22" presetClass="entr" presetSubtype="1" fill="hold" grpId="0" nodeType="afterEffect">
                                      <p:stCondLst>
                                        <p:cond delay="0"/>
                                      </p:stCondLst>
                                      <p:iterate type="lt">
                                        <p:tmPct val="6984"/>
                                      </p:iterate>
                                      <p:childTnLst>
                                        <p:set>
                                          <p:cBhvr>
                                            <p:cTn id="31" dur="1" fill="hold">
                                              <p:stCondLst>
                                                <p:cond delay="0"/>
                                              </p:stCondLst>
                                            </p:cTn>
                                            <p:tgtEl>
                                              <p:spTgt spid="23"/>
                                            </p:tgtEl>
                                            <p:attrNameLst>
                                              <p:attrName>style.visibility</p:attrName>
                                            </p:attrNameLst>
                                          </p:cBhvr>
                                          <p:to>
                                            <p:strVal val="visible"/>
                                          </p:to>
                                        </p:set>
                                        <p:animEffect transition="in" filter="wipe(up)">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animBg="1"/>
          <p:bldP spid="20" grpId="0" bldLvl="0" animBg="1"/>
          <p:bldP spid="18" grpId="0"/>
          <p:bldP spid="19" grpId="0" build="p"/>
          <p:bldP spid="2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延禧攻略"/>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千图海量PPT模板www.58pic.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苏新诗柳楷简"/>
        <a:cs typeface=""/>
      </a:majorFont>
      <a:minorFont>
        <a:latin typeface="Arial"/>
        <a:ea typeface="苏新诗柳楷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945</Words>
  <Application>Microsoft Office PowerPoint</Application>
  <PresentationFormat>宽屏</PresentationFormat>
  <Paragraphs>126</Paragraphs>
  <Slides>24</Slides>
  <Notes>24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FZQingKeBenYueSongS-R-GB</vt:lpstr>
      <vt:lpstr>方正康体繁体</vt:lpstr>
      <vt:lpstr>方正硬笔楷书简体</vt:lpstr>
      <vt:lpstr>黑体</vt:lpstr>
      <vt:lpstr>苏新诗柳楷简</vt:lpstr>
      <vt:lpstr>Arial</vt:lpstr>
      <vt:lpstr>等线</vt:lpstr>
      <vt:lpstr>微软雅黑</vt:lpstr>
      <vt:lpstr>千图海量PPT模板www.58pic.com​​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延禧攻略</dc:title>
  <dc:creator>2</dc:creator>
  <cp:lastModifiedBy>Administrator</cp:lastModifiedBy>
  <cp:revision>90</cp:revision>
  <dcterms:created xsi:type="dcterms:W3CDTF">2018-03-20T09:09:00Z</dcterms:created>
  <dcterms:modified xsi:type="dcterms:W3CDTF">2018-08-29T06:38:00Z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