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0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6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7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0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1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22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3.xml" ContentType="application/vnd.openxmlformats-officedocument.presentationml.notesSlide+xml"/>
  <Override PartName="/ppt/tags/tag101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EF"/>
    <a:srgbClr val="7B9755"/>
    <a:srgbClr val="8A6036"/>
    <a:srgbClr val="F9F4F1"/>
    <a:srgbClr val="7B9855"/>
    <a:srgbClr val="799753"/>
    <a:srgbClr val="F3F3F3"/>
    <a:srgbClr val="F7FCFE"/>
    <a:srgbClr val="FFFF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8" autoAdjust="0"/>
    <p:restoredTop sz="94618" autoAdjust="0"/>
  </p:normalViewPr>
  <p:slideViewPr>
    <p:cSldViewPr snapToGrid="0" showGuides="1">
      <p:cViewPr varScale="1">
        <p:scale>
          <a:sx n="116" d="100"/>
          <a:sy n="116" d="100"/>
        </p:scale>
        <p:origin x="396" y="108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5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704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078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75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794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499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526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5661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772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145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81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4193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525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5727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1016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52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560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202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444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193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181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609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53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86E3205-A94E-4974-9956-177B5445FB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114"/>
          <a:stretch/>
        </p:blipFill>
        <p:spPr>
          <a:xfrm>
            <a:off x="-595" y="-297"/>
            <a:ext cx="12192595" cy="685859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BDA7977-DE89-4E8F-8CCB-490665D2AC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57201"/>
            <a:ext cx="9042400" cy="6121400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0277740E-8C19-4DEA-81B4-1E68EE4B84E0}"/>
              </a:ext>
            </a:extLst>
          </p:cNvPr>
          <p:cNvSpPr/>
          <p:nvPr userDrawn="1"/>
        </p:nvSpPr>
        <p:spPr>
          <a:xfrm>
            <a:off x="3810000" y="4572000"/>
            <a:ext cx="4267200" cy="1257300"/>
          </a:xfrm>
          <a:prstGeom prst="ellipse">
            <a:avLst/>
          </a:prstGeom>
          <a:solidFill>
            <a:srgbClr val="F9F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445F3-DE2F-40B8-9981-94EAB3E577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114"/>
          <a:stretch/>
        </p:blipFill>
        <p:spPr>
          <a:xfrm>
            <a:off x="-595" y="-297"/>
            <a:ext cx="12192595" cy="6858594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59A8A748-EB5E-4AB2-9A23-E444D4720FBB}"/>
              </a:ext>
            </a:extLst>
          </p:cNvPr>
          <p:cNvSpPr/>
          <p:nvPr userDrawn="1"/>
        </p:nvSpPr>
        <p:spPr>
          <a:xfrm>
            <a:off x="762000" y="495300"/>
            <a:ext cx="10617200" cy="58166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60800EB-FF3C-46FD-B8D7-0B8146FD38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114"/>
          <a:stretch/>
        </p:blipFill>
        <p:spPr>
          <a:xfrm>
            <a:off x="-595" y="-297"/>
            <a:ext cx="12192595" cy="6858594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F92419BA-9291-42D3-BC94-EE82B616CAC3}"/>
              </a:ext>
            </a:extLst>
          </p:cNvPr>
          <p:cNvSpPr/>
          <p:nvPr userDrawn="1"/>
        </p:nvSpPr>
        <p:spPr>
          <a:xfrm>
            <a:off x="304800" y="279400"/>
            <a:ext cx="11633200" cy="62865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5D708D3-DB4B-4428-8C3A-EA20100EA9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355600"/>
            <a:ext cx="4102513" cy="32369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0E2796D-EB06-499C-A258-13B8354A4F8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950" y="2184400"/>
            <a:ext cx="3016893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1B0B7D70-68F9-47EC-BC02-625BCF3E5C3C}"/>
              </a:ext>
            </a:extLst>
          </p:cNvPr>
          <p:cNvSpPr/>
          <p:nvPr userDrawn="1"/>
        </p:nvSpPr>
        <p:spPr>
          <a:xfrm>
            <a:off x="304800" y="279400"/>
            <a:ext cx="11633200" cy="62865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AD811454-0291-4D5E-B274-3CC7CF69E14E}"/>
              </a:ext>
            </a:extLst>
          </p:cNvPr>
          <p:cNvSpPr/>
          <p:nvPr userDrawn="1"/>
        </p:nvSpPr>
        <p:spPr>
          <a:xfrm>
            <a:off x="304800" y="279400"/>
            <a:ext cx="11633200" cy="62865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1EB9A500-3ECC-481E-8F68-9C1D094DB47C}"/>
              </a:ext>
            </a:extLst>
          </p:cNvPr>
          <p:cNvSpPr/>
          <p:nvPr userDrawn="1"/>
        </p:nvSpPr>
        <p:spPr>
          <a:xfrm>
            <a:off x="304800" y="279400"/>
            <a:ext cx="11633200" cy="62865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DABD290-1E30-4EE9-A7CA-CF7785D95E8B}"/>
              </a:ext>
            </a:extLst>
          </p:cNvPr>
          <p:cNvSpPr/>
          <p:nvPr userDrawn="1"/>
        </p:nvSpPr>
        <p:spPr>
          <a:xfrm>
            <a:off x="304800" y="279400"/>
            <a:ext cx="11633200" cy="6286500"/>
          </a:xfrm>
          <a:prstGeom prst="roundRect">
            <a:avLst/>
          </a:prstGeom>
          <a:solidFill>
            <a:srgbClr val="F9F4F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3791D1C-6681-4FE0-8BD4-92D70F0225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114"/>
          <a:stretch/>
        </p:blipFill>
        <p:spPr>
          <a:xfrm>
            <a:off x="-595" y="-297"/>
            <a:ext cx="12192595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media1.mp3"/><Relationship Id="rId7" Type="http://schemas.openxmlformats.org/officeDocument/2006/relationships/image" Target="../media/image6.pn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9.png"/><Relationship Id="rId5" Type="http://schemas.openxmlformats.org/officeDocument/2006/relationships/tags" Target="../tags/tag30.xml"/><Relationship Id="rId10" Type="http://schemas.openxmlformats.org/officeDocument/2006/relationships/notesSlide" Target="../notesSlides/notesSlide1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9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image" Target="../media/image9.png"/><Relationship Id="rId5" Type="http://schemas.openxmlformats.org/officeDocument/2006/relationships/tags" Target="../tags/tag46.xml"/><Relationship Id="rId10" Type="http://schemas.openxmlformats.org/officeDocument/2006/relationships/notesSlide" Target="../notesSlides/notesSlide13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9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notesSlide" Target="../notesSlides/notesSlide16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67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2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10" Type="http://schemas.openxmlformats.org/officeDocument/2006/relationships/image" Target="../media/image9.png"/><Relationship Id="rId4" Type="http://schemas.openxmlformats.org/officeDocument/2006/relationships/tags" Target="../tags/tag78.xml"/><Relationship Id="rId9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image" Target="../media/image9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notesSlide" Target="../notesSlides/notesSlide21.xml"/><Relationship Id="rId5" Type="http://schemas.openxmlformats.org/officeDocument/2006/relationships/tags" Target="../tags/tag8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85.xml"/><Relationship Id="rId9" Type="http://schemas.openxmlformats.org/officeDocument/2006/relationships/tags" Target="../tags/tag9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3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8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0.xml"/><Relationship Id="rId4" Type="http://schemas.openxmlformats.org/officeDocument/2006/relationships/tags" Target="../tags/tag9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0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9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9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9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文本框 6">
            <a:extLst>
              <a:ext uri="{FF2B5EF4-FFF2-40B4-BE49-F238E27FC236}">
                <a16:creationId xmlns="" xmlns:a16="http://schemas.microsoft.com/office/drawing/2014/main" id="{A60E6D9F-B48B-41B4-9019-72CFE7ED799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99738" y="2380267"/>
            <a:ext cx="8116324" cy="14219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2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儿童公开课课件</a:t>
            </a:r>
            <a:r>
              <a:rPr lang="en-US" altLang="zh-CN" sz="72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PPT</a:t>
            </a:r>
            <a:endParaRPr lang="zh-CN" altLang="en-US" sz="7200" dirty="0">
              <a:solidFill>
                <a:srgbClr val="231815"/>
              </a:solidFill>
              <a:latin typeface="方正有猫在_GBK" panose="02000000000000000000" pitchFamily="2" charset="-122"/>
              <a:ea typeface="方正有猫在_GBK" panose="020000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A303F80-80CC-4B42-9470-F6ECED650596}"/>
              </a:ext>
            </a:extLst>
          </p:cNvPr>
          <p:cNvSpPr/>
          <p:nvPr/>
        </p:nvSpPr>
        <p:spPr>
          <a:xfrm>
            <a:off x="1967686" y="3741369"/>
            <a:ext cx="8492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839ECB7-0789-4B7B-8238-DA5A9CC6BB3F}"/>
              </a:ext>
            </a:extLst>
          </p:cNvPr>
          <p:cNvSpPr txBox="1"/>
          <p:nvPr/>
        </p:nvSpPr>
        <p:spPr>
          <a:xfrm>
            <a:off x="3947983" y="4516020"/>
            <a:ext cx="471795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000" dirty="0"/>
              <a:t>汇报人</a:t>
            </a:r>
            <a:r>
              <a:rPr lang="zh-CN" altLang="zh-CN" sz="2000" dirty="0" smtClean="0"/>
              <a:t>：</a:t>
            </a:r>
            <a:r>
              <a:rPr lang="zh-CN" altLang="en-US" sz="2000" dirty="0"/>
              <a:t>小沐沐</a:t>
            </a:r>
            <a:r>
              <a:rPr lang="zh-CN" altLang="zh-CN" sz="2000" dirty="0" smtClean="0"/>
              <a:t>；</a:t>
            </a:r>
            <a:r>
              <a:rPr lang="zh-CN" altLang="zh-CN" sz="2000" dirty="0"/>
              <a:t>汇报时间：</a:t>
            </a:r>
            <a:r>
              <a:rPr lang="en-US" altLang="zh-CN" sz="2000" dirty="0"/>
              <a:t>XX</a:t>
            </a:r>
            <a:r>
              <a:rPr lang="zh-CN" altLang="zh-CN" sz="2000" dirty="0"/>
              <a:t>年</a:t>
            </a:r>
            <a:r>
              <a:rPr lang="en-US" altLang="zh-CN" sz="2000" dirty="0"/>
              <a:t>XX</a:t>
            </a:r>
            <a:r>
              <a:rPr lang="zh-CN" altLang="zh-CN" sz="2000" dirty="0"/>
              <a:t>月</a:t>
            </a:r>
            <a:endParaRPr lang="zh-CN" altLang="en-US" sz="2000" dirty="0">
              <a:solidFill>
                <a:srgbClr val="8A6036"/>
              </a:solidFill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B12B595-C77C-4F5E-8B43-995323D69D9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260" y="1626827"/>
            <a:ext cx="1899649" cy="73314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35AC86-4F6C-498C-94D3-456B4632399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9" t="15561" r="27005" b="18907"/>
          <a:stretch/>
        </p:blipFill>
        <p:spPr>
          <a:xfrm>
            <a:off x="5481189" y="5106007"/>
            <a:ext cx="1027301" cy="10302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FFA4431-57A7-410F-A8F9-F55DB016C0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215" y="1626827"/>
            <a:ext cx="1899648" cy="73314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64F6685-CEBD-4EFA-8874-B66FF24310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169" y="1626827"/>
            <a:ext cx="1899648" cy="733146"/>
          </a:xfrm>
          <a:prstGeom prst="rect">
            <a:avLst/>
          </a:prstGeom>
        </p:spPr>
      </p:pic>
      <p:pic>
        <p:nvPicPr>
          <p:cNvPr id="16" name="rosey - Ein Lama in Yokohama">
            <a:hlinkClick r:id="" action="ppaction://media"/>
            <a:extLst>
              <a:ext uri="{FF2B5EF4-FFF2-40B4-BE49-F238E27FC236}">
                <a16:creationId xmlns="" xmlns:a16="http://schemas.microsoft.com/office/drawing/2014/main" id="{8462E07F-AC31-45BE-8437-CD6F51C9ABC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18775" y="-8350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4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="" xmlns:a16="http://schemas.microsoft.com/office/drawing/2014/main" id="{6246B077-1B8C-48C8-8571-CD58D35C900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151713" y="1801794"/>
            <a:ext cx="2587369" cy="1462426"/>
            <a:chOff x="2887146" y="1232756"/>
            <a:chExt cx="2587369" cy="1462426"/>
          </a:xfrm>
        </p:grpSpPr>
        <p:sp>
          <p:nvSpPr>
            <p:cNvPr id="38" name="任意多边形 57">
              <a:extLst>
                <a:ext uri="{FF2B5EF4-FFF2-40B4-BE49-F238E27FC236}">
                  <a16:creationId xmlns="" xmlns:a16="http://schemas.microsoft.com/office/drawing/2014/main" id="{A4DD1252-725A-4572-AD0C-28E6B7E57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146" y="1232756"/>
              <a:ext cx="2587369" cy="1462426"/>
            </a:xfrm>
            <a:custGeom>
              <a:avLst/>
              <a:gdLst>
                <a:gd name="T0" fmla="*/ 1018 w 1421"/>
                <a:gd name="T1" fmla="*/ 0 h 805"/>
                <a:gd name="T2" fmla="*/ 1421 w 1421"/>
                <a:gd name="T3" fmla="*/ 403 h 805"/>
                <a:gd name="T4" fmla="*/ 1018 w 1421"/>
                <a:gd name="T5" fmla="*/ 805 h 805"/>
                <a:gd name="T6" fmla="*/ 772 w 1421"/>
                <a:gd name="T7" fmla="*/ 721 h 805"/>
                <a:gd name="T8" fmla="*/ 771 w 1421"/>
                <a:gd name="T9" fmla="*/ 721 h 805"/>
                <a:gd name="T10" fmla="*/ 269 w 1421"/>
                <a:gd name="T11" fmla="*/ 630 h 805"/>
                <a:gd name="T12" fmla="*/ 269 w 1421"/>
                <a:gd name="T13" fmla="*/ 630 h 805"/>
                <a:gd name="T14" fmla="*/ 231 w 1421"/>
                <a:gd name="T15" fmla="*/ 633 h 805"/>
                <a:gd name="T16" fmla="*/ 0 w 1421"/>
                <a:gd name="T17" fmla="*/ 403 h 805"/>
                <a:gd name="T18" fmla="*/ 231 w 1421"/>
                <a:gd name="T19" fmla="*/ 172 h 805"/>
                <a:gd name="T20" fmla="*/ 269 w 1421"/>
                <a:gd name="T21" fmla="*/ 175 h 805"/>
                <a:gd name="T22" fmla="*/ 269 w 1421"/>
                <a:gd name="T23" fmla="*/ 175 h 805"/>
                <a:gd name="T24" fmla="*/ 771 w 1421"/>
                <a:gd name="T25" fmla="*/ 84 h 805"/>
                <a:gd name="T26" fmla="*/ 771 w 1421"/>
                <a:gd name="T27" fmla="*/ 84 h 805"/>
                <a:gd name="T28" fmla="*/ 1018 w 1421"/>
                <a:gd name="T29" fmla="*/ 0 h 805"/>
                <a:gd name="T30" fmla="*/ 231 w 1421"/>
                <a:gd name="T31" fmla="*/ 215 h 805"/>
                <a:gd name="T32" fmla="*/ 43 w 1421"/>
                <a:gd name="T33" fmla="*/ 403 h 805"/>
                <a:gd name="T34" fmla="*/ 231 w 1421"/>
                <a:gd name="T35" fmla="*/ 591 h 805"/>
                <a:gd name="T36" fmla="*/ 419 w 1421"/>
                <a:gd name="T37" fmla="*/ 403 h 805"/>
                <a:gd name="T38" fmla="*/ 231 w 1421"/>
                <a:gd name="T39" fmla="*/ 21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5">
                  <a:moveTo>
                    <a:pt x="1018" y="0"/>
                  </a:moveTo>
                  <a:cubicBezTo>
                    <a:pt x="1241" y="0"/>
                    <a:pt x="1421" y="180"/>
                    <a:pt x="1421" y="403"/>
                  </a:cubicBezTo>
                  <a:cubicBezTo>
                    <a:pt x="1421" y="625"/>
                    <a:pt x="1241" y="805"/>
                    <a:pt x="1018" y="805"/>
                  </a:cubicBezTo>
                  <a:cubicBezTo>
                    <a:pt x="925" y="805"/>
                    <a:pt x="840" y="774"/>
                    <a:pt x="772" y="721"/>
                  </a:cubicBezTo>
                  <a:cubicBezTo>
                    <a:pt x="771" y="721"/>
                    <a:pt x="771" y="721"/>
                    <a:pt x="771" y="721"/>
                  </a:cubicBezTo>
                  <a:cubicBezTo>
                    <a:pt x="618" y="606"/>
                    <a:pt x="408" y="615"/>
                    <a:pt x="269" y="630"/>
                  </a:cubicBezTo>
                  <a:cubicBezTo>
                    <a:pt x="269" y="630"/>
                    <a:pt x="269" y="630"/>
                    <a:pt x="269" y="630"/>
                  </a:cubicBezTo>
                  <a:cubicBezTo>
                    <a:pt x="256" y="632"/>
                    <a:pt x="244" y="633"/>
                    <a:pt x="231" y="633"/>
                  </a:cubicBezTo>
                  <a:cubicBezTo>
                    <a:pt x="103" y="633"/>
                    <a:pt x="0" y="530"/>
                    <a:pt x="0" y="403"/>
                  </a:cubicBezTo>
                  <a:cubicBezTo>
                    <a:pt x="0" y="275"/>
                    <a:pt x="103" y="172"/>
                    <a:pt x="231" y="172"/>
                  </a:cubicBezTo>
                  <a:cubicBezTo>
                    <a:pt x="244" y="172"/>
                    <a:pt x="256" y="173"/>
                    <a:pt x="269" y="175"/>
                  </a:cubicBezTo>
                  <a:cubicBezTo>
                    <a:pt x="269" y="175"/>
                    <a:pt x="269" y="175"/>
                    <a:pt x="269" y="175"/>
                  </a:cubicBezTo>
                  <a:cubicBezTo>
                    <a:pt x="408" y="190"/>
                    <a:pt x="618" y="199"/>
                    <a:pt x="771" y="84"/>
                  </a:cubicBezTo>
                  <a:cubicBezTo>
                    <a:pt x="771" y="84"/>
                    <a:pt x="771" y="84"/>
                    <a:pt x="771" y="84"/>
                  </a:cubicBezTo>
                  <a:cubicBezTo>
                    <a:pt x="840" y="31"/>
                    <a:pt x="925" y="0"/>
                    <a:pt x="1018" y="0"/>
                  </a:cubicBezTo>
                  <a:close/>
                  <a:moveTo>
                    <a:pt x="231" y="215"/>
                  </a:moveTo>
                  <a:cubicBezTo>
                    <a:pt x="127" y="215"/>
                    <a:pt x="43" y="299"/>
                    <a:pt x="43" y="403"/>
                  </a:cubicBezTo>
                  <a:cubicBezTo>
                    <a:pt x="43" y="506"/>
                    <a:pt x="127" y="591"/>
                    <a:pt x="231" y="591"/>
                  </a:cubicBezTo>
                  <a:cubicBezTo>
                    <a:pt x="335" y="591"/>
                    <a:pt x="419" y="506"/>
                    <a:pt x="419" y="403"/>
                  </a:cubicBezTo>
                  <a:cubicBezTo>
                    <a:pt x="419" y="299"/>
                    <a:pt x="335" y="215"/>
                    <a:pt x="231" y="215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 58">
              <a:extLst>
                <a:ext uri="{FF2B5EF4-FFF2-40B4-BE49-F238E27FC236}">
                  <a16:creationId xmlns="" xmlns:a16="http://schemas.microsoft.com/office/drawing/2014/main" id="{F174B2AF-0A08-4C1F-A59B-5DB964F92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30" y="1801480"/>
              <a:ext cx="325646" cy="324978"/>
            </a:xfrm>
            <a:custGeom>
              <a:avLst/>
              <a:gdLst>
                <a:gd name="connsiteX0" fmla="*/ 300038 w 334963"/>
                <a:gd name="connsiteY0" fmla="*/ 268287 h 334277"/>
                <a:gd name="connsiteX1" fmla="*/ 238125 w 334963"/>
                <a:gd name="connsiteY1" fmla="*/ 319087 h 334277"/>
                <a:gd name="connsiteX2" fmla="*/ 259202 w 334963"/>
                <a:gd name="connsiteY2" fmla="*/ 284329 h 334277"/>
                <a:gd name="connsiteX3" fmla="*/ 300038 w 334963"/>
                <a:gd name="connsiteY3" fmla="*/ 268287 h 334277"/>
                <a:gd name="connsiteX4" fmla="*/ 34925 w 334963"/>
                <a:gd name="connsiteY4" fmla="*/ 268287 h 334277"/>
                <a:gd name="connsiteX5" fmla="*/ 75761 w 334963"/>
                <a:gd name="connsiteY5" fmla="*/ 284329 h 334277"/>
                <a:gd name="connsiteX6" fmla="*/ 96838 w 334963"/>
                <a:gd name="connsiteY6" fmla="*/ 319087 h 334277"/>
                <a:gd name="connsiteX7" fmla="*/ 34925 w 334963"/>
                <a:gd name="connsiteY7" fmla="*/ 268287 h 334277"/>
                <a:gd name="connsiteX8" fmla="*/ 131763 w 334963"/>
                <a:gd name="connsiteY8" fmla="*/ 236537 h 334277"/>
                <a:gd name="connsiteX9" fmla="*/ 203200 w 334963"/>
                <a:gd name="connsiteY9" fmla="*/ 236537 h 334277"/>
                <a:gd name="connsiteX10" fmla="*/ 242888 w 334963"/>
                <a:gd name="connsiteY10" fmla="*/ 279400 h 334277"/>
                <a:gd name="connsiteX11" fmla="*/ 212461 w 334963"/>
                <a:gd name="connsiteY11" fmla="*/ 327458 h 334277"/>
                <a:gd name="connsiteX12" fmla="*/ 122502 w 334963"/>
                <a:gd name="connsiteY12" fmla="*/ 327458 h 334277"/>
                <a:gd name="connsiteX13" fmla="*/ 92075 w 334963"/>
                <a:gd name="connsiteY13" fmla="*/ 278101 h 334277"/>
                <a:gd name="connsiteX14" fmla="*/ 131763 w 334963"/>
                <a:gd name="connsiteY14" fmla="*/ 236537 h 334277"/>
                <a:gd name="connsiteX15" fmla="*/ 292630 w 334963"/>
                <a:gd name="connsiteY15" fmla="*/ 128587 h 334277"/>
                <a:gd name="connsiteX16" fmla="*/ 334963 w 334963"/>
                <a:gd name="connsiteY16" fmla="*/ 176796 h 334277"/>
                <a:gd name="connsiteX17" fmla="*/ 321734 w 334963"/>
                <a:gd name="connsiteY17" fmla="*/ 232823 h 334277"/>
                <a:gd name="connsiteX18" fmla="*/ 316442 w 334963"/>
                <a:gd name="connsiteY18" fmla="*/ 243247 h 334277"/>
                <a:gd name="connsiteX19" fmla="*/ 255588 w 334963"/>
                <a:gd name="connsiteY19" fmla="*/ 266700 h 334277"/>
                <a:gd name="connsiteX20" fmla="*/ 215900 w 334963"/>
                <a:gd name="connsiteY20" fmla="*/ 225006 h 334277"/>
                <a:gd name="connsiteX21" fmla="*/ 238390 w 334963"/>
                <a:gd name="connsiteY21" fmla="*/ 159858 h 334277"/>
                <a:gd name="connsiteX22" fmla="*/ 292630 w 334963"/>
                <a:gd name="connsiteY22" fmla="*/ 128587 h 334277"/>
                <a:gd name="connsiteX23" fmla="*/ 42334 w 334963"/>
                <a:gd name="connsiteY23" fmla="*/ 128587 h 334277"/>
                <a:gd name="connsiteX24" fmla="*/ 96573 w 334963"/>
                <a:gd name="connsiteY24" fmla="*/ 159858 h 334277"/>
                <a:gd name="connsiteX25" fmla="*/ 119063 w 334963"/>
                <a:gd name="connsiteY25" fmla="*/ 225006 h 334277"/>
                <a:gd name="connsiteX26" fmla="*/ 78053 w 334963"/>
                <a:gd name="connsiteY26" fmla="*/ 266700 h 334277"/>
                <a:gd name="connsiteX27" fmla="*/ 18521 w 334963"/>
                <a:gd name="connsiteY27" fmla="*/ 243247 h 334277"/>
                <a:gd name="connsiteX28" fmla="*/ 11906 w 334963"/>
                <a:gd name="connsiteY28" fmla="*/ 228914 h 334277"/>
                <a:gd name="connsiteX29" fmla="*/ 0 w 334963"/>
                <a:gd name="connsiteY29" fmla="*/ 176796 h 334277"/>
                <a:gd name="connsiteX30" fmla="*/ 42334 w 334963"/>
                <a:gd name="connsiteY30" fmla="*/ 128587 h 334277"/>
                <a:gd name="connsiteX31" fmla="*/ 168275 w 334963"/>
                <a:gd name="connsiteY31" fmla="*/ 117475 h 334277"/>
                <a:gd name="connsiteX32" fmla="*/ 220663 w 334963"/>
                <a:gd name="connsiteY32" fmla="*/ 157163 h 334277"/>
                <a:gd name="connsiteX33" fmla="*/ 200026 w 334963"/>
                <a:gd name="connsiteY33" fmla="*/ 219075 h 334277"/>
                <a:gd name="connsiteX34" fmla="*/ 134938 w 334963"/>
                <a:gd name="connsiteY34" fmla="*/ 219075 h 334277"/>
                <a:gd name="connsiteX35" fmla="*/ 114300 w 334963"/>
                <a:gd name="connsiteY35" fmla="*/ 157163 h 334277"/>
                <a:gd name="connsiteX36" fmla="*/ 303212 w 334963"/>
                <a:gd name="connsiteY36" fmla="*/ 69850 h 334277"/>
                <a:gd name="connsiteX37" fmla="*/ 322884 w 334963"/>
                <a:gd name="connsiteY37" fmla="*/ 104246 h 334277"/>
                <a:gd name="connsiteX38" fmla="*/ 333375 w 334963"/>
                <a:gd name="connsiteY38" fmla="*/ 149225 h 334277"/>
                <a:gd name="connsiteX39" fmla="*/ 303212 w 334963"/>
                <a:gd name="connsiteY39" fmla="*/ 112183 h 334277"/>
                <a:gd name="connsiteX40" fmla="*/ 303212 w 334963"/>
                <a:gd name="connsiteY40" fmla="*/ 69850 h 334277"/>
                <a:gd name="connsiteX41" fmla="*/ 31750 w 334963"/>
                <a:gd name="connsiteY41" fmla="*/ 69850 h 334277"/>
                <a:gd name="connsiteX42" fmla="*/ 31750 w 334963"/>
                <a:gd name="connsiteY42" fmla="*/ 112183 h 334277"/>
                <a:gd name="connsiteX43" fmla="*/ 1587 w 334963"/>
                <a:gd name="connsiteY43" fmla="*/ 149225 h 334277"/>
                <a:gd name="connsiteX44" fmla="*/ 13390 w 334963"/>
                <a:gd name="connsiteY44" fmla="*/ 101600 h 334277"/>
                <a:gd name="connsiteX45" fmla="*/ 31750 w 334963"/>
                <a:gd name="connsiteY45" fmla="*/ 69850 h 334277"/>
                <a:gd name="connsiteX46" fmla="*/ 234280 w 334963"/>
                <a:gd name="connsiteY46" fmla="*/ 12700 h 334277"/>
                <a:gd name="connsiteX47" fmla="*/ 285750 w 334963"/>
                <a:gd name="connsiteY47" fmla="*/ 48565 h 334277"/>
                <a:gd name="connsiteX48" fmla="*/ 285750 w 334963"/>
                <a:gd name="connsiteY48" fmla="*/ 110995 h 334277"/>
                <a:gd name="connsiteX49" fmla="*/ 230321 w 334963"/>
                <a:gd name="connsiteY49" fmla="*/ 142875 h 334277"/>
                <a:gd name="connsiteX50" fmla="*/ 176212 w 334963"/>
                <a:gd name="connsiteY50" fmla="*/ 103026 h 334277"/>
                <a:gd name="connsiteX51" fmla="*/ 176212 w 334963"/>
                <a:gd name="connsiteY51" fmla="*/ 35281 h 334277"/>
                <a:gd name="connsiteX52" fmla="*/ 100682 w 334963"/>
                <a:gd name="connsiteY52" fmla="*/ 12700 h 334277"/>
                <a:gd name="connsiteX53" fmla="*/ 158750 w 334963"/>
                <a:gd name="connsiteY53" fmla="*/ 35281 h 334277"/>
                <a:gd name="connsiteX54" fmla="*/ 158750 w 334963"/>
                <a:gd name="connsiteY54" fmla="*/ 103026 h 334277"/>
                <a:gd name="connsiteX55" fmla="*/ 103321 w 334963"/>
                <a:gd name="connsiteY55" fmla="*/ 142875 h 334277"/>
                <a:gd name="connsiteX56" fmla="*/ 49212 w 334963"/>
                <a:gd name="connsiteY56" fmla="*/ 110995 h 334277"/>
                <a:gd name="connsiteX57" fmla="*/ 49212 w 334963"/>
                <a:gd name="connsiteY57" fmla="*/ 48565 h 334277"/>
                <a:gd name="connsiteX58" fmla="*/ 100682 w 334963"/>
                <a:gd name="connsiteY58" fmla="*/ 12700 h 334277"/>
                <a:gd name="connsiteX59" fmla="*/ 167482 w 334963"/>
                <a:gd name="connsiteY59" fmla="*/ 0 h 334277"/>
                <a:gd name="connsiteX60" fmla="*/ 207963 w 334963"/>
                <a:gd name="connsiteY60" fmla="*/ 5159 h 334277"/>
                <a:gd name="connsiteX61" fmla="*/ 167482 w 334963"/>
                <a:gd name="connsiteY61" fmla="*/ 20638 h 334277"/>
                <a:gd name="connsiteX62" fmla="*/ 127000 w 334963"/>
                <a:gd name="connsiteY62" fmla="*/ 5159 h 334277"/>
                <a:gd name="connsiteX63" fmla="*/ 167482 w 334963"/>
                <a:gd name="connsiteY63" fmla="*/ 0 h 33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34963" h="334277">
                  <a:moveTo>
                    <a:pt x="300038" y="268287"/>
                  </a:moveTo>
                  <a:cubicBezTo>
                    <a:pt x="282913" y="289677"/>
                    <a:pt x="263154" y="307055"/>
                    <a:pt x="238125" y="319087"/>
                  </a:cubicBezTo>
                  <a:cubicBezTo>
                    <a:pt x="238125" y="319087"/>
                    <a:pt x="238125" y="319087"/>
                    <a:pt x="259202" y="284329"/>
                  </a:cubicBezTo>
                  <a:cubicBezTo>
                    <a:pt x="259202" y="284329"/>
                    <a:pt x="259202" y="284329"/>
                    <a:pt x="300038" y="268287"/>
                  </a:cubicBezTo>
                  <a:close/>
                  <a:moveTo>
                    <a:pt x="34925" y="268287"/>
                  </a:moveTo>
                  <a:cubicBezTo>
                    <a:pt x="34925" y="268287"/>
                    <a:pt x="34925" y="268287"/>
                    <a:pt x="75761" y="284329"/>
                  </a:cubicBezTo>
                  <a:cubicBezTo>
                    <a:pt x="75761" y="284329"/>
                    <a:pt x="75761" y="284329"/>
                    <a:pt x="96838" y="319087"/>
                  </a:cubicBezTo>
                  <a:cubicBezTo>
                    <a:pt x="71809" y="307055"/>
                    <a:pt x="50733" y="289677"/>
                    <a:pt x="34925" y="268287"/>
                  </a:cubicBezTo>
                  <a:close/>
                  <a:moveTo>
                    <a:pt x="131763" y="236537"/>
                  </a:moveTo>
                  <a:cubicBezTo>
                    <a:pt x="131763" y="236537"/>
                    <a:pt x="131763" y="236537"/>
                    <a:pt x="203200" y="236537"/>
                  </a:cubicBezTo>
                  <a:cubicBezTo>
                    <a:pt x="203200" y="236537"/>
                    <a:pt x="203200" y="236537"/>
                    <a:pt x="242888" y="279400"/>
                  </a:cubicBezTo>
                  <a:cubicBezTo>
                    <a:pt x="242888" y="279400"/>
                    <a:pt x="242888" y="279400"/>
                    <a:pt x="212461" y="327458"/>
                  </a:cubicBezTo>
                  <a:cubicBezTo>
                    <a:pt x="182034" y="336550"/>
                    <a:pt x="151607" y="336550"/>
                    <a:pt x="122502" y="327458"/>
                  </a:cubicBezTo>
                  <a:cubicBezTo>
                    <a:pt x="122502" y="327458"/>
                    <a:pt x="122502" y="327458"/>
                    <a:pt x="92075" y="278101"/>
                  </a:cubicBezTo>
                  <a:cubicBezTo>
                    <a:pt x="92075" y="278101"/>
                    <a:pt x="92075" y="278101"/>
                    <a:pt x="131763" y="236537"/>
                  </a:cubicBezTo>
                  <a:close/>
                  <a:moveTo>
                    <a:pt x="292630" y="128587"/>
                  </a:moveTo>
                  <a:lnTo>
                    <a:pt x="334963" y="176796"/>
                  </a:lnTo>
                  <a:cubicBezTo>
                    <a:pt x="333640" y="196341"/>
                    <a:pt x="329671" y="214582"/>
                    <a:pt x="321734" y="232823"/>
                  </a:cubicBezTo>
                  <a:cubicBezTo>
                    <a:pt x="319088" y="236732"/>
                    <a:pt x="317765" y="240641"/>
                    <a:pt x="316442" y="243247"/>
                  </a:cubicBezTo>
                  <a:cubicBezTo>
                    <a:pt x="316442" y="243247"/>
                    <a:pt x="316442" y="243247"/>
                    <a:pt x="255588" y="266700"/>
                  </a:cubicBezTo>
                  <a:cubicBezTo>
                    <a:pt x="255588" y="266700"/>
                    <a:pt x="255588" y="266700"/>
                    <a:pt x="215900" y="225006"/>
                  </a:cubicBezTo>
                  <a:cubicBezTo>
                    <a:pt x="215900" y="225006"/>
                    <a:pt x="215900" y="225006"/>
                    <a:pt x="238390" y="159858"/>
                  </a:cubicBezTo>
                  <a:cubicBezTo>
                    <a:pt x="238390" y="159858"/>
                    <a:pt x="238390" y="159858"/>
                    <a:pt x="292630" y="128587"/>
                  </a:cubicBezTo>
                  <a:close/>
                  <a:moveTo>
                    <a:pt x="42334" y="128587"/>
                  </a:moveTo>
                  <a:cubicBezTo>
                    <a:pt x="42334" y="128587"/>
                    <a:pt x="42334" y="128587"/>
                    <a:pt x="96573" y="159858"/>
                  </a:cubicBezTo>
                  <a:cubicBezTo>
                    <a:pt x="96573" y="159858"/>
                    <a:pt x="96573" y="159858"/>
                    <a:pt x="119063" y="225006"/>
                  </a:cubicBezTo>
                  <a:lnTo>
                    <a:pt x="78053" y="266700"/>
                  </a:lnTo>
                  <a:cubicBezTo>
                    <a:pt x="78053" y="266700"/>
                    <a:pt x="78053" y="266700"/>
                    <a:pt x="18521" y="243247"/>
                  </a:cubicBezTo>
                  <a:cubicBezTo>
                    <a:pt x="15875" y="239338"/>
                    <a:pt x="14552" y="234126"/>
                    <a:pt x="11906" y="228914"/>
                  </a:cubicBezTo>
                  <a:cubicBezTo>
                    <a:pt x="5292" y="213279"/>
                    <a:pt x="1323" y="195038"/>
                    <a:pt x="0" y="176796"/>
                  </a:cubicBezTo>
                  <a:cubicBezTo>
                    <a:pt x="0" y="176796"/>
                    <a:pt x="0" y="176796"/>
                    <a:pt x="42334" y="128587"/>
                  </a:cubicBezTo>
                  <a:close/>
                  <a:moveTo>
                    <a:pt x="168275" y="117475"/>
                  </a:moveTo>
                  <a:lnTo>
                    <a:pt x="220663" y="157163"/>
                  </a:lnTo>
                  <a:lnTo>
                    <a:pt x="200026" y="219075"/>
                  </a:lnTo>
                  <a:lnTo>
                    <a:pt x="134938" y="219075"/>
                  </a:lnTo>
                  <a:lnTo>
                    <a:pt x="114300" y="157163"/>
                  </a:lnTo>
                  <a:close/>
                  <a:moveTo>
                    <a:pt x="303212" y="69850"/>
                  </a:moveTo>
                  <a:cubicBezTo>
                    <a:pt x="311081" y="80433"/>
                    <a:pt x="317638" y="92340"/>
                    <a:pt x="322884" y="104246"/>
                  </a:cubicBezTo>
                  <a:cubicBezTo>
                    <a:pt x="328129" y="118798"/>
                    <a:pt x="332064" y="133350"/>
                    <a:pt x="333375" y="149225"/>
                  </a:cubicBezTo>
                  <a:cubicBezTo>
                    <a:pt x="333375" y="149225"/>
                    <a:pt x="333375" y="149225"/>
                    <a:pt x="303212" y="112183"/>
                  </a:cubicBezTo>
                  <a:cubicBezTo>
                    <a:pt x="303212" y="112183"/>
                    <a:pt x="303212" y="112183"/>
                    <a:pt x="303212" y="69850"/>
                  </a:cubicBezTo>
                  <a:close/>
                  <a:moveTo>
                    <a:pt x="31750" y="69850"/>
                  </a:moveTo>
                  <a:cubicBezTo>
                    <a:pt x="31750" y="69850"/>
                    <a:pt x="31750" y="69850"/>
                    <a:pt x="31750" y="112183"/>
                  </a:cubicBezTo>
                  <a:cubicBezTo>
                    <a:pt x="31750" y="112183"/>
                    <a:pt x="31750" y="112183"/>
                    <a:pt x="1587" y="149225"/>
                  </a:cubicBezTo>
                  <a:cubicBezTo>
                    <a:pt x="2899" y="133350"/>
                    <a:pt x="6833" y="117475"/>
                    <a:pt x="13390" y="101600"/>
                  </a:cubicBezTo>
                  <a:cubicBezTo>
                    <a:pt x="18636" y="91017"/>
                    <a:pt x="23882" y="79110"/>
                    <a:pt x="31750" y="69850"/>
                  </a:cubicBezTo>
                  <a:close/>
                  <a:moveTo>
                    <a:pt x="234280" y="12700"/>
                  </a:moveTo>
                  <a:cubicBezTo>
                    <a:pt x="252757" y="21998"/>
                    <a:pt x="271233" y="33953"/>
                    <a:pt x="285750" y="48565"/>
                  </a:cubicBezTo>
                  <a:cubicBezTo>
                    <a:pt x="285750" y="48565"/>
                    <a:pt x="285750" y="48565"/>
                    <a:pt x="285750" y="110995"/>
                  </a:cubicBezTo>
                  <a:cubicBezTo>
                    <a:pt x="285750" y="110995"/>
                    <a:pt x="285750" y="110995"/>
                    <a:pt x="230321" y="142875"/>
                  </a:cubicBezTo>
                  <a:cubicBezTo>
                    <a:pt x="230321" y="142875"/>
                    <a:pt x="230321" y="142875"/>
                    <a:pt x="176212" y="103026"/>
                  </a:cubicBezTo>
                  <a:cubicBezTo>
                    <a:pt x="176212" y="103026"/>
                    <a:pt x="176212" y="103026"/>
                    <a:pt x="176212" y="35281"/>
                  </a:cubicBezTo>
                  <a:close/>
                  <a:moveTo>
                    <a:pt x="100682" y="12700"/>
                  </a:moveTo>
                  <a:cubicBezTo>
                    <a:pt x="100682" y="12700"/>
                    <a:pt x="100682" y="12700"/>
                    <a:pt x="158750" y="35281"/>
                  </a:cubicBezTo>
                  <a:cubicBezTo>
                    <a:pt x="158750" y="35281"/>
                    <a:pt x="158750" y="35281"/>
                    <a:pt x="158750" y="103026"/>
                  </a:cubicBezTo>
                  <a:cubicBezTo>
                    <a:pt x="158750" y="103026"/>
                    <a:pt x="158750" y="103026"/>
                    <a:pt x="103321" y="142875"/>
                  </a:cubicBezTo>
                  <a:lnTo>
                    <a:pt x="49212" y="110995"/>
                  </a:lnTo>
                  <a:cubicBezTo>
                    <a:pt x="49212" y="110995"/>
                    <a:pt x="49212" y="110995"/>
                    <a:pt x="49212" y="48565"/>
                  </a:cubicBezTo>
                  <a:cubicBezTo>
                    <a:pt x="63729" y="33953"/>
                    <a:pt x="80886" y="21998"/>
                    <a:pt x="100682" y="12700"/>
                  </a:cubicBezTo>
                  <a:close/>
                  <a:moveTo>
                    <a:pt x="167482" y="0"/>
                  </a:moveTo>
                  <a:cubicBezTo>
                    <a:pt x="180540" y="0"/>
                    <a:pt x="194905" y="1290"/>
                    <a:pt x="207963" y="5159"/>
                  </a:cubicBezTo>
                  <a:cubicBezTo>
                    <a:pt x="207963" y="5159"/>
                    <a:pt x="207963" y="5159"/>
                    <a:pt x="167482" y="20638"/>
                  </a:cubicBezTo>
                  <a:cubicBezTo>
                    <a:pt x="167482" y="20638"/>
                    <a:pt x="167482" y="20638"/>
                    <a:pt x="127000" y="5159"/>
                  </a:cubicBezTo>
                  <a:cubicBezTo>
                    <a:pt x="140059" y="1290"/>
                    <a:pt x="153117" y="0"/>
                    <a:pt x="16748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59">
              <a:extLst>
                <a:ext uri="{FF2B5EF4-FFF2-40B4-BE49-F238E27FC236}">
                  <a16:creationId xmlns="" xmlns:a16="http://schemas.microsoft.com/office/drawing/2014/main" id="{CA9B1F67-AD54-450B-AE29-FF3B6D268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657" y="1709369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AC47547-3595-44DB-B60F-4653A76E9A82}"/>
                </a:ext>
              </a:extLst>
            </p:cNvPr>
            <p:cNvGrpSpPr/>
            <p:nvPr/>
          </p:nvGrpSpPr>
          <p:grpSpPr>
            <a:xfrm>
              <a:off x="4397691" y="1691253"/>
              <a:ext cx="923331" cy="530486"/>
              <a:chOff x="4255633" y="1604356"/>
              <a:chExt cx="953623" cy="547890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C6A81189-F54D-4EFD-A800-86726DFCC3AB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3" name="文本框 62">
                <a:extLst>
                  <a:ext uri="{FF2B5EF4-FFF2-40B4-BE49-F238E27FC236}">
                    <a16:creationId xmlns="" xmlns:a16="http://schemas.microsoft.com/office/drawing/2014/main" id="{F288296F-2C45-471B-AE44-059FD18E8F3F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="" xmlns:a16="http://schemas.microsoft.com/office/drawing/2014/main" id="{75C611B4-535A-4554-9B67-B8B5B4E817F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04250" y="3591922"/>
            <a:ext cx="2587369" cy="1464285"/>
            <a:chOff x="3039683" y="2670792"/>
            <a:chExt cx="2587369" cy="1464285"/>
          </a:xfrm>
        </p:grpSpPr>
        <p:sp>
          <p:nvSpPr>
            <p:cNvPr id="32" name="任意多边形 51">
              <a:extLst>
                <a:ext uri="{FF2B5EF4-FFF2-40B4-BE49-F238E27FC236}">
                  <a16:creationId xmlns="" xmlns:a16="http://schemas.microsoft.com/office/drawing/2014/main" id="{FF42B168-A2CE-4285-8ED0-33AC831BC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9683" y="2670792"/>
              <a:ext cx="2587369" cy="1464285"/>
            </a:xfrm>
            <a:custGeom>
              <a:avLst/>
              <a:gdLst>
                <a:gd name="T0" fmla="*/ 403 w 1421"/>
                <a:gd name="T1" fmla="*/ 0 h 806"/>
                <a:gd name="T2" fmla="*/ 0 w 1421"/>
                <a:gd name="T3" fmla="*/ 403 h 806"/>
                <a:gd name="T4" fmla="*/ 403 w 1421"/>
                <a:gd name="T5" fmla="*/ 806 h 806"/>
                <a:gd name="T6" fmla="*/ 650 w 1421"/>
                <a:gd name="T7" fmla="*/ 722 h 806"/>
                <a:gd name="T8" fmla="*/ 650 w 1421"/>
                <a:gd name="T9" fmla="*/ 722 h 806"/>
                <a:gd name="T10" fmla="*/ 1153 w 1421"/>
                <a:gd name="T11" fmla="*/ 631 h 806"/>
                <a:gd name="T12" fmla="*/ 1153 w 1421"/>
                <a:gd name="T13" fmla="*/ 631 h 806"/>
                <a:gd name="T14" fmla="*/ 1191 w 1421"/>
                <a:gd name="T15" fmla="*/ 634 h 806"/>
                <a:gd name="T16" fmla="*/ 1421 w 1421"/>
                <a:gd name="T17" fmla="*/ 403 h 806"/>
                <a:gd name="T18" fmla="*/ 1191 w 1421"/>
                <a:gd name="T19" fmla="*/ 173 h 806"/>
                <a:gd name="T20" fmla="*/ 1153 w 1421"/>
                <a:gd name="T21" fmla="*/ 176 h 806"/>
                <a:gd name="T22" fmla="*/ 1153 w 1421"/>
                <a:gd name="T23" fmla="*/ 176 h 806"/>
                <a:gd name="T24" fmla="*/ 650 w 1421"/>
                <a:gd name="T25" fmla="*/ 84 h 806"/>
                <a:gd name="T26" fmla="*/ 650 w 1421"/>
                <a:gd name="T27" fmla="*/ 84 h 806"/>
                <a:gd name="T28" fmla="*/ 403 w 1421"/>
                <a:gd name="T29" fmla="*/ 0 h 806"/>
                <a:gd name="T30" fmla="*/ 1191 w 1421"/>
                <a:gd name="T31" fmla="*/ 215 h 806"/>
                <a:gd name="T32" fmla="*/ 1379 w 1421"/>
                <a:gd name="T33" fmla="*/ 403 h 806"/>
                <a:gd name="T34" fmla="*/ 1191 w 1421"/>
                <a:gd name="T35" fmla="*/ 591 h 806"/>
                <a:gd name="T36" fmla="*/ 1003 w 1421"/>
                <a:gd name="T37" fmla="*/ 403 h 806"/>
                <a:gd name="T38" fmla="*/ 1191 w 1421"/>
                <a:gd name="T39" fmla="*/ 215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6">
                  <a:moveTo>
                    <a:pt x="403" y="0"/>
                  </a:moveTo>
                  <a:cubicBezTo>
                    <a:pt x="181" y="0"/>
                    <a:pt x="0" y="181"/>
                    <a:pt x="0" y="403"/>
                  </a:cubicBezTo>
                  <a:cubicBezTo>
                    <a:pt x="0" y="626"/>
                    <a:pt x="181" y="806"/>
                    <a:pt x="403" y="806"/>
                  </a:cubicBezTo>
                  <a:cubicBezTo>
                    <a:pt x="496" y="806"/>
                    <a:pt x="582" y="775"/>
                    <a:pt x="650" y="722"/>
                  </a:cubicBezTo>
                  <a:cubicBezTo>
                    <a:pt x="650" y="722"/>
                    <a:pt x="650" y="722"/>
                    <a:pt x="650" y="722"/>
                  </a:cubicBezTo>
                  <a:cubicBezTo>
                    <a:pt x="803" y="607"/>
                    <a:pt x="1013" y="615"/>
                    <a:pt x="1153" y="631"/>
                  </a:cubicBezTo>
                  <a:cubicBezTo>
                    <a:pt x="1153" y="631"/>
                    <a:pt x="1153" y="631"/>
                    <a:pt x="1153" y="631"/>
                  </a:cubicBezTo>
                  <a:cubicBezTo>
                    <a:pt x="1165" y="633"/>
                    <a:pt x="1178" y="634"/>
                    <a:pt x="1191" y="634"/>
                  </a:cubicBezTo>
                  <a:cubicBezTo>
                    <a:pt x="1318" y="634"/>
                    <a:pt x="1421" y="530"/>
                    <a:pt x="1421" y="403"/>
                  </a:cubicBezTo>
                  <a:cubicBezTo>
                    <a:pt x="1421" y="276"/>
                    <a:pt x="1318" y="173"/>
                    <a:pt x="1191" y="173"/>
                  </a:cubicBezTo>
                  <a:cubicBezTo>
                    <a:pt x="1178" y="173"/>
                    <a:pt x="1165" y="174"/>
                    <a:pt x="1153" y="176"/>
                  </a:cubicBezTo>
                  <a:cubicBezTo>
                    <a:pt x="1153" y="176"/>
                    <a:pt x="1153" y="176"/>
                    <a:pt x="1153" y="176"/>
                  </a:cubicBezTo>
                  <a:cubicBezTo>
                    <a:pt x="1013" y="191"/>
                    <a:pt x="803" y="200"/>
                    <a:pt x="650" y="84"/>
                  </a:cubicBezTo>
                  <a:cubicBezTo>
                    <a:pt x="650" y="84"/>
                    <a:pt x="650" y="84"/>
                    <a:pt x="650" y="84"/>
                  </a:cubicBezTo>
                  <a:cubicBezTo>
                    <a:pt x="582" y="32"/>
                    <a:pt x="496" y="0"/>
                    <a:pt x="403" y="0"/>
                  </a:cubicBezTo>
                  <a:close/>
                  <a:moveTo>
                    <a:pt x="1191" y="215"/>
                  </a:moveTo>
                  <a:cubicBezTo>
                    <a:pt x="1294" y="215"/>
                    <a:pt x="1379" y="299"/>
                    <a:pt x="1379" y="403"/>
                  </a:cubicBezTo>
                  <a:cubicBezTo>
                    <a:pt x="1379" y="507"/>
                    <a:pt x="1294" y="591"/>
                    <a:pt x="1191" y="591"/>
                  </a:cubicBezTo>
                  <a:cubicBezTo>
                    <a:pt x="1087" y="591"/>
                    <a:pt x="1003" y="507"/>
                    <a:pt x="1003" y="403"/>
                  </a:cubicBezTo>
                  <a:cubicBezTo>
                    <a:pt x="1003" y="299"/>
                    <a:pt x="1087" y="215"/>
                    <a:pt x="1191" y="215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 52">
              <a:extLst>
                <a:ext uri="{FF2B5EF4-FFF2-40B4-BE49-F238E27FC236}">
                  <a16:creationId xmlns="" xmlns:a16="http://schemas.microsoft.com/office/drawing/2014/main" id="{8A00136A-347F-4790-A5EE-1CB2AF46B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051" y="3240436"/>
              <a:ext cx="325646" cy="324995"/>
            </a:xfrm>
            <a:custGeom>
              <a:avLst/>
              <a:gdLst>
                <a:gd name="connsiteX0" fmla="*/ 274398 w 327028"/>
                <a:gd name="connsiteY0" fmla="*/ 150163 h 326376"/>
                <a:gd name="connsiteX1" fmla="*/ 150043 w 327028"/>
                <a:gd name="connsiteY1" fmla="*/ 315809 h 326376"/>
                <a:gd name="connsiteX2" fmla="*/ 240002 w 327028"/>
                <a:gd name="connsiteY2" fmla="*/ 296089 h 326376"/>
                <a:gd name="connsiteX3" fmla="*/ 316731 w 327028"/>
                <a:gd name="connsiteY3" fmla="*/ 168568 h 326376"/>
                <a:gd name="connsiteX4" fmla="*/ 274398 w 327028"/>
                <a:gd name="connsiteY4" fmla="*/ 150163 h 326376"/>
                <a:gd name="connsiteX5" fmla="*/ 264344 w 327028"/>
                <a:gd name="connsiteY5" fmla="*/ 147501 h 326376"/>
                <a:gd name="connsiteX6" fmla="*/ 167996 w 327028"/>
                <a:gd name="connsiteY6" fmla="*/ 168603 h 326376"/>
                <a:gd name="connsiteX7" fmla="*/ 55809 w 327028"/>
                <a:gd name="connsiteY7" fmla="*/ 251690 h 326376"/>
                <a:gd name="connsiteX8" fmla="*/ 37331 w 327028"/>
                <a:gd name="connsiteY8" fmla="*/ 250371 h 326376"/>
                <a:gd name="connsiteX9" fmla="*/ 128400 w 327028"/>
                <a:gd name="connsiteY9" fmla="*/ 313676 h 326376"/>
                <a:gd name="connsiteX10" fmla="*/ 129720 w 327028"/>
                <a:gd name="connsiteY10" fmla="*/ 312357 h 326376"/>
                <a:gd name="connsiteX11" fmla="*/ 264344 w 327028"/>
                <a:gd name="connsiteY11" fmla="*/ 148820 h 326376"/>
                <a:gd name="connsiteX12" fmla="*/ 264344 w 327028"/>
                <a:gd name="connsiteY12" fmla="*/ 147501 h 326376"/>
                <a:gd name="connsiteX13" fmla="*/ 32529 w 327028"/>
                <a:gd name="connsiteY13" fmla="*/ 85076 h 326376"/>
                <a:gd name="connsiteX14" fmla="*/ 29909 w 327028"/>
                <a:gd name="connsiteY14" fmla="*/ 240157 h 326376"/>
                <a:gd name="connsiteX15" fmla="*/ 107181 w 327028"/>
                <a:gd name="connsiteY15" fmla="*/ 229643 h 326376"/>
                <a:gd name="connsiteX16" fmla="*/ 32529 w 327028"/>
                <a:gd name="connsiteY16" fmla="*/ 85076 h 326376"/>
                <a:gd name="connsiteX17" fmla="*/ 206598 w 327028"/>
                <a:gd name="connsiteY17" fmla="*/ 59121 h 326376"/>
                <a:gd name="connsiteX18" fmla="*/ 118293 w 327028"/>
                <a:gd name="connsiteY18" fmla="*/ 76277 h 326376"/>
                <a:gd name="connsiteX19" fmla="*/ 163272 w 327028"/>
                <a:gd name="connsiteY19" fmla="*/ 156781 h 326376"/>
                <a:gd name="connsiteX20" fmla="*/ 164595 w 327028"/>
                <a:gd name="connsiteY20" fmla="*/ 158101 h 326376"/>
                <a:gd name="connsiteX21" fmla="*/ 316731 w 327028"/>
                <a:gd name="connsiteY21" fmla="*/ 156781 h 326376"/>
                <a:gd name="connsiteX22" fmla="*/ 296887 w 327028"/>
                <a:gd name="connsiteY22" fmla="*/ 89475 h 326376"/>
                <a:gd name="connsiteX23" fmla="*/ 206598 w 327028"/>
                <a:gd name="connsiteY23" fmla="*/ 59121 h 326376"/>
                <a:gd name="connsiteX24" fmla="*/ 107075 w 327028"/>
                <a:gd name="connsiteY24" fmla="*/ 21576 h 326376"/>
                <a:gd name="connsiteX25" fmla="*/ 86191 w 327028"/>
                <a:gd name="connsiteY25" fmla="*/ 30800 h 326376"/>
                <a:gd name="connsiteX26" fmla="*/ 43116 w 327028"/>
                <a:gd name="connsiteY26" fmla="*/ 70332 h 326376"/>
                <a:gd name="connsiteX27" fmla="*/ 43116 w 327028"/>
                <a:gd name="connsiteY27" fmla="*/ 71650 h 326376"/>
                <a:gd name="connsiteX28" fmla="*/ 114907 w 327028"/>
                <a:gd name="connsiteY28" fmla="*/ 221871 h 326376"/>
                <a:gd name="connsiteX29" fmla="*/ 116212 w 327028"/>
                <a:gd name="connsiteY29" fmla="*/ 223189 h 326376"/>
                <a:gd name="connsiteX30" fmla="*/ 157981 w 327028"/>
                <a:gd name="connsiteY30" fmla="*/ 165209 h 326376"/>
                <a:gd name="connsiteX31" fmla="*/ 155371 w 327028"/>
                <a:gd name="connsiteY31" fmla="*/ 165209 h 326376"/>
                <a:gd name="connsiteX32" fmla="*/ 107075 w 327028"/>
                <a:gd name="connsiteY32" fmla="*/ 21576 h 326376"/>
                <a:gd name="connsiteX33" fmla="*/ 165275 w 327028"/>
                <a:gd name="connsiteY33" fmla="*/ 11128 h 326376"/>
                <a:gd name="connsiteX34" fmla="*/ 119074 w 327028"/>
                <a:gd name="connsiteY34" fmla="*/ 17607 h 326376"/>
                <a:gd name="connsiteX35" fmla="*/ 116437 w 327028"/>
                <a:gd name="connsiteY35" fmla="*/ 65856 h 326376"/>
                <a:gd name="connsiteX36" fmla="*/ 286568 w 327028"/>
                <a:gd name="connsiteY36" fmla="*/ 72376 h 326376"/>
                <a:gd name="connsiteX37" fmla="*/ 165275 w 327028"/>
                <a:gd name="connsiteY37" fmla="*/ 11128 h 326376"/>
                <a:gd name="connsiteX38" fmla="*/ 168440 w 327028"/>
                <a:gd name="connsiteY38" fmla="*/ 94 h 326376"/>
                <a:gd name="connsiteX39" fmla="*/ 305249 w 327028"/>
                <a:gd name="connsiteY39" fmla="*/ 81263 h 326376"/>
                <a:gd name="connsiteX40" fmla="*/ 244610 w 327028"/>
                <a:gd name="connsiteY40" fmla="*/ 305291 h 326376"/>
                <a:gd name="connsiteX41" fmla="*/ 164197 w 327028"/>
                <a:gd name="connsiteY41" fmla="*/ 326376 h 326376"/>
                <a:gd name="connsiteX42" fmla="*/ 21826 w 327028"/>
                <a:gd name="connsiteY42" fmla="*/ 244672 h 326376"/>
                <a:gd name="connsiteX43" fmla="*/ 81147 w 327028"/>
                <a:gd name="connsiteY43" fmla="*/ 21962 h 326376"/>
                <a:gd name="connsiteX44" fmla="*/ 112785 w 327028"/>
                <a:gd name="connsiteY44" fmla="*/ 7466 h 326376"/>
                <a:gd name="connsiteX45" fmla="*/ 114103 w 327028"/>
                <a:gd name="connsiteY45" fmla="*/ 7466 h 326376"/>
                <a:gd name="connsiteX46" fmla="*/ 168440 w 327028"/>
                <a:gd name="connsiteY46" fmla="*/ 94 h 32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7028" h="326376">
                  <a:moveTo>
                    <a:pt x="274398" y="150163"/>
                  </a:moveTo>
                  <a:cubicBezTo>
                    <a:pt x="269106" y="222469"/>
                    <a:pt x="217512" y="290830"/>
                    <a:pt x="150043" y="315809"/>
                  </a:cubicBezTo>
                  <a:cubicBezTo>
                    <a:pt x="180470" y="318438"/>
                    <a:pt x="210897" y="311865"/>
                    <a:pt x="240002" y="296089"/>
                  </a:cubicBezTo>
                  <a:cubicBezTo>
                    <a:pt x="287627" y="268481"/>
                    <a:pt x="314085" y="219839"/>
                    <a:pt x="316731" y="168568"/>
                  </a:cubicBezTo>
                  <a:cubicBezTo>
                    <a:pt x="302179" y="159366"/>
                    <a:pt x="288950" y="154107"/>
                    <a:pt x="274398" y="150163"/>
                  </a:cubicBezTo>
                  <a:close/>
                  <a:moveTo>
                    <a:pt x="264344" y="147501"/>
                  </a:moveTo>
                  <a:cubicBezTo>
                    <a:pt x="233988" y="142226"/>
                    <a:pt x="202312" y="148820"/>
                    <a:pt x="167996" y="168603"/>
                  </a:cubicBezTo>
                  <a:cubicBezTo>
                    <a:pt x="144238" y="223994"/>
                    <a:pt x="107283" y="251690"/>
                    <a:pt x="55809" y="251690"/>
                  </a:cubicBezTo>
                  <a:cubicBezTo>
                    <a:pt x="49209" y="251690"/>
                    <a:pt x="42610" y="251690"/>
                    <a:pt x="37331" y="250371"/>
                  </a:cubicBezTo>
                  <a:cubicBezTo>
                    <a:pt x="59768" y="283343"/>
                    <a:pt x="92764" y="304444"/>
                    <a:pt x="128400" y="313676"/>
                  </a:cubicBezTo>
                  <a:cubicBezTo>
                    <a:pt x="129720" y="312357"/>
                    <a:pt x="129720" y="312357"/>
                    <a:pt x="129720" y="312357"/>
                  </a:cubicBezTo>
                  <a:cubicBezTo>
                    <a:pt x="202312" y="295212"/>
                    <a:pt x="259065" y="223994"/>
                    <a:pt x="264344" y="148820"/>
                  </a:cubicBezTo>
                  <a:cubicBezTo>
                    <a:pt x="264344" y="148820"/>
                    <a:pt x="264344" y="147501"/>
                    <a:pt x="264344" y="147501"/>
                  </a:cubicBezTo>
                  <a:close/>
                  <a:moveTo>
                    <a:pt x="32529" y="85076"/>
                  </a:moveTo>
                  <a:cubicBezTo>
                    <a:pt x="5025" y="131075"/>
                    <a:pt x="2406" y="190216"/>
                    <a:pt x="29909" y="240157"/>
                  </a:cubicBezTo>
                  <a:cubicBezTo>
                    <a:pt x="60032" y="245414"/>
                    <a:pt x="86226" y="241471"/>
                    <a:pt x="107181" y="229643"/>
                  </a:cubicBezTo>
                  <a:cubicBezTo>
                    <a:pt x="58722" y="195473"/>
                    <a:pt x="33838" y="146846"/>
                    <a:pt x="32529" y="85076"/>
                  </a:cubicBezTo>
                  <a:close/>
                  <a:moveTo>
                    <a:pt x="206598" y="59121"/>
                  </a:moveTo>
                  <a:cubicBezTo>
                    <a:pt x="176832" y="56811"/>
                    <a:pt x="147397" y="62420"/>
                    <a:pt x="118293" y="76277"/>
                  </a:cubicBezTo>
                  <a:cubicBezTo>
                    <a:pt x="126230" y="110591"/>
                    <a:pt x="144751" y="136985"/>
                    <a:pt x="163272" y="156781"/>
                  </a:cubicBezTo>
                  <a:cubicBezTo>
                    <a:pt x="163272" y="158101"/>
                    <a:pt x="164595" y="158101"/>
                    <a:pt x="164595" y="158101"/>
                  </a:cubicBezTo>
                  <a:cubicBezTo>
                    <a:pt x="217512" y="129067"/>
                    <a:pt x="269106" y="129067"/>
                    <a:pt x="316731" y="156781"/>
                  </a:cubicBezTo>
                  <a:cubicBezTo>
                    <a:pt x="315408" y="134346"/>
                    <a:pt x="308794" y="110591"/>
                    <a:pt x="296887" y="89475"/>
                  </a:cubicBezTo>
                  <a:cubicBezTo>
                    <a:pt x="266460" y="71658"/>
                    <a:pt x="236364" y="61430"/>
                    <a:pt x="206598" y="59121"/>
                  </a:cubicBezTo>
                  <a:close/>
                  <a:moveTo>
                    <a:pt x="107075" y="21576"/>
                  </a:moveTo>
                  <a:cubicBezTo>
                    <a:pt x="100549" y="24211"/>
                    <a:pt x="92717" y="26847"/>
                    <a:pt x="86191" y="30800"/>
                  </a:cubicBezTo>
                  <a:cubicBezTo>
                    <a:pt x="69222" y="41342"/>
                    <a:pt x="54864" y="54519"/>
                    <a:pt x="43116" y="70332"/>
                  </a:cubicBezTo>
                  <a:cubicBezTo>
                    <a:pt x="43116" y="70332"/>
                    <a:pt x="43116" y="70332"/>
                    <a:pt x="43116" y="71650"/>
                  </a:cubicBezTo>
                  <a:cubicBezTo>
                    <a:pt x="40506" y="137536"/>
                    <a:pt x="65306" y="188928"/>
                    <a:pt x="114907" y="221871"/>
                  </a:cubicBezTo>
                  <a:cubicBezTo>
                    <a:pt x="114907" y="223189"/>
                    <a:pt x="116212" y="223189"/>
                    <a:pt x="116212" y="223189"/>
                  </a:cubicBezTo>
                  <a:cubicBezTo>
                    <a:pt x="133181" y="210012"/>
                    <a:pt x="146233" y="191563"/>
                    <a:pt x="157981" y="165209"/>
                  </a:cubicBezTo>
                  <a:cubicBezTo>
                    <a:pt x="156676" y="165209"/>
                    <a:pt x="156676" y="165209"/>
                    <a:pt x="155371" y="165209"/>
                  </a:cubicBezTo>
                  <a:cubicBezTo>
                    <a:pt x="114907" y="120406"/>
                    <a:pt x="99243" y="71650"/>
                    <a:pt x="107075" y="21576"/>
                  </a:cubicBezTo>
                  <a:close/>
                  <a:moveTo>
                    <a:pt x="165275" y="11128"/>
                  </a:moveTo>
                  <a:cubicBezTo>
                    <a:pt x="149820" y="10924"/>
                    <a:pt x="134241" y="13043"/>
                    <a:pt x="119074" y="17607"/>
                  </a:cubicBezTo>
                  <a:cubicBezTo>
                    <a:pt x="115118" y="34559"/>
                    <a:pt x="115118" y="51512"/>
                    <a:pt x="116437" y="65856"/>
                  </a:cubicBezTo>
                  <a:cubicBezTo>
                    <a:pt x="171829" y="41080"/>
                    <a:pt x="228539" y="43688"/>
                    <a:pt x="286568" y="72376"/>
                  </a:cubicBezTo>
                  <a:cubicBezTo>
                    <a:pt x="256894" y="33255"/>
                    <a:pt x="211641" y="11739"/>
                    <a:pt x="165275" y="11128"/>
                  </a:cubicBezTo>
                  <a:close/>
                  <a:moveTo>
                    <a:pt x="168440" y="94"/>
                  </a:moveTo>
                  <a:cubicBezTo>
                    <a:pt x="222941" y="1947"/>
                    <a:pt x="275588" y="30857"/>
                    <a:pt x="305249" y="81263"/>
                  </a:cubicBezTo>
                  <a:cubicBezTo>
                    <a:pt x="350069" y="159014"/>
                    <a:pt x="323704" y="260485"/>
                    <a:pt x="244610" y="305291"/>
                  </a:cubicBezTo>
                  <a:cubicBezTo>
                    <a:pt x="219563" y="319787"/>
                    <a:pt x="191880" y="326376"/>
                    <a:pt x="164197" y="326376"/>
                  </a:cubicBezTo>
                  <a:cubicBezTo>
                    <a:pt x="107512" y="326376"/>
                    <a:pt x="52146" y="297384"/>
                    <a:pt x="21826" y="244672"/>
                  </a:cubicBezTo>
                  <a:cubicBezTo>
                    <a:pt x="-22994" y="166921"/>
                    <a:pt x="3371" y="66767"/>
                    <a:pt x="81147" y="21962"/>
                  </a:cubicBezTo>
                  <a:cubicBezTo>
                    <a:pt x="91693" y="15373"/>
                    <a:pt x="102239" y="11419"/>
                    <a:pt x="112785" y="7466"/>
                  </a:cubicBezTo>
                  <a:cubicBezTo>
                    <a:pt x="112785" y="7466"/>
                    <a:pt x="114103" y="7466"/>
                    <a:pt x="114103" y="7466"/>
                  </a:cubicBezTo>
                  <a:cubicBezTo>
                    <a:pt x="131899" y="1865"/>
                    <a:pt x="150273" y="-523"/>
                    <a:pt x="168440" y="9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 53">
              <a:extLst>
                <a:ext uri="{FF2B5EF4-FFF2-40B4-BE49-F238E27FC236}">
                  <a16:creationId xmlns="" xmlns:a16="http://schemas.microsoft.com/office/drawing/2014/main" id="{8D163174-CCEC-4704-B0AB-D1D375B30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470" y="3148334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95F5F232-AD2F-4691-A204-33CB438E7320}"/>
                </a:ext>
              </a:extLst>
            </p:cNvPr>
            <p:cNvGrpSpPr/>
            <p:nvPr/>
          </p:nvGrpSpPr>
          <p:grpSpPr>
            <a:xfrm>
              <a:off x="3193186" y="3130219"/>
              <a:ext cx="923331" cy="530486"/>
              <a:chOff x="4255633" y="1604356"/>
              <a:chExt cx="953623" cy="547890"/>
            </a:xfrm>
          </p:grpSpPr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DA837131-5119-44B8-A3D2-F502FFDF4B90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7" name="文本框 56">
                <a:extLst>
                  <a:ext uri="{FF2B5EF4-FFF2-40B4-BE49-F238E27FC236}">
                    <a16:creationId xmlns="" xmlns:a16="http://schemas.microsoft.com/office/drawing/2014/main" id="{CB38440E-13CF-4034-8F0A-7610F2D39182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千图PPT彼岸天：ID 8661124库_组合 5">
            <a:extLst>
              <a:ext uri="{FF2B5EF4-FFF2-40B4-BE49-F238E27FC236}">
                <a16:creationId xmlns="" xmlns:a16="http://schemas.microsoft.com/office/drawing/2014/main" id="{3414F7EB-4962-4C9B-BBF0-B81D736130E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431128" y="1801793"/>
            <a:ext cx="2587369" cy="1462426"/>
            <a:chOff x="6717485" y="1232756"/>
            <a:chExt cx="2587369" cy="1462426"/>
          </a:xfrm>
        </p:grpSpPr>
        <p:sp>
          <p:nvSpPr>
            <p:cNvPr id="26" name="任意多边形 39">
              <a:extLst>
                <a:ext uri="{FF2B5EF4-FFF2-40B4-BE49-F238E27FC236}">
                  <a16:creationId xmlns="" xmlns:a16="http://schemas.microsoft.com/office/drawing/2014/main" id="{7D4A31C3-1B5A-4B19-90E0-57687D6F59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17485" y="1232756"/>
              <a:ext cx="2587369" cy="1462426"/>
            </a:xfrm>
            <a:custGeom>
              <a:avLst/>
              <a:gdLst>
                <a:gd name="T0" fmla="*/ 1018 w 1421"/>
                <a:gd name="T1" fmla="*/ 0 h 805"/>
                <a:gd name="T2" fmla="*/ 1421 w 1421"/>
                <a:gd name="T3" fmla="*/ 403 h 805"/>
                <a:gd name="T4" fmla="*/ 1018 w 1421"/>
                <a:gd name="T5" fmla="*/ 805 h 805"/>
                <a:gd name="T6" fmla="*/ 772 w 1421"/>
                <a:gd name="T7" fmla="*/ 721 h 805"/>
                <a:gd name="T8" fmla="*/ 771 w 1421"/>
                <a:gd name="T9" fmla="*/ 721 h 805"/>
                <a:gd name="T10" fmla="*/ 269 w 1421"/>
                <a:gd name="T11" fmla="*/ 630 h 805"/>
                <a:gd name="T12" fmla="*/ 269 w 1421"/>
                <a:gd name="T13" fmla="*/ 630 h 805"/>
                <a:gd name="T14" fmla="*/ 231 w 1421"/>
                <a:gd name="T15" fmla="*/ 633 h 805"/>
                <a:gd name="T16" fmla="*/ 0 w 1421"/>
                <a:gd name="T17" fmla="*/ 403 h 805"/>
                <a:gd name="T18" fmla="*/ 231 w 1421"/>
                <a:gd name="T19" fmla="*/ 172 h 805"/>
                <a:gd name="T20" fmla="*/ 269 w 1421"/>
                <a:gd name="T21" fmla="*/ 175 h 805"/>
                <a:gd name="T22" fmla="*/ 269 w 1421"/>
                <a:gd name="T23" fmla="*/ 175 h 805"/>
                <a:gd name="T24" fmla="*/ 771 w 1421"/>
                <a:gd name="T25" fmla="*/ 84 h 805"/>
                <a:gd name="T26" fmla="*/ 771 w 1421"/>
                <a:gd name="T27" fmla="*/ 84 h 805"/>
                <a:gd name="T28" fmla="*/ 1018 w 1421"/>
                <a:gd name="T29" fmla="*/ 0 h 805"/>
                <a:gd name="T30" fmla="*/ 231 w 1421"/>
                <a:gd name="T31" fmla="*/ 215 h 805"/>
                <a:gd name="T32" fmla="*/ 43 w 1421"/>
                <a:gd name="T33" fmla="*/ 403 h 805"/>
                <a:gd name="T34" fmla="*/ 231 w 1421"/>
                <a:gd name="T35" fmla="*/ 591 h 805"/>
                <a:gd name="T36" fmla="*/ 419 w 1421"/>
                <a:gd name="T37" fmla="*/ 403 h 805"/>
                <a:gd name="T38" fmla="*/ 231 w 1421"/>
                <a:gd name="T39" fmla="*/ 21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5">
                  <a:moveTo>
                    <a:pt x="1018" y="0"/>
                  </a:moveTo>
                  <a:cubicBezTo>
                    <a:pt x="1241" y="0"/>
                    <a:pt x="1421" y="180"/>
                    <a:pt x="1421" y="403"/>
                  </a:cubicBezTo>
                  <a:cubicBezTo>
                    <a:pt x="1421" y="625"/>
                    <a:pt x="1241" y="805"/>
                    <a:pt x="1018" y="805"/>
                  </a:cubicBezTo>
                  <a:cubicBezTo>
                    <a:pt x="925" y="805"/>
                    <a:pt x="840" y="774"/>
                    <a:pt x="772" y="721"/>
                  </a:cubicBezTo>
                  <a:cubicBezTo>
                    <a:pt x="771" y="721"/>
                    <a:pt x="771" y="721"/>
                    <a:pt x="771" y="721"/>
                  </a:cubicBezTo>
                  <a:cubicBezTo>
                    <a:pt x="618" y="606"/>
                    <a:pt x="408" y="615"/>
                    <a:pt x="269" y="630"/>
                  </a:cubicBezTo>
                  <a:cubicBezTo>
                    <a:pt x="269" y="630"/>
                    <a:pt x="269" y="630"/>
                    <a:pt x="269" y="630"/>
                  </a:cubicBezTo>
                  <a:cubicBezTo>
                    <a:pt x="256" y="632"/>
                    <a:pt x="244" y="633"/>
                    <a:pt x="231" y="633"/>
                  </a:cubicBezTo>
                  <a:cubicBezTo>
                    <a:pt x="103" y="633"/>
                    <a:pt x="0" y="530"/>
                    <a:pt x="0" y="403"/>
                  </a:cubicBezTo>
                  <a:cubicBezTo>
                    <a:pt x="0" y="275"/>
                    <a:pt x="103" y="172"/>
                    <a:pt x="231" y="172"/>
                  </a:cubicBezTo>
                  <a:cubicBezTo>
                    <a:pt x="244" y="172"/>
                    <a:pt x="256" y="173"/>
                    <a:pt x="269" y="175"/>
                  </a:cubicBezTo>
                  <a:cubicBezTo>
                    <a:pt x="269" y="175"/>
                    <a:pt x="269" y="175"/>
                    <a:pt x="269" y="175"/>
                  </a:cubicBezTo>
                  <a:cubicBezTo>
                    <a:pt x="408" y="190"/>
                    <a:pt x="618" y="199"/>
                    <a:pt x="771" y="84"/>
                  </a:cubicBezTo>
                  <a:cubicBezTo>
                    <a:pt x="771" y="84"/>
                    <a:pt x="771" y="84"/>
                    <a:pt x="771" y="84"/>
                  </a:cubicBezTo>
                  <a:cubicBezTo>
                    <a:pt x="840" y="31"/>
                    <a:pt x="925" y="0"/>
                    <a:pt x="1018" y="0"/>
                  </a:cubicBezTo>
                  <a:close/>
                  <a:moveTo>
                    <a:pt x="231" y="215"/>
                  </a:moveTo>
                  <a:cubicBezTo>
                    <a:pt x="127" y="215"/>
                    <a:pt x="43" y="299"/>
                    <a:pt x="43" y="403"/>
                  </a:cubicBezTo>
                  <a:cubicBezTo>
                    <a:pt x="43" y="506"/>
                    <a:pt x="127" y="591"/>
                    <a:pt x="231" y="591"/>
                  </a:cubicBezTo>
                  <a:cubicBezTo>
                    <a:pt x="335" y="591"/>
                    <a:pt x="419" y="506"/>
                    <a:pt x="419" y="403"/>
                  </a:cubicBezTo>
                  <a:cubicBezTo>
                    <a:pt x="419" y="299"/>
                    <a:pt x="335" y="215"/>
                    <a:pt x="231" y="215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 40">
              <a:extLst>
                <a:ext uri="{FF2B5EF4-FFF2-40B4-BE49-F238E27FC236}">
                  <a16:creationId xmlns="" xmlns:a16="http://schemas.microsoft.com/office/drawing/2014/main" id="{3212EAFC-A538-4428-917B-5B4633FCE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71" y="1801146"/>
              <a:ext cx="325646" cy="325646"/>
            </a:xfrm>
            <a:custGeom>
              <a:avLst/>
              <a:gdLst>
                <a:gd name="connsiteX0" fmla="*/ 0 w 338138"/>
                <a:gd name="connsiteY0" fmla="*/ 169863 h 338138"/>
                <a:gd name="connsiteX1" fmla="*/ 3975 w 338138"/>
                <a:gd name="connsiteY1" fmla="*/ 169863 h 338138"/>
                <a:gd name="connsiteX2" fmla="*/ 111300 w 338138"/>
                <a:gd name="connsiteY2" fmla="*/ 226838 h 338138"/>
                <a:gd name="connsiteX3" fmla="*/ 168275 w 338138"/>
                <a:gd name="connsiteY3" fmla="*/ 334163 h 338138"/>
                <a:gd name="connsiteX4" fmla="*/ 168275 w 338138"/>
                <a:gd name="connsiteY4" fmla="*/ 338138 h 338138"/>
                <a:gd name="connsiteX5" fmla="*/ 164300 w 338138"/>
                <a:gd name="connsiteY5" fmla="*/ 338138 h 338138"/>
                <a:gd name="connsiteX6" fmla="*/ 49025 w 338138"/>
                <a:gd name="connsiteY6" fmla="*/ 289113 h 338138"/>
                <a:gd name="connsiteX7" fmla="*/ 0 w 338138"/>
                <a:gd name="connsiteY7" fmla="*/ 173838 h 338138"/>
                <a:gd name="connsiteX8" fmla="*/ 0 w 338138"/>
                <a:gd name="connsiteY8" fmla="*/ 169863 h 338138"/>
                <a:gd name="connsiteX9" fmla="*/ 169863 w 338138"/>
                <a:gd name="connsiteY9" fmla="*/ 0 h 338138"/>
                <a:gd name="connsiteX10" fmla="*/ 173838 w 338138"/>
                <a:gd name="connsiteY10" fmla="*/ 0 h 338138"/>
                <a:gd name="connsiteX11" fmla="*/ 289113 w 338138"/>
                <a:gd name="connsiteY11" fmla="*/ 49025 h 338138"/>
                <a:gd name="connsiteX12" fmla="*/ 338138 w 338138"/>
                <a:gd name="connsiteY12" fmla="*/ 164300 h 338138"/>
                <a:gd name="connsiteX13" fmla="*/ 338138 w 338138"/>
                <a:gd name="connsiteY13" fmla="*/ 168275 h 338138"/>
                <a:gd name="connsiteX14" fmla="*/ 334163 w 338138"/>
                <a:gd name="connsiteY14" fmla="*/ 168275 h 338138"/>
                <a:gd name="connsiteX15" fmla="*/ 226838 w 338138"/>
                <a:gd name="connsiteY15" fmla="*/ 111300 h 338138"/>
                <a:gd name="connsiteX16" fmla="*/ 169863 w 338138"/>
                <a:gd name="connsiteY16" fmla="*/ 3975 h 338138"/>
                <a:gd name="connsiteX17" fmla="*/ 169863 w 338138"/>
                <a:gd name="connsiteY17" fmla="*/ 0 h 338138"/>
                <a:gd name="connsiteX18" fmla="*/ 157181 w 338138"/>
                <a:gd name="connsiteY18" fmla="*/ 0 h 338138"/>
                <a:gd name="connsiteX19" fmla="*/ 157181 w 338138"/>
                <a:gd name="connsiteY19" fmla="*/ 3963 h 338138"/>
                <a:gd name="connsiteX20" fmla="*/ 216620 w 338138"/>
                <a:gd name="connsiteY20" fmla="*/ 121518 h 338138"/>
                <a:gd name="connsiteX21" fmla="*/ 334175 w 338138"/>
                <a:gd name="connsiteY21" fmla="*/ 180957 h 338138"/>
                <a:gd name="connsiteX22" fmla="*/ 338138 w 338138"/>
                <a:gd name="connsiteY22" fmla="*/ 180957 h 338138"/>
                <a:gd name="connsiteX23" fmla="*/ 336817 w 338138"/>
                <a:gd name="connsiteY23" fmla="*/ 184919 h 338138"/>
                <a:gd name="connsiteX24" fmla="*/ 289267 w 338138"/>
                <a:gd name="connsiteY24" fmla="*/ 289267 h 338138"/>
                <a:gd name="connsiteX25" fmla="*/ 184919 w 338138"/>
                <a:gd name="connsiteY25" fmla="*/ 336817 h 338138"/>
                <a:gd name="connsiteX26" fmla="*/ 180957 w 338138"/>
                <a:gd name="connsiteY26" fmla="*/ 338138 h 338138"/>
                <a:gd name="connsiteX27" fmla="*/ 180957 w 338138"/>
                <a:gd name="connsiteY27" fmla="*/ 334176 h 338138"/>
                <a:gd name="connsiteX28" fmla="*/ 121518 w 338138"/>
                <a:gd name="connsiteY28" fmla="*/ 216620 h 338138"/>
                <a:gd name="connsiteX29" fmla="*/ 3963 w 338138"/>
                <a:gd name="connsiteY29" fmla="*/ 157181 h 338138"/>
                <a:gd name="connsiteX30" fmla="*/ 0 w 338138"/>
                <a:gd name="connsiteY30" fmla="*/ 157181 h 338138"/>
                <a:gd name="connsiteX31" fmla="*/ 1321 w 338138"/>
                <a:gd name="connsiteY31" fmla="*/ 153219 h 338138"/>
                <a:gd name="connsiteX32" fmla="*/ 48872 w 338138"/>
                <a:gd name="connsiteY32" fmla="*/ 50192 h 338138"/>
                <a:gd name="connsiteX33" fmla="*/ 153219 w 338138"/>
                <a:gd name="connsiteY33" fmla="*/ 1321 h 338138"/>
                <a:gd name="connsiteX34" fmla="*/ 157181 w 338138"/>
                <a:gd name="connsiteY3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38138" h="338138">
                  <a:moveTo>
                    <a:pt x="0" y="169863"/>
                  </a:moveTo>
                  <a:cubicBezTo>
                    <a:pt x="0" y="169863"/>
                    <a:pt x="0" y="169863"/>
                    <a:pt x="3975" y="169863"/>
                  </a:cubicBezTo>
                  <a:cubicBezTo>
                    <a:pt x="42400" y="175163"/>
                    <a:pt x="80825" y="195038"/>
                    <a:pt x="111300" y="226838"/>
                  </a:cubicBezTo>
                  <a:cubicBezTo>
                    <a:pt x="143100" y="257313"/>
                    <a:pt x="162975" y="297063"/>
                    <a:pt x="168275" y="334163"/>
                  </a:cubicBezTo>
                  <a:cubicBezTo>
                    <a:pt x="168275" y="334163"/>
                    <a:pt x="168275" y="334163"/>
                    <a:pt x="168275" y="338138"/>
                  </a:cubicBezTo>
                  <a:cubicBezTo>
                    <a:pt x="168275" y="338138"/>
                    <a:pt x="168275" y="338138"/>
                    <a:pt x="164300" y="338138"/>
                  </a:cubicBezTo>
                  <a:cubicBezTo>
                    <a:pt x="120575" y="336813"/>
                    <a:pt x="80825" y="319588"/>
                    <a:pt x="49025" y="289113"/>
                  </a:cubicBezTo>
                  <a:cubicBezTo>
                    <a:pt x="18550" y="257313"/>
                    <a:pt x="1325" y="217563"/>
                    <a:pt x="0" y="173838"/>
                  </a:cubicBezTo>
                  <a:cubicBezTo>
                    <a:pt x="0" y="173838"/>
                    <a:pt x="0" y="173838"/>
                    <a:pt x="0" y="169863"/>
                  </a:cubicBezTo>
                  <a:close/>
                  <a:moveTo>
                    <a:pt x="169863" y="0"/>
                  </a:moveTo>
                  <a:cubicBezTo>
                    <a:pt x="169863" y="0"/>
                    <a:pt x="169863" y="0"/>
                    <a:pt x="173838" y="0"/>
                  </a:cubicBezTo>
                  <a:cubicBezTo>
                    <a:pt x="217563" y="1325"/>
                    <a:pt x="257313" y="18550"/>
                    <a:pt x="289113" y="49025"/>
                  </a:cubicBezTo>
                  <a:cubicBezTo>
                    <a:pt x="319588" y="80825"/>
                    <a:pt x="336813" y="120575"/>
                    <a:pt x="338138" y="164300"/>
                  </a:cubicBezTo>
                  <a:cubicBezTo>
                    <a:pt x="338138" y="164300"/>
                    <a:pt x="338138" y="164300"/>
                    <a:pt x="338138" y="168275"/>
                  </a:cubicBezTo>
                  <a:cubicBezTo>
                    <a:pt x="338138" y="168275"/>
                    <a:pt x="338138" y="168275"/>
                    <a:pt x="334163" y="168275"/>
                  </a:cubicBezTo>
                  <a:cubicBezTo>
                    <a:pt x="295738" y="162975"/>
                    <a:pt x="257313" y="143100"/>
                    <a:pt x="226838" y="111300"/>
                  </a:cubicBezTo>
                  <a:cubicBezTo>
                    <a:pt x="195038" y="80825"/>
                    <a:pt x="175163" y="42400"/>
                    <a:pt x="169863" y="3975"/>
                  </a:cubicBezTo>
                  <a:cubicBezTo>
                    <a:pt x="169863" y="3975"/>
                    <a:pt x="169863" y="3975"/>
                    <a:pt x="169863" y="0"/>
                  </a:cubicBezTo>
                  <a:close/>
                  <a:moveTo>
                    <a:pt x="157181" y="0"/>
                  </a:moveTo>
                  <a:cubicBezTo>
                    <a:pt x="157181" y="0"/>
                    <a:pt x="157181" y="0"/>
                    <a:pt x="157181" y="3963"/>
                  </a:cubicBezTo>
                  <a:cubicBezTo>
                    <a:pt x="162465" y="46230"/>
                    <a:pt x="183598" y="87176"/>
                    <a:pt x="216620" y="121518"/>
                  </a:cubicBezTo>
                  <a:cubicBezTo>
                    <a:pt x="250962" y="154540"/>
                    <a:pt x="291908" y="176994"/>
                    <a:pt x="334175" y="180957"/>
                  </a:cubicBezTo>
                  <a:cubicBezTo>
                    <a:pt x="334175" y="180957"/>
                    <a:pt x="334175" y="180957"/>
                    <a:pt x="338138" y="180957"/>
                  </a:cubicBezTo>
                  <a:cubicBezTo>
                    <a:pt x="338138" y="180957"/>
                    <a:pt x="338138" y="180957"/>
                    <a:pt x="336817" y="184919"/>
                  </a:cubicBezTo>
                  <a:cubicBezTo>
                    <a:pt x="334175" y="224545"/>
                    <a:pt x="317004" y="260208"/>
                    <a:pt x="289267" y="289267"/>
                  </a:cubicBezTo>
                  <a:cubicBezTo>
                    <a:pt x="260208" y="317004"/>
                    <a:pt x="224545" y="334176"/>
                    <a:pt x="184919" y="336817"/>
                  </a:cubicBezTo>
                  <a:cubicBezTo>
                    <a:pt x="184919" y="336817"/>
                    <a:pt x="184919" y="336817"/>
                    <a:pt x="180957" y="338138"/>
                  </a:cubicBezTo>
                  <a:cubicBezTo>
                    <a:pt x="180957" y="338138"/>
                    <a:pt x="180957" y="338138"/>
                    <a:pt x="180957" y="334176"/>
                  </a:cubicBezTo>
                  <a:cubicBezTo>
                    <a:pt x="175673" y="293229"/>
                    <a:pt x="154540" y="250962"/>
                    <a:pt x="121518" y="216620"/>
                  </a:cubicBezTo>
                  <a:cubicBezTo>
                    <a:pt x="87176" y="183598"/>
                    <a:pt x="46230" y="162465"/>
                    <a:pt x="3963" y="157181"/>
                  </a:cubicBezTo>
                  <a:cubicBezTo>
                    <a:pt x="3963" y="157181"/>
                    <a:pt x="3963" y="157181"/>
                    <a:pt x="0" y="157181"/>
                  </a:cubicBezTo>
                  <a:cubicBezTo>
                    <a:pt x="0" y="157181"/>
                    <a:pt x="0" y="157181"/>
                    <a:pt x="1321" y="153219"/>
                  </a:cubicBezTo>
                  <a:cubicBezTo>
                    <a:pt x="3963" y="113593"/>
                    <a:pt x="21134" y="77930"/>
                    <a:pt x="48872" y="50192"/>
                  </a:cubicBezTo>
                  <a:cubicBezTo>
                    <a:pt x="77930" y="21134"/>
                    <a:pt x="113593" y="3963"/>
                    <a:pt x="153219" y="1321"/>
                  </a:cubicBezTo>
                  <a:cubicBezTo>
                    <a:pt x="153219" y="1321"/>
                    <a:pt x="153219" y="1321"/>
                    <a:pt x="157181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 41">
              <a:extLst>
                <a:ext uri="{FF2B5EF4-FFF2-40B4-BE49-F238E27FC236}">
                  <a16:creationId xmlns="" xmlns:a16="http://schemas.microsoft.com/office/drawing/2014/main" id="{52816194-35C5-45EE-B5A2-F433E9655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9681" y="1709369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95A62193-E5E4-46B0-B377-DA59D2741C84}"/>
                </a:ext>
              </a:extLst>
            </p:cNvPr>
            <p:cNvGrpSpPr/>
            <p:nvPr/>
          </p:nvGrpSpPr>
          <p:grpSpPr>
            <a:xfrm>
              <a:off x="7016946" y="1691253"/>
              <a:ext cx="923331" cy="530486"/>
              <a:chOff x="4255633" y="1604356"/>
              <a:chExt cx="953623" cy="547890"/>
            </a:xfrm>
          </p:grpSpPr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BF296BFB-2919-4AFC-A896-270158D5C2EC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1" name="文本框 44">
                <a:extLst>
                  <a:ext uri="{FF2B5EF4-FFF2-40B4-BE49-F238E27FC236}">
                    <a16:creationId xmlns="" xmlns:a16="http://schemas.microsoft.com/office/drawing/2014/main" id="{39235139-C98E-4C1F-AF05-18837D75744F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7" name="千图PPT彼岸天：ID 8661124库_组合 6">
            <a:extLst>
              <a:ext uri="{FF2B5EF4-FFF2-40B4-BE49-F238E27FC236}">
                <a16:creationId xmlns="" xmlns:a16="http://schemas.microsoft.com/office/drawing/2014/main" id="{D28CE6B2-8C34-43C4-B96E-B153979E86C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78591" y="3591920"/>
            <a:ext cx="2587371" cy="1464287"/>
            <a:chOff x="6564948" y="2670791"/>
            <a:chExt cx="2587371" cy="1464287"/>
          </a:xfrm>
        </p:grpSpPr>
        <p:sp>
          <p:nvSpPr>
            <p:cNvPr id="20" name="任意多边形 33">
              <a:extLst>
                <a:ext uri="{FF2B5EF4-FFF2-40B4-BE49-F238E27FC236}">
                  <a16:creationId xmlns="" xmlns:a16="http://schemas.microsoft.com/office/drawing/2014/main" id="{DF53E625-CD2C-4F2F-9082-AFBFDD575D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564948" y="2670791"/>
              <a:ext cx="2587371" cy="1464287"/>
            </a:xfrm>
            <a:custGeom>
              <a:avLst/>
              <a:gdLst>
                <a:gd name="T0" fmla="*/ 403 w 1421"/>
                <a:gd name="T1" fmla="*/ 0 h 806"/>
                <a:gd name="T2" fmla="*/ 0 w 1421"/>
                <a:gd name="T3" fmla="*/ 403 h 806"/>
                <a:gd name="T4" fmla="*/ 403 w 1421"/>
                <a:gd name="T5" fmla="*/ 806 h 806"/>
                <a:gd name="T6" fmla="*/ 650 w 1421"/>
                <a:gd name="T7" fmla="*/ 722 h 806"/>
                <a:gd name="T8" fmla="*/ 650 w 1421"/>
                <a:gd name="T9" fmla="*/ 722 h 806"/>
                <a:gd name="T10" fmla="*/ 1153 w 1421"/>
                <a:gd name="T11" fmla="*/ 631 h 806"/>
                <a:gd name="T12" fmla="*/ 1153 w 1421"/>
                <a:gd name="T13" fmla="*/ 631 h 806"/>
                <a:gd name="T14" fmla="*/ 1191 w 1421"/>
                <a:gd name="T15" fmla="*/ 634 h 806"/>
                <a:gd name="T16" fmla="*/ 1421 w 1421"/>
                <a:gd name="T17" fmla="*/ 403 h 806"/>
                <a:gd name="T18" fmla="*/ 1191 w 1421"/>
                <a:gd name="T19" fmla="*/ 173 h 806"/>
                <a:gd name="T20" fmla="*/ 1153 w 1421"/>
                <a:gd name="T21" fmla="*/ 176 h 806"/>
                <a:gd name="T22" fmla="*/ 1153 w 1421"/>
                <a:gd name="T23" fmla="*/ 176 h 806"/>
                <a:gd name="T24" fmla="*/ 650 w 1421"/>
                <a:gd name="T25" fmla="*/ 84 h 806"/>
                <a:gd name="T26" fmla="*/ 650 w 1421"/>
                <a:gd name="T27" fmla="*/ 84 h 806"/>
                <a:gd name="T28" fmla="*/ 403 w 1421"/>
                <a:gd name="T29" fmla="*/ 0 h 806"/>
                <a:gd name="T30" fmla="*/ 1191 w 1421"/>
                <a:gd name="T31" fmla="*/ 215 h 806"/>
                <a:gd name="T32" fmla="*/ 1379 w 1421"/>
                <a:gd name="T33" fmla="*/ 403 h 806"/>
                <a:gd name="T34" fmla="*/ 1191 w 1421"/>
                <a:gd name="T35" fmla="*/ 591 h 806"/>
                <a:gd name="T36" fmla="*/ 1003 w 1421"/>
                <a:gd name="T37" fmla="*/ 403 h 806"/>
                <a:gd name="T38" fmla="*/ 1191 w 1421"/>
                <a:gd name="T39" fmla="*/ 215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6">
                  <a:moveTo>
                    <a:pt x="403" y="0"/>
                  </a:moveTo>
                  <a:cubicBezTo>
                    <a:pt x="181" y="0"/>
                    <a:pt x="0" y="181"/>
                    <a:pt x="0" y="403"/>
                  </a:cubicBezTo>
                  <a:cubicBezTo>
                    <a:pt x="0" y="626"/>
                    <a:pt x="181" y="806"/>
                    <a:pt x="403" y="806"/>
                  </a:cubicBezTo>
                  <a:cubicBezTo>
                    <a:pt x="496" y="806"/>
                    <a:pt x="582" y="775"/>
                    <a:pt x="650" y="722"/>
                  </a:cubicBezTo>
                  <a:cubicBezTo>
                    <a:pt x="650" y="722"/>
                    <a:pt x="650" y="722"/>
                    <a:pt x="650" y="722"/>
                  </a:cubicBezTo>
                  <a:cubicBezTo>
                    <a:pt x="803" y="607"/>
                    <a:pt x="1013" y="615"/>
                    <a:pt x="1153" y="631"/>
                  </a:cubicBezTo>
                  <a:cubicBezTo>
                    <a:pt x="1153" y="631"/>
                    <a:pt x="1153" y="631"/>
                    <a:pt x="1153" y="631"/>
                  </a:cubicBezTo>
                  <a:cubicBezTo>
                    <a:pt x="1165" y="633"/>
                    <a:pt x="1178" y="634"/>
                    <a:pt x="1191" y="634"/>
                  </a:cubicBezTo>
                  <a:cubicBezTo>
                    <a:pt x="1318" y="634"/>
                    <a:pt x="1421" y="530"/>
                    <a:pt x="1421" y="403"/>
                  </a:cubicBezTo>
                  <a:cubicBezTo>
                    <a:pt x="1421" y="276"/>
                    <a:pt x="1318" y="173"/>
                    <a:pt x="1191" y="173"/>
                  </a:cubicBezTo>
                  <a:cubicBezTo>
                    <a:pt x="1178" y="173"/>
                    <a:pt x="1165" y="174"/>
                    <a:pt x="1153" y="176"/>
                  </a:cubicBezTo>
                  <a:cubicBezTo>
                    <a:pt x="1153" y="176"/>
                    <a:pt x="1153" y="176"/>
                    <a:pt x="1153" y="176"/>
                  </a:cubicBezTo>
                  <a:cubicBezTo>
                    <a:pt x="1013" y="191"/>
                    <a:pt x="803" y="200"/>
                    <a:pt x="650" y="84"/>
                  </a:cubicBezTo>
                  <a:cubicBezTo>
                    <a:pt x="650" y="84"/>
                    <a:pt x="650" y="84"/>
                    <a:pt x="650" y="84"/>
                  </a:cubicBezTo>
                  <a:cubicBezTo>
                    <a:pt x="582" y="32"/>
                    <a:pt x="496" y="0"/>
                    <a:pt x="403" y="0"/>
                  </a:cubicBezTo>
                  <a:close/>
                  <a:moveTo>
                    <a:pt x="1191" y="215"/>
                  </a:moveTo>
                  <a:cubicBezTo>
                    <a:pt x="1294" y="215"/>
                    <a:pt x="1379" y="299"/>
                    <a:pt x="1379" y="403"/>
                  </a:cubicBezTo>
                  <a:cubicBezTo>
                    <a:pt x="1379" y="507"/>
                    <a:pt x="1294" y="591"/>
                    <a:pt x="1191" y="591"/>
                  </a:cubicBezTo>
                  <a:cubicBezTo>
                    <a:pt x="1087" y="591"/>
                    <a:pt x="1003" y="507"/>
                    <a:pt x="1003" y="403"/>
                  </a:cubicBezTo>
                  <a:cubicBezTo>
                    <a:pt x="1003" y="299"/>
                    <a:pt x="1087" y="215"/>
                    <a:pt x="1191" y="215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 34">
              <a:extLst>
                <a:ext uri="{FF2B5EF4-FFF2-40B4-BE49-F238E27FC236}">
                  <a16:creationId xmlns="" xmlns:a16="http://schemas.microsoft.com/office/drawing/2014/main" id="{0513080B-FFA7-4229-ACEB-982397140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598" y="3240877"/>
              <a:ext cx="325646" cy="324115"/>
            </a:xfrm>
            <a:custGeom>
              <a:avLst/>
              <a:gdLst>
                <a:gd name="connsiteX0" fmla="*/ 294483 w 338139"/>
                <a:gd name="connsiteY0" fmla="*/ 53975 h 336550"/>
                <a:gd name="connsiteX1" fmla="*/ 338139 w 338139"/>
                <a:gd name="connsiteY1" fmla="*/ 167482 h 336550"/>
                <a:gd name="connsiteX2" fmla="*/ 294483 w 338139"/>
                <a:gd name="connsiteY2" fmla="*/ 280988 h 336550"/>
                <a:gd name="connsiteX3" fmla="*/ 275962 w 338139"/>
                <a:gd name="connsiteY3" fmla="*/ 257231 h 336550"/>
                <a:gd name="connsiteX4" fmla="*/ 285222 w 338139"/>
                <a:gd name="connsiteY4" fmla="*/ 250632 h 336550"/>
                <a:gd name="connsiteX5" fmla="*/ 286545 w 338139"/>
                <a:gd name="connsiteY5" fmla="*/ 237433 h 336550"/>
                <a:gd name="connsiteX6" fmla="*/ 273316 w 338139"/>
                <a:gd name="connsiteY6" fmla="*/ 236114 h 336550"/>
                <a:gd name="connsiteX7" fmla="*/ 266701 w 338139"/>
                <a:gd name="connsiteY7" fmla="*/ 241393 h 336550"/>
                <a:gd name="connsiteX8" fmla="*/ 258764 w 338139"/>
                <a:gd name="connsiteY8" fmla="*/ 218956 h 336550"/>
                <a:gd name="connsiteX9" fmla="*/ 269347 w 338139"/>
                <a:gd name="connsiteY9" fmla="*/ 212356 h 336550"/>
                <a:gd name="connsiteX10" fmla="*/ 271993 w 338139"/>
                <a:gd name="connsiteY10" fmla="*/ 199158 h 336550"/>
                <a:gd name="connsiteX11" fmla="*/ 258764 w 338139"/>
                <a:gd name="connsiteY11" fmla="*/ 197838 h 336550"/>
                <a:gd name="connsiteX12" fmla="*/ 253472 w 338139"/>
                <a:gd name="connsiteY12" fmla="*/ 200478 h 336550"/>
                <a:gd name="connsiteX13" fmla="*/ 250826 w 338139"/>
                <a:gd name="connsiteY13" fmla="*/ 176721 h 336550"/>
                <a:gd name="connsiteX14" fmla="*/ 260086 w 338139"/>
                <a:gd name="connsiteY14" fmla="*/ 176721 h 336550"/>
                <a:gd name="connsiteX15" fmla="*/ 269347 w 338139"/>
                <a:gd name="connsiteY15" fmla="*/ 167482 h 336550"/>
                <a:gd name="connsiteX16" fmla="*/ 260086 w 338139"/>
                <a:gd name="connsiteY16" fmla="*/ 158243 h 336550"/>
                <a:gd name="connsiteX17" fmla="*/ 250826 w 338139"/>
                <a:gd name="connsiteY17" fmla="*/ 158243 h 336550"/>
                <a:gd name="connsiteX18" fmla="*/ 253472 w 338139"/>
                <a:gd name="connsiteY18" fmla="*/ 134486 h 336550"/>
                <a:gd name="connsiteX19" fmla="*/ 258764 w 338139"/>
                <a:gd name="connsiteY19" fmla="*/ 137125 h 336550"/>
                <a:gd name="connsiteX20" fmla="*/ 264055 w 338139"/>
                <a:gd name="connsiteY20" fmla="*/ 139765 h 336550"/>
                <a:gd name="connsiteX21" fmla="*/ 271993 w 338139"/>
                <a:gd name="connsiteY21" fmla="*/ 135806 h 336550"/>
                <a:gd name="connsiteX22" fmla="*/ 269347 w 338139"/>
                <a:gd name="connsiteY22" fmla="*/ 122607 h 336550"/>
                <a:gd name="connsiteX23" fmla="*/ 258764 w 338139"/>
                <a:gd name="connsiteY23" fmla="*/ 116008 h 336550"/>
                <a:gd name="connsiteX24" fmla="*/ 266701 w 338139"/>
                <a:gd name="connsiteY24" fmla="*/ 93571 h 336550"/>
                <a:gd name="connsiteX25" fmla="*/ 273316 w 338139"/>
                <a:gd name="connsiteY25" fmla="*/ 98850 h 336550"/>
                <a:gd name="connsiteX26" fmla="*/ 278607 w 338139"/>
                <a:gd name="connsiteY26" fmla="*/ 101490 h 336550"/>
                <a:gd name="connsiteX27" fmla="*/ 286545 w 338139"/>
                <a:gd name="connsiteY27" fmla="*/ 97530 h 336550"/>
                <a:gd name="connsiteX28" fmla="*/ 285222 w 338139"/>
                <a:gd name="connsiteY28" fmla="*/ 84332 h 336550"/>
                <a:gd name="connsiteX29" fmla="*/ 275962 w 338139"/>
                <a:gd name="connsiteY29" fmla="*/ 77732 h 336550"/>
                <a:gd name="connsiteX30" fmla="*/ 294483 w 338139"/>
                <a:gd name="connsiteY30" fmla="*/ 53975 h 336550"/>
                <a:gd name="connsiteX31" fmla="*/ 43657 w 338139"/>
                <a:gd name="connsiteY31" fmla="*/ 53975 h 336550"/>
                <a:gd name="connsiteX32" fmla="*/ 62177 w 338139"/>
                <a:gd name="connsiteY32" fmla="*/ 77732 h 336550"/>
                <a:gd name="connsiteX33" fmla="*/ 52917 w 338139"/>
                <a:gd name="connsiteY33" fmla="*/ 84332 h 336550"/>
                <a:gd name="connsiteX34" fmla="*/ 51594 w 338139"/>
                <a:gd name="connsiteY34" fmla="*/ 97530 h 336550"/>
                <a:gd name="connsiteX35" fmla="*/ 59532 w 338139"/>
                <a:gd name="connsiteY35" fmla="*/ 101490 h 336550"/>
                <a:gd name="connsiteX36" fmla="*/ 64823 w 338139"/>
                <a:gd name="connsiteY36" fmla="*/ 98850 h 336550"/>
                <a:gd name="connsiteX37" fmla="*/ 71438 w 338139"/>
                <a:gd name="connsiteY37" fmla="*/ 93571 h 336550"/>
                <a:gd name="connsiteX38" fmla="*/ 79375 w 338139"/>
                <a:gd name="connsiteY38" fmla="*/ 116008 h 336550"/>
                <a:gd name="connsiteX39" fmla="*/ 68792 w 338139"/>
                <a:gd name="connsiteY39" fmla="*/ 122607 h 336550"/>
                <a:gd name="connsiteX40" fmla="*/ 66146 w 338139"/>
                <a:gd name="connsiteY40" fmla="*/ 135806 h 336550"/>
                <a:gd name="connsiteX41" fmla="*/ 74084 w 338139"/>
                <a:gd name="connsiteY41" fmla="*/ 139765 h 336550"/>
                <a:gd name="connsiteX42" fmla="*/ 79375 w 338139"/>
                <a:gd name="connsiteY42" fmla="*/ 137125 h 336550"/>
                <a:gd name="connsiteX43" fmla="*/ 84667 w 338139"/>
                <a:gd name="connsiteY43" fmla="*/ 134486 h 336550"/>
                <a:gd name="connsiteX44" fmla="*/ 87313 w 338139"/>
                <a:gd name="connsiteY44" fmla="*/ 158243 h 336550"/>
                <a:gd name="connsiteX45" fmla="*/ 78053 w 338139"/>
                <a:gd name="connsiteY45" fmla="*/ 158243 h 336550"/>
                <a:gd name="connsiteX46" fmla="*/ 68792 w 338139"/>
                <a:gd name="connsiteY46" fmla="*/ 167482 h 336550"/>
                <a:gd name="connsiteX47" fmla="*/ 78053 w 338139"/>
                <a:gd name="connsiteY47" fmla="*/ 176721 h 336550"/>
                <a:gd name="connsiteX48" fmla="*/ 87313 w 338139"/>
                <a:gd name="connsiteY48" fmla="*/ 176721 h 336550"/>
                <a:gd name="connsiteX49" fmla="*/ 84667 w 338139"/>
                <a:gd name="connsiteY49" fmla="*/ 200478 h 336550"/>
                <a:gd name="connsiteX50" fmla="*/ 79375 w 338139"/>
                <a:gd name="connsiteY50" fmla="*/ 197838 h 336550"/>
                <a:gd name="connsiteX51" fmla="*/ 66146 w 338139"/>
                <a:gd name="connsiteY51" fmla="*/ 199158 h 336550"/>
                <a:gd name="connsiteX52" fmla="*/ 68792 w 338139"/>
                <a:gd name="connsiteY52" fmla="*/ 212356 h 336550"/>
                <a:gd name="connsiteX53" fmla="*/ 79375 w 338139"/>
                <a:gd name="connsiteY53" fmla="*/ 218956 h 336550"/>
                <a:gd name="connsiteX54" fmla="*/ 71438 w 338139"/>
                <a:gd name="connsiteY54" fmla="*/ 241393 h 336550"/>
                <a:gd name="connsiteX55" fmla="*/ 64823 w 338139"/>
                <a:gd name="connsiteY55" fmla="*/ 236114 h 336550"/>
                <a:gd name="connsiteX56" fmla="*/ 51594 w 338139"/>
                <a:gd name="connsiteY56" fmla="*/ 237433 h 336550"/>
                <a:gd name="connsiteX57" fmla="*/ 52917 w 338139"/>
                <a:gd name="connsiteY57" fmla="*/ 250632 h 336550"/>
                <a:gd name="connsiteX58" fmla="*/ 62177 w 338139"/>
                <a:gd name="connsiteY58" fmla="*/ 257231 h 336550"/>
                <a:gd name="connsiteX59" fmla="*/ 43657 w 338139"/>
                <a:gd name="connsiteY59" fmla="*/ 280988 h 336550"/>
                <a:gd name="connsiteX60" fmla="*/ 0 w 338139"/>
                <a:gd name="connsiteY60" fmla="*/ 167482 h 336550"/>
                <a:gd name="connsiteX61" fmla="*/ 43657 w 338139"/>
                <a:gd name="connsiteY61" fmla="*/ 53975 h 336550"/>
                <a:gd name="connsiteX62" fmla="*/ 169070 w 338139"/>
                <a:gd name="connsiteY62" fmla="*/ 0 h 336550"/>
                <a:gd name="connsiteX63" fmla="*/ 274639 w 338139"/>
                <a:gd name="connsiteY63" fmla="*/ 36810 h 336550"/>
                <a:gd name="connsiteX64" fmla="*/ 256164 w 338139"/>
                <a:gd name="connsiteY64" fmla="*/ 61789 h 336550"/>
                <a:gd name="connsiteX65" fmla="*/ 246927 w 338139"/>
                <a:gd name="connsiteY65" fmla="*/ 55215 h 336550"/>
                <a:gd name="connsiteX66" fmla="*/ 233731 w 338139"/>
                <a:gd name="connsiteY66" fmla="*/ 56530 h 336550"/>
                <a:gd name="connsiteX67" fmla="*/ 235051 w 338139"/>
                <a:gd name="connsiteY67" fmla="*/ 69677 h 336550"/>
                <a:gd name="connsiteX68" fmla="*/ 245608 w 338139"/>
                <a:gd name="connsiteY68" fmla="*/ 77565 h 336550"/>
                <a:gd name="connsiteX69" fmla="*/ 236370 w 338139"/>
                <a:gd name="connsiteY69" fmla="*/ 101228 h 336550"/>
                <a:gd name="connsiteX70" fmla="*/ 228453 w 338139"/>
                <a:gd name="connsiteY70" fmla="*/ 95970 h 336550"/>
                <a:gd name="connsiteX71" fmla="*/ 215256 w 338139"/>
                <a:gd name="connsiteY71" fmla="*/ 98599 h 336550"/>
                <a:gd name="connsiteX72" fmla="*/ 217896 w 338139"/>
                <a:gd name="connsiteY72" fmla="*/ 111745 h 336550"/>
                <a:gd name="connsiteX73" fmla="*/ 229772 w 338139"/>
                <a:gd name="connsiteY73" fmla="*/ 119633 h 336550"/>
                <a:gd name="connsiteX74" fmla="*/ 224494 w 338139"/>
                <a:gd name="connsiteY74" fmla="*/ 159073 h 336550"/>
                <a:gd name="connsiteX75" fmla="*/ 215256 w 338139"/>
                <a:gd name="connsiteY75" fmla="*/ 159073 h 336550"/>
                <a:gd name="connsiteX76" fmla="*/ 204700 w 338139"/>
                <a:gd name="connsiteY76" fmla="*/ 168275 h 336550"/>
                <a:gd name="connsiteX77" fmla="*/ 215256 w 338139"/>
                <a:gd name="connsiteY77" fmla="*/ 177478 h 336550"/>
                <a:gd name="connsiteX78" fmla="*/ 224494 w 338139"/>
                <a:gd name="connsiteY78" fmla="*/ 177478 h 336550"/>
                <a:gd name="connsiteX79" fmla="*/ 229772 w 338139"/>
                <a:gd name="connsiteY79" fmla="*/ 216917 h 336550"/>
                <a:gd name="connsiteX80" fmla="*/ 217896 w 338139"/>
                <a:gd name="connsiteY80" fmla="*/ 224805 h 336550"/>
                <a:gd name="connsiteX81" fmla="*/ 215256 w 338139"/>
                <a:gd name="connsiteY81" fmla="*/ 237952 h 336550"/>
                <a:gd name="connsiteX82" fmla="*/ 223174 w 338139"/>
                <a:gd name="connsiteY82" fmla="*/ 241896 h 336550"/>
                <a:gd name="connsiteX83" fmla="*/ 228453 w 338139"/>
                <a:gd name="connsiteY83" fmla="*/ 240581 h 336550"/>
                <a:gd name="connsiteX84" fmla="*/ 236370 w 338139"/>
                <a:gd name="connsiteY84" fmla="*/ 235322 h 336550"/>
                <a:gd name="connsiteX85" fmla="*/ 245608 w 338139"/>
                <a:gd name="connsiteY85" fmla="*/ 258986 h 336550"/>
                <a:gd name="connsiteX86" fmla="*/ 235051 w 338139"/>
                <a:gd name="connsiteY86" fmla="*/ 266874 h 336550"/>
                <a:gd name="connsiteX87" fmla="*/ 233731 w 338139"/>
                <a:gd name="connsiteY87" fmla="*/ 280020 h 336550"/>
                <a:gd name="connsiteX88" fmla="*/ 241649 w 338139"/>
                <a:gd name="connsiteY88" fmla="*/ 283964 h 336550"/>
                <a:gd name="connsiteX89" fmla="*/ 246927 w 338139"/>
                <a:gd name="connsiteY89" fmla="*/ 281335 h 336550"/>
                <a:gd name="connsiteX90" fmla="*/ 256164 w 338139"/>
                <a:gd name="connsiteY90" fmla="*/ 274762 h 336550"/>
                <a:gd name="connsiteX91" fmla="*/ 274639 w 338139"/>
                <a:gd name="connsiteY91" fmla="*/ 299740 h 336550"/>
                <a:gd name="connsiteX92" fmla="*/ 169070 w 338139"/>
                <a:gd name="connsiteY92" fmla="*/ 336550 h 336550"/>
                <a:gd name="connsiteX93" fmla="*/ 63501 w 338139"/>
                <a:gd name="connsiteY93" fmla="*/ 299740 h 336550"/>
                <a:gd name="connsiteX94" fmla="*/ 81976 w 338139"/>
                <a:gd name="connsiteY94" fmla="*/ 274762 h 336550"/>
                <a:gd name="connsiteX95" fmla="*/ 91213 w 338139"/>
                <a:gd name="connsiteY95" fmla="*/ 281335 h 336550"/>
                <a:gd name="connsiteX96" fmla="*/ 96491 w 338139"/>
                <a:gd name="connsiteY96" fmla="*/ 283964 h 336550"/>
                <a:gd name="connsiteX97" fmla="*/ 104409 w 338139"/>
                <a:gd name="connsiteY97" fmla="*/ 280020 h 336550"/>
                <a:gd name="connsiteX98" fmla="*/ 103089 w 338139"/>
                <a:gd name="connsiteY98" fmla="*/ 266874 h 336550"/>
                <a:gd name="connsiteX99" fmla="*/ 92532 w 338139"/>
                <a:gd name="connsiteY99" fmla="*/ 258986 h 336550"/>
                <a:gd name="connsiteX100" fmla="*/ 101770 w 338139"/>
                <a:gd name="connsiteY100" fmla="*/ 235322 h 336550"/>
                <a:gd name="connsiteX101" fmla="*/ 109687 w 338139"/>
                <a:gd name="connsiteY101" fmla="*/ 240581 h 336550"/>
                <a:gd name="connsiteX102" fmla="*/ 114966 w 338139"/>
                <a:gd name="connsiteY102" fmla="*/ 241896 h 336550"/>
                <a:gd name="connsiteX103" fmla="*/ 122884 w 338139"/>
                <a:gd name="connsiteY103" fmla="*/ 237952 h 336550"/>
                <a:gd name="connsiteX104" fmla="*/ 120244 w 338139"/>
                <a:gd name="connsiteY104" fmla="*/ 224805 h 336550"/>
                <a:gd name="connsiteX105" fmla="*/ 108368 w 338139"/>
                <a:gd name="connsiteY105" fmla="*/ 216917 h 336550"/>
                <a:gd name="connsiteX106" fmla="*/ 113646 w 338139"/>
                <a:gd name="connsiteY106" fmla="*/ 177478 h 336550"/>
                <a:gd name="connsiteX107" fmla="*/ 122884 w 338139"/>
                <a:gd name="connsiteY107" fmla="*/ 177478 h 336550"/>
                <a:gd name="connsiteX108" fmla="*/ 133440 w 338139"/>
                <a:gd name="connsiteY108" fmla="*/ 168275 h 336550"/>
                <a:gd name="connsiteX109" fmla="*/ 122884 w 338139"/>
                <a:gd name="connsiteY109" fmla="*/ 159073 h 336550"/>
                <a:gd name="connsiteX110" fmla="*/ 113646 w 338139"/>
                <a:gd name="connsiteY110" fmla="*/ 159073 h 336550"/>
                <a:gd name="connsiteX111" fmla="*/ 108368 w 338139"/>
                <a:gd name="connsiteY111" fmla="*/ 119633 h 336550"/>
                <a:gd name="connsiteX112" fmla="*/ 120244 w 338139"/>
                <a:gd name="connsiteY112" fmla="*/ 111745 h 336550"/>
                <a:gd name="connsiteX113" fmla="*/ 122884 w 338139"/>
                <a:gd name="connsiteY113" fmla="*/ 98599 h 336550"/>
                <a:gd name="connsiteX114" fmla="*/ 109687 w 338139"/>
                <a:gd name="connsiteY114" fmla="*/ 95970 h 336550"/>
                <a:gd name="connsiteX115" fmla="*/ 101770 w 338139"/>
                <a:gd name="connsiteY115" fmla="*/ 101228 h 336550"/>
                <a:gd name="connsiteX116" fmla="*/ 92532 w 338139"/>
                <a:gd name="connsiteY116" fmla="*/ 77565 h 336550"/>
                <a:gd name="connsiteX117" fmla="*/ 103089 w 338139"/>
                <a:gd name="connsiteY117" fmla="*/ 69677 h 336550"/>
                <a:gd name="connsiteX118" fmla="*/ 104409 w 338139"/>
                <a:gd name="connsiteY118" fmla="*/ 56530 h 336550"/>
                <a:gd name="connsiteX119" fmla="*/ 91213 w 338139"/>
                <a:gd name="connsiteY119" fmla="*/ 55215 h 336550"/>
                <a:gd name="connsiteX120" fmla="*/ 81976 w 338139"/>
                <a:gd name="connsiteY120" fmla="*/ 61789 h 336550"/>
                <a:gd name="connsiteX121" fmla="*/ 63501 w 338139"/>
                <a:gd name="connsiteY121" fmla="*/ 36810 h 336550"/>
                <a:gd name="connsiteX122" fmla="*/ 169070 w 338139"/>
                <a:gd name="connsiteY122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139" h="336550">
                  <a:moveTo>
                    <a:pt x="294483" y="53975"/>
                  </a:moveTo>
                  <a:cubicBezTo>
                    <a:pt x="320941" y="84332"/>
                    <a:pt x="338139" y="123927"/>
                    <a:pt x="338139" y="167482"/>
                  </a:cubicBezTo>
                  <a:cubicBezTo>
                    <a:pt x="338139" y="211037"/>
                    <a:pt x="320941" y="250632"/>
                    <a:pt x="294483" y="280988"/>
                  </a:cubicBezTo>
                  <a:cubicBezTo>
                    <a:pt x="287868" y="273069"/>
                    <a:pt x="281253" y="265150"/>
                    <a:pt x="275962" y="257231"/>
                  </a:cubicBezTo>
                  <a:cubicBezTo>
                    <a:pt x="275962" y="257231"/>
                    <a:pt x="275962" y="257231"/>
                    <a:pt x="285222" y="250632"/>
                  </a:cubicBezTo>
                  <a:cubicBezTo>
                    <a:pt x="289191" y="246672"/>
                    <a:pt x="289191" y="241393"/>
                    <a:pt x="286545" y="237433"/>
                  </a:cubicBezTo>
                  <a:cubicBezTo>
                    <a:pt x="282576" y="233474"/>
                    <a:pt x="277285" y="232154"/>
                    <a:pt x="273316" y="236114"/>
                  </a:cubicBezTo>
                  <a:cubicBezTo>
                    <a:pt x="273316" y="236114"/>
                    <a:pt x="273316" y="236114"/>
                    <a:pt x="266701" y="241393"/>
                  </a:cubicBezTo>
                  <a:cubicBezTo>
                    <a:pt x="264055" y="233474"/>
                    <a:pt x="261409" y="226875"/>
                    <a:pt x="258764" y="218956"/>
                  </a:cubicBezTo>
                  <a:cubicBezTo>
                    <a:pt x="258764" y="218956"/>
                    <a:pt x="258764" y="218956"/>
                    <a:pt x="269347" y="212356"/>
                  </a:cubicBezTo>
                  <a:cubicBezTo>
                    <a:pt x="273316" y="209717"/>
                    <a:pt x="274639" y="204437"/>
                    <a:pt x="271993" y="199158"/>
                  </a:cubicBezTo>
                  <a:cubicBezTo>
                    <a:pt x="268024" y="195198"/>
                    <a:pt x="262732" y="193879"/>
                    <a:pt x="258764" y="197838"/>
                  </a:cubicBezTo>
                  <a:cubicBezTo>
                    <a:pt x="258764" y="197838"/>
                    <a:pt x="258764" y="197838"/>
                    <a:pt x="253472" y="200478"/>
                  </a:cubicBezTo>
                  <a:cubicBezTo>
                    <a:pt x="252149" y="192559"/>
                    <a:pt x="250826" y="184640"/>
                    <a:pt x="250826" y="176721"/>
                  </a:cubicBezTo>
                  <a:cubicBezTo>
                    <a:pt x="250826" y="176721"/>
                    <a:pt x="250826" y="176721"/>
                    <a:pt x="260086" y="176721"/>
                  </a:cubicBezTo>
                  <a:cubicBezTo>
                    <a:pt x="265378" y="176721"/>
                    <a:pt x="269347" y="172761"/>
                    <a:pt x="269347" y="167482"/>
                  </a:cubicBezTo>
                  <a:cubicBezTo>
                    <a:pt x="269347" y="162202"/>
                    <a:pt x="265378" y="158243"/>
                    <a:pt x="260086" y="158243"/>
                  </a:cubicBezTo>
                  <a:cubicBezTo>
                    <a:pt x="260086" y="158243"/>
                    <a:pt x="260086" y="158243"/>
                    <a:pt x="250826" y="158243"/>
                  </a:cubicBezTo>
                  <a:cubicBezTo>
                    <a:pt x="250826" y="150324"/>
                    <a:pt x="252149" y="142405"/>
                    <a:pt x="253472" y="134486"/>
                  </a:cubicBezTo>
                  <a:cubicBezTo>
                    <a:pt x="253472" y="134486"/>
                    <a:pt x="253472" y="134486"/>
                    <a:pt x="258764" y="137125"/>
                  </a:cubicBezTo>
                  <a:cubicBezTo>
                    <a:pt x="260086" y="138445"/>
                    <a:pt x="261409" y="139765"/>
                    <a:pt x="264055" y="139765"/>
                  </a:cubicBezTo>
                  <a:cubicBezTo>
                    <a:pt x="266701" y="139765"/>
                    <a:pt x="269347" y="138445"/>
                    <a:pt x="271993" y="135806"/>
                  </a:cubicBezTo>
                  <a:cubicBezTo>
                    <a:pt x="274639" y="130526"/>
                    <a:pt x="273316" y="125247"/>
                    <a:pt x="269347" y="122607"/>
                  </a:cubicBezTo>
                  <a:cubicBezTo>
                    <a:pt x="269347" y="122607"/>
                    <a:pt x="269347" y="122607"/>
                    <a:pt x="258764" y="116008"/>
                  </a:cubicBezTo>
                  <a:cubicBezTo>
                    <a:pt x="261409" y="108089"/>
                    <a:pt x="264055" y="101490"/>
                    <a:pt x="266701" y="93571"/>
                  </a:cubicBezTo>
                  <a:cubicBezTo>
                    <a:pt x="266701" y="93571"/>
                    <a:pt x="266701" y="93571"/>
                    <a:pt x="273316" y="98850"/>
                  </a:cubicBezTo>
                  <a:cubicBezTo>
                    <a:pt x="274639" y="100170"/>
                    <a:pt x="277285" y="101490"/>
                    <a:pt x="278607" y="101490"/>
                  </a:cubicBezTo>
                  <a:cubicBezTo>
                    <a:pt x="281253" y="101490"/>
                    <a:pt x="283899" y="100170"/>
                    <a:pt x="286545" y="97530"/>
                  </a:cubicBezTo>
                  <a:cubicBezTo>
                    <a:pt x="289191" y="93571"/>
                    <a:pt x="289191" y="88291"/>
                    <a:pt x="285222" y="84332"/>
                  </a:cubicBezTo>
                  <a:cubicBezTo>
                    <a:pt x="285222" y="84332"/>
                    <a:pt x="285222" y="84332"/>
                    <a:pt x="275962" y="77732"/>
                  </a:cubicBezTo>
                  <a:cubicBezTo>
                    <a:pt x="281253" y="69813"/>
                    <a:pt x="287868" y="61894"/>
                    <a:pt x="294483" y="53975"/>
                  </a:cubicBezTo>
                  <a:close/>
                  <a:moveTo>
                    <a:pt x="43657" y="53975"/>
                  </a:moveTo>
                  <a:cubicBezTo>
                    <a:pt x="50271" y="61894"/>
                    <a:pt x="56886" y="69813"/>
                    <a:pt x="62177" y="77732"/>
                  </a:cubicBezTo>
                  <a:cubicBezTo>
                    <a:pt x="62177" y="77732"/>
                    <a:pt x="62177" y="77732"/>
                    <a:pt x="52917" y="84332"/>
                  </a:cubicBezTo>
                  <a:cubicBezTo>
                    <a:pt x="48948" y="88291"/>
                    <a:pt x="48948" y="93571"/>
                    <a:pt x="51594" y="97530"/>
                  </a:cubicBezTo>
                  <a:cubicBezTo>
                    <a:pt x="54240" y="100170"/>
                    <a:pt x="56886" y="101490"/>
                    <a:pt x="59532" y="101490"/>
                  </a:cubicBezTo>
                  <a:cubicBezTo>
                    <a:pt x="60855" y="101490"/>
                    <a:pt x="63500" y="100170"/>
                    <a:pt x="64823" y="98850"/>
                  </a:cubicBezTo>
                  <a:cubicBezTo>
                    <a:pt x="64823" y="98850"/>
                    <a:pt x="64823" y="98850"/>
                    <a:pt x="71438" y="93571"/>
                  </a:cubicBezTo>
                  <a:cubicBezTo>
                    <a:pt x="74084" y="101490"/>
                    <a:pt x="76730" y="108089"/>
                    <a:pt x="79375" y="116008"/>
                  </a:cubicBezTo>
                  <a:cubicBezTo>
                    <a:pt x="79375" y="116008"/>
                    <a:pt x="79375" y="116008"/>
                    <a:pt x="68792" y="122607"/>
                  </a:cubicBezTo>
                  <a:cubicBezTo>
                    <a:pt x="64823" y="125247"/>
                    <a:pt x="63500" y="130526"/>
                    <a:pt x="66146" y="135806"/>
                  </a:cubicBezTo>
                  <a:cubicBezTo>
                    <a:pt x="68792" y="138445"/>
                    <a:pt x="71438" y="139765"/>
                    <a:pt x="74084" y="139765"/>
                  </a:cubicBezTo>
                  <a:cubicBezTo>
                    <a:pt x="76730" y="139765"/>
                    <a:pt x="78053" y="138445"/>
                    <a:pt x="79375" y="137125"/>
                  </a:cubicBezTo>
                  <a:cubicBezTo>
                    <a:pt x="79375" y="137125"/>
                    <a:pt x="79375" y="137125"/>
                    <a:pt x="84667" y="134486"/>
                  </a:cubicBezTo>
                  <a:cubicBezTo>
                    <a:pt x="85990" y="142405"/>
                    <a:pt x="87313" y="150324"/>
                    <a:pt x="87313" y="158243"/>
                  </a:cubicBezTo>
                  <a:cubicBezTo>
                    <a:pt x="87313" y="158243"/>
                    <a:pt x="87313" y="158243"/>
                    <a:pt x="78053" y="158243"/>
                  </a:cubicBezTo>
                  <a:cubicBezTo>
                    <a:pt x="72761" y="158243"/>
                    <a:pt x="68792" y="162202"/>
                    <a:pt x="68792" y="167482"/>
                  </a:cubicBezTo>
                  <a:cubicBezTo>
                    <a:pt x="68792" y="172761"/>
                    <a:pt x="72761" y="176721"/>
                    <a:pt x="78053" y="176721"/>
                  </a:cubicBezTo>
                  <a:cubicBezTo>
                    <a:pt x="78053" y="176721"/>
                    <a:pt x="78053" y="176721"/>
                    <a:pt x="87313" y="176721"/>
                  </a:cubicBezTo>
                  <a:cubicBezTo>
                    <a:pt x="87313" y="184640"/>
                    <a:pt x="85990" y="192559"/>
                    <a:pt x="84667" y="200478"/>
                  </a:cubicBezTo>
                  <a:cubicBezTo>
                    <a:pt x="84667" y="200478"/>
                    <a:pt x="84667" y="200478"/>
                    <a:pt x="79375" y="197838"/>
                  </a:cubicBezTo>
                  <a:cubicBezTo>
                    <a:pt x="75407" y="193879"/>
                    <a:pt x="70115" y="195198"/>
                    <a:pt x="66146" y="199158"/>
                  </a:cubicBezTo>
                  <a:cubicBezTo>
                    <a:pt x="63500" y="204437"/>
                    <a:pt x="64823" y="209717"/>
                    <a:pt x="68792" y="212356"/>
                  </a:cubicBezTo>
                  <a:cubicBezTo>
                    <a:pt x="68792" y="212356"/>
                    <a:pt x="68792" y="212356"/>
                    <a:pt x="79375" y="218956"/>
                  </a:cubicBezTo>
                  <a:cubicBezTo>
                    <a:pt x="76730" y="226875"/>
                    <a:pt x="74084" y="233474"/>
                    <a:pt x="71438" y="241393"/>
                  </a:cubicBezTo>
                  <a:cubicBezTo>
                    <a:pt x="71438" y="241393"/>
                    <a:pt x="71438" y="241393"/>
                    <a:pt x="64823" y="236114"/>
                  </a:cubicBezTo>
                  <a:cubicBezTo>
                    <a:pt x="60855" y="232154"/>
                    <a:pt x="55563" y="233474"/>
                    <a:pt x="51594" y="237433"/>
                  </a:cubicBezTo>
                  <a:cubicBezTo>
                    <a:pt x="48948" y="241393"/>
                    <a:pt x="48948" y="246672"/>
                    <a:pt x="52917" y="250632"/>
                  </a:cubicBezTo>
                  <a:cubicBezTo>
                    <a:pt x="52917" y="250632"/>
                    <a:pt x="52917" y="250632"/>
                    <a:pt x="62177" y="257231"/>
                  </a:cubicBezTo>
                  <a:cubicBezTo>
                    <a:pt x="56886" y="265150"/>
                    <a:pt x="50271" y="273069"/>
                    <a:pt x="43657" y="280988"/>
                  </a:cubicBezTo>
                  <a:cubicBezTo>
                    <a:pt x="17198" y="250632"/>
                    <a:pt x="0" y="211037"/>
                    <a:pt x="0" y="167482"/>
                  </a:cubicBezTo>
                  <a:cubicBezTo>
                    <a:pt x="0" y="123927"/>
                    <a:pt x="17198" y="84332"/>
                    <a:pt x="43657" y="53975"/>
                  </a:cubicBezTo>
                  <a:close/>
                  <a:moveTo>
                    <a:pt x="169070" y="0"/>
                  </a:moveTo>
                  <a:cubicBezTo>
                    <a:pt x="208658" y="0"/>
                    <a:pt x="245608" y="14461"/>
                    <a:pt x="274639" y="36810"/>
                  </a:cubicBezTo>
                  <a:cubicBezTo>
                    <a:pt x="268041" y="44698"/>
                    <a:pt x="261443" y="53900"/>
                    <a:pt x="256164" y="61789"/>
                  </a:cubicBezTo>
                  <a:cubicBezTo>
                    <a:pt x="256164" y="61789"/>
                    <a:pt x="256164" y="61789"/>
                    <a:pt x="246927" y="55215"/>
                  </a:cubicBezTo>
                  <a:cubicBezTo>
                    <a:pt x="242968" y="51271"/>
                    <a:pt x="237690" y="52586"/>
                    <a:pt x="233731" y="56530"/>
                  </a:cubicBezTo>
                  <a:cubicBezTo>
                    <a:pt x="231092" y="60474"/>
                    <a:pt x="231092" y="65733"/>
                    <a:pt x="235051" y="69677"/>
                  </a:cubicBezTo>
                  <a:cubicBezTo>
                    <a:pt x="235051" y="69677"/>
                    <a:pt x="235051" y="69677"/>
                    <a:pt x="245608" y="77565"/>
                  </a:cubicBezTo>
                  <a:cubicBezTo>
                    <a:pt x="241649" y="85452"/>
                    <a:pt x="239009" y="93340"/>
                    <a:pt x="236370" y="101228"/>
                  </a:cubicBezTo>
                  <a:cubicBezTo>
                    <a:pt x="236370" y="101228"/>
                    <a:pt x="236370" y="101228"/>
                    <a:pt x="228453" y="95970"/>
                  </a:cubicBezTo>
                  <a:cubicBezTo>
                    <a:pt x="224494" y="93340"/>
                    <a:pt x="217896" y="94655"/>
                    <a:pt x="215256" y="98599"/>
                  </a:cubicBezTo>
                  <a:cubicBezTo>
                    <a:pt x="212617" y="102543"/>
                    <a:pt x="213937" y="109116"/>
                    <a:pt x="217896" y="111745"/>
                  </a:cubicBezTo>
                  <a:cubicBezTo>
                    <a:pt x="217896" y="111745"/>
                    <a:pt x="217896" y="111745"/>
                    <a:pt x="229772" y="119633"/>
                  </a:cubicBezTo>
                  <a:cubicBezTo>
                    <a:pt x="227133" y="132780"/>
                    <a:pt x="224494" y="145926"/>
                    <a:pt x="224494" y="159073"/>
                  </a:cubicBezTo>
                  <a:cubicBezTo>
                    <a:pt x="224494" y="159073"/>
                    <a:pt x="224494" y="159073"/>
                    <a:pt x="215256" y="159073"/>
                  </a:cubicBezTo>
                  <a:cubicBezTo>
                    <a:pt x="209978" y="159073"/>
                    <a:pt x="204700" y="163017"/>
                    <a:pt x="204700" y="168275"/>
                  </a:cubicBezTo>
                  <a:cubicBezTo>
                    <a:pt x="204700" y="173534"/>
                    <a:pt x="209978" y="177478"/>
                    <a:pt x="215256" y="177478"/>
                  </a:cubicBezTo>
                  <a:cubicBezTo>
                    <a:pt x="215256" y="177478"/>
                    <a:pt x="215256" y="177478"/>
                    <a:pt x="224494" y="177478"/>
                  </a:cubicBezTo>
                  <a:cubicBezTo>
                    <a:pt x="224494" y="190624"/>
                    <a:pt x="227133" y="203771"/>
                    <a:pt x="229772" y="216917"/>
                  </a:cubicBezTo>
                  <a:cubicBezTo>
                    <a:pt x="229772" y="216917"/>
                    <a:pt x="229772" y="216917"/>
                    <a:pt x="217896" y="224805"/>
                  </a:cubicBezTo>
                  <a:cubicBezTo>
                    <a:pt x="213937" y="227434"/>
                    <a:pt x="212617" y="234008"/>
                    <a:pt x="215256" y="237952"/>
                  </a:cubicBezTo>
                  <a:cubicBezTo>
                    <a:pt x="217896" y="240581"/>
                    <a:pt x="220535" y="241896"/>
                    <a:pt x="223174" y="241896"/>
                  </a:cubicBezTo>
                  <a:cubicBezTo>
                    <a:pt x="224494" y="241896"/>
                    <a:pt x="227133" y="241896"/>
                    <a:pt x="228453" y="240581"/>
                  </a:cubicBezTo>
                  <a:cubicBezTo>
                    <a:pt x="228453" y="240581"/>
                    <a:pt x="228453" y="240581"/>
                    <a:pt x="236370" y="235322"/>
                  </a:cubicBezTo>
                  <a:cubicBezTo>
                    <a:pt x="239009" y="243210"/>
                    <a:pt x="241649" y="251098"/>
                    <a:pt x="245608" y="258986"/>
                  </a:cubicBezTo>
                  <a:cubicBezTo>
                    <a:pt x="245608" y="258986"/>
                    <a:pt x="245608" y="258986"/>
                    <a:pt x="235051" y="266874"/>
                  </a:cubicBezTo>
                  <a:cubicBezTo>
                    <a:pt x="231092" y="270818"/>
                    <a:pt x="231092" y="276076"/>
                    <a:pt x="233731" y="280020"/>
                  </a:cubicBezTo>
                  <a:cubicBezTo>
                    <a:pt x="236370" y="282650"/>
                    <a:pt x="239009" y="283964"/>
                    <a:pt x="241649" y="283964"/>
                  </a:cubicBezTo>
                  <a:cubicBezTo>
                    <a:pt x="242968" y="283964"/>
                    <a:pt x="245608" y="282650"/>
                    <a:pt x="246927" y="281335"/>
                  </a:cubicBezTo>
                  <a:lnTo>
                    <a:pt x="256164" y="274762"/>
                  </a:lnTo>
                  <a:cubicBezTo>
                    <a:pt x="261443" y="282650"/>
                    <a:pt x="268041" y="291852"/>
                    <a:pt x="274639" y="299740"/>
                  </a:cubicBezTo>
                  <a:cubicBezTo>
                    <a:pt x="245608" y="322089"/>
                    <a:pt x="208658" y="336550"/>
                    <a:pt x="169070" y="336550"/>
                  </a:cubicBezTo>
                  <a:cubicBezTo>
                    <a:pt x="129482" y="336550"/>
                    <a:pt x="92532" y="322089"/>
                    <a:pt x="63501" y="299740"/>
                  </a:cubicBezTo>
                  <a:cubicBezTo>
                    <a:pt x="70099" y="291852"/>
                    <a:pt x="76697" y="282650"/>
                    <a:pt x="81976" y="274762"/>
                  </a:cubicBezTo>
                  <a:cubicBezTo>
                    <a:pt x="81976" y="274762"/>
                    <a:pt x="81976" y="274762"/>
                    <a:pt x="91213" y="281335"/>
                  </a:cubicBezTo>
                  <a:cubicBezTo>
                    <a:pt x="92532" y="282650"/>
                    <a:pt x="95172" y="283964"/>
                    <a:pt x="96491" y="283964"/>
                  </a:cubicBezTo>
                  <a:cubicBezTo>
                    <a:pt x="99131" y="283964"/>
                    <a:pt x="101770" y="282650"/>
                    <a:pt x="104409" y="280020"/>
                  </a:cubicBezTo>
                  <a:cubicBezTo>
                    <a:pt x="107048" y="276076"/>
                    <a:pt x="107048" y="270818"/>
                    <a:pt x="103089" y="266874"/>
                  </a:cubicBezTo>
                  <a:cubicBezTo>
                    <a:pt x="103089" y="266874"/>
                    <a:pt x="103089" y="266874"/>
                    <a:pt x="92532" y="258986"/>
                  </a:cubicBezTo>
                  <a:cubicBezTo>
                    <a:pt x="96491" y="251098"/>
                    <a:pt x="99131" y="243210"/>
                    <a:pt x="101770" y="235322"/>
                  </a:cubicBezTo>
                  <a:cubicBezTo>
                    <a:pt x="101770" y="235322"/>
                    <a:pt x="101770" y="235322"/>
                    <a:pt x="109687" y="240581"/>
                  </a:cubicBezTo>
                  <a:cubicBezTo>
                    <a:pt x="111007" y="241896"/>
                    <a:pt x="112327" y="241896"/>
                    <a:pt x="114966" y="241896"/>
                  </a:cubicBezTo>
                  <a:cubicBezTo>
                    <a:pt x="117605" y="241896"/>
                    <a:pt x="120244" y="240581"/>
                    <a:pt x="122884" y="237952"/>
                  </a:cubicBezTo>
                  <a:cubicBezTo>
                    <a:pt x="125523" y="234008"/>
                    <a:pt x="124203" y="227434"/>
                    <a:pt x="120244" y="224805"/>
                  </a:cubicBezTo>
                  <a:cubicBezTo>
                    <a:pt x="120244" y="224805"/>
                    <a:pt x="120244" y="224805"/>
                    <a:pt x="108368" y="216917"/>
                  </a:cubicBezTo>
                  <a:cubicBezTo>
                    <a:pt x="111007" y="203771"/>
                    <a:pt x="113646" y="190624"/>
                    <a:pt x="113646" y="177478"/>
                  </a:cubicBezTo>
                  <a:cubicBezTo>
                    <a:pt x="113646" y="177478"/>
                    <a:pt x="113646" y="177478"/>
                    <a:pt x="122884" y="177478"/>
                  </a:cubicBezTo>
                  <a:cubicBezTo>
                    <a:pt x="128162" y="177478"/>
                    <a:pt x="133440" y="173534"/>
                    <a:pt x="133440" y="168275"/>
                  </a:cubicBezTo>
                  <a:cubicBezTo>
                    <a:pt x="133440" y="163017"/>
                    <a:pt x="128162" y="159073"/>
                    <a:pt x="122884" y="159073"/>
                  </a:cubicBezTo>
                  <a:cubicBezTo>
                    <a:pt x="122884" y="159073"/>
                    <a:pt x="122884" y="159073"/>
                    <a:pt x="113646" y="159073"/>
                  </a:cubicBezTo>
                  <a:cubicBezTo>
                    <a:pt x="113646" y="145926"/>
                    <a:pt x="111007" y="132780"/>
                    <a:pt x="108368" y="119633"/>
                  </a:cubicBezTo>
                  <a:cubicBezTo>
                    <a:pt x="108368" y="119633"/>
                    <a:pt x="108368" y="119633"/>
                    <a:pt x="120244" y="111745"/>
                  </a:cubicBezTo>
                  <a:cubicBezTo>
                    <a:pt x="124203" y="109116"/>
                    <a:pt x="125523" y="102543"/>
                    <a:pt x="122884" y="98599"/>
                  </a:cubicBezTo>
                  <a:cubicBezTo>
                    <a:pt x="120244" y="94655"/>
                    <a:pt x="113646" y="93340"/>
                    <a:pt x="109687" y="95970"/>
                  </a:cubicBezTo>
                  <a:cubicBezTo>
                    <a:pt x="109687" y="95970"/>
                    <a:pt x="109687" y="95970"/>
                    <a:pt x="101770" y="101228"/>
                  </a:cubicBezTo>
                  <a:cubicBezTo>
                    <a:pt x="99131" y="93340"/>
                    <a:pt x="96491" y="85452"/>
                    <a:pt x="92532" y="77565"/>
                  </a:cubicBezTo>
                  <a:cubicBezTo>
                    <a:pt x="92532" y="77565"/>
                    <a:pt x="92532" y="77565"/>
                    <a:pt x="103089" y="69677"/>
                  </a:cubicBezTo>
                  <a:cubicBezTo>
                    <a:pt x="107048" y="65733"/>
                    <a:pt x="107048" y="60474"/>
                    <a:pt x="104409" y="56530"/>
                  </a:cubicBezTo>
                  <a:cubicBezTo>
                    <a:pt x="100450" y="52586"/>
                    <a:pt x="95172" y="51271"/>
                    <a:pt x="91213" y="55215"/>
                  </a:cubicBezTo>
                  <a:cubicBezTo>
                    <a:pt x="91213" y="55215"/>
                    <a:pt x="91213" y="55215"/>
                    <a:pt x="81976" y="61789"/>
                  </a:cubicBezTo>
                  <a:cubicBezTo>
                    <a:pt x="76697" y="53900"/>
                    <a:pt x="70099" y="44698"/>
                    <a:pt x="63501" y="36810"/>
                  </a:cubicBezTo>
                  <a:cubicBezTo>
                    <a:pt x="92532" y="14461"/>
                    <a:pt x="129482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 35">
              <a:extLst>
                <a:ext uri="{FF2B5EF4-FFF2-40B4-BE49-F238E27FC236}">
                  <a16:creationId xmlns="" xmlns:a16="http://schemas.microsoft.com/office/drawing/2014/main" id="{282ACBC2-DB58-41C7-A16B-81956EC63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3733" y="3148334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1DFD41FE-F568-4255-9DDB-C00DC8760C30}"/>
                </a:ext>
              </a:extLst>
            </p:cNvPr>
            <p:cNvGrpSpPr/>
            <p:nvPr/>
          </p:nvGrpSpPr>
          <p:grpSpPr>
            <a:xfrm>
              <a:off x="8075494" y="3130219"/>
              <a:ext cx="923331" cy="530486"/>
              <a:chOff x="4255633" y="1604356"/>
              <a:chExt cx="953623" cy="547890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8EBB5E16-5688-48A9-A012-528862D995CC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25" name="文本框 38">
                <a:extLst>
                  <a:ext uri="{FF2B5EF4-FFF2-40B4-BE49-F238E27FC236}">
                    <a16:creationId xmlns="" xmlns:a16="http://schemas.microsoft.com/office/drawing/2014/main" id="{5906893D-B277-4E59-9DB4-30A35A5616C2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8" name="千图PPT彼岸天：ID 8661124库_组合 7">
            <a:extLst>
              <a:ext uri="{FF2B5EF4-FFF2-40B4-BE49-F238E27FC236}">
                <a16:creationId xmlns="" xmlns:a16="http://schemas.microsoft.com/office/drawing/2014/main" id="{49F6DE32-6C04-44CF-A2C8-4D0D8CC5289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70999" y="2171170"/>
            <a:ext cx="2449051" cy="723852"/>
            <a:chOff x="719666" y="2048993"/>
            <a:chExt cx="3288101" cy="723852"/>
          </a:xfrm>
        </p:grpSpPr>
        <p:sp>
          <p:nvSpPr>
            <p:cNvPr id="18" name="文本框 25">
              <a:extLst>
                <a:ext uri="{FF2B5EF4-FFF2-40B4-BE49-F238E27FC236}">
                  <a16:creationId xmlns="" xmlns:a16="http://schemas.microsoft.com/office/drawing/2014/main" id="{32E4D10A-8827-4405-B42B-8CFC2B1681A7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582DBEC-62AF-4160-8FAB-E8BB722CA25A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9" name="千图PPT彼岸天：ID 8661124库_组合 8">
            <a:extLst>
              <a:ext uri="{FF2B5EF4-FFF2-40B4-BE49-F238E27FC236}">
                <a16:creationId xmlns="" xmlns:a16="http://schemas.microsoft.com/office/drawing/2014/main" id="{210D0ED8-4347-4D3F-B42A-2E098454C0F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70999" y="3961297"/>
            <a:ext cx="2449051" cy="723852"/>
            <a:chOff x="719666" y="2048993"/>
            <a:chExt cx="3288101" cy="723852"/>
          </a:xfrm>
        </p:grpSpPr>
        <p:sp>
          <p:nvSpPr>
            <p:cNvPr id="16" name="文本框 21">
              <a:extLst>
                <a:ext uri="{FF2B5EF4-FFF2-40B4-BE49-F238E27FC236}">
                  <a16:creationId xmlns="" xmlns:a16="http://schemas.microsoft.com/office/drawing/2014/main" id="{FE81A858-C730-4032-BFA8-EF8523607D72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6ADA697-C346-476A-97AC-D4B5D814F6FB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</p:grpSp>
      <p:grpSp>
        <p:nvGrpSpPr>
          <p:cNvPr id="10" name="千图PPT彼岸天：ID 8661124库_组合 9">
            <a:extLst>
              <a:ext uri="{FF2B5EF4-FFF2-40B4-BE49-F238E27FC236}">
                <a16:creationId xmlns="" xmlns:a16="http://schemas.microsoft.com/office/drawing/2014/main" id="{B3B179F2-2829-4CF1-9DC1-538AC132FD3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371951" y="2171170"/>
            <a:ext cx="2449050" cy="723852"/>
            <a:chOff x="719666" y="2048993"/>
            <a:chExt cx="3288101" cy="723852"/>
          </a:xfrm>
        </p:grpSpPr>
        <p:sp>
          <p:nvSpPr>
            <p:cNvPr id="14" name="文本框 19">
              <a:extLst>
                <a:ext uri="{FF2B5EF4-FFF2-40B4-BE49-F238E27FC236}">
                  <a16:creationId xmlns="" xmlns:a16="http://schemas.microsoft.com/office/drawing/2014/main" id="{B8131C10-777E-47EB-8488-2EEEBEB1B1C0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3FC8AFAA-1006-451F-B62E-66C8E440A0FF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1" name="千图PPT彼岸天：ID 8661124库_组合 10">
            <a:extLst>
              <a:ext uri="{FF2B5EF4-FFF2-40B4-BE49-F238E27FC236}">
                <a16:creationId xmlns="" xmlns:a16="http://schemas.microsoft.com/office/drawing/2014/main" id="{E6E62B03-E249-45C6-A309-A4EA07EE6EC8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9371951" y="3961297"/>
            <a:ext cx="2449050" cy="723852"/>
            <a:chOff x="719666" y="2048993"/>
            <a:chExt cx="3288101" cy="723852"/>
          </a:xfrm>
        </p:grpSpPr>
        <p:sp>
          <p:nvSpPr>
            <p:cNvPr id="12" name="文本框 15">
              <a:extLst>
                <a:ext uri="{FF2B5EF4-FFF2-40B4-BE49-F238E27FC236}">
                  <a16:creationId xmlns="" xmlns:a16="http://schemas.microsoft.com/office/drawing/2014/main" id="{0BB9075E-15B5-4A21-983C-FE294929AE67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47B5B05-D2E1-4AD0-9B4E-9080B67C97D9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65817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="" xmlns:a16="http://schemas.microsoft.com/office/drawing/2014/main" id="{E4BED715-DB2F-4E38-A4A5-A29441D7DA7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253083" y="1807323"/>
            <a:ext cx="3685833" cy="3684159"/>
            <a:chOff x="599351" y="2215578"/>
            <a:chExt cx="3266532" cy="3265048"/>
          </a:xfrm>
        </p:grpSpPr>
        <p:sp>
          <p:nvSpPr>
            <p:cNvPr id="45" name="Freeform: Shape 5">
              <a:extLst>
                <a:ext uri="{FF2B5EF4-FFF2-40B4-BE49-F238E27FC236}">
                  <a16:creationId xmlns="" xmlns:a16="http://schemas.microsoft.com/office/drawing/2014/main" id="{4074773F-182E-4753-813F-B5F815ED0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2215579"/>
              <a:ext cx="1948951" cy="1948951"/>
            </a:xfrm>
            <a:custGeom>
              <a:avLst/>
              <a:gdLst>
                <a:gd name="T0" fmla="*/ 1315 w 1315"/>
                <a:gd name="T1" fmla="*/ 657 h 1315"/>
                <a:gd name="T2" fmla="*/ 1204 w 1315"/>
                <a:gd name="T3" fmla="*/ 768 h 1315"/>
                <a:gd name="T4" fmla="*/ 1101 w 1315"/>
                <a:gd name="T5" fmla="*/ 665 h 1315"/>
                <a:gd name="T6" fmla="*/ 1111 w 1315"/>
                <a:gd name="T7" fmla="*/ 657 h 1315"/>
                <a:gd name="T8" fmla="*/ 1101 w 1315"/>
                <a:gd name="T9" fmla="*/ 650 h 1315"/>
                <a:gd name="T10" fmla="*/ 1000 w 1315"/>
                <a:gd name="T11" fmla="*/ 547 h 1315"/>
                <a:gd name="T12" fmla="*/ 658 w 1315"/>
                <a:gd name="T13" fmla="*/ 205 h 1315"/>
                <a:gd name="T14" fmla="*/ 205 w 1315"/>
                <a:gd name="T15" fmla="*/ 657 h 1315"/>
                <a:gd name="T16" fmla="*/ 547 w 1315"/>
                <a:gd name="T17" fmla="*/ 999 h 1315"/>
                <a:gd name="T18" fmla="*/ 446 w 1315"/>
                <a:gd name="T19" fmla="*/ 1103 h 1315"/>
                <a:gd name="T20" fmla="*/ 0 w 1315"/>
                <a:gd name="T21" fmla="*/ 657 h 1315"/>
                <a:gd name="T22" fmla="*/ 658 w 1315"/>
                <a:gd name="T23" fmla="*/ 0 h 1315"/>
                <a:gd name="T24" fmla="*/ 1101 w 1315"/>
                <a:gd name="T25" fmla="*/ 445 h 1315"/>
                <a:gd name="T26" fmla="*/ 1204 w 1315"/>
                <a:gd name="T27" fmla="*/ 547 h 1315"/>
                <a:gd name="T28" fmla="*/ 1315 w 1315"/>
                <a:gd name="T29" fmla="*/ 657 h 1315"/>
                <a:gd name="T30" fmla="*/ 769 w 1315"/>
                <a:gd name="T31" fmla="*/ 999 h 1315"/>
                <a:gd name="T32" fmla="*/ 665 w 1315"/>
                <a:gd name="T33" fmla="*/ 1103 h 1315"/>
                <a:gd name="T34" fmla="*/ 658 w 1315"/>
                <a:gd name="T35" fmla="*/ 1110 h 1315"/>
                <a:gd name="T36" fmla="*/ 650 w 1315"/>
                <a:gd name="T37" fmla="*/ 1103 h 1315"/>
                <a:gd name="T38" fmla="*/ 547 w 1315"/>
                <a:gd name="T39" fmla="*/ 1204 h 1315"/>
                <a:gd name="T40" fmla="*/ 658 w 1315"/>
                <a:gd name="T41" fmla="*/ 1315 h 1315"/>
                <a:gd name="T42" fmla="*/ 769 w 1315"/>
                <a:gd name="T43" fmla="*/ 1204 h 1315"/>
                <a:gd name="T44" fmla="*/ 870 w 1315"/>
                <a:gd name="T45" fmla="*/ 1103 h 1315"/>
                <a:gd name="T46" fmla="*/ 1101 w 1315"/>
                <a:gd name="T47" fmla="*/ 869 h 1315"/>
                <a:gd name="T48" fmla="*/ 1000 w 1315"/>
                <a:gd name="T49" fmla="*/ 768 h 1315"/>
                <a:gd name="T50" fmla="*/ 769 w 1315"/>
                <a:gd name="T51" fmla="*/ 99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1315" y="657"/>
                  </a:moveTo>
                  <a:lnTo>
                    <a:pt x="1204" y="768"/>
                  </a:lnTo>
                  <a:lnTo>
                    <a:pt x="1101" y="665"/>
                  </a:lnTo>
                  <a:lnTo>
                    <a:pt x="1111" y="657"/>
                  </a:lnTo>
                  <a:lnTo>
                    <a:pt x="1101" y="650"/>
                  </a:lnTo>
                  <a:lnTo>
                    <a:pt x="1000" y="547"/>
                  </a:lnTo>
                  <a:lnTo>
                    <a:pt x="658" y="205"/>
                  </a:lnTo>
                  <a:lnTo>
                    <a:pt x="205" y="657"/>
                  </a:lnTo>
                  <a:lnTo>
                    <a:pt x="547" y="999"/>
                  </a:lnTo>
                  <a:lnTo>
                    <a:pt x="446" y="1103"/>
                  </a:lnTo>
                  <a:lnTo>
                    <a:pt x="0" y="657"/>
                  </a:lnTo>
                  <a:lnTo>
                    <a:pt x="658" y="0"/>
                  </a:lnTo>
                  <a:lnTo>
                    <a:pt x="1101" y="445"/>
                  </a:lnTo>
                  <a:lnTo>
                    <a:pt x="1204" y="547"/>
                  </a:lnTo>
                  <a:lnTo>
                    <a:pt x="1315" y="657"/>
                  </a:lnTo>
                  <a:close/>
                  <a:moveTo>
                    <a:pt x="769" y="999"/>
                  </a:moveTo>
                  <a:lnTo>
                    <a:pt x="665" y="1103"/>
                  </a:lnTo>
                  <a:lnTo>
                    <a:pt x="658" y="1110"/>
                  </a:lnTo>
                  <a:lnTo>
                    <a:pt x="650" y="1103"/>
                  </a:lnTo>
                  <a:lnTo>
                    <a:pt x="547" y="1204"/>
                  </a:lnTo>
                  <a:lnTo>
                    <a:pt x="658" y="1315"/>
                  </a:lnTo>
                  <a:lnTo>
                    <a:pt x="769" y="1204"/>
                  </a:lnTo>
                  <a:lnTo>
                    <a:pt x="870" y="1103"/>
                  </a:lnTo>
                  <a:lnTo>
                    <a:pt x="1101" y="869"/>
                  </a:lnTo>
                  <a:lnTo>
                    <a:pt x="1000" y="768"/>
                  </a:lnTo>
                  <a:lnTo>
                    <a:pt x="769" y="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6">
              <a:extLst>
                <a:ext uri="{FF2B5EF4-FFF2-40B4-BE49-F238E27FC236}">
                  <a16:creationId xmlns="" xmlns:a16="http://schemas.microsoft.com/office/drawing/2014/main" id="{21D996D5-057B-4F35-B3C9-AD85BD3A3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1" y="2215578"/>
              <a:ext cx="1948951" cy="1948950"/>
            </a:xfrm>
            <a:custGeom>
              <a:avLst/>
              <a:gdLst>
                <a:gd name="T0" fmla="*/ 546 w 1315"/>
                <a:gd name="T1" fmla="*/ 999 h 1315"/>
                <a:gd name="T2" fmla="*/ 445 w 1315"/>
                <a:gd name="T3" fmla="*/ 1103 h 1315"/>
                <a:gd name="T4" fmla="*/ 212 w 1315"/>
                <a:gd name="T5" fmla="*/ 869 h 1315"/>
                <a:gd name="T6" fmla="*/ 111 w 1315"/>
                <a:gd name="T7" fmla="*/ 768 h 1315"/>
                <a:gd name="T8" fmla="*/ 0 w 1315"/>
                <a:gd name="T9" fmla="*/ 657 h 1315"/>
                <a:gd name="T10" fmla="*/ 111 w 1315"/>
                <a:gd name="T11" fmla="*/ 547 h 1315"/>
                <a:gd name="T12" fmla="*/ 212 w 1315"/>
                <a:gd name="T13" fmla="*/ 650 h 1315"/>
                <a:gd name="T14" fmla="*/ 204 w 1315"/>
                <a:gd name="T15" fmla="*/ 657 h 1315"/>
                <a:gd name="T16" fmla="*/ 212 w 1315"/>
                <a:gd name="T17" fmla="*/ 665 h 1315"/>
                <a:gd name="T18" fmla="*/ 315 w 1315"/>
                <a:gd name="T19" fmla="*/ 768 h 1315"/>
                <a:gd name="T20" fmla="*/ 546 w 1315"/>
                <a:gd name="T21" fmla="*/ 999 h 1315"/>
                <a:gd name="T22" fmla="*/ 657 w 1315"/>
                <a:gd name="T23" fmla="*/ 0 h 1315"/>
                <a:gd name="T24" fmla="*/ 212 w 1315"/>
                <a:gd name="T25" fmla="*/ 445 h 1315"/>
                <a:gd name="T26" fmla="*/ 315 w 1315"/>
                <a:gd name="T27" fmla="*/ 547 h 1315"/>
                <a:gd name="T28" fmla="*/ 657 w 1315"/>
                <a:gd name="T29" fmla="*/ 205 h 1315"/>
                <a:gd name="T30" fmla="*/ 1110 w 1315"/>
                <a:gd name="T31" fmla="*/ 657 h 1315"/>
                <a:gd name="T32" fmla="*/ 768 w 1315"/>
                <a:gd name="T33" fmla="*/ 999 h 1315"/>
                <a:gd name="T34" fmla="*/ 665 w 1315"/>
                <a:gd name="T35" fmla="*/ 1103 h 1315"/>
                <a:gd name="T36" fmla="*/ 657 w 1315"/>
                <a:gd name="T37" fmla="*/ 1110 h 1315"/>
                <a:gd name="T38" fmla="*/ 650 w 1315"/>
                <a:gd name="T39" fmla="*/ 1103 h 1315"/>
                <a:gd name="T40" fmla="*/ 546 w 1315"/>
                <a:gd name="T41" fmla="*/ 1204 h 1315"/>
                <a:gd name="T42" fmla="*/ 657 w 1315"/>
                <a:gd name="T43" fmla="*/ 1315 h 1315"/>
                <a:gd name="T44" fmla="*/ 768 w 1315"/>
                <a:gd name="T45" fmla="*/ 1204 h 1315"/>
                <a:gd name="T46" fmla="*/ 869 w 1315"/>
                <a:gd name="T47" fmla="*/ 1103 h 1315"/>
                <a:gd name="T48" fmla="*/ 1315 w 1315"/>
                <a:gd name="T49" fmla="*/ 657 h 1315"/>
                <a:gd name="T50" fmla="*/ 657 w 1315"/>
                <a:gd name="T51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546" y="999"/>
                  </a:moveTo>
                  <a:lnTo>
                    <a:pt x="445" y="1103"/>
                  </a:lnTo>
                  <a:lnTo>
                    <a:pt x="212" y="869"/>
                  </a:lnTo>
                  <a:lnTo>
                    <a:pt x="111" y="768"/>
                  </a:lnTo>
                  <a:lnTo>
                    <a:pt x="0" y="657"/>
                  </a:lnTo>
                  <a:lnTo>
                    <a:pt x="111" y="547"/>
                  </a:lnTo>
                  <a:lnTo>
                    <a:pt x="212" y="650"/>
                  </a:lnTo>
                  <a:lnTo>
                    <a:pt x="204" y="657"/>
                  </a:lnTo>
                  <a:lnTo>
                    <a:pt x="212" y="665"/>
                  </a:lnTo>
                  <a:lnTo>
                    <a:pt x="315" y="768"/>
                  </a:lnTo>
                  <a:lnTo>
                    <a:pt x="546" y="999"/>
                  </a:lnTo>
                  <a:close/>
                  <a:moveTo>
                    <a:pt x="657" y="0"/>
                  </a:moveTo>
                  <a:lnTo>
                    <a:pt x="212" y="445"/>
                  </a:lnTo>
                  <a:lnTo>
                    <a:pt x="315" y="547"/>
                  </a:lnTo>
                  <a:lnTo>
                    <a:pt x="657" y="205"/>
                  </a:lnTo>
                  <a:lnTo>
                    <a:pt x="1110" y="657"/>
                  </a:lnTo>
                  <a:lnTo>
                    <a:pt x="768" y="999"/>
                  </a:lnTo>
                  <a:lnTo>
                    <a:pt x="665" y="1103"/>
                  </a:lnTo>
                  <a:lnTo>
                    <a:pt x="657" y="1110"/>
                  </a:lnTo>
                  <a:lnTo>
                    <a:pt x="650" y="1103"/>
                  </a:lnTo>
                  <a:lnTo>
                    <a:pt x="546" y="1204"/>
                  </a:lnTo>
                  <a:lnTo>
                    <a:pt x="657" y="1315"/>
                  </a:lnTo>
                  <a:lnTo>
                    <a:pt x="768" y="1204"/>
                  </a:lnTo>
                  <a:lnTo>
                    <a:pt x="869" y="1103"/>
                  </a:lnTo>
                  <a:lnTo>
                    <a:pt x="1315" y="657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7">
              <a:extLst>
                <a:ext uri="{FF2B5EF4-FFF2-40B4-BE49-F238E27FC236}">
                  <a16:creationId xmlns="" xmlns:a16="http://schemas.microsoft.com/office/drawing/2014/main" id="{F2B63EF6-1467-48D6-BDBD-4BDD824F7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2" y="3533156"/>
              <a:ext cx="1948951" cy="1947468"/>
            </a:xfrm>
            <a:custGeom>
              <a:avLst/>
              <a:gdLst>
                <a:gd name="T0" fmla="*/ 315 w 1315"/>
                <a:gd name="T1" fmla="*/ 546 h 1314"/>
                <a:gd name="T2" fmla="*/ 212 w 1315"/>
                <a:gd name="T3" fmla="*/ 445 h 1314"/>
                <a:gd name="T4" fmla="*/ 445 w 1315"/>
                <a:gd name="T5" fmla="*/ 214 h 1314"/>
                <a:gd name="T6" fmla="*/ 546 w 1315"/>
                <a:gd name="T7" fmla="*/ 110 h 1314"/>
                <a:gd name="T8" fmla="*/ 657 w 1315"/>
                <a:gd name="T9" fmla="*/ 0 h 1314"/>
                <a:gd name="T10" fmla="*/ 768 w 1315"/>
                <a:gd name="T11" fmla="*/ 110 h 1314"/>
                <a:gd name="T12" fmla="*/ 665 w 1315"/>
                <a:gd name="T13" fmla="*/ 214 h 1314"/>
                <a:gd name="T14" fmla="*/ 657 w 1315"/>
                <a:gd name="T15" fmla="*/ 204 h 1314"/>
                <a:gd name="T16" fmla="*/ 650 w 1315"/>
                <a:gd name="T17" fmla="*/ 214 h 1314"/>
                <a:gd name="T18" fmla="*/ 546 w 1315"/>
                <a:gd name="T19" fmla="*/ 315 h 1314"/>
                <a:gd name="T20" fmla="*/ 315 w 1315"/>
                <a:gd name="T21" fmla="*/ 546 h 1314"/>
                <a:gd name="T22" fmla="*/ 869 w 1315"/>
                <a:gd name="T23" fmla="*/ 214 h 1314"/>
                <a:gd name="T24" fmla="*/ 768 w 1315"/>
                <a:gd name="T25" fmla="*/ 315 h 1314"/>
                <a:gd name="T26" fmla="*/ 1110 w 1315"/>
                <a:gd name="T27" fmla="*/ 657 h 1314"/>
                <a:gd name="T28" fmla="*/ 657 w 1315"/>
                <a:gd name="T29" fmla="*/ 1109 h 1314"/>
                <a:gd name="T30" fmla="*/ 315 w 1315"/>
                <a:gd name="T31" fmla="*/ 767 h 1314"/>
                <a:gd name="T32" fmla="*/ 212 w 1315"/>
                <a:gd name="T33" fmla="*/ 664 h 1314"/>
                <a:gd name="T34" fmla="*/ 204 w 1315"/>
                <a:gd name="T35" fmla="*/ 657 h 1314"/>
                <a:gd name="T36" fmla="*/ 212 w 1315"/>
                <a:gd name="T37" fmla="*/ 649 h 1314"/>
                <a:gd name="T38" fmla="*/ 111 w 1315"/>
                <a:gd name="T39" fmla="*/ 546 h 1314"/>
                <a:gd name="T40" fmla="*/ 0 w 1315"/>
                <a:gd name="T41" fmla="*/ 657 h 1314"/>
                <a:gd name="T42" fmla="*/ 111 w 1315"/>
                <a:gd name="T43" fmla="*/ 767 h 1314"/>
                <a:gd name="T44" fmla="*/ 212 w 1315"/>
                <a:gd name="T45" fmla="*/ 869 h 1314"/>
                <a:gd name="T46" fmla="*/ 657 w 1315"/>
                <a:gd name="T47" fmla="*/ 1314 h 1314"/>
                <a:gd name="T48" fmla="*/ 1315 w 1315"/>
                <a:gd name="T49" fmla="*/ 657 h 1314"/>
                <a:gd name="T50" fmla="*/ 869 w 1315"/>
                <a:gd name="T51" fmla="*/ 2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315" y="546"/>
                  </a:moveTo>
                  <a:lnTo>
                    <a:pt x="212" y="445"/>
                  </a:lnTo>
                  <a:lnTo>
                    <a:pt x="445" y="214"/>
                  </a:lnTo>
                  <a:lnTo>
                    <a:pt x="546" y="110"/>
                  </a:lnTo>
                  <a:lnTo>
                    <a:pt x="657" y="0"/>
                  </a:lnTo>
                  <a:lnTo>
                    <a:pt x="768" y="110"/>
                  </a:lnTo>
                  <a:lnTo>
                    <a:pt x="665" y="214"/>
                  </a:lnTo>
                  <a:lnTo>
                    <a:pt x="657" y="204"/>
                  </a:lnTo>
                  <a:lnTo>
                    <a:pt x="650" y="214"/>
                  </a:lnTo>
                  <a:lnTo>
                    <a:pt x="546" y="315"/>
                  </a:lnTo>
                  <a:lnTo>
                    <a:pt x="315" y="546"/>
                  </a:lnTo>
                  <a:close/>
                  <a:moveTo>
                    <a:pt x="869" y="214"/>
                  </a:moveTo>
                  <a:lnTo>
                    <a:pt x="768" y="315"/>
                  </a:lnTo>
                  <a:lnTo>
                    <a:pt x="1110" y="657"/>
                  </a:lnTo>
                  <a:lnTo>
                    <a:pt x="657" y="1109"/>
                  </a:lnTo>
                  <a:lnTo>
                    <a:pt x="315" y="767"/>
                  </a:lnTo>
                  <a:lnTo>
                    <a:pt x="212" y="664"/>
                  </a:lnTo>
                  <a:lnTo>
                    <a:pt x="204" y="657"/>
                  </a:lnTo>
                  <a:lnTo>
                    <a:pt x="212" y="649"/>
                  </a:lnTo>
                  <a:lnTo>
                    <a:pt x="111" y="546"/>
                  </a:lnTo>
                  <a:lnTo>
                    <a:pt x="0" y="657"/>
                  </a:lnTo>
                  <a:lnTo>
                    <a:pt x="111" y="767"/>
                  </a:lnTo>
                  <a:lnTo>
                    <a:pt x="212" y="869"/>
                  </a:lnTo>
                  <a:lnTo>
                    <a:pt x="657" y="1314"/>
                  </a:lnTo>
                  <a:lnTo>
                    <a:pt x="1315" y="657"/>
                  </a:lnTo>
                  <a:lnTo>
                    <a:pt x="869" y="2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8">
              <a:extLst>
                <a:ext uri="{FF2B5EF4-FFF2-40B4-BE49-F238E27FC236}">
                  <a16:creationId xmlns="" xmlns:a16="http://schemas.microsoft.com/office/drawing/2014/main" id="{EF76BD3C-D8A9-4F14-8C3B-4019DCF9C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3533158"/>
              <a:ext cx="1948951" cy="1947468"/>
            </a:xfrm>
            <a:custGeom>
              <a:avLst/>
              <a:gdLst>
                <a:gd name="T0" fmla="*/ 1315 w 1315"/>
                <a:gd name="T1" fmla="*/ 657 h 1314"/>
                <a:gd name="T2" fmla="*/ 1204 w 1315"/>
                <a:gd name="T3" fmla="*/ 767 h 1314"/>
                <a:gd name="T4" fmla="*/ 1101 w 1315"/>
                <a:gd name="T5" fmla="*/ 664 h 1314"/>
                <a:gd name="T6" fmla="*/ 1111 w 1315"/>
                <a:gd name="T7" fmla="*/ 657 h 1314"/>
                <a:gd name="T8" fmla="*/ 1101 w 1315"/>
                <a:gd name="T9" fmla="*/ 649 h 1314"/>
                <a:gd name="T10" fmla="*/ 1000 w 1315"/>
                <a:gd name="T11" fmla="*/ 546 h 1314"/>
                <a:gd name="T12" fmla="*/ 769 w 1315"/>
                <a:gd name="T13" fmla="*/ 315 h 1314"/>
                <a:gd name="T14" fmla="*/ 870 w 1315"/>
                <a:gd name="T15" fmla="*/ 214 h 1314"/>
                <a:gd name="T16" fmla="*/ 1101 w 1315"/>
                <a:gd name="T17" fmla="*/ 445 h 1314"/>
                <a:gd name="T18" fmla="*/ 1204 w 1315"/>
                <a:gd name="T19" fmla="*/ 546 h 1314"/>
                <a:gd name="T20" fmla="*/ 1315 w 1315"/>
                <a:gd name="T21" fmla="*/ 657 h 1314"/>
                <a:gd name="T22" fmla="*/ 658 w 1315"/>
                <a:gd name="T23" fmla="*/ 1109 h 1314"/>
                <a:gd name="T24" fmla="*/ 205 w 1315"/>
                <a:gd name="T25" fmla="*/ 657 h 1314"/>
                <a:gd name="T26" fmla="*/ 547 w 1315"/>
                <a:gd name="T27" fmla="*/ 315 h 1314"/>
                <a:gd name="T28" fmla="*/ 650 w 1315"/>
                <a:gd name="T29" fmla="*/ 214 h 1314"/>
                <a:gd name="T30" fmla="*/ 658 w 1315"/>
                <a:gd name="T31" fmla="*/ 204 h 1314"/>
                <a:gd name="T32" fmla="*/ 665 w 1315"/>
                <a:gd name="T33" fmla="*/ 214 h 1314"/>
                <a:gd name="T34" fmla="*/ 769 w 1315"/>
                <a:gd name="T35" fmla="*/ 110 h 1314"/>
                <a:gd name="T36" fmla="*/ 658 w 1315"/>
                <a:gd name="T37" fmla="*/ 0 h 1314"/>
                <a:gd name="T38" fmla="*/ 547 w 1315"/>
                <a:gd name="T39" fmla="*/ 110 h 1314"/>
                <a:gd name="T40" fmla="*/ 446 w 1315"/>
                <a:gd name="T41" fmla="*/ 214 h 1314"/>
                <a:gd name="T42" fmla="*/ 0 w 1315"/>
                <a:gd name="T43" fmla="*/ 657 h 1314"/>
                <a:gd name="T44" fmla="*/ 658 w 1315"/>
                <a:gd name="T45" fmla="*/ 1314 h 1314"/>
                <a:gd name="T46" fmla="*/ 1101 w 1315"/>
                <a:gd name="T47" fmla="*/ 869 h 1314"/>
                <a:gd name="T48" fmla="*/ 1000 w 1315"/>
                <a:gd name="T49" fmla="*/ 767 h 1314"/>
                <a:gd name="T50" fmla="*/ 658 w 1315"/>
                <a:gd name="T51" fmla="*/ 1109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1315" y="657"/>
                  </a:moveTo>
                  <a:lnTo>
                    <a:pt x="1204" y="767"/>
                  </a:lnTo>
                  <a:lnTo>
                    <a:pt x="1101" y="664"/>
                  </a:lnTo>
                  <a:lnTo>
                    <a:pt x="1111" y="657"/>
                  </a:lnTo>
                  <a:lnTo>
                    <a:pt x="1101" y="649"/>
                  </a:lnTo>
                  <a:lnTo>
                    <a:pt x="1000" y="546"/>
                  </a:lnTo>
                  <a:lnTo>
                    <a:pt x="769" y="315"/>
                  </a:lnTo>
                  <a:lnTo>
                    <a:pt x="870" y="214"/>
                  </a:lnTo>
                  <a:lnTo>
                    <a:pt x="1101" y="445"/>
                  </a:lnTo>
                  <a:lnTo>
                    <a:pt x="1204" y="546"/>
                  </a:lnTo>
                  <a:lnTo>
                    <a:pt x="1315" y="657"/>
                  </a:lnTo>
                  <a:close/>
                  <a:moveTo>
                    <a:pt x="658" y="1109"/>
                  </a:moveTo>
                  <a:lnTo>
                    <a:pt x="205" y="657"/>
                  </a:lnTo>
                  <a:lnTo>
                    <a:pt x="547" y="315"/>
                  </a:lnTo>
                  <a:lnTo>
                    <a:pt x="650" y="214"/>
                  </a:lnTo>
                  <a:lnTo>
                    <a:pt x="658" y="204"/>
                  </a:lnTo>
                  <a:lnTo>
                    <a:pt x="665" y="214"/>
                  </a:lnTo>
                  <a:lnTo>
                    <a:pt x="769" y="110"/>
                  </a:lnTo>
                  <a:lnTo>
                    <a:pt x="658" y="0"/>
                  </a:lnTo>
                  <a:lnTo>
                    <a:pt x="547" y="110"/>
                  </a:lnTo>
                  <a:lnTo>
                    <a:pt x="446" y="214"/>
                  </a:lnTo>
                  <a:lnTo>
                    <a:pt x="0" y="657"/>
                  </a:lnTo>
                  <a:lnTo>
                    <a:pt x="658" y="1314"/>
                  </a:lnTo>
                  <a:lnTo>
                    <a:pt x="1101" y="869"/>
                  </a:lnTo>
                  <a:lnTo>
                    <a:pt x="1000" y="767"/>
                  </a:lnTo>
                  <a:lnTo>
                    <a:pt x="658" y="110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3">
            <a:extLst>
              <a:ext uri="{FF2B5EF4-FFF2-40B4-BE49-F238E27FC236}">
                <a16:creationId xmlns="" xmlns:a16="http://schemas.microsoft.com/office/drawing/2014/main" id="{030FB31B-8117-401B-83AE-40E925FF60B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418752" y="1614901"/>
            <a:ext cx="2213318" cy="4069003"/>
            <a:chOff x="8082800" y="1603669"/>
            <a:chExt cx="2213318" cy="4069003"/>
          </a:xfrm>
        </p:grpSpPr>
        <p:sp>
          <p:nvSpPr>
            <p:cNvPr id="31" name="Flowchart: Connector 19">
              <a:extLst>
                <a:ext uri="{FF2B5EF4-FFF2-40B4-BE49-F238E27FC236}">
                  <a16:creationId xmlns="" xmlns:a16="http://schemas.microsoft.com/office/drawing/2014/main" id="{779B75D5-A259-4B2E-B5AF-341F2738E44C}"/>
                </a:ext>
              </a:extLst>
            </p:cNvPr>
            <p:cNvSpPr/>
            <p:nvPr/>
          </p:nvSpPr>
          <p:spPr>
            <a:xfrm>
              <a:off x="8873356" y="1603669"/>
              <a:ext cx="673069" cy="673069"/>
            </a:xfrm>
            <a:prstGeom prst="flowChartConnector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lowchart: Connector 20">
              <a:extLst>
                <a:ext uri="{FF2B5EF4-FFF2-40B4-BE49-F238E27FC236}">
                  <a16:creationId xmlns="" xmlns:a16="http://schemas.microsoft.com/office/drawing/2014/main" id="{8660E0D6-92AC-46FA-8444-8E5D803EC251}"/>
                </a:ext>
              </a:extLst>
            </p:cNvPr>
            <p:cNvSpPr/>
            <p:nvPr/>
          </p:nvSpPr>
          <p:spPr>
            <a:xfrm>
              <a:off x="8852924" y="3863028"/>
              <a:ext cx="673069" cy="673069"/>
            </a:xfrm>
            <a:prstGeom prst="flowChartConnector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Group 36">
              <a:extLst>
                <a:ext uri="{FF2B5EF4-FFF2-40B4-BE49-F238E27FC236}">
                  <a16:creationId xmlns="" xmlns:a16="http://schemas.microsoft.com/office/drawing/2014/main" id="{1F01BF03-7C70-4A4A-A548-DDA01882EF52}"/>
                </a:ext>
              </a:extLst>
            </p:cNvPr>
            <p:cNvGrpSpPr/>
            <p:nvPr/>
          </p:nvGrpSpPr>
          <p:grpSpPr>
            <a:xfrm>
              <a:off x="8996535" y="1747954"/>
              <a:ext cx="385847" cy="374111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43" name="Freeform: Shape 37">
                <a:extLst>
                  <a:ext uri="{FF2B5EF4-FFF2-40B4-BE49-F238E27FC236}">
                    <a16:creationId xmlns="" xmlns:a16="http://schemas.microsoft.com/office/drawing/2014/main" id="{24656681-6993-4484-8635-E71E76B64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38">
                <a:extLst>
                  <a:ext uri="{FF2B5EF4-FFF2-40B4-BE49-F238E27FC236}">
                    <a16:creationId xmlns="" xmlns:a16="http://schemas.microsoft.com/office/drawing/2014/main" id="{030B98A2-46BE-4360-AEA6-E79462C16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Group 39">
              <a:extLst>
                <a:ext uri="{FF2B5EF4-FFF2-40B4-BE49-F238E27FC236}">
                  <a16:creationId xmlns="" xmlns:a16="http://schemas.microsoft.com/office/drawing/2014/main" id="{3FAAD19F-F67C-4DF8-85EE-C0A4EE680F12}"/>
                </a:ext>
              </a:extLst>
            </p:cNvPr>
            <p:cNvGrpSpPr/>
            <p:nvPr/>
          </p:nvGrpSpPr>
          <p:grpSpPr>
            <a:xfrm>
              <a:off x="8976307" y="4020914"/>
              <a:ext cx="449123" cy="376096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="" xmlns:a16="http://schemas.microsoft.com/office/drawing/2014/main" id="{820601E2-5973-417D-9E2C-07155F7D6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="" xmlns:a16="http://schemas.microsoft.com/office/drawing/2014/main" id="{2DEF460C-2D6C-49BB-A2BE-B3D4905FD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43">
              <a:extLst>
                <a:ext uri="{FF2B5EF4-FFF2-40B4-BE49-F238E27FC236}">
                  <a16:creationId xmlns="" xmlns:a16="http://schemas.microsoft.com/office/drawing/2014/main" id="{B93BF3D2-ED7C-4CCE-9054-2A40B540B555}"/>
                </a:ext>
              </a:extLst>
            </p:cNvPr>
            <p:cNvGrpSpPr/>
            <p:nvPr/>
          </p:nvGrpSpPr>
          <p:grpSpPr>
            <a:xfrm>
              <a:off x="8082800" y="2302009"/>
              <a:ext cx="2213318" cy="1136575"/>
              <a:chOff x="6108435" y="2302009"/>
              <a:chExt cx="1678651" cy="1136575"/>
            </a:xfrm>
          </p:grpSpPr>
          <p:sp>
            <p:nvSpPr>
              <p:cNvPr id="39" name="Rectangle 44">
                <a:extLst>
                  <a:ext uri="{FF2B5EF4-FFF2-40B4-BE49-F238E27FC236}">
                    <a16:creationId xmlns="" xmlns:a16="http://schemas.microsoft.com/office/drawing/2014/main" id="{C75C1F33-4EC8-4BBC-A3C5-A7244EB50924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40" name="TextBox 45">
                <a:extLst>
                  <a:ext uri="{FF2B5EF4-FFF2-40B4-BE49-F238E27FC236}">
                    <a16:creationId xmlns="" xmlns:a16="http://schemas.microsoft.com/office/drawing/2014/main" id="{5CD19054-FC6F-4521-BBAA-2286FD02A06A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36" name="Group 46">
              <a:extLst>
                <a:ext uri="{FF2B5EF4-FFF2-40B4-BE49-F238E27FC236}">
                  <a16:creationId xmlns="" xmlns:a16="http://schemas.microsoft.com/office/drawing/2014/main" id="{46BA496A-D6FE-4F44-BE1E-45D9DB7E45A0}"/>
                </a:ext>
              </a:extLst>
            </p:cNvPr>
            <p:cNvGrpSpPr/>
            <p:nvPr/>
          </p:nvGrpSpPr>
          <p:grpSpPr>
            <a:xfrm>
              <a:off x="8082800" y="4536097"/>
              <a:ext cx="2213318" cy="1136575"/>
              <a:chOff x="6108435" y="2302009"/>
              <a:chExt cx="1678651" cy="1136575"/>
            </a:xfrm>
          </p:grpSpPr>
          <p:sp>
            <p:nvSpPr>
              <p:cNvPr id="37" name="Rectangle 47">
                <a:extLst>
                  <a:ext uri="{FF2B5EF4-FFF2-40B4-BE49-F238E27FC236}">
                    <a16:creationId xmlns="" xmlns:a16="http://schemas.microsoft.com/office/drawing/2014/main" id="{E11E7862-B7E0-467D-9C97-010D9A732AA8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8" name="TextBox 48">
                <a:extLst>
                  <a:ext uri="{FF2B5EF4-FFF2-40B4-BE49-F238E27FC236}">
                    <a16:creationId xmlns="" xmlns:a16="http://schemas.microsoft.com/office/drawing/2014/main" id="{F02BDBA8-331A-47B7-B243-E119EB8B7BD1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千图PPT彼岸天：ID 8661124库_组合 2">
            <a:extLst>
              <a:ext uri="{FF2B5EF4-FFF2-40B4-BE49-F238E27FC236}">
                <a16:creationId xmlns="" xmlns:a16="http://schemas.microsoft.com/office/drawing/2014/main" id="{8B183A8B-AED1-4F70-869B-D5ED77B274B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59930" y="1616305"/>
            <a:ext cx="2213318" cy="4066195"/>
            <a:chOff x="1223978" y="1628940"/>
            <a:chExt cx="2213318" cy="4066195"/>
          </a:xfrm>
        </p:grpSpPr>
        <p:grpSp>
          <p:nvGrpSpPr>
            <p:cNvPr id="7" name="Group 1">
              <a:extLst>
                <a:ext uri="{FF2B5EF4-FFF2-40B4-BE49-F238E27FC236}">
                  <a16:creationId xmlns="" xmlns:a16="http://schemas.microsoft.com/office/drawing/2014/main" id="{61EEC79E-4D2C-4492-9BC4-2255A0801774}"/>
                </a:ext>
              </a:extLst>
            </p:cNvPr>
            <p:cNvGrpSpPr/>
            <p:nvPr/>
          </p:nvGrpSpPr>
          <p:grpSpPr>
            <a:xfrm>
              <a:off x="1223978" y="2302009"/>
              <a:ext cx="2213318" cy="1136575"/>
              <a:chOff x="6108435" y="2302009"/>
              <a:chExt cx="1678651" cy="1136575"/>
            </a:xfrm>
          </p:grpSpPr>
          <p:sp>
            <p:nvSpPr>
              <p:cNvPr id="29" name="Rectangle 13">
                <a:extLst>
                  <a:ext uri="{FF2B5EF4-FFF2-40B4-BE49-F238E27FC236}">
                    <a16:creationId xmlns="" xmlns:a16="http://schemas.microsoft.com/office/drawing/2014/main" id="{32274F54-925E-44A6-8E89-B6AD7827E172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0" name="TextBox 14">
                <a:extLst>
                  <a:ext uri="{FF2B5EF4-FFF2-40B4-BE49-F238E27FC236}">
                    <a16:creationId xmlns="" xmlns:a16="http://schemas.microsoft.com/office/drawing/2014/main" id="{55D82A1E-60F5-4648-83CB-C5D151EB6626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8" name="Flowchart: Connector 17">
              <a:extLst>
                <a:ext uri="{FF2B5EF4-FFF2-40B4-BE49-F238E27FC236}">
                  <a16:creationId xmlns="" xmlns:a16="http://schemas.microsoft.com/office/drawing/2014/main" id="{4BBA4995-CB6A-46C2-9BE5-5F363ECB9963}"/>
                </a:ext>
              </a:extLst>
            </p:cNvPr>
            <p:cNvSpPr/>
            <p:nvPr/>
          </p:nvSpPr>
          <p:spPr>
            <a:xfrm>
              <a:off x="1994102" y="1628940"/>
              <a:ext cx="673069" cy="673069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lowchart: Connector 18">
              <a:extLst>
                <a:ext uri="{FF2B5EF4-FFF2-40B4-BE49-F238E27FC236}">
                  <a16:creationId xmlns="" xmlns:a16="http://schemas.microsoft.com/office/drawing/2014/main" id="{87B8652A-6921-48AE-8E59-DFF2CAEF27C8}"/>
                </a:ext>
              </a:extLst>
            </p:cNvPr>
            <p:cNvSpPr/>
            <p:nvPr/>
          </p:nvSpPr>
          <p:spPr>
            <a:xfrm>
              <a:off x="1994102" y="3885491"/>
              <a:ext cx="673069" cy="673069"/>
            </a:xfrm>
            <a:prstGeom prst="flowChartConnector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1">
              <a:extLst>
                <a:ext uri="{FF2B5EF4-FFF2-40B4-BE49-F238E27FC236}">
                  <a16:creationId xmlns="" xmlns:a16="http://schemas.microsoft.com/office/drawing/2014/main" id="{AA38F8AB-68D5-4764-ADFF-EB637950A830}"/>
                </a:ext>
              </a:extLst>
            </p:cNvPr>
            <p:cNvGrpSpPr/>
            <p:nvPr/>
          </p:nvGrpSpPr>
          <p:grpSpPr>
            <a:xfrm>
              <a:off x="2183780" y="1801462"/>
              <a:ext cx="334960" cy="337098"/>
              <a:chOff x="3886200" y="3605213"/>
              <a:chExt cx="1243013" cy="1250950"/>
            </a:xfrm>
            <a:solidFill>
              <a:schemeClr val="bg1"/>
            </a:solidFill>
          </p:grpSpPr>
          <p:sp>
            <p:nvSpPr>
              <p:cNvPr id="15" name="Freeform: Shape 22">
                <a:extLst>
                  <a:ext uri="{FF2B5EF4-FFF2-40B4-BE49-F238E27FC236}">
                    <a16:creationId xmlns="" xmlns:a16="http://schemas.microsoft.com/office/drawing/2014/main" id="{3FC95758-DB3A-44C7-AD66-4E38ED070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5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23">
                <a:extLst>
                  <a:ext uri="{FF2B5EF4-FFF2-40B4-BE49-F238E27FC236}">
                    <a16:creationId xmlns="" xmlns:a16="http://schemas.microsoft.com/office/drawing/2014/main" id="{9CAF6A04-E7CE-4749-B080-B556E0CCF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200" y="3751263"/>
                <a:ext cx="1243013" cy="1104900"/>
              </a:xfrm>
              <a:custGeom>
                <a:avLst/>
                <a:gdLst>
                  <a:gd name="T0" fmla="*/ 329 w 329"/>
                  <a:gd name="T1" fmla="*/ 1 h 294"/>
                  <a:gd name="T2" fmla="*/ 282 w 329"/>
                  <a:gd name="T3" fmla="*/ 1 h 294"/>
                  <a:gd name="T4" fmla="*/ 282 w 329"/>
                  <a:gd name="T5" fmla="*/ 13 h 294"/>
                  <a:gd name="T6" fmla="*/ 247 w 329"/>
                  <a:gd name="T7" fmla="*/ 48 h 294"/>
                  <a:gd name="T8" fmla="*/ 212 w 329"/>
                  <a:gd name="T9" fmla="*/ 13 h 294"/>
                  <a:gd name="T10" fmla="*/ 212 w 329"/>
                  <a:gd name="T11" fmla="*/ 1 h 294"/>
                  <a:gd name="T12" fmla="*/ 118 w 329"/>
                  <a:gd name="T13" fmla="*/ 1 h 294"/>
                  <a:gd name="T14" fmla="*/ 118 w 329"/>
                  <a:gd name="T15" fmla="*/ 13 h 294"/>
                  <a:gd name="T16" fmla="*/ 83 w 329"/>
                  <a:gd name="T17" fmla="*/ 48 h 294"/>
                  <a:gd name="T18" fmla="*/ 47 w 329"/>
                  <a:gd name="T19" fmla="*/ 13 h 294"/>
                  <a:gd name="T20" fmla="*/ 47 w 329"/>
                  <a:gd name="T21" fmla="*/ 1 h 294"/>
                  <a:gd name="T22" fmla="*/ 0 w 329"/>
                  <a:gd name="T23" fmla="*/ 0 h 294"/>
                  <a:gd name="T24" fmla="*/ 0 w 329"/>
                  <a:gd name="T25" fmla="*/ 294 h 294"/>
                  <a:gd name="T26" fmla="*/ 24 w 329"/>
                  <a:gd name="T27" fmla="*/ 294 h 294"/>
                  <a:gd name="T28" fmla="*/ 306 w 329"/>
                  <a:gd name="T29" fmla="*/ 294 h 294"/>
                  <a:gd name="T30" fmla="*/ 329 w 329"/>
                  <a:gd name="T31" fmla="*/ 294 h 294"/>
                  <a:gd name="T32" fmla="*/ 329 w 329"/>
                  <a:gd name="T33" fmla="*/ 1 h 294"/>
                  <a:gd name="T34" fmla="*/ 306 w 329"/>
                  <a:gd name="T35" fmla="*/ 271 h 294"/>
                  <a:gd name="T36" fmla="*/ 24 w 329"/>
                  <a:gd name="T37" fmla="*/ 271 h 294"/>
                  <a:gd name="T38" fmla="*/ 24 w 329"/>
                  <a:gd name="T39" fmla="*/ 83 h 294"/>
                  <a:gd name="T40" fmla="*/ 306 w 329"/>
                  <a:gd name="T41" fmla="*/ 83 h 294"/>
                  <a:gd name="T42" fmla="*/ 306 w 329"/>
                  <a:gd name="T43" fmla="*/ 27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9" h="294">
                    <a:moveTo>
                      <a:pt x="329" y="1"/>
                    </a:moveTo>
                    <a:cubicBezTo>
                      <a:pt x="282" y="1"/>
                      <a:pt x="282" y="1"/>
                      <a:pt x="282" y="1"/>
                    </a:cubicBezTo>
                    <a:cubicBezTo>
                      <a:pt x="282" y="13"/>
                      <a:pt x="282" y="13"/>
                      <a:pt x="282" y="13"/>
                    </a:cubicBezTo>
                    <a:cubicBezTo>
                      <a:pt x="282" y="32"/>
                      <a:pt x="266" y="48"/>
                      <a:pt x="247" y="48"/>
                    </a:cubicBezTo>
                    <a:cubicBezTo>
                      <a:pt x="228" y="48"/>
                      <a:pt x="212" y="32"/>
                      <a:pt x="212" y="13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8" y="32"/>
                      <a:pt x="102" y="48"/>
                      <a:pt x="83" y="48"/>
                    </a:cubicBezTo>
                    <a:cubicBezTo>
                      <a:pt x="63" y="48"/>
                      <a:pt x="47" y="32"/>
                      <a:pt x="47" y="1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24" y="294"/>
                      <a:pt x="24" y="294"/>
                      <a:pt x="24" y="294"/>
                    </a:cubicBezTo>
                    <a:cubicBezTo>
                      <a:pt x="306" y="294"/>
                      <a:pt x="306" y="294"/>
                      <a:pt x="306" y="294"/>
                    </a:cubicBezTo>
                    <a:cubicBezTo>
                      <a:pt x="329" y="294"/>
                      <a:pt x="329" y="294"/>
                      <a:pt x="329" y="294"/>
                    </a:cubicBezTo>
                    <a:lnTo>
                      <a:pt x="329" y="1"/>
                    </a:lnTo>
                    <a:close/>
                    <a:moveTo>
                      <a:pt x="306" y="271"/>
                    </a:moveTo>
                    <a:cubicBezTo>
                      <a:pt x="24" y="271"/>
                      <a:pt x="24" y="271"/>
                      <a:pt x="24" y="271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306" y="83"/>
                      <a:pt x="306" y="83"/>
                      <a:pt x="306" y="83"/>
                    </a:cubicBezTo>
                    <a:lnTo>
                      <a:pt x="306" y="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24">
                <a:extLst>
                  <a:ext uri="{FF2B5EF4-FFF2-40B4-BE49-F238E27FC236}">
                    <a16:creationId xmlns="" xmlns:a16="http://schemas.microsoft.com/office/drawing/2014/main" id="{EB041678-2756-44F6-AB40-1928126F3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6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Rectangle 25">
                <a:extLst>
                  <a:ext uri="{FF2B5EF4-FFF2-40B4-BE49-F238E27FC236}">
                    <a16:creationId xmlns="" xmlns:a16="http://schemas.microsoft.com/office/drawing/2014/main" id="{1CB7136E-8D7D-48FA-93D7-EB2870109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Rectangle 26">
                <a:extLst>
                  <a:ext uri="{FF2B5EF4-FFF2-40B4-BE49-F238E27FC236}">
                    <a16:creationId xmlns="" xmlns:a16="http://schemas.microsoft.com/office/drawing/2014/main" id="{2E2CB101-6FEE-4962-880F-6A1ABB153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="" xmlns:a16="http://schemas.microsoft.com/office/drawing/2014/main" id="{542D7F59-55E3-4E51-8D81-563EEDB3F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Rectangle 28">
                <a:extLst>
                  <a:ext uri="{FF2B5EF4-FFF2-40B4-BE49-F238E27FC236}">
                    <a16:creationId xmlns="" xmlns:a16="http://schemas.microsoft.com/office/drawing/2014/main" id="{CC528E69-5D7C-4F10-BA40-06553178A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Rectangle 29">
                <a:extLst>
                  <a:ext uri="{FF2B5EF4-FFF2-40B4-BE49-F238E27FC236}">
                    <a16:creationId xmlns="" xmlns:a16="http://schemas.microsoft.com/office/drawing/2014/main" id="{8BD94C35-E39C-4071-8629-EB3D5D7BF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Rectangle 30">
                <a:extLst>
                  <a:ext uri="{FF2B5EF4-FFF2-40B4-BE49-F238E27FC236}">
                    <a16:creationId xmlns="" xmlns:a16="http://schemas.microsoft.com/office/drawing/2014/main" id="{3224731A-2718-4478-A482-D8F1BA8EA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Rectangle 31">
                <a:extLst>
                  <a:ext uri="{FF2B5EF4-FFF2-40B4-BE49-F238E27FC236}">
                    <a16:creationId xmlns="" xmlns:a16="http://schemas.microsoft.com/office/drawing/2014/main" id="{74E5C4BE-03FF-40D6-AC53-E1C3CA99F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288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Rectangle 32">
                <a:extLst>
                  <a:ext uri="{FF2B5EF4-FFF2-40B4-BE49-F238E27FC236}">
                    <a16:creationId xmlns="" xmlns:a16="http://schemas.microsoft.com/office/drawing/2014/main" id="{8EBC9DFB-364B-45A0-9060-1B70D39A0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4364038"/>
                <a:ext cx="141288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33">
                <a:extLst>
                  <a:ext uri="{FF2B5EF4-FFF2-40B4-BE49-F238E27FC236}">
                    <a16:creationId xmlns="" xmlns:a16="http://schemas.microsoft.com/office/drawing/2014/main" id="{9BD038B9-7C8C-471C-9FF0-CDCB9C4F7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450" y="4570413"/>
                <a:ext cx="141288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 34">
                <a:extLst>
                  <a:ext uri="{FF2B5EF4-FFF2-40B4-BE49-F238E27FC236}">
                    <a16:creationId xmlns="" xmlns:a16="http://schemas.microsoft.com/office/drawing/2014/main" id="{7F3BC9C4-1404-4B93-BFB5-A8DF2553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Rectangle 35">
                <a:extLst>
                  <a:ext uri="{FF2B5EF4-FFF2-40B4-BE49-F238E27FC236}">
                    <a16:creationId xmlns="" xmlns:a16="http://schemas.microsoft.com/office/drawing/2014/main" id="{65731713-85C5-4B30-B341-69D6F132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263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Freeform: Shape 42">
              <a:extLst>
                <a:ext uri="{FF2B5EF4-FFF2-40B4-BE49-F238E27FC236}">
                  <a16:creationId xmlns="" xmlns:a16="http://schemas.microsoft.com/office/drawing/2014/main" id="{3E778215-1E9B-462E-84C6-AA7C065EDC3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7772" y="4044855"/>
              <a:ext cx="401135" cy="35214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49">
              <a:extLst>
                <a:ext uri="{FF2B5EF4-FFF2-40B4-BE49-F238E27FC236}">
                  <a16:creationId xmlns="" xmlns:a16="http://schemas.microsoft.com/office/drawing/2014/main" id="{61ED5F81-262E-4B5F-8D37-ADD6661FF1BD}"/>
                </a:ext>
              </a:extLst>
            </p:cNvPr>
            <p:cNvGrpSpPr/>
            <p:nvPr/>
          </p:nvGrpSpPr>
          <p:grpSpPr>
            <a:xfrm>
              <a:off x="1223978" y="4558560"/>
              <a:ext cx="2213318" cy="1136575"/>
              <a:chOff x="6108435" y="2302009"/>
              <a:chExt cx="1678651" cy="1136575"/>
            </a:xfrm>
          </p:grpSpPr>
          <p:sp>
            <p:nvSpPr>
              <p:cNvPr id="13" name="Rectangle 50">
                <a:extLst>
                  <a:ext uri="{FF2B5EF4-FFF2-40B4-BE49-F238E27FC236}">
                    <a16:creationId xmlns="" xmlns:a16="http://schemas.microsoft.com/office/drawing/2014/main" id="{FC7B34BE-FCA7-45BD-BDA4-F3C912C643D4}"/>
                  </a:ext>
                </a:extLst>
              </p:cNvPr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14" name="TextBox 51">
                <a:extLst>
                  <a:ext uri="{FF2B5EF4-FFF2-40B4-BE49-F238E27FC236}">
                    <a16:creationId xmlns="" xmlns:a16="http://schemas.microsoft.com/office/drawing/2014/main" id="{66974E90-F43D-4F80-BE6A-422AA86DF9C0}"/>
                  </a:ext>
                </a:extLst>
              </p:cNvPr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52960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="" xmlns:a16="http://schemas.microsoft.com/office/drawing/2014/main" id="{6ED73F67-D8F2-4D48-B52D-3355CF78B1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77689" y="1222082"/>
            <a:ext cx="1478114" cy="4866149"/>
            <a:chOff x="5377689" y="1222082"/>
            <a:chExt cx="1478114" cy="4866149"/>
          </a:xfrm>
        </p:grpSpPr>
        <p:sp>
          <p:nvSpPr>
            <p:cNvPr id="21" name="Rectangle 98">
              <a:extLst>
                <a:ext uri="{FF2B5EF4-FFF2-40B4-BE49-F238E27FC236}">
                  <a16:creationId xmlns="" xmlns:a16="http://schemas.microsoft.com/office/drawing/2014/main" id="{ABDCFEAC-48A7-4316-B3BC-CB7E408E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205" y="2164587"/>
              <a:ext cx="1081598" cy="778501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Rectangle 99">
              <a:extLst>
                <a:ext uri="{FF2B5EF4-FFF2-40B4-BE49-F238E27FC236}">
                  <a16:creationId xmlns="" xmlns:a16="http://schemas.microsoft.com/office/drawing/2014/main" id="{CE980B53-08E4-472C-AAB3-CC4266E46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041" y="2164587"/>
              <a:ext cx="539761" cy="778501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01">
              <a:extLst>
                <a:ext uri="{FF2B5EF4-FFF2-40B4-BE49-F238E27FC236}">
                  <a16:creationId xmlns="" xmlns:a16="http://schemas.microsoft.com/office/drawing/2014/main" id="{E41A4354-9DD9-42D8-B023-82F79DB01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222082"/>
              <a:ext cx="1079520" cy="683005"/>
            </a:xfrm>
            <a:custGeom>
              <a:avLst/>
              <a:gdLst>
                <a:gd name="T0" fmla="*/ 218 w 218"/>
                <a:gd name="T1" fmla="*/ 139 h 139"/>
                <a:gd name="T2" fmla="*/ 0 w 218"/>
                <a:gd name="T3" fmla="*/ 139 h 139"/>
                <a:gd name="T4" fmla="*/ 0 w 218"/>
                <a:gd name="T5" fmla="*/ 109 h 139"/>
                <a:gd name="T6" fmla="*/ 109 w 218"/>
                <a:gd name="T7" fmla="*/ 0 h 139"/>
                <a:gd name="T8" fmla="*/ 109 w 218"/>
                <a:gd name="T9" fmla="*/ 0 h 139"/>
                <a:gd name="T10" fmla="*/ 218 w 218"/>
                <a:gd name="T11" fmla="*/ 109 h 139"/>
                <a:gd name="T12" fmla="*/ 218 w 218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39">
                  <a:moveTo>
                    <a:pt x="218" y="139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9" y="0"/>
                    <a:pt x="218" y="49"/>
                    <a:pt x="218" y="109"/>
                  </a:cubicBezTo>
                  <a:lnTo>
                    <a:pt x="218" y="1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102">
              <a:extLst>
                <a:ext uri="{FF2B5EF4-FFF2-40B4-BE49-F238E27FC236}">
                  <a16:creationId xmlns="" xmlns:a16="http://schemas.microsoft.com/office/drawing/2014/main" id="{FE700263-5DF0-4818-B7BD-A701E51B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851112"/>
              <a:ext cx="1079520" cy="24496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03">
              <a:extLst>
                <a:ext uri="{FF2B5EF4-FFF2-40B4-BE49-F238E27FC236}">
                  <a16:creationId xmlns="" xmlns:a16="http://schemas.microsoft.com/office/drawing/2014/main" id="{849357CB-8190-480A-821E-CFE49BBA2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1222082"/>
              <a:ext cx="539761" cy="869845"/>
            </a:xfrm>
            <a:custGeom>
              <a:avLst/>
              <a:gdLst>
                <a:gd name="T0" fmla="*/ 0 w 109"/>
                <a:gd name="T1" fmla="*/ 0 h 177"/>
                <a:gd name="T2" fmla="*/ 0 w 109"/>
                <a:gd name="T3" fmla="*/ 177 h 177"/>
                <a:gd name="T4" fmla="*/ 109 w 109"/>
                <a:gd name="T5" fmla="*/ 177 h 177"/>
                <a:gd name="T6" fmla="*/ 109 w 109"/>
                <a:gd name="T7" fmla="*/ 139 h 177"/>
                <a:gd name="T8" fmla="*/ 109 w 109"/>
                <a:gd name="T9" fmla="*/ 128 h 177"/>
                <a:gd name="T10" fmla="*/ 109 w 109"/>
                <a:gd name="T11" fmla="*/ 109 h 177"/>
                <a:gd name="T12" fmla="*/ 0 w 109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77">
                  <a:moveTo>
                    <a:pt x="0" y="0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09" y="49"/>
                    <a:pt x="60" y="0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105">
              <a:extLst>
                <a:ext uri="{FF2B5EF4-FFF2-40B4-BE49-F238E27FC236}">
                  <a16:creationId xmlns="" xmlns:a16="http://schemas.microsoft.com/office/drawing/2014/main" id="{0FA1C120-B454-4330-ACB4-3480EDF83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689" y="3011596"/>
              <a:ext cx="1081598" cy="77642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106">
              <a:extLst>
                <a:ext uri="{FF2B5EF4-FFF2-40B4-BE49-F238E27FC236}">
                  <a16:creationId xmlns="" xmlns:a16="http://schemas.microsoft.com/office/drawing/2014/main" id="{22D2C99C-6FB3-4833-9A51-A9A3B1238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526" y="3011596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108">
              <a:extLst>
                <a:ext uri="{FF2B5EF4-FFF2-40B4-BE49-F238E27FC236}">
                  <a16:creationId xmlns="" xmlns:a16="http://schemas.microsoft.com/office/drawing/2014/main" id="{F1AE58BF-F76B-4423-8F38-8598050FB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3856529"/>
              <a:ext cx="1079520" cy="7764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109">
              <a:extLst>
                <a:ext uri="{FF2B5EF4-FFF2-40B4-BE49-F238E27FC236}">
                  <a16:creationId xmlns="" xmlns:a16="http://schemas.microsoft.com/office/drawing/2014/main" id="{BF4C0B12-7973-4DC8-895B-08D73A9C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3856529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Rectangle 111">
              <a:extLst>
                <a:ext uri="{FF2B5EF4-FFF2-40B4-BE49-F238E27FC236}">
                  <a16:creationId xmlns="" xmlns:a16="http://schemas.microsoft.com/office/drawing/2014/main" id="{56E80202-B6EF-4DBC-B93F-111C200D6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4703538"/>
              <a:ext cx="1079520" cy="7764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Rectangle 112">
              <a:extLst>
                <a:ext uri="{FF2B5EF4-FFF2-40B4-BE49-F238E27FC236}">
                  <a16:creationId xmlns="" xmlns:a16="http://schemas.microsoft.com/office/drawing/2014/main" id="{41E8BB25-3A8A-48CD-91D5-CE0B9C85D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4703538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14">
              <a:extLst>
                <a:ext uri="{FF2B5EF4-FFF2-40B4-BE49-F238E27FC236}">
                  <a16:creationId xmlns="" xmlns:a16="http://schemas.microsoft.com/office/drawing/2014/main" id="{46A8C4F2-812F-490D-95EE-FA083AA1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5546394"/>
              <a:ext cx="1079520" cy="541837"/>
            </a:xfrm>
            <a:custGeom>
              <a:avLst/>
              <a:gdLst>
                <a:gd name="T0" fmla="*/ 260 w 520"/>
                <a:gd name="T1" fmla="*/ 261 h 261"/>
                <a:gd name="T2" fmla="*/ 0 w 520"/>
                <a:gd name="T3" fmla="*/ 0 h 261"/>
                <a:gd name="T4" fmla="*/ 520 w 520"/>
                <a:gd name="T5" fmla="*/ 0 h 261"/>
                <a:gd name="T6" fmla="*/ 260 w 52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261">
                  <a:moveTo>
                    <a:pt x="260" y="261"/>
                  </a:moveTo>
                  <a:lnTo>
                    <a:pt x="0" y="0"/>
                  </a:lnTo>
                  <a:lnTo>
                    <a:pt x="520" y="0"/>
                  </a:lnTo>
                  <a:lnTo>
                    <a:pt x="260" y="2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15">
              <a:extLst>
                <a:ext uri="{FF2B5EF4-FFF2-40B4-BE49-F238E27FC236}">
                  <a16:creationId xmlns="" xmlns:a16="http://schemas.microsoft.com/office/drawing/2014/main" id="{7E6F54D9-5B3C-4802-B40C-A31969856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969" y="5926302"/>
              <a:ext cx="315552" cy="161928"/>
            </a:xfrm>
            <a:custGeom>
              <a:avLst/>
              <a:gdLst>
                <a:gd name="T0" fmla="*/ 76 w 152"/>
                <a:gd name="T1" fmla="*/ 78 h 78"/>
                <a:gd name="T2" fmla="*/ 152 w 152"/>
                <a:gd name="T3" fmla="*/ 0 h 78"/>
                <a:gd name="T4" fmla="*/ 0 w 152"/>
                <a:gd name="T5" fmla="*/ 0 h 78"/>
                <a:gd name="T6" fmla="*/ 0 w 152"/>
                <a:gd name="T7" fmla="*/ 0 h 78"/>
                <a:gd name="T8" fmla="*/ 76 w 152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78">
                  <a:moveTo>
                    <a:pt x="76" y="78"/>
                  </a:moveTo>
                  <a:lnTo>
                    <a:pt x="1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6" y="7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16">
              <a:extLst>
                <a:ext uri="{FF2B5EF4-FFF2-40B4-BE49-F238E27FC236}">
                  <a16:creationId xmlns="" xmlns:a16="http://schemas.microsoft.com/office/drawing/2014/main" id="{A129A753-7285-49A3-A67C-80FC9440B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5546394"/>
              <a:ext cx="539761" cy="541837"/>
            </a:xfrm>
            <a:custGeom>
              <a:avLst/>
              <a:gdLst>
                <a:gd name="T0" fmla="*/ 0 w 260"/>
                <a:gd name="T1" fmla="*/ 261 h 261"/>
                <a:gd name="T2" fmla="*/ 260 w 260"/>
                <a:gd name="T3" fmla="*/ 0 h 261"/>
                <a:gd name="T4" fmla="*/ 0 w 260"/>
                <a:gd name="T5" fmla="*/ 0 h 261"/>
                <a:gd name="T6" fmla="*/ 0 w 26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261">
                  <a:moveTo>
                    <a:pt x="0" y="261"/>
                  </a:moveTo>
                  <a:lnTo>
                    <a:pt x="260" y="0"/>
                  </a:lnTo>
                  <a:lnTo>
                    <a:pt x="0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="" xmlns:a16="http://schemas.microsoft.com/office/drawing/2014/main" id="{1537F045-203F-478F-A9C5-6BFE5DA16C0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13141" y="1891831"/>
            <a:ext cx="4361723" cy="816111"/>
            <a:chOff x="7113141" y="1891831"/>
            <a:chExt cx="4361723" cy="816111"/>
          </a:xfrm>
        </p:grpSpPr>
        <p:cxnSp>
          <p:nvCxnSpPr>
            <p:cNvPr id="7" name="Connector: Elbow 119">
              <a:extLst>
                <a:ext uri="{FF2B5EF4-FFF2-40B4-BE49-F238E27FC236}">
                  <a16:creationId xmlns="" xmlns:a16="http://schemas.microsoft.com/office/drawing/2014/main" id="{2B2F55F6-65CC-4ED2-9B6A-9E88497519CC}"/>
                </a:ext>
              </a:extLst>
            </p:cNvPr>
            <p:cNvCxnSpPr/>
            <p:nvPr/>
          </p:nvCxnSpPr>
          <p:spPr>
            <a:xfrm flipV="1">
              <a:off x="7113141" y="2036368"/>
              <a:ext cx="734731" cy="514181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6">
              <a:extLst>
                <a:ext uri="{FF2B5EF4-FFF2-40B4-BE49-F238E27FC236}">
                  <a16:creationId xmlns="" xmlns:a16="http://schemas.microsoft.com/office/drawing/2014/main" id="{FD0C2F0B-561A-49FC-B4FA-0994FDA7F96C}"/>
                </a:ext>
              </a:extLst>
            </p:cNvPr>
            <p:cNvGrpSpPr/>
            <p:nvPr/>
          </p:nvGrpSpPr>
          <p:grpSpPr>
            <a:xfrm>
              <a:off x="8148228" y="1891831"/>
              <a:ext cx="3326636" cy="816111"/>
              <a:chOff x="8179194" y="1891833"/>
              <a:chExt cx="3228290" cy="816111"/>
            </a:xfrm>
          </p:grpSpPr>
          <p:sp>
            <p:nvSpPr>
              <p:cNvPr id="19" name="TextBox 122">
                <a:extLst>
                  <a:ext uri="{FF2B5EF4-FFF2-40B4-BE49-F238E27FC236}">
                    <a16:creationId xmlns="" xmlns:a16="http://schemas.microsoft.com/office/drawing/2014/main" id="{39D368AC-5CAB-478A-BA62-E85D3E5CC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5"/>
                    </a:solidFill>
                  </a:rPr>
                  <a:t>输入标题文本</a:t>
                </a:r>
              </a:p>
            </p:txBody>
          </p:sp>
          <p:sp>
            <p:nvSpPr>
              <p:cNvPr id="20" name="TextBox 123">
                <a:extLst>
                  <a:ext uri="{FF2B5EF4-FFF2-40B4-BE49-F238E27FC236}">
                    <a16:creationId xmlns="" xmlns:a16="http://schemas.microsoft.com/office/drawing/2014/main" id="{AFDAA63D-D8B0-4231-8C07-A4FCA5B3C55B}"/>
                  </a:ext>
                </a:extLst>
              </p:cNvPr>
              <p:cNvSpPr txBox="1"/>
              <p:nvPr/>
            </p:nvSpPr>
            <p:spPr>
              <a:xfrm>
                <a:off x="8179194" y="2186904"/>
                <a:ext cx="3228290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3A483433-9D51-4927-8030-D876AF720E4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1508" y="1891831"/>
            <a:ext cx="4476536" cy="1467825"/>
            <a:chOff x="711508" y="1891831"/>
            <a:chExt cx="4476536" cy="1467825"/>
          </a:xfrm>
        </p:grpSpPr>
        <p:cxnSp>
          <p:nvCxnSpPr>
            <p:cNvPr id="5" name="Connector: Elbow 117">
              <a:extLst>
                <a:ext uri="{FF2B5EF4-FFF2-40B4-BE49-F238E27FC236}">
                  <a16:creationId xmlns="" xmlns:a16="http://schemas.microsoft.com/office/drawing/2014/main" id="{35E4BF63-8F27-4D7F-8FBD-EDB09C5E776D}"/>
                </a:ext>
              </a:extLst>
            </p:cNvPr>
            <p:cNvCxnSpPr/>
            <p:nvPr/>
          </p:nvCxnSpPr>
          <p:spPr>
            <a:xfrm rot="10800000">
              <a:off x="4211559" y="2036367"/>
              <a:ext cx="976485" cy="132328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5">
              <a:extLst>
                <a:ext uri="{FF2B5EF4-FFF2-40B4-BE49-F238E27FC236}">
                  <a16:creationId xmlns="" xmlns:a16="http://schemas.microsoft.com/office/drawing/2014/main" id="{88B1D32A-BF09-4DB0-A26B-33517F5D01F0}"/>
                </a:ext>
              </a:extLst>
            </p:cNvPr>
            <p:cNvGrpSpPr/>
            <p:nvPr/>
          </p:nvGrpSpPr>
          <p:grpSpPr>
            <a:xfrm>
              <a:off x="711508" y="1891831"/>
              <a:ext cx="3301169" cy="925101"/>
              <a:chOff x="730864" y="1891831"/>
              <a:chExt cx="3353282" cy="925101"/>
            </a:xfrm>
          </p:grpSpPr>
          <p:sp>
            <p:nvSpPr>
              <p:cNvPr id="17" name="TextBox 128">
                <a:extLst>
                  <a:ext uri="{FF2B5EF4-FFF2-40B4-BE49-F238E27FC236}">
                    <a16:creationId xmlns="" xmlns:a16="http://schemas.microsoft.com/office/drawing/2014/main" id="{153C2081-895C-47BC-8975-223AAAD0B9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  <p:sp>
            <p:nvSpPr>
              <p:cNvPr id="18" name="TextBox 129">
                <a:extLst>
                  <a:ext uri="{FF2B5EF4-FFF2-40B4-BE49-F238E27FC236}">
                    <a16:creationId xmlns="" xmlns:a16="http://schemas.microsoft.com/office/drawing/2014/main" id="{144BFF82-194D-4583-83F7-9D4347AB8562}"/>
                  </a:ext>
                </a:extLst>
              </p:cNvPr>
              <p:cNvSpPr txBox="1"/>
              <p:nvPr/>
            </p:nvSpPr>
            <p:spPr>
              <a:xfrm>
                <a:off x="730864" y="2186902"/>
                <a:ext cx="3353282" cy="63003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（请选择只保留文本</a:t>
                </a: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="" xmlns:a16="http://schemas.microsoft.com/office/drawing/2014/main" id="{687E302C-1039-4476-84AD-31530984311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1508" y="4568646"/>
            <a:ext cx="4666180" cy="1547991"/>
            <a:chOff x="711508" y="4568646"/>
            <a:chExt cx="4666180" cy="1547991"/>
          </a:xfrm>
        </p:grpSpPr>
        <p:cxnSp>
          <p:nvCxnSpPr>
            <p:cNvPr id="6" name="Connector: Elbow 118">
              <a:extLst>
                <a:ext uri="{FF2B5EF4-FFF2-40B4-BE49-F238E27FC236}">
                  <a16:creationId xmlns="" xmlns:a16="http://schemas.microsoft.com/office/drawing/2014/main" id="{B1769F14-2CE9-4421-A82E-FB82D52D0736}"/>
                </a:ext>
              </a:extLst>
            </p:cNvPr>
            <p:cNvCxnSpPr/>
            <p:nvPr/>
          </p:nvCxnSpPr>
          <p:spPr>
            <a:xfrm rot="10800000">
              <a:off x="4211560" y="4723740"/>
              <a:ext cx="1166128" cy="34793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39">
              <a:extLst>
                <a:ext uri="{FF2B5EF4-FFF2-40B4-BE49-F238E27FC236}">
                  <a16:creationId xmlns="" xmlns:a16="http://schemas.microsoft.com/office/drawing/2014/main" id="{15021378-9300-4E39-AAF7-8D636C45F0C1}"/>
                </a:ext>
              </a:extLst>
            </p:cNvPr>
            <p:cNvGrpSpPr/>
            <p:nvPr/>
          </p:nvGrpSpPr>
          <p:grpSpPr>
            <a:xfrm>
              <a:off x="711508" y="4568646"/>
              <a:ext cx="3301170" cy="1547991"/>
              <a:chOff x="730864" y="1891831"/>
              <a:chExt cx="3353282" cy="1547991"/>
            </a:xfrm>
          </p:grpSpPr>
          <p:sp>
            <p:nvSpPr>
              <p:cNvPr id="15" name="TextBox 40">
                <a:extLst>
                  <a:ext uri="{FF2B5EF4-FFF2-40B4-BE49-F238E27FC236}">
                    <a16:creationId xmlns="" xmlns:a16="http://schemas.microsoft.com/office/drawing/2014/main" id="{94644A04-1400-4825-A357-1FA4071C0E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6" name="TextBox 41">
                <a:extLst>
                  <a:ext uri="{FF2B5EF4-FFF2-40B4-BE49-F238E27FC236}">
                    <a16:creationId xmlns="" xmlns:a16="http://schemas.microsoft.com/office/drawing/2014/main" id="{B97C7D17-714C-42C8-88A8-CE0EE0277ADF}"/>
                  </a:ext>
                </a:extLst>
              </p:cNvPr>
              <p:cNvSpPr txBox="1"/>
              <p:nvPr/>
            </p:nvSpPr>
            <p:spPr>
              <a:xfrm>
                <a:off x="730864" y="2186901"/>
                <a:ext cx="3353282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（请选择只保留文本</a:t>
                </a: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="" xmlns:a16="http://schemas.microsoft.com/office/drawing/2014/main" id="{F5D7557E-2E32-41A0-BF7E-3B185A5A9BD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48229" y="4227493"/>
            <a:ext cx="4626635" cy="1889144"/>
            <a:chOff x="6848229" y="4227493"/>
            <a:chExt cx="4626635" cy="1889144"/>
          </a:xfrm>
        </p:grpSpPr>
        <p:cxnSp>
          <p:nvCxnSpPr>
            <p:cNvPr id="8" name="Connector: Elbow 120">
              <a:extLst>
                <a:ext uri="{FF2B5EF4-FFF2-40B4-BE49-F238E27FC236}">
                  <a16:creationId xmlns="" xmlns:a16="http://schemas.microsoft.com/office/drawing/2014/main" id="{BBDAA4D5-A95A-4CFB-AA5D-294A268C8DC4}"/>
                </a:ext>
              </a:extLst>
            </p:cNvPr>
            <p:cNvCxnSpPr/>
            <p:nvPr/>
          </p:nvCxnSpPr>
          <p:spPr>
            <a:xfrm>
              <a:off x="6848229" y="4227493"/>
              <a:ext cx="962785" cy="61872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43">
              <a:extLst>
                <a:ext uri="{FF2B5EF4-FFF2-40B4-BE49-F238E27FC236}">
                  <a16:creationId xmlns="" xmlns:a16="http://schemas.microsoft.com/office/drawing/2014/main" id="{AD96431F-6E69-41D4-96C7-F49BE03F5B61}"/>
                </a:ext>
              </a:extLst>
            </p:cNvPr>
            <p:cNvGrpSpPr/>
            <p:nvPr/>
          </p:nvGrpSpPr>
          <p:grpSpPr>
            <a:xfrm>
              <a:off x="8148228" y="4568646"/>
              <a:ext cx="3326636" cy="1547991"/>
              <a:chOff x="8179194" y="1891833"/>
              <a:chExt cx="3228290" cy="1547991"/>
            </a:xfrm>
          </p:grpSpPr>
          <p:sp>
            <p:nvSpPr>
              <p:cNvPr id="13" name="TextBox 44">
                <a:extLst>
                  <a:ext uri="{FF2B5EF4-FFF2-40B4-BE49-F238E27FC236}">
                    <a16:creationId xmlns="" xmlns:a16="http://schemas.microsoft.com/office/drawing/2014/main" id="{0E2A79DD-5D6A-4548-BE12-83366E8144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4" name="TextBox 45">
                <a:extLst>
                  <a:ext uri="{FF2B5EF4-FFF2-40B4-BE49-F238E27FC236}">
                    <a16:creationId xmlns="" xmlns:a16="http://schemas.microsoft.com/office/drawing/2014/main" id="{67E688C1-2FF9-4691-AC60-FCFD186AF2C0}"/>
                  </a:ext>
                </a:extLst>
              </p:cNvPr>
              <p:cNvSpPr txBox="1"/>
              <p:nvPr/>
            </p:nvSpPr>
            <p:spPr>
              <a:xfrm>
                <a:off x="8179194" y="2186903"/>
                <a:ext cx="3228290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26624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千图PPT彼岸天：ID 8661124库_组合 28">
            <a:extLst>
              <a:ext uri="{FF2B5EF4-FFF2-40B4-BE49-F238E27FC236}">
                <a16:creationId xmlns="" xmlns:a16="http://schemas.microsoft.com/office/drawing/2014/main" id="{8025FBFF-E120-4EE2-AC98-7E178C4C01E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474389" y="3632552"/>
            <a:ext cx="1486976" cy="1811920"/>
            <a:chOff x="2976563" y="2000251"/>
            <a:chExt cx="1119188" cy="1433513"/>
          </a:xfrm>
        </p:grpSpPr>
        <p:sp>
          <p:nvSpPr>
            <p:cNvPr id="33" name="Freeform: Shape 29">
              <a:extLst>
                <a:ext uri="{FF2B5EF4-FFF2-40B4-BE49-F238E27FC236}">
                  <a16:creationId xmlns="" xmlns:a16="http://schemas.microsoft.com/office/drawing/2014/main" id="{399BEB1F-AEC4-42D1-BBD3-D16446D24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2000251"/>
              <a:ext cx="1119188" cy="1016000"/>
            </a:xfrm>
            <a:custGeom>
              <a:avLst/>
              <a:gdLst>
                <a:gd name="T0" fmla="*/ 641 w 696"/>
                <a:gd name="T1" fmla="*/ 257 h 631"/>
                <a:gd name="T2" fmla="*/ 665 w 696"/>
                <a:gd name="T3" fmla="*/ 184 h 631"/>
                <a:gd name="T4" fmla="*/ 622 w 696"/>
                <a:gd name="T5" fmla="*/ 121 h 631"/>
                <a:gd name="T6" fmla="*/ 513 w 696"/>
                <a:gd name="T7" fmla="*/ 147 h 631"/>
                <a:gd name="T8" fmla="*/ 469 w 696"/>
                <a:gd name="T9" fmla="*/ 123 h 631"/>
                <a:gd name="T10" fmla="*/ 446 w 696"/>
                <a:gd name="T11" fmla="*/ 89 h 631"/>
                <a:gd name="T12" fmla="*/ 420 w 696"/>
                <a:gd name="T13" fmla="*/ 98 h 631"/>
                <a:gd name="T14" fmla="*/ 333 w 696"/>
                <a:gd name="T15" fmla="*/ 69 h 631"/>
                <a:gd name="T16" fmla="*/ 249 w 696"/>
                <a:gd name="T17" fmla="*/ 7 h 631"/>
                <a:gd name="T18" fmla="*/ 183 w 696"/>
                <a:gd name="T19" fmla="*/ 71 h 631"/>
                <a:gd name="T20" fmla="*/ 141 w 696"/>
                <a:gd name="T21" fmla="*/ 103 h 631"/>
                <a:gd name="T22" fmla="*/ 15 w 696"/>
                <a:gd name="T23" fmla="*/ 174 h 631"/>
                <a:gd name="T24" fmla="*/ 35 w 696"/>
                <a:gd name="T25" fmla="*/ 291 h 631"/>
                <a:gd name="T26" fmla="*/ 34 w 696"/>
                <a:gd name="T27" fmla="*/ 344 h 631"/>
                <a:gd name="T28" fmla="*/ 12 w 696"/>
                <a:gd name="T29" fmla="*/ 389 h 631"/>
                <a:gd name="T30" fmla="*/ 65 w 696"/>
                <a:gd name="T31" fmla="*/ 426 h 631"/>
                <a:gd name="T32" fmla="*/ 61 w 696"/>
                <a:gd name="T33" fmla="*/ 527 h 631"/>
                <a:gd name="T34" fmla="*/ 130 w 696"/>
                <a:gd name="T35" fmla="*/ 533 h 631"/>
                <a:gd name="T36" fmla="*/ 192 w 696"/>
                <a:gd name="T37" fmla="*/ 527 h 631"/>
                <a:gd name="T38" fmla="*/ 251 w 696"/>
                <a:gd name="T39" fmla="*/ 522 h 631"/>
                <a:gd name="T40" fmla="*/ 274 w 696"/>
                <a:gd name="T41" fmla="*/ 435 h 631"/>
                <a:gd name="T42" fmla="*/ 296 w 696"/>
                <a:gd name="T43" fmla="*/ 387 h 631"/>
                <a:gd name="T44" fmla="*/ 360 w 696"/>
                <a:gd name="T45" fmla="*/ 384 h 631"/>
                <a:gd name="T46" fmla="*/ 399 w 696"/>
                <a:gd name="T47" fmla="*/ 397 h 631"/>
                <a:gd name="T48" fmla="*/ 437 w 696"/>
                <a:gd name="T49" fmla="*/ 430 h 631"/>
                <a:gd name="T50" fmla="*/ 469 w 696"/>
                <a:gd name="T51" fmla="*/ 471 h 631"/>
                <a:gd name="T52" fmla="*/ 464 w 696"/>
                <a:gd name="T53" fmla="*/ 501 h 631"/>
                <a:gd name="T54" fmla="*/ 435 w 696"/>
                <a:gd name="T55" fmla="*/ 547 h 631"/>
                <a:gd name="T56" fmla="*/ 471 w 696"/>
                <a:gd name="T57" fmla="*/ 564 h 631"/>
                <a:gd name="T58" fmla="*/ 550 w 696"/>
                <a:gd name="T59" fmla="*/ 609 h 631"/>
                <a:gd name="T60" fmla="*/ 583 w 696"/>
                <a:gd name="T61" fmla="*/ 521 h 631"/>
                <a:gd name="T62" fmla="*/ 610 w 696"/>
                <a:gd name="T63" fmla="*/ 392 h 631"/>
                <a:gd name="T64" fmla="*/ 621 w 696"/>
                <a:gd name="T65" fmla="*/ 348 h 631"/>
                <a:gd name="T66" fmla="*/ 641 w 696"/>
                <a:gd name="T67" fmla="*/ 2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6" h="631">
                  <a:moveTo>
                    <a:pt x="641" y="257"/>
                  </a:moveTo>
                  <a:cubicBezTo>
                    <a:pt x="655" y="235"/>
                    <a:pt x="666" y="211"/>
                    <a:pt x="665" y="184"/>
                  </a:cubicBezTo>
                  <a:cubicBezTo>
                    <a:pt x="665" y="158"/>
                    <a:pt x="645" y="134"/>
                    <a:pt x="622" y="121"/>
                  </a:cubicBezTo>
                  <a:cubicBezTo>
                    <a:pt x="587" y="100"/>
                    <a:pt x="534" y="112"/>
                    <a:pt x="513" y="147"/>
                  </a:cubicBezTo>
                  <a:cubicBezTo>
                    <a:pt x="507" y="126"/>
                    <a:pt x="490" y="112"/>
                    <a:pt x="469" y="123"/>
                  </a:cubicBezTo>
                  <a:cubicBezTo>
                    <a:pt x="471" y="107"/>
                    <a:pt x="465" y="92"/>
                    <a:pt x="446" y="89"/>
                  </a:cubicBezTo>
                  <a:cubicBezTo>
                    <a:pt x="437" y="88"/>
                    <a:pt x="426" y="90"/>
                    <a:pt x="420" y="98"/>
                  </a:cubicBezTo>
                  <a:cubicBezTo>
                    <a:pt x="411" y="55"/>
                    <a:pt x="364" y="35"/>
                    <a:pt x="333" y="69"/>
                  </a:cubicBezTo>
                  <a:cubicBezTo>
                    <a:pt x="319" y="33"/>
                    <a:pt x="292" y="0"/>
                    <a:pt x="249" y="7"/>
                  </a:cubicBezTo>
                  <a:cubicBezTo>
                    <a:pt x="220" y="12"/>
                    <a:pt x="176" y="38"/>
                    <a:pt x="183" y="71"/>
                  </a:cubicBezTo>
                  <a:cubicBezTo>
                    <a:pt x="157" y="60"/>
                    <a:pt x="128" y="76"/>
                    <a:pt x="141" y="103"/>
                  </a:cubicBezTo>
                  <a:cubicBezTo>
                    <a:pt x="89" y="94"/>
                    <a:pt x="37" y="128"/>
                    <a:pt x="15" y="174"/>
                  </a:cubicBezTo>
                  <a:cubicBezTo>
                    <a:pt x="0" y="207"/>
                    <a:pt x="0" y="270"/>
                    <a:pt x="35" y="291"/>
                  </a:cubicBezTo>
                  <a:cubicBezTo>
                    <a:pt x="13" y="303"/>
                    <a:pt x="14" y="333"/>
                    <a:pt x="34" y="344"/>
                  </a:cubicBezTo>
                  <a:cubicBezTo>
                    <a:pt x="18" y="352"/>
                    <a:pt x="8" y="369"/>
                    <a:pt x="12" y="389"/>
                  </a:cubicBezTo>
                  <a:cubicBezTo>
                    <a:pt x="18" y="417"/>
                    <a:pt x="39" y="428"/>
                    <a:pt x="65" y="426"/>
                  </a:cubicBezTo>
                  <a:cubicBezTo>
                    <a:pt x="36" y="452"/>
                    <a:pt x="27" y="499"/>
                    <a:pt x="61" y="527"/>
                  </a:cubicBezTo>
                  <a:cubicBezTo>
                    <a:pt x="79" y="542"/>
                    <a:pt x="116" y="554"/>
                    <a:pt x="130" y="533"/>
                  </a:cubicBezTo>
                  <a:cubicBezTo>
                    <a:pt x="143" y="559"/>
                    <a:pt x="185" y="557"/>
                    <a:pt x="192" y="527"/>
                  </a:cubicBezTo>
                  <a:cubicBezTo>
                    <a:pt x="210" y="540"/>
                    <a:pt x="234" y="536"/>
                    <a:pt x="251" y="522"/>
                  </a:cubicBezTo>
                  <a:cubicBezTo>
                    <a:pt x="280" y="498"/>
                    <a:pt x="280" y="468"/>
                    <a:pt x="274" y="435"/>
                  </a:cubicBezTo>
                  <a:cubicBezTo>
                    <a:pt x="299" y="439"/>
                    <a:pt x="297" y="407"/>
                    <a:pt x="296" y="387"/>
                  </a:cubicBezTo>
                  <a:cubicBezTo>
                    <a:pt x="315" y="401"/>
                    <a:pt x="344" y="403"/>
                    <a:pt x="360" y="384"/>
                  </a:cubicBezTo>
                  <a:cubicBezTo>
                    <a:pt x="367" y="400"/>
                    <a:pt x="383" y="402"/>
                    <a:pt x="399" y="397"/>
                  </a:cubicBezTo>
                  <a:cubicBezTo>
                    <a:pt x="395" y="417"/>
                    <a:pt x="418" y="429"/>
                    <a:pt x="437" y="430"/>
                  </a:cubicBezTo>
                  <a:cubicBezTo>
                    <a:pt x="434" y="452"/>
                    <a:pt x="448" y="468"/>
                    <a:pt x="469" y="471"/>
                  </a:cubicBezTo>
                  <a:cubicBezTo>
                    <a:pt x="460" y="479"/>
                    <a:pt x="456" y="491"/>
                    <a:pt x="464" y="501"/>
                  </a:cubicBezTo>
                  <a:cubicBezTo>
                    <a:pt x="444" y="507"/>
                    <a:pt x="429" y="525"/>
                    <a:pt x="435" y="547"/>
                  </a:cubicBezTo>
                  <a:cubicBezTo>
                    <a:pt x="439" y="563"/>
                    <a:pt x="457" y="570"/>
                    <a:pt x="471" y="564"/>
                  </a:cubicBezTo>
                  <a:cubicBezTo>
                    <a:pt x="471" y="604"/>
                    <a:pt x="513" y="631"/>
                    <a:pt x="550" y="609"/>
                  </a:cubicBezTo>
                  <a:cubicBezTo>
                    <a:pt x="576" y="592"/>
                    <a:pt x="602" y="550"/>
                    <a:pt x="583" y="521"/>
                  </a:cubicBezTo>
                  <a:cubicBezTo>
                    <a:pt x="646" y="521"/>
                    <a:pt x="657" y="426"/>
                    <a:pt x="610" y="392"/>
                  </a:cubicBezTo>
                  <a:cubicBezTo>
                    <a:pt x="629" y="386"/>
                    <a:pt x="631" y="366"/>
                    <a:pt x="621" y="348"/>
                  </a:cubicBezTo>
                  <a:cubicBezTo>
                    <a:pt x="668" y="340"/>
                    <a:pt x="696" y="270"/>
                    <a:pt x="641" y="2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30">
              <a:extLst>
                <a:ext uri="{FF2B5EF4-FFF2-40B4-BE49-F238E27FC236}">
                  <a16:creationId xmlns="" xmlns:a16="http://schemas.microsoft.com/office/drawing/2014/main" id="{FA755331-9B4F-4857-BD38-2A8C9B00A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1" y="2517776"/>
              <a:ext cx="642938" cy="915988"/>
            </a:xfrm>
            <a:custGeom>
              <a:avLst/>
              <a:gdLst>
                <a:gd name="T0" fmla="*/ 346 w 400"/>
                <a:gd name="T1" fmla="*/ 418 h 570"/>
                <a:gd name="T2" fmla="*/ 260 w 400"/>
                <a:gd name="T3" fmla="*/ 334 h 570"/>
                <a:gd name="T4" fmla="*/ 297 w 400"/>
                <a:gd name="T5" fmla="*/ 279 h 570"/>
                <a:gd name="T6" fmla="*/ 350 w 400"/>
                <a:gd name="T7" fmla="*/ 223 h 570"/>
                <a:gd name="T8" fmla="*/ 328 w 400"/>
                <a:gd name="T9" fmla="*/ 209 h 570"/>
                <a:gd name="T10" fmla="*/ 245 w 400"/>
                <a:gd name="T11" fmla="*/ 187 h 570"/>
                <a:gd name="T12" fmla="*/ 331 w 400"/>
                <a:gd name="T13" fmla="*/ 90 h 570"/>
                <a:gd name="T14" fmla="*/ 325 w 400"/>
                <a:gd name="T15" fmla="*/ 83 h 570"/>
                <a:gd name="T16" fmla="*/ 290 w 400"/>
                <a:gd name="T17" fmla="*/ 90 h 570"/>
                <a:gd name="T18" fmla="*/ 288 w 400"/>
                <a:gd name="T19" fmla="*/ 63 h 570"/>
                <a:gd name="T20" fmla="*/ 274 w 400"/>
                <a:gd name="T21" fmla="*/ 111 h 570"/>
                <a:gd name="T22" fmla="*/ 236 w 400"/>
                <a:gd name="T23" fmla="*/ 103 h 570"/>
                <a:gd name="T24" fmla="*/ 279 w 400"/>
                <a:gd name="T25" fmla="*/ 3 h 570"/>
                <a:gd name="T26" fmla="*/ 216 w 400"/>
                <a:gd name="T27" fmla="*/ 35 h 570"/>
                <a:gd name="T28" fmla="*/ 167 w 400"/>
                <a:gd name="T29" fmla="*/ 5 h 570"/>
                <a:gd name="T30" fmla="*/ 174 w 400"/>
                <a:gd name="T31" fmla="*/ 61 h 570"/>
                <a:gd name="T32" fmla="*/ 139 w 400"/>
                <a:gd name="T33" fmla="*/ 70 h 570"/>
                <a:gd name="T34" fmla="*/ 111 w 400"/>
                <a:gd name="T35" fmla="*/ 96 h 570"/>
                <a:gd name="T36" fmla="*/ 128 w 400"/>
                <a:gd name="T37" fmla="*/ 120 h 570"/>
                <a:gd name="T38" fmla="*/ 151 w 400"/>
                <a:gd name="T39" fmla="*/ 149 h 570"/>
                <a:gd name="T40" fmla="*/ 103 w 400"/>
                <a:gd name="T41" fmla="*/ 158 h 570"/>
                <a:gd name="T42" fmla="*/ 73 w 400"/>
                <a:gd name="T43" fmla="*/ 101 h 570"/>
                <a:gd name="T44" fmla="*/ 65 w 400"/>
                <a:gd name="T45" fmla="*/ 113 h 570"/>
                <a:gd name="T46" fmla="*/ 29 w 400"/>
                <a:gd name="T47" fmla="*/ 119 h 570"/>
                <a:gd name="T48" fmla="*/ 24 w 400"/>
                <a:gd name="T49" fmla="*/ 119 h 570"/>
                <a:gd name="T50" fmla="*/ 80 w 400"/>
                <a:gd name="T51" fmla="*/ 179 h 570"/>
                <a:gd name="T52" fmla="*/ 150 w 400"/>
                <a:gd name="T53" fmla="*/ 256 h 570"/>
                <a:gd name="T54" fmla="*/ 147 w 400"/>
                <a:gd name="T55" fmla="*/ 390 h 570"/>
                <a:gd name="T56" fmla="*/ 26 w 400"/>
                <a:gd name="T57" fmla="*/ 489 h 570"/>
                <a:gd name="T58" fmla="*/ 81 w 400"/>
                <a:gd name="T59" fmla="*/ 453 h 570"/>
                <a:gd name="T60" fmla="*/ 145 w 400"/>
                <a:gd name="T61" fmla="*/ 482 h 570"/>
                <a:gd name="T62" fmla="*/ 133 w 400"/>
                <a:gd name="T63" fmla="*/ 518 h 570"/>
                <a:gd name="T64" fmla="*/ 168 w 400"/>
                <a:gd name="T65" fmla="*/ 542 h 570"/>
                <a:gd name="T66" fmla="*/ 276 w 400"/>
                <a:gd name="T67" fmla="*/ 561 h 570"/>
                <a:gd name="T68" fmla="*/ 259 w 400"/>
                <a:gd name="T69" fmla="*/ 451 h 570"/>
                <a:gd name="T70" fmla="*/ 392 w 400"/>
                <a:gd name="T71" fmla="*/ 45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570">
                  <a:moveTo>
                    <a:pt x="398" y="444"/>
                  </a:moveTo>
                  <a:cubicBezTo>
                    <a:pt x="385" y="425"/>
                    <a:pt x="369" y="417"/>
                    <a:pt x="346" y="418"/>
                  </a:cubicBezTo>
                  <a:cubicBezTo>
                    <a:pt x="320" y="418"/>
                    <a:pt x="288" y="431"/>
                    <a:pt x="272" y="402"/>
                  </a:cubicBezTo>
                  <a:cubicBezTo>
                    <a:pt x="260" y="382"/>
                    <a:pt x="260" y="357"/>
                    <a:pt x="260" y="334"/>
                  </a:cubicBezTo>
                  <a:cubicBezTo>
                    <a:pt x="260" y="323"/>
                    <a:pt x="259" y="312"/>
                    <a:pt x="262" y="301"/>
                  </a:cubicBezTo>
                  <a:cubicBezTo>
                    <a:pt x="265" y="287"/>
                    <a:pt x="286" y="282"/>
                    <a:pt x="297" y="279"/>
                  </a:cubicBezTo>
                  <a:cubicBezTo>
                    <a:pt x="323" y="270"/>
                    <a:pt x="351" y="254"/>
                    <a:pt x="358" y="226"/>
                  </a:cubicBezTo>
                  <a:cubicBezTo>
                    <a:pt x="359" y="222"/>
                    <a:pt x="352" y="219"/>
                    <a:pt x="350" y="223"/>
                  </a:cubicBezTo>
                  <a:cubicBezTo>
                    <a:pt x="346" y="219"/>
                    <a:pt x="341" y="215"/>
                    <a:pt x="336" y="211"/>
                  </a:cubicBezTo>
                  <a:cubicBezTo>
                    <a:pt x="337" y="206"/>
                    <a:pt x="330" y="204"/>
                    <a:pt x="328" y="209"/>
                  </a:cubicBezTo>
                  <a:cubicBezTo>
                    <a:pt x="319" y="235"/>
                    <a:pt x="308" y="254"/>
                    <a:pt x="278" y="257"/>
                  </a:cubicBezTo>
                  <a:cubicBezTo>
                    <a:pt x="244" y="260"/>
                    <a:pt x="234" y="211"/>
                    <a:pt x="245" y="187"/>
                  </a:cubicBezTo>
                  <a:cubicBezTo>
                    <a:pt x="254" y="167"/>
                    <a:pt x="277" y="152"/>
                    <a:pt x="293" y="137"/>
                  </a:cubicBezTo>
                  <a:cubicBezTo>
                    <a:pt x="309" y="123"/>
                    <a:pt x="321" y="108"/>
                    <a:pt x="331" y="90"/>
                  </a:cubicBezTo>
                  <a:cubicBezTo>
                    <a:pt x="331" y="89"/>
                    <a:pt x="332" y="88"/>
                    <a:pt x="332" y="87"/>
                  </a:cubicBezTo>
                  <a:cubicBezTo>
                    <a:pt x="335" y="82"/>
                    <a:pt x="328" y="78"/>
                    <a:pt x="325" y="83"/>
                  </a:cubicBezTo>
                  <a:cubicBezTo>
                    <a:pt x="324" y="86"/>
                    <a:pt x="322" y="88"/>
                    <a:pt x="321" y="91"/>
                  </a:cubicBezTo>
                  <a:cubicBezTo>
                    <a:pt x="315" y="97"/>
                    <a:pt x="305" y="96"/>
                    <a:pt x="290" y="90"/>
                  </a:cubicBezTo>
                  <a:cubicBezTo>
                    <a:pt x="289" y="86"/>
                    <a:pt x="289" y="82"/>
                    <a:pt x="289" y="78"/>
                  </a:cubicBezTo>
                  <a:cubicBezTo>
                    <a:pt x="289" y="73"/>
                    <a:pt x="289" y="68"/>
                    <a:pt x="288" y="63"/>
                  </a:cubicBezTo>
                  <a:cubicBezTo>
                    <a:pt x="288" y="60"/>
                    <a:pt x="283" y="59"/>
                    <a:pt x="281" y="61"/>
                  </a:cubicBezTo>
                  <a:cubicBezTo>
                    <a:pt x="268" y="75"/>
                    <a:pt x="274" y="93"/>
                    <a:pt x="274" y="111"/>
                  </a:cubicBezTo>
                  <a:cubicBezTo>
                    <a:pt x="274" y="124"/>
                    <a:pt x="261" y="136"/>
                    <a:pt x="251" y="142"/>
                  </a:cubicBezTo>
                  <a:cubicBezTo>
                    <a:pt x="227" y="157"/>
                    <a:pt x="235" y="108"/>
                    <a:pt x="236" y="103"/>
                  </a:cubicBezTo>
                  <a:cubicBezTo>
                    <a:pt x="241" y="78"/>
                    <a:pt x="253" y="64"/>
                    <a:pt x="269" y="44"/>
                  </a:cubicBezTo>
                  <a:cubicBezTo>
                    <a:pt x="279" y="32"/>
                    <a:pt x="285" y="18"/>
                    <a:pt x="279" y="3"/>
                  </a:cubicBezTo>
                  <a:cubicBezTo>
                    <a:pt x="277" y="0"/>
                    <a:pt x="273" y="0"/>
                    <a:pt x="271" y="3"/>
                  </a:cubicBezTo>
                  <a:cubicBezTo>
                    <a:pt x="259" y="24"/>
                    <a:pt x="241" y="35"/>
                    <a:pt x="216" y="35"/>
                  </a:cubicBezTo>
                  <a:cubicBezTo>
                    <a:pt x="200" y="35"/>
                    <a:pt x="191" y="29"/>
                    <a:pt x="182" y="17"/>
                  </a:cubicBezTo>
                  <a:cubicBezTo>
                    <a:pt x="177" y="11"/>
                    <a:pt x="173" y="8"/>
                    <a:pt x="167" y="5"/>
                  </a:cubicBezTo>
                  <a:cubicBezTo>
                    <a:pt x="164" y="3"/>
                    <a:pt x="161" y="5"/>
                    <a:pt x="161" y="8"/>
                  </a:cubicBezTo>
                  <a:cubicBezTo>
                    <a:pt x="161" y="27"/>
                    <a:pt x="169" y="43"/>
                    <a:pt x="174" y="61"/>
                  </a:cubicBezTo>
                  <a:cubicBezTo>
                    <a:pt x="178" y="73"/>
                    <a:pt x="176" y="105"/>
                    <a:pt x="156" y="102"/>
                  </a:cubicBezTo>
                  <a:cubicBezTo>
                    <a:pt x="143" y="100"/>
                    <a:pt x="141" y="80"/>
                    <a:pt x="139" y="70"/>
                  </a:cubicBezTo>
                  <a:cubicBezTo>
                    <a:pt x="138" y="66"/>
                    <a:pt x="131" y="66"/>
                    <a:pt x="131" y="71"/>
                  </a:cubicBezTo>
                  <a:cubicBezTo>
                    <a:pt x="131" y="86"/>
                    <a:pt x="128" y="96"/>
                    <a:pt x="111" y="96"/>
                  </a:cubicBezTo>
                  <a:cubicBezTo>
                    <a:pt x="108" y="96"/>
                    <a:pt x="106" y="99"/>
                    <a:pt x="107" y="101"/>
                  </a:cubicBezTo>
                  <a:cubicBezTo>
                    <a:pt x="110" y="112"/>
                    <a:pt x="118" y="116"/>
                    <a:pt x="128" y="120"/>
                  </a:cubicBezTo>
                  <a:cubicBezTo>
                    <a:pt x="134" y="122"/>
                    <a:pt x="141" y="123"/>
                    <a:pt x="147" y="123"/>
                  </a:cubicBezTo>
                  <a:cubicBezTo>
                    <a:pt x="156" y="124"/>
                    <a:pt x="151" y="142"/>
                    <a:pt x="151" y="149"/>
                  </a:cubicBezTo>
                  <a:cubicBezTo>
                    <a:pt x="149" y="161"/>
                    <a:pt x="149" y="177"/>
                    <a:pt x="131" y="172"/>
                  </a:cubicBezTo>
                  <a:cubicBezTo>
                    <a:pt x="121" y="169"/>
                    <a:pt x="112" y="163"/>
                    <a:pt x="103" y="158"/>
                  </a:cubicBezTo>
                  <a:cubicBezTo>
                    <a:pt x="88" y="150"/>
                    <a:pt x="82" y="139"/>
                    <a:pt x="81" y="123"/>
                  </a:cubicBezTo>
                  <a:cubicBezTo>
                    <a:pt x="80" y="115"/>
                    <a:pt x="78" y="108"/>
                    <a:pt x="73" y="101"/>
                  </a:cubicBezTo>
                  <a:cubicBezTo>
                    <a:pt x="71" y="98"/>
                    <a:pt x="66" y="99"/>
                    <a:pt x="66" y="103"/>
                  </a:cubicBezTo>
                  <a:cubicBezTo>
                    <a:pt x="66" y="106"/>
                    <a:pt x="65" y="110"/>
                    <a:pt x="65" y="113"/>
                  </a:cubicBezTo>
                  <a:cubicBezTo>
                    <a:pt x="64" y="130"/>
                    <a:pt x="44" y="140"/>
                    <a:pt x="31" y="120"/>
                  </a:cubicBezTo>
                  <a:cubicBezTo>
                    <a:pt x="30" y="119"/>
                    <a:pt x="30" y="119"/>
                    <a:pt x="29" y="119"/>
                  </a:cubicBezTo>
                  <a:cubicBezTo>
                    <a:pt x="29" y="116"/>
                    <a:pt x="25" y="115"/>
                    <a:pt x="24" y="11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3" y="120"/>
                    <a:pt x="22" y="122"/>
                    <a:pt x="23" y="124"/>
                  </a:cubicBezTo>
                  <a:cubicBezTo>
                    <a:pt x="19" y="155"/>
                    <a:pt x="55" y="171"/>
                    <a:pt x="80" y="179"/>
                  </a:cubicBezTo>
                  <a:cubicBezTo>
                    <a:pt x="100" y="186"/>
                    <a:pt x="125" y="185"/>
                    <a:pt x="139" y="204"/>
                  </a:cubicBezTo>
                  <a:cubicBezTo>
                    <a:pt x="149" y="218"/>
                    <a:pt x="148" y="240"/>
                    <a:pt x="150" y="256"/>
                  </a:cubicBezTo>
                  <a:cubicBezTo>
                    <a:pt x="151" y="274"/>
                    <a:pt x="151" y="292"/>
                    <a:pt x="151" y="311"/>
                  </a:cubicBezTo>
                  <a:cubicBezTo>
                    <a:pt x="151" y="337"/>
                    <a:pt x="152" y="364"/>
                    <a:pt x="147" y="390"/>
                  </a:cubicBezTo>
                  <a:cubicBezTo>
                    <a:pt x="140" y="426"/>
                    <a:pt x="108" y="418"/>
                    <a:pt x="80" y="415"/>
                  </a:cubicBezTo>
                  <a:cubicBezTo>
                    <a:pt x="39" y="410"/>
                    <a:pt x="0" y="450"/>
                    <a:pt x="26" y="489"/>
                  </a:cubicBezTo>
                  <a:cubicBezTo>
                    <a:pt x="29" y="493"/>
                    <a:pt x="34" y="491"/>
                    <a:pt x="34" y="487"/>
                  </a:cubicBezTo>
                  <a:cubicBezTo>
                    <a:pt x="35" y="455"/>
                    <a:pt x="52" y="448"/>
                    <a:pt x="81" y="453"/>
                  </a:cubicBezTo>
                  <a:cubicBezTo>
                    <a:pt x="99" y="456"/>
                    <a:pt x="117" y="461"/>
                    <a:pt x="136" y="462"/>
                  </a:cubicBezTo>
                  <a:cubicBezTo>
                    <a:pt x="149" y="463"/>
                    <a:pt x="153" y="473"/>
                    <a:pt x="145" y="482"/>
                  </a:cubicBezTo>
                  <a:cubicBezTo>
                    <a:pt x="141" y="486"/>
                    <a:pt x="139" y="490"/>
                    <a:pt x="136" y="494"/>
                  </a:cubicBezTo>
                  <a:cubicBezTo>
                    <a:pt x="132" y="500"/>
                    <a:pt x="132" y="511"/>
                    <a:pt x="133" y="518"/>
                  </a:cubicBezTo>
                  <a:cubicBezTo>
                    <a:pt x="137" y="536"/>
                    <a:pt x="147" y="548"/>
                    <a:pt x="165" y="549"/>
                  </a:cubicBezTo>
                  <a:cubicBezTo>
                    <a:pt x="169" y="550"/>
                    <a:pt x="171" y="544"/>
                    <a:pt x="168" y="542"/>
                  </a:cubicBezTo>
                  <a:cubicBezTo>
                    <a:pt x="135" y="516"/>
                    <a:pt x="195" y="470"/>
                    <a:pt x="223" y="478"/>
                  </a:cubicBezTo>
                  <a:cubicBezTo>
                    <a:pt x="251" y="485"/>
                    <a:pt x="304" y="531"/>
                    <a:pt x="276" y="561"/>
                  </a:cubicBezTo>
                  <a:cubicBezTo>
                    <a:pt x="273" y="564"/>
                    <a:pt x="276" y="570"/>
                    <a:pt x="280" y="568"/>
                  </a:cubicBezTo>
                  <a:cubicBezTo>
                    <a:pt x="328" y="549"/>
                    <a:pt x="290" y="479"/>
                    <a:pt x="259" y="451"/>
                  </a:cubicBezTo>
                  <a:cubicBezTo>
                    <a:pt x="277" y="452"/>
                    <a:pt x="293" y="459"/>
                    <a:pt x="311" y="458"/>
                  </a:cubicBezTo>
                  <a:cubicBezTo>
                    <a:pt x="341" y="457"/>
                    <a:pt x="361" y="434"/>
                    <a:pt x="392" y="450"/>
                  </a:cubicBezTo>
                  <a:cubicBezTo>
                    <a:pt x="395" y="452"/>
                    <a:pt x="400" y="448"/>
                    <a:pt x="398" y="44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39">
            <a:extLst>
              <a:ext uri="{FF2B5EF4-FFF2-40B4-BE49-F238E27FC236}">
                <a16:creationId xmlns="" xmlns:a16="http://schemas.microsoft.com/office/drawing/2014/main" id="{C3066812-5FE6-4398-9B72-210948875E3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39851" y="2239534"/>
            <a:ext cx="2675160" cy="1076522"/>
            <a:chOff x="719668" y="1675964"/>
            <a:chExt cx="2501622" cy="1076522"/>
          </a:xfrm>
        </p:grpSpPr>
        <p:sp>
          <p:nvSpPr>
            <p:cNvPr id="31" name="TextBox 40">
              <a:extLst>
                <a:ext uri="{FF2B5EF4-FFF2-40B4-BE49-F238E27FC236}">
                  <a16:creationId xmlns="" xmlns:a16="http://schemas.microsoft.com/office/drawing/2014/main" id="{5B0B7044-DBAA-4F0E-AF9A-047D991CFC7D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32" name="TextBox 41">
              <a:extLst>
                <a:ext uri="{FF2B5EF4-FFF2-40B4-BE49-F238E27FC236}">
                  <a16:creationId xmlns="" xmlns:a16="http://schemas.microsoft.com/office/drawing/2014/main" id="{07014DAB-5248-4964-AA58-6598D414B353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千图PPT彼岸天：ID 8661124库_组合 42">
            <a:extLst>
              <a:ext uri="{FF2B5EF4-FFF2-40B4-BE49-F238E27FC236}">
                <a16:creationId xmlns="" xmlns:a16="http://schemas.microsoft.com/office/drawing/2014/main" id="{53784773-B6A6-4541-84FD-2B36D3A1F3B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06216" y="3786737"/>
            <a:ext cx="2675160" cy="1076522"/>
            <a:chOff x="719668" y="1675964"/>
            <a:chExt cx="2501622" cy="1076522"/>
          </a:xfrm>
        </p:grpSpPr>
        <p:sp>
          <p:nvSpPr>
            <p:cNvPr id="29" name="TextBox 43">
              <a:extLst>
                <a:ext uri="{FF2B5EF4-FFF2-40B4-BE49-F238E27FC236}">
                  <a16:creationId xmlns="" xmlns:a16="http://schemas.microsoft.com/office/drawing/2014/main" id="{288CD439-3842-4F9D-9F28-89AEED272B80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30" name="TextBox 44">
              <a:extLst>
                <a:ext uri="{FF2B5EF4-FFF2-40B4-BE49-F238E27FC236}">
                  <a16:creationId xmlns="" xmlns:a16="http://schemas.microsoft.com/office/drawing/2014/main" id="{5D1C8DD9-2EDA-4944-BE03-BA3F288F0666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千图PPT彼岸天：ID 8661124库_组合 45">
            <a:extLst>
              <a:ext uri="{FF2B5EF4-FFF2-40B4-BE49-F238E27FC236}">
                <a16:creationId xmlns="" xmlns:a16="http://schemas.microsoft.com/office/drawing/2014/main" id="{635C8C81-3BE7-49C8-99CE-BEE3F6279CF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015011" y="5286150"/>
            <a:ext cx="3936825" cy="608756"/>
            <a:chOff x="719668" y="1584833"/>
            <a:chExt cx="2501622" cy="1167653"/>
          </a:xfrm>
        </p:grpSpPr>
        <p:sp>
          <p:nvSpPr>
            <p:cNvPr id="27" name="TextBox 46">
              <a:extLst>
                <a:ext uri="{FF2B5EF4-FFF2-40B4-BE49-F238E27FC236}">
                  <a16:creationId xmlns="" xmlns:a16="http://schemas.microsoft.com/office/drawing/2014/main" id="{00D7B59E-D036-4AEF-9F1B-72CAB31F84FE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584833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fontScale="85000" lnSpcReduction="20000"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rgbClr val="8A6036"/>
                  </a:solidFill>
                </a:rPr>
                <a:t>输入标题文本</a:t>
              </a:r>
            </a:p>
          </p:txBody>
        </p:sp>
        <p:sp>
          <p:nvSpPr>
            <p:cNvPr id="28" name="TextBox 47">
              <a:extLst>
                <a:ext uri="{FF2B5EF4-FFF2-40B4-BE49-F238E27FC236}">
                  <a16:creationId xmlns="" xmlns:a16="http://schemas.microsoft.com/office/drawing/2014/main" id="{FB0D7AD3-89B6-4C07-9296-285B9DD82EEB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algn="ctr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rgbClr val="8A6036"/>
                  </a:solidFill>
                </a:rPr>
                <a:t>请替换文字内容复制你的内容到</a:t>
              </a:r>
              <a:r>
                <a:rPr lang="zh-CN" altLang="en-US" sz="1100" dirty="0" smtClean="0">
                  <a:solidFill>
                    <a:srgbClr val="8A6036"/>
                  </a:solidFill>
                </a:rPr>
                <a:t>此</a:t>
              </a:r>
              <a:endParaRPr lang="zh-CN" altLang="en-US" sz="1100" dirty="0">
                <a:solidFill>
                  <a:srgbClr val="8A6036"/>
                </a:solidFill>
              </a:endParaRPr>
            </a:p>
          </p:txBody>
        </p:sp>
      </p:grpSp>
      <p:grpSp>
        <p:nvGrpSpPr>
          <p:cNvPr id="9" name="千图PPT彼岸天：ID 8661124库_组合 1">
            <a:extLst>
              <a:ext uri="{FF2B5EF4-FFF2-40B4-BE49-F238E27FC236}">
                <a16:creationId xmlns="" xmlns:a16="http://schemas.microsoft.com/office/drawing/2014/main" id="{6C50EA12-11C8-4408-956D-B334E99107B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226460" y="1739623"/>
            <a:ext cx="2830512" cy="3775075"/>
            <a:chOff x="8199437" y="1739623"/>
            <a:chExt cx="2830512" cy="3775075"/>
          </a:xfrm>
        </p:grpSpPr>
        <p:sp>
          <p:nvSpPr>
            <p:cNvPr id="19" name="Freeform: Shape 12">
              <a:extLst>
                <a:ext uri="{FF2B5EF4-FFF2-40B4-BE49-F238E27FC236}">
                  <a16:creationId xmlns="" xmlns:a16="http://schemas.microsoft.com/office/drawing/2014/main" id="{E942F751-7072-4C4C-9705-2ECAA3045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7" y="3165198"/>
              <a:ext cx="1016000" cy="1438275"/>
            </a:xfrm>
            <a:custGeom>
              <a:avLst/>
              <a:gdLst>
                <a:gd name="T0" fmla="*/ 569 w 569"/>
                <a:gd name="T1" fmla="*/ 537 h 806"/>
                <a:gd name="T2" fmla="*/ 0 w 569"/>
                <a:gd name="T3" fmla="*/ 211 h 806"/>
                <a:gd name="T4" fmla="*/ 569 w 569"/>
                <a:gd name="T5" fmla="*/ 537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806">
                  <a:moveTo>
                    <a:pt x="569" y="537"/>
                  </a:moveTo>
                  <a:cubicBezTo>
                    <a:pt x="569" y="537"/>
                    <a:pt x="557" y="0"/>
                    <a:pt x="0" y="211"/>
                  </a:cubicBezTo>
                  <a:cubicBezTo>
                    <a:pt x="0" y="211"/>
                    <a:pt x="41" y="806"/>
                    <a:pt x="569" y="5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13">
              <a:extLst>
                <a:ext uri="{FF2B5EF4-FFF2-40B4-BE49-F238E27FC236}">
                  <a16:creationId xmlns="" xmlns:a16="http://schemas.microsoft.com/office/drawing/2014/main" id="{48264CA6-C8F4-4B5C-B625-242B6BD86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574" y="2020611"/>
              <a:ext cx="1009650" cy="965200"/>
            </a:xfrm>
            <a:custGeom>
              <a:avLst/>
              <a:gdLst>
                <a:gd name="T0" fmla="*/ 114 w 566"/>
                <a:gd name="T1" fmla="*/ 511 h 541"/>
                <a:gd name="T2" fmla="*/ 518 w 566"/>
                <a:gd name="T3" fmla="*/ 95 h 541"/>
                <a:gd name="T4" fmla="*/ 114 w 566"/>
                <a:gd name="T5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541">
                  <a:moveTo>
                    <a:pt x="114" y="511"/>
                  </a:moveTo>
                  <a:cubicBezTo>
                    <a:pt x="114" y="511"/>
                    <a:pt x="566" y="541"/>
                    <a:pt x="518" y="95"/>
                  </a:cubicBezTo>
                  <a:cubicBezTo>
                    <a:pt x="518" y="95"/>
                    <a:pt x="0" y="0"/>
                    <a:pt x="114" y="5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5">
              <a:extLst>
                <a:ext uri="{FF2B5EF4-FFF2-40B4-BE49-F238E27FC236}">
                  <a16:creationId xmlns="" xmlns:a16="http://schemas.microsoft.com/office/drawing/2014/main" id="{C6D08FE9-C877-484A-BCCC-C87DB5AA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49" y="2298423"/>
              <a:ext cx="936625" cy="649288"/>
            </a:xfrm>
            <a:custGeom>
              <a:avLst/>
              <a:gdLst>
                <a:gd name="T0" fmla="*/ 366 w 525"/>
                <a:gd name="T1" fmla="*/ 364 h 364"/>
                <a:gd name="T2" fmla="*/ 183 w 525"/>
                <a:gd name="T3" fmla="*/ 0 h 364"/>
                <a:gd name="T4" fmla="*/ 366 w 525"/>
                <a:gd name="T5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5" h="364">
                  <a:moveTo>
                    <a:pt x="366" y="364"/>
                  </a:moveTo>
                  <a:cubicBezTo>
                    <a:pt x="366" y="364"/>
                    <a:pt x="525" y="104"/>
                    <a:pt x="183" y="0"/>
                  </a:cubicBezTo>
                  <a:cubicBezTo>
                    <a:pt x="183" y="0"/>
                    <a:pt x="0" y="322"/>
                    <a:pt x="366" y="3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6">
              <a:extLst>
                <a:ext uri="{FF2B5EF4-FFF2-40B4-BE49-F238E27FC236}">
                  <a16:creationId xmlns="" xmlns:a16="http://schemas.microsoft.com/office/drawing/2014/main" id="{C2C26BCF-3D57-4017-91D1-94407AFA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924" y="3185836"/>
              <a:ext cx="1597025" cy="1262063"/>
            </a:xfrm>
            <a:custGeom>
              <a:avLst/>
              <a:gdLst>
                <a:gd name="T0" fmla="*/ 221 w 895"/>
                <a:gd name="T1" fmla="*/ 702 h 707"/>
                <a:gd name="T2" fmla="*/ 738 w 895"/>
                <a:gd name="T3" fmla="*/ 71 h 707"/>
                <a:gd name="T4" fmla="*/ 221 w 895"/>
                <a:gd name="T5" fmla="*/ 702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5" h="707">
                  <a:moveTo>
                    <a:pt x="221" y="702"/>
                  </a:moveTo>
                  <a:cubicBezTo>
                    <a:pt x="221" y="702"/>
                    <a:pt x="895" y="707"/>
                    <a:pt x="738" y="71"/>
                  </a:cubicBezTo>
                  <a:cubicBezTo>
                    <a:pt x="738" y="71"/>
                    <a:pt x="0" y="0"/>
                    <a:pt x="221" y="7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7">
              <a:extLst>
                <a:ext uri="{FF2B5EF4-FFF2-40B4-BE49-F238E27FC236}">
                  <a16:creationId xmlns="" xmlns:a16="http://schemas.microsoft.com/office/drawing/2014/main" id="{B7EC7883-2A44-4C2E-914D-9BCB0DF7F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774" y="4179611"/>
              <a:ext cx="360363" cy="1016000"/>
            </a:xfrm>
            <a:custGeom>
              <a:avLst/>
              <a:gdLst>
                <a:gd name="T0" fmla="*/ 163 w 202"/>
                <a:gd name="T1" fmla="*/ 142 h 569"/>
                <a:gd name="T2" fmla="*/ 68 w 202"/>
                <a:gd name="T3" fmla="*/ 429 h 569"/>
                <a:gd name="T4" fmla="*/ 0 w 202"/>
                <a:gd name="T5" fmla="*/ 411 h 569"/>
                <a:gd name="T6" fmla="*/ 117 w 202"/>
                <a:gd name="T7" fmla="*/ 113 h 569"/>
                <a:gd name="T8" fmla="*/ 163 w 202"/>
                <a:gd name="T9" fmla="*/ 142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569">
                  <a:moveTo>
                    <a:pt x="163" y="142"/>
                  </a:moveTo>
                  <a:cubicBezTo>
                    <a:pt x="163" y="142"/>
                    <a:pt x="67" y="289"/>
                    <a:pt x="68" y="429"/>
                  </a:cubicBezTo>
                  <a:cubicBezTo>
                    <a:pt x="69" y="569"/>
                    <a:pt x="0" y="411"/>
                    <a:pt x="0" y="411"/>
                  </a:cubicBezTo>
                  <a:cubicBezTo>
                    <a:pt x="0" y="411"/>
                    <a:pt x="33" y="227"/>
                    <a:pt x="117" y="113"/>
                  </a:cubicBezTo>
                  <a:cubicBezTo>
                    <a:pt x="202" y="0"/>
                    <a:pt x="187" y="46"/>
                    <a:pt x="163" y="1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8">
              <a:extLst>
                <a:ext uri="{FF2B5EF4-FFF2-40B4-BE49-F238E27FC236}">
                  <a16:creationId xmlns="" xmlns:a16="http://schemas.microsoft.com/office/drawing/2014/main" id="{ECD7AA3D-C6A9-4D42-A050-DE3A70B76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437" y="2908023"/>
              <a:ext cx="192088" cy="336550"/>
            </a:xfrm>
            <a:custGeom>
              <a:avLst/>
              <a:gdLst>
                <a:gd name="T0" fmla="*/ 0 w 121"/>
                <a:gd name="T1" fmla="*/ 21 h 212"/>
                <a:gd name="T2" fmla="*/ 100 w 121"/>
                <a:gd name="T3" fmla="*/ 212 h 212"/>
                <a:gd name="T4" fmla="*/ 121 w 121"/>
                <a:gd name="T5" fmla="*/ 162 h 212"/>
                <a:gd name="T6" fmla="*/ 23 w 121"/>
                <a:gd name="T7" fmla="*/ 0 h 212"/>
                <a:gd name="T8" fmla="*/ 0 w 121"/>
                <a:gd name="T9" fmla="*/ 2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12">
                  <a:moveTo>
                    <a:pt x="0" y="21"/>
                  </a:moveTo>
                  <a:lnTo>
                    <a:pt x="100" y="212"/>
                  </a:lnTo>
                  <a:lnTo>
                    <a:pt x="121" y="162"/>
                  </a:lnTo>
                  <a:lnTo>
                    <a:pt x="2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0">
              <a:extLst>
                <a:ext uri="{FF2B5EF4-FFF2-40B4-BE49-F238E27FC236}">
                  <a16:creationId xmlns="" xmlns:a16="http://schemas.microsoft.com/office/drawing/2014/main" id="{A57CD6D2-A294-424D-AB15-54DF12742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3999" y="2377798"/>
              <a:ext cx="1116013" cy="3136900"/>
            </a:xfrm>
            <a:custGeom>
              <a:avLst/>
              <a:gdLst>
                <a:gd name="T0" fmla="*/ 626 w 626"/>
                <a:gd name="T1" fmla="*/ 1657 h 1758"/>
                <a:gd name="T2" fmla="*/ 230 w 626"/>
                <a:gd name="T3" fmla="*/ 1127 h 1758"/>
                <a:gd name="T4" fmla="*/ 306 w 626"/>
                <a:gd name="T5" fmla="*/ 272 h 1758"/>
                <a:gd name="T6" fmla="*/ 278 w 626"/>
                <a:gd name="T7" fmla="*/ 258 h 1758"/>
                <a:gd name="T8" fmla="*/ 152 w 626"/>
                <a:gd name="T9" fmla="*/ 723 h 1758"/>
                <a:gd name="T10" fmla="*/ 216 w 626"/>
                <a:gd name="T11" fmla="*/ 5 h 1758"/>
                <a:gd name="T12" fmla="*/ 169 w 626"/>
                <a:gd name="T13" fmla="*/ 0 h 1758"/>
                <a:gd name="T14" fmla="*/ 113 w 626"/>
                <a:gd name="T15" fmla="*/ 1030 h 1758"/>
                <a:gd name="T16" fmla="*/ 36 w 626"/>
                <a:gd name="T17" fmla="*/ 949 h 1758"/>
                <a:gd name="T18" fmla="*/ 0 w 626"/>
                <a:gd name="T19" fmla="*/ 988 h 1758"/>
                <a:gd name="T20" fmla="*/ 84 w 626"/>
                <a:gd name="T21" fmla="*/ 1075 h 1758"/>
                <a:gd name="T22" fmla="*/ 255 w 626"/>
                <a:gd name="T23" fmla="*/ 1642 h 1758"/>
                <a:gd name="T24" fmla="*/ 626 w 626"/>
                <a:gd name="T25" fmla="*/ 165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1758">
                  <a:moveTo>
                    <a:pt x="626" y="1657"/>
                  </a:moveTo>
                  <a:cubicBezTo>
                    <a:pt x="626" y="1657"/>
                    <a:pt x="319" y="1621"/>
                    <a:pt x="230" y="1127"/>
                  </a:cubicBezTo>
                  <a:cubicBezTo>
                    <a:pt x="141" y="633"/>
                    <a:pt x="306" y="272"/>
                    <a:pt x="306" y="272"/>
                  </a:cubicBezTo>
                  <a:cubicBezTo>
                    <a:pt x="278" y="258"/>
                    <a:pt x="278" y="258"/>
                    <a:pt x="278" y="258"/>
                  </a:cubicBezTo>
                  <a:cubicBezTo>
                    <a:pt x="278" y="258"/>
                    <a:pt x="145" y="575"/>
                    <a:pt x="152" y="723"/>
                  </a:cubicBezTo>
                  <a:cubicBezTo>
                    <a:pt x="216" y="5"/>
                    <a:pt x="216" y="5"/>
                    <a:pt x="216" y="5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82" y="706"/>
                    <a:pt x="113" y="1030"/>
                  </a:cubicBezTo>
                  <a:cubicBezTo>
                    <a:pt x="36" y="949"/>
                    <a:pt x="36" y="949"/>
                    <a:pt x="36" y="949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84" y="1075"/>
                    <a:pt x="84" y="1075"/>
                    <a:pt x="84" y="1075"/>
                  </a:cubicBezTo>
                  <a:cubicBezTo>
                    <a:pt x="84" y="1075"/>
                    <a:pt x="136" y="1527"/>
                    <a:pt x="255" y="1642"/>
                  </a:cubicBezTo>
                  <a:cubicBezTo>
                    <a:pt x="373" y="1758"/>
                    <a:pt x="626" y="1657"/>
                    <a:pt x="626" y="165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4">
              <a:extLst>
                <a:ext uri="{FF2B5EF4-FFF2-40B4-BE49-F238E27FC236}">
                  <a16:creationId xmlns="" xmlns:a16="http://schemas.microsoft.com/office/drawing/2014/main" id="{EE4BE426-FE54-45F7-9494-02B9D29A1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1739623"/>
              <a:ext cx="981075" cy="725488"/>
            </a:xfrm>
            <a:custGeom>
              <a:avLst/>
              <a:gdLst>
                <a:gd name="T0" fmla="*/ 293 w 550"/>
                <a:gd name="T1" fmla="*/ 407 h 407"/>
                <a:gd name="T2" fmla="*/ 321 w 550"/>
                <a:gd name="T3" fmla="*/ 0 h 407"/>
                <a:gd name="T4" fmla="*/ 293 w 550"/>
                <a:gd name="T5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0" h="407">
                  <a:moveTo>
                    <a:pt x="293" y="407"/>
                  </a:moveTo>
                  <a:cubicBezTo>
                    <a:pt x="293" y="407"/>
                    <a:pt x="550" y="241"/>
                    <a:pt x="321" y="0"/>
                  </a:cubicBezTo>
                  <a:cubicBezTo>
                    <a:pt x="321" y="0"/>
                    <a:pt x="0" y="185"/>
                    <a:pt x="293" y="4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千图PPT彼岸天：ID 8661124库_组合 38">
            <a:extLst>
              <a:ext uri="{FF2B5EF4-FFF2-40B4-BE49-F238E27FC236}">
                <a16:creationId xmlns="" xmlns:a16="http://schemas.microsoft.com/office/drawing/2014/main" id="{E6999291-ED94-4211-9E3C-A496513A1EC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306216" y="2239534"/>
            <a:ext cx="2675160" cy="1076522"/>
            <a:chOff x="719668" y="1675964"/>
            <a:chExt cx="2501622" cy="1076522"/>
          </a:xfrm>
        </p:grpSpPr>
        <p:sp>
          <p:nvSpPr>
            <p:cNvPr id="17" name="TextBox 48">
              <a:extLst>
                <a:ext uri="{FF2B5EF4-FFF2-40B4-BE49-F238E27FC236}">
                  <a16:creationId xmlns="" xmlns:a16="http://schemas.microsoft.com/office/drawing/2014/main" id="{235B9379-A198-4835-9969-106916CEFC82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8" name="TextBox 49">
              <a:extLst>
                <a:ext uri="{FF2B5EF4-FFF2-40B4-BE49-F238E27FC236}">
                  <a16:creationId xmlns="" xmlns:a16="http://schemas.microsoft.com/office/drawing/2014/main" id="{2FA3E70E-81C8-4260-B6AF-F32D0701313E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千图PPT彼岸天：ID 8661124库_组合 50">
            <a:extLst>
              <a:ext uri="{FF2B5EF4-FFF2-40B4-BE49-F238E27FC236}">
                <a16:creationId xmlns="" xmlns:a16="http://schemas.microsoft.com/office/drawing/2014/main" id="{F97810F2-8AAE-48F6-B015-30FC3F62BA6C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8821178" y="3786737"/>
            <a:ext cx="2675160" cy="1076522"/>
            <a:chOff x="719668" y="1675964"/>
            <a:chExt cx="2501622" cy="1076522"/>
          </a:xfrm>
        </p:grpSpPr>
        <p:sp>
          <p:nvSpPr>
            <p:cNvPr id="15" name="TextBox 51">
              <a:extLst>
                <a:ext uri="{FF2B5EF4-FFF2-40B4-BE49-F238E27FC236}">
                  <a16:creationId xmlns="" xmlns:a16="http://schemas.microsoft.com/office/drawing/2014/main" id="{BE9C64BF-CC91-46E8-BF52-6DE8B44A2CC4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5"/>
                  </a:solidFill>
                </a:rPr>
                <a:t>输入标题文本</a:t>
              </a:r>
            </a:p>
          </p:txBody>
        </p:sp>
        <p:sp>
          <p:nvSpPr>
            <p:cNvPr id="16" name="TextBox 52">
              <a:extLst>
                <a:ext uri="{FF2B5EF4-FFF2-40B4-BE49-F238E27FC236}">
                  <a16:creationId xmlns="" xmlns:a16="http://schemas.microsoft.com/office/drawing/2014/main" id="{601884C2-BD75-4A35-9437-291E4D4261E2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2" name="千图PPT彼岸天：ID 8661124库_组合 53">
            <a:extLst>
              <a:ext uri="{FF2B5EF4-FFF2-40B4-BE49-F238E27FC236}">
                <a16:creationId xmlns="" xmlns:a16="http://schemas.microsoft.com/office/drawing/2014/main" id="{3EB1F10D-23C9-4141-8E5B-FA88F1783B12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821178" y="2239534"/>
            <a:ext cx="2675160" cy="1076522"/>
            <a:chOff x="719668" y="1675964"/>
            <a:chExt cx="2501622" cy="1076522"/>
          </a:xfrm>
        </p:grpSpPr>
        <p:sp>
          <p:nvSpPr>
            <p:cNvPr id="13" name="TextBox 54">
              <a:extLst>
                <a:ext uri="{FF2B5EF4-FFF2-40B4-BE49-F238E27FC236}">
                  <a16:creationId xmlns="" xmlns:a16="http://schemas.microsoft.com/office/drawing/2014/main" id="{418154E3-62DF-4A8D-9AB1-0965B1E66174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4" name="TextBox 55">
              <a:extLst>
                <a:ext uri="{FF2B5EF4-FFF2-40B4-BE49-F238E27FC236}">
                  <a16:creationId xmlns="" xmlns:a16="http://schemas.microsoft.com/office/drawing/2014/main" id="{D3C636FF-1368-4356-80C0-405F1D92CBA1}"/>
                </a:ext>
              </a:extLst>
            </p:cNvPr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37487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DA2F408-9E8F-4BD2-B9D9-A25AE798E301}"/>
              </a:ext>
            </a:extLst>
          </p:cNvPr>
          <p:cNvSpPr/>
          <p:nvPr/>
        </p:nvSpPr>
        <p:spPr>
          <a:xfrm>
            <a:off x="4013635" y="2908300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C4990210-959F-4991-A157-D47A1F23DF73}"/>
              </a:ext>
            </a:extLst>
          </p:cNvPr>
          <p:cNvSpPr txBox="1"/>
          <p:nvPr/>
        </p:nvSpPr>
        <p:spPr>
          <a:xfrm>
            <a:off x="4217802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C9D74B74-AE03-4279-9B92-7BF42A0F852D}"/>
              </a:ext>
            </a:extLst>
          </p:cNvPr>
          <p:cNvSpPr txBox="1"/>
          <p:nvPr/>
        </p:nvSpPr>
        <p:spPr>
          <a:xfrm>
            <a:off x="6094465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1510673F-7E83-4F83-A74B-F0B23D27184C}"/>
              </a:ext>
            </a:extLst>
          </p:cNvPr>
          <p:cNvSpPr txBox="1"/>
          <p:nvPr/>
        </p:nvSpPr>
        <p:spPr>
          <a:xfrm>
            <a:off x="4217802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BD653126-637B-464B-A859-0E7CF22175EF}"/>
              </a:ext>
            </a:extLst>
          </p:cNvPr>
          <p:cNvSpPr txBox="1"/>
          <p:nvPr/>
        </p:nvSpPr>
        <p:spPr>
          <a:xfrm>
            <a:off x="6094465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1FE8294F-B0F0-4937-822E-7A30D9D82D2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354538" y="1808822"/>
            <a:ext cx="4700168" cy="2061072"/>
            <a:chOff x="1354538" y="1808822"/>
            <a:chExt cx="4700168" cy="2061072"/>
          </a:xfrm>
        </p:grpSpPr>
        <p:sp>
          <p:nvSpPr>
            <p:cNvPr id="6" name="Rectangle 26">
              <a:extLst>
                <a:ext uri="{FF2B5EF4-FFF2-40B4-BE49-F238E27FC236}">
                  <a16:creationId xmlns="" xmlns:a16="http://schemas.microsoft.com/office/drawing/2014/main" id="{318779DC-74B2-48B4-9EF5-3438F98A64E6}"/>
                </a:ext>
              </a:extLst>
            </p:cNvPr>
            <p:cNvSpPr/>
            <p:nvPr/>
          </p:nvSpPr>
          <p:spPr>
            <a:xfrm flipH="1">
              <a:off x="4211243" y="2482342"/>
              <a:ext cx="1843463" cy="13875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144000" anchor="b" anchorCtr="1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7" name="TextBox 2">
              <a:extLst>
                <a:ext uri="{FF2B5EF4-FFF2-40B4-BE49-F238E27FC236}">
                  <a16:creationId xmlns="" xmlns:a16="http://schemas.microsoft.com/office/drawing/2014/main" id="{61C65B40-8FFA-4E2D-B895-6E742AA325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54538" y="1808822"/>
              <a:ext cx="2911889" cy="246222"/>
            </a:xfrm>
            <a:prstGeom prst="rect">
              <a:avLst/>
            </a:prstGeom>
          </p:spPr>
          <p:txBody>
            <a:bodyPr wrap="none" lIns="0" tIns="0" rIns="360000" bIns="0" anchor="ctr">
              <a:normAutofit/>
            </a:bodyPr>
            <a:lstStyle/>
            <a:p>
              <a:pPr marL="0" indent="0" algn="r"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8" name="TextBox 3">
              <a:extLst>
                <a:ext uri="{FF2B5EF4-FFF2-40B4-BE49-F238E27FC236}">
                  <a16:creationId xmlns="" xmlns:a16="http://schemas.microsoft.com/office/drawing/2014/main" id="{C830F9A0-EC02-42C5-BE51-3F6CD722F34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54538" y="2055044"/>
              <a:ext cx="2911889" cy="517065"/>
            </a:xfrm>
            <a:prstGeom prst="rect">
              <a:avLst/>
            </a:prstGeom>
          </p:spPr>
          <p:txBody>
            <a:bodyPr wrap="square" lIns="0" tIns="0" rIns="360000" bIns="0" anchor="t" anchorCtr="0">
              <a:normAutofit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cxnSp>
          <p:nvCxnSpPr>
            <p:cNvPr id="11" name="Connector: Elbow 13">
              <a:extLst>
                <a:ext uri="{FF2B5EF4-FFF2-40B4-BE49-F238E27FC236}">
                  <a16:creationId xmlns="" xmlns:a16="http://schemas.microsoft.com/office/drawing/2014/main" id="{271ADD6E-A49D-4B5B-BDDF-EABE3B8F0B39}"/>
                </a:ext>
              </a:extLst>
            </p:cNvPr>
            <p:cNvCxnSpPr/>
            <p:nvPr/>
          </p:nvCxnSpPr>
          <p:spPr>
            <a:xfrm rot="16200000" flipV="1">
              <a:off x="4266427" y="1735593"/>
              <a:ext cx="668917" cy="1064180"/>
            </a:xfrm>
            <a:prstGeom prst="bentConnector2">
              <a:avLst/>
            </a:prstGeom>
            <a:ln w="63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33">
              <a:extLst>
                <a:ext uri="{FF2B5EF4-FFF2-40B4-BE49-F238E27FC236}">
                  <a16:creationId xmlns="" xmlns:a16="http://schemas.microsoft.com/office/drawing/2014/main" id="{E503A56F-65CF-4EE1-B6CD-813C16BF4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971" y="2614567"/>
              <a:ext cx="633204" cy="633204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="" xmlns:a16="http://schemas.microsoft.com/office/drawing/2014/main" id="{77C6F1E3-CE11-43C0-8FFF-F909BC88B71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137299" y="1808825"/>
            <a:ext cx="4693133" cy="2061069"/>
            <a:chOff x="6137299" y="1808825"/>
            <a:chExt cx="4693133" cy="2061069"/>
          </a:xfrm>
        </p:grpSpPr>
        <p:sp>
          <p:nvSpPr>
            <p:cNvPr id="9" name="TextBox 38">
              <a:extLst>
                <a:ext uri="{FF2B5EF4-FFF2-40B4-BE49-F238E27FC236}">
                  <a16:creationId xmlns="" xmlns:a16="http://schemas.microsoft.com/office/drawing/2014/main" id="{1590CA2B-645F-4DCB-80E1-75D95D39D4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18543" y="2055047"/>
              <a:ext cx="2911889" cy="517065"/>
            </a:xfrm>
            <a:prstGeom prst="rect">
              <a:avLst/>
            </a:prstGeom>
          </p:spPr>
          <p:txBody>
            <a:bodyPr wrap="square" lIns="360000" tIns="0" rIns="0" bIns="0" anchor="ctr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0" name="TextBox 5">
              <a:extLst>
                <a:ext uri="{FF2B5EF4-FFF2-40B4-BE49-F238E27FC236}">
                  <a16:creationId xmlns="" xmlns:a16="http://schemas.microsoft.com/office/drawing/2014/main" id="{BB0A48BD-6D21-4588-AF69-5079C1FCC5B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18543" y="1808825"/>
              <a:ext cx="1594622" cy="246221"/>
            </a:xfrm>
            <a:prstGeom prst="rect">
              <a:avLst/>
            </a:prstGeom>
          </p:spPr>
          <p:txBody>
            <a:bodyPr wrap="none" lIns="360000" tIns="0" rIns="0" bIns="0" anchor="ctr" anchorCtr="0">
              <a:normAutofit/>
            </a:bodyPr>
            <a:lstStyle/>
            <a:p>
              <a:pPr marL="0" indent="0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cxnSp>
          <p:nvCxnSpPr>
            <p:cNvPr id="13" name="Connector: Elbow 15">
              <a:extLst>
                <a:ext uri="{FF2B5EF4-FFF2-40B4-BE49-F238E27FC236}">
                  <a16:creationId xmlns="" xmlns:a16="http://schemas.microsoft.com/office/drawing/2014/main" id="{868499C6-3C10-4160-A15D-B7AE7FFFFE85}"/>
                </a:ext>
              </a:extLst>
            </p:cNvPr>
            <p:cNvCxnSpPr/>
            <p:nvPr/>
          </p:nvCxnSpPr>
          <p:spPr>
            <a:xfrm rot="5400000" flipH="1" flipV="1">
              <a:off x="7249627" y="1742630"/>
              <a:ext cx="668916" cy="1050111"/>
            </a:xfrm>
            <a:prstGeom prst="bentConnector2">
              <a:avLst/>
            </a:prstGeom>
            <a:ln w="63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8">
              <a:extLst>
                <a:ext uri="{FF2B5EF4-FFF2-40B4-BE49-F238E27FC236}">
                  <a16:creationId xmlns="" xmlns:a16="http://schemas.microsoft.com/office/drawing/2014/main" id="{36788BCD-F8DC-4B4E-888D-FB2C0A8D9748}"/>
                </a:ext>
              </a:extLst>
            </p:cNvPr>
            <p:cNvSpPr/>
            <p:nvPr/>
          </p:nvSpPr>
          <p:spPr>
            <a:xfrm>
              <a:off x="6137299" y="2482342"/>
              <a:ext cx="1843463" cy="13875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144000" anchor="b" anchorCtr="1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7" name="Freeform: Shape 34">
              <a:extLst>
                <a:ext uri="{FF2B5EF4-FFF2-40B4-BE49-F238E27FC236}">
                  <a16:creationId xmlns="" xmlns:a16="http://schemas.microsoft.com/office/drawing/2014/main" id="{148DF991-F90C-44E1-8786-E42D80619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26" y="2606436"/>
              <a:ext cx="633204" cy="633204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="" xmlns:a16="http://schemas.microsoft.com/office/drawing/2014/main" id="{C78BEAC7-98DA-4B8F-B4A4-A6DE6DD5744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54538" y="3942575"/>
            <a:ext cx="4700168" cy="2029697"/>
            <a:chOff x="1354538" y="3942575"/>
            <a:chExt cx="4700168" cy="2029697"/>
          </a:xfrm>
        </p:grpSpPr>
        <p:sp>
          <p:nvSpPr>
            <p:cNvPr id="5" name="Rectangle 30">
              <a:extLst>
                <a:ext uri="{FF2B5EF4-FFF2-40B4-BE49-F238E27FC236}">
                  <a16:creationId xmlns="" xmlns:a16="http://schemas.microsoft.com/office/drawing/2014/main" id="{0695AE89-D7FB-46AD-896F-29B535C3B6BD}"/>
                </a:ext>
              </a:extLst>
            </p:cNvPr>
            <p:cNvSpPr/>
            <p:nvPr/>
          </p:nvSpPr>
          <p:spPr>
            <a:xfrm flipH="1">
              <a:off x="4211243" y="3942575"/>
              <a:ext cx="1843463" cy="138755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144000" anchor="b" anchorCtr="1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cxnSp>
          <p:nvCxnSpPr>
            <p:cNvPr id="12" name="Connector: Elbow 14">
              <a:extLst>
                <a:ext uri="{FF2B5EF4-FFF2-40B4-BE49-F238E27FC236}">
                  <a16:creationId xmlns="" xmlns:a16="http://schemas.microsoft.com/office/drawing/2014/main" id="{3E22BC94-051C-48EC-B015-D7F546C58A7B}"/>
                </a:ext>
              </a:extLst>
            </p:cNvPr>
            <p:cNvCxnSpPr/>
            <p:nvPr/>
          </p:nvCxnSpPr>
          <p:spPr>
            <a:xfrm rot="5400000">
              <a:off x="4270836" y="4989074"/>
              <a:ext cx="660101" cy="1064179"/>
            </a:xfrm>
            <a:prstGeom prst="bentConnector2">
              <a:avLst/>
            </a:prstGeom>
            <a:ln w="635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: Shape 36">
              <a:extLst>
                <a:ext uri="{FF2B5EF4-FFF2-40B4-BE49-F238E27FC236}">
                  <a16:creationId xmlns="" xmlns:a16="http://schemas.microsoft.com/office/drawing/2014/main" id="{FCA7F90D-1655-4038-B104-3C934DCC4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971" y="4069868"/>
              <a:ext cx="633204" cy="633204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32">
              <a:extLst>
                <a:ext uri="{FF2B5EF4-FFF2-40B4-BE49-F238E27FC236}">
                  <a16:creationId xmlns="" xmlns:a16="http://schemas.microsoft.com/office/drawing/2014/main" id="{03F3ECCD-93AB-498E-9903-5A41A4B978C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54538" y="5726050"/>
              <a:ext cx="2911889" cy="246222"/>
            </a:xfrm>
            <a:prstGeom prst="rect">
              <a:avLst/>
            </a:prstGeom>
          </p:spPr>
          <p:txBody>
            <a:bodyPr wrap="none" lIns="0" tIns="0" rIns="360000" bIns="0" anchor="ctr">
              <a:normAutofit/>
            </a:bodyPr>
            <a:lstStyle/>
            <a:p>
              <a:pPr marL="0" indent="0" algn="r">
                <a:defRPr/>
              </a:pPr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44">
              <a:extLst>
                <a:ext uri="{FF2B5EF4-FFF2-40B4-BE49-F238E27FC236}">
                  <a16:creationId xmlns="" xmlns:a16="http://schemas.microsoft.com/office/drawing/2014/main" id="{5301D47D-8AD2-439F-96F6-F40C789EF2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54538" y="5208985"/>
              <a:ext cx="2911889" cy="517065"/>
            </a:xfrm>
            <a:prstGeom prst="rect">
              <a:avLst/>
            </a:prstGeom>
          </p:spPr>
          <p:txBody>
            <a:bodyPr wrap="square" lIns="0" tIns="0" rIns="360000" bIns="0" anchor="t" anchorCtr="0">
              <a:normAutofit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="" xmlns:a16="http://schemas.microsoft.com/office/drawing/2014/main" id="{FFC7A7F5-C288-4193-AF85-862D8F91D54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37297" y="3942575"/>
            <a:ext cx="4693135" cy="2029699"/>
            <a:chOff x="6137297" y="3942575"/>
            <a:chExt cx="4693135" cy="2029699"/>
          </a:xfrm>
        </p:grpSpPr>
        <p:sp>
          <p:nvSpPr>
            <p:cNvPr id="4" name="Rectangle 22">
              <a:extLst>
                <a:ext uri="{FF2B5EF4-FFF2-40B4-BE49-F238E27FC236}">
                  <a16:creationId xmlns="" xmlns:a16="http://schemas.microsoft.com/office/drawing/2014/main" id="{932CBDDA-AF1B-4CCA-9EBB-CCDA007AACEA}"/>
                </a:ext>
              </a:extLst>
            </p:cNvPr>
            <p:cNvSpPr/>
            <p:nvPr/>
          </p:nvSpPr>
          <p:spPr>
            <a:xfrm>
              <a:off x="6137297" y="3942575"/>
              <a:ext cx="1843463" cy="138755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144000" anchor="b" anchorCtr="1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cxnSp>
          <p:nvCxnSpPr>
            <p:cNvPr id="14" name="Connector: Elbow 16">
              <a:extLst>
                <a:ext uri="{FF2B5EF4-FFF2-40B4-BE49-F238E27FC236}">
                  <a16:creationId xmlns="" xmlns:a16="http://schemas.microsoft.com/office/drawing/2014/main" id="{E1DA8036-9103-4EBB-A555-FBDDF7A6C3B4}"/>
                </a:ext>
              </a:extLst>
            </p:cNvPr>
            <p:cNvCxnSpPr/>
            <p:nvPr/>
          </p:nvCxnSpPr>
          <p:spPr>
            <a:xfrm rot="16200000" flipH="1">
              <a:off x="7263409" y="4986734"/>
              <a:ext cx="668919" cy="1077675"/>
            </a:xfrm>
            <a:prstGeom prst="bentConnector2">
              <a:avLst/>
            </a:prstGeom>
            <a:ln w="635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35">
              <a:extLst>
                <a:ext uri="{FF2B5EF4-FFF2-40B4-BE49-F238E27FC236}">
                  <a16:creationId xmlns="" xmlns:a16="http://schemas.microsoft.com/office/drawing/2014/main" id="{C31ECCD8-4B94-4B08-9941-51A92112A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929" y="4069868"/>
              <a:ext cx="633204" cy="633204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TextBox 46">
              <a:extLst>
                <a:ext uri="{FF2B5EF4-FFF2-40B4-BE49-F238E27FC236}">
                  <a16:creationId xmlns="" xmlns:a16="http://schemas.microsoft.com/office/drawing/2014/main" id="{EC0A76FC-4E56-4689-BD4E-30764398904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18543" y="5208988"/>
              <a:ext cx="2911889" cy="517065"/>
            </a:xfrm>
            <a:prstGeom prst="rect">
              <a:avLst/>
            </a:prstGeom>
          </p:spPr>
          <p:txBody>
            <a:bodyPr wrap="square" lIns="360000" tIns="0" rIns="0" bIns="0" anchor="ctr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3" name="TextBox 47">
              <a:extLst>
                <a:ext uri="{FF2B5EF4-FFF2-40B4-BE49-F238E27FC236}">
                  <a16:creationId xmlns="" xmlns:a16="http://schemas.microsoft.com/office/drawing/2014/main" id="{29734D50-26AA-4B18-A51C-E261EEB9DF9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18543" y="5726053"/>
              <a:ext cx="1594622" cy="246221"/>
            </a:xfrm>
            <a:prstGeom prst="rect">
              <a:avLst/>
            </a:prstGeom>
          </p:spPr>
          <p:txBody>
            <a:bodyPr wrap="none" lIns="360000" tIns="0" rIns="0" bIns="0" anchor="ctr" anchorCtr="0">
              <a:normAutofit/>
            </a:bodyPr>
            <a:lstStyle/>
            <a:p>
              <a:pPr marL="0" indent="0">
                <a:defRPr/>
              </a:pPr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84129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0">
            <a:extLst>
              <a:ext uri="{FF2B5EF4-FFF2-40B4-BE49-F238E27FC236}">
                <a16:creationId xmlns="" xmlns:a16="http://schemas.microsoft.com/office/drawing/2014/main" id="{1446D1FC-B29E-47AE-AB33-B5A9192778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016018" y="2490922"/>
            <a:ext cx="4167528" cy="3102954"/>
            <a:chOff x="4016018" y="2490922"/>
            <a:chExt cx="4167528" cy="310295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1" name="Freeform: Shape 4">
              <a:extLst>
                <a:ext uri="{FF2B5EF4-FFF2-40B4-BE49-F238E27FC236}">
                  <a16:creationId xmlns="" xmlns:a16="http://schemas.microsoft.com/office/drawing/2014/main" id="{924B0EED-F21B-44AE-AE71-DDDBC2891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35" y="2490922"/>
              <a:ext cx="1750966" cy="1094826"/>
            </a:xfrm>
            <a:custGeom>
              <a:avLst/>
              <a:gdLst/>
              <a:ahLst/>
              <a:cxnLst>
                <a:cxn ang="0">
                  <a:pos x="38" y="579"/>
                </a:cxn>
                <a:cxn ang="0">
                  <a:pos x="886" y="579"/>
                </a:cxn>
                <a:cxn ang="0">
                  <a:pos x="886" y="382"/>
                </a:cxn>
                <a:cxn ang="0">
                  <a:pos x="926" y="382"/>
                </a:cxn>
                <a:cxn ang="0">
                  <a:pos x="926" y="68"/>
                </a:cxn>
                <a:cxn ang="0">
                  <a:pos x="886" y="68"/>
                </a:cxn>
                <a:cxn ang="0">
                  <a:pos x="886" y="0"/>
                </a:cxn>
                <a:cxn ang="0">
                  <a:pos x="38" y="0"/>
                </a:cxn>
                <a:cxn ang="0">
                  <a:pos x="38" y="68"/>
                </a:cxn>
                <a:cxn ang="0">
                  <a:pos x="0" y="68"/>
                </a:cxn>
                <a:cxn ang="0">
                  <a:pos x="0" y="382"/>
                </a:cxn>
                <a:cxn ang="0">
                  <a:pos x="38" y="382"/>
                </a:cxn>
                <a:cxn ang="0">
                  <a:pos x="38" y="579"/>
                </a:cxn>
              </a:cxnLst>
              <a:rect l="0" t="0" r="r" b="b"/>
              <a:pathLst>
                <a:path w="926" h="579">
                  <a:moveTo>
                    <a:pt x="38" y="579"/>
                  </a:moveTo>
                  <a:lnTo>
                    <a:pt x="886" y="579"/>
                  </a:lnTo>
                  <a:lnTo>
                    <a:pt x="886" y="382"/>
                  </a:lnTo>
                  <a:lnTo>
                    <a:pt x="926" y="382"/>
                  </a:lnTo>
                  <a:lnTo>
                    <a:pt x="926" y="68"/>
                  </a:lnTo>
                  <a:lnTo>
                    <a:pt x="886" y="68"/>
                  </a:lnTo>
                  <a:lnTo>
                    <a:pt x="886" y="0"/>
                  </a:lnTo>
                  <a:lnTo>
                    <a:pt x="38" y="0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382"/>
                  </a:lnTo>
                  <a:lnTo>
                    <a:pt x="38" y="382"/>
                  </a:lnTo>
                  <a:lnTo>
                    <a:pt x="38" y="5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9">
              <a:extLst>
                <a:ext uri="{FF2B5EF4-FFF2-40B4-BE49-F238E27FC236}">
                  <a16:creationId xmlns="" xmlns:a16="http://schemas.microsoft.com/office/drawing/2014/main" id="{4E670950-3427-447A-8899-1BFA39AE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018" y="3642475"/>
              <a:ext cx="990828" cy="1951401"/>
            </a:xfrm>
            <a:custGeom>
              <a:avLst/>
              <a:gdLst/>
              <a:ahLst/>
              <a:cxnLst>
                <a:cxn ang="0">
                  <a:pos x="221" y="278"/>
                </a:cxn>
                <a:cxn ang="0">
                  <a:pos x="194" y="250"/>
                </a:cxn>
                <a:cxn ang="0">
                  <a:pos x="56" y="250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0" y="278"/>
                </a:cxn>
                <a:cxn ang="0">
                  <a:pos x="13" y="302"/>
                </a:cxn>
                <a:cxn ang="0">
                  <a:pos x="5" y="334"/>
                </a:cxn>
                <a:cxn ang="0">
                  <a:pos x="5" y="412"/>
                </a:cxn>
                <a:cxn ang="0">
                  <a:pos x="28" y="435"/>
                </a:cxn>
                <a:cxn ang="0">
                  <a:pos x="52" y="412"/>
                </a:cxn>
                <a:cxn ang="0">
                  <a:pos x="52" y="334"/>
                </a:cxn>
                <a:cxn ang="0">
                  <a:pos x="71" y="315"/>
                </a:cxn>
                <a:cxn ang="0">
                  <a:pos x="149" y="315"/>
                </a:cxn>
                <a:cxn ang="0">
                  <a:pos x="168" y="334"/>
                </a:cxn>
                <a:cxn ang="0">
                  <a:pos x="168" y="412"/>
                </a:cxn>
                <a:cxn ang="0">
                  <a:pos x="192" y="435"/>
                </a:cxn>
                <a:cxn ang="0">
                  <a:pos x="215" y="412"/>
                </a:cxn>
                <a:cxn ang="0">
                  <a:pos x="215" y="334"/>
                </a:cxn>
                <a:cxn ang="0">
                  <a:pos x="207" y="302"/>
                </a:cxn>
                <a:cxn ang="0">
                  <a:pos x="221" y="278"/>
                </a:cxn>
                <a:cxn ang="0">
                  <a:pos x="221" y="278"/>
                </a:cxn>
                <a:cxn ang="0">
                  <a:pos x="221" y="278"/>
                </a:cxn>
              </a:cxnLst>
              <a:rect l="0" t="0" r="r" b="b"/>
              <a:pathLst>
                <a:path w="221" h="435">
                  <a:moveTo>
                    <a:pt x="221" y="278"/>
                  </a:moveTo>
                  <a:cubicBezTo>
                    <a:pt x="221" y="262"/>
                    <a:pt x="209" y="250"/>
                    <a:pt x="194" y="250"/>
                  </a:cubicBezTo>
                  <a:cubicBezTo>
                    <a:pt x="56" y="250"/>
                    <a:pt x="56" y="250"/>
                    <a:pt x="56" y="250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88"/>
                    <a:pt x="5" y="297"/>
                    <a:pt x="13" y="302"/>
                  </a:cubicBezTo>
                  <a:cubicBezTo>
                    <a:pt x="8" y="311"/>
                    <a:pt x="5" y="322"/>
                    <a:pt x="5" y="334"/>
                  </a:cubicBezTo>
                  <a:cubicBezTo>
                    <a:pt x="5" y="412"/>
                    <a:pt x="5" y="412"/>
                    <a:pt x="5" y="412"/>
                  </a:cubicBezTo>
                  <a:cubicBezTo>
                    <a:pt x="5" y="425"/>
                    <a:pt x="16" y="435"/>
                    <a:pt x="28" y="435"/>
                  </a:cubicBezTo>
                  <a:cubicBezTo>
                    <a:pt x="41" y="435"/>
                    <a:pt x="52" y="425"/>
                    <a:pt x="52" y="412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52" y="323"/>
                    <a:pt x="60" y="315"/>
                    <a:pt x="71" y="315"/>
                  </a:cubicBezTo>
                  <a:cubicBezTo>
                    <a:pt x="149" y="315"/>
                    <a:pt x="149" y="315"/>
                    <a:pt x="149" y="315"/>
                  </a:cubicBezTo>
                  <a:cubicBezTo>
                    <a:pt x="160" y="315"/>
                    <a:pt x="168" y="323"/>
                    <a:pt x="168" y="334"/>
                  </a:cubicBezTo>
                  <a:cubicBezTo>
                    <a:pt x="168" y="412"/>
                    <a:pt x="168" y="412"/>
                    <a:pt x="168" y="412"/>
                  </a:cubicBezTo>
                  <a:cubicBezTo>
                    <a:pt x="168" y="425"/>
                    <a:pt x="179" y="435"/>
                    <a:pt x="192" y="435"/>
                  </a:cubicBezTo>
                  <a:cubicBezTo>
                    <a:pt x="205" y="435"/>
                    <a:pt x="215" y="425"/>
                    <a:pt x="215" y="412"/>
                  </a:cubicBezTo>
                  <a:cubicBezTo>
                    <a:pt x="215" y="334"/>
                    <a:pt x="215" y="334"/>
                    <a:pt x="215" y="334"/>
                  </a:cubicBezTo>
                  <a:cubicBezTo>
                    <a:pt x="215" y="322"/>
                    <a:pt x="212" y="312"/>
                    <a:pt x="207" y="302"/>
                  </a:cubicBezTo>
                  <a:cubicBezTo>
                    <a:pt x="216" y="297"/>
                    <a:pt x="221" y="288"/>
                    <a:pt x="221" y="278"/>
                  </a:cubicBezTo>
                  <a:close/>
                  <a:moveTo>
                    <a:pt x="221" y="278"/>
                  </a:moveTo>
                  <a:cubicBezTo>
                    <a:pt x="221" y="278"/>
                    <a:pt x="221" y="278"/>
                    <a:pt x="221" y="2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13">
              <a:extLst>
                <a:ext uri="{FF2B5EF4-FFF2-40B4-BE49-F238E27FC236}">
                  <a16:creationId xmlns="" xmlns:a16="http://schemas.microsoft.com/office/drawing/2014/main" id="{7CD3EE08-FB9B-4BD9-B6CE-545AFA74D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609" y="3642475"/>
              <a:ext cx="988937" cy="1951401"/>
            </a:xfrm>
            <a:custGeom>
              <a:avLst/>
              <a:gdLst/>
              <a:ahLst/>
              <a:cxnLst>
                <a:cxn ang="0">
                  <a:pos x="221" y="278"/>
                </a:cxn>
                <a:cxn ang="0">
                  <a:pos x="221" y="28"/>
                </a:cxn>
                <a:cxn ang="0">
                  <a:pos x="193" y="0"/>
                </a:cxn>
                <a:cxn ang="0">
                  <a:pos x="165" y="28"/>
                </a:cxn>
                <a:cxn ang="0">
                  <a:pos x="165" y="250"/>
                </a:cxn>
                <a:cxn ang="0">
                  <a:pos x="28" y="250"/>
                </a:cxn>
                <a:cxn ang="0">
                  <a:pos x="0" y="278"/>
                </a:cxn>
                <a:cxn ang="0">
                  <a:pos x="14" y="302"/>
                </a:cxn>
                <a:cxn ang="0">
                  <a:pos x="6" y="334"/>
                </a:cxn>
                <a:cxn ang="0">
                  <a:pos x="6" y="412"/>
                </a:cxn>
                <a:cxn ang="0">
                  <a:pos x="29" y="435"/>
                </a:cxn>
                <a:cxn ang="0">
                  <a:pos x="53" y="412"/>
                </a:cxn>
                <a:cxn ang="0">
                  <a:pos x="53" y="334"/>
                </a:cxn>
                <a:cxn ang="0">
                  <a:pos x="72" y="315"/>
                </a:cxn>
                <a:cxn ang="0">
                  <a:pos x="150" y="315"/>
                </a:cxn>
                <a:cxn ang="0">
                  <a:pos x="169" y="334"/>
                </a:cxn>
                <a:cxn ang="0">
                  <a:pos x="169" y="412"/>
                </a:cxn>
                <a:cxn ang="0">
                  <a:pos x="193" y="435"/>
                </a:cxn>
                <a:cxn ang="0">
                  <a:pos x="216" y="412"/>
                </a:cxn>
                <a:cxn ang="0">
                  <a:pos x="216" y="334"/>
                </a:cxn>
                <a:cxn ang="0">
                  <a:pos x="208" y="302"/>
                </a:cxn>
                <a:cxn ang="0">
                  <a:pos x="221" y="278"/>
                </a:cxn>
                <a:cxn ang="0">
                  <a:pos x="221" y="278"/>
                </a:cxn>
                <a:cxn ang="0">
                  <a:pos x="221" y="278"/>
                </a:cxn>
              </a:cxnLst>
              <a:rect l="0" t="0" r="r" b="b"/>
              <a:pathLst>
                <a:path w="221" h="435">
                  <a:moveTo>
                    <a:pt x="221" y="27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1" y="13"/>
                    <a:pt x="209" y="0"/>
                    <a:pt x="193" y="0"/>
                  </a:cubicBezTo>
                  <a:cubicBezTo>
                    <a:pt x="178" y="0"/>
                    <a:pt x="165" y="13"/>
                    <a:pt x="165" y="28"/>
                  </a:cubicBezTo>
                  <a:cubicBezTo>
                    <a:pt x="165" y="250"/>
                    <a:pt x="165" y="250"/>
                    <a:pt x="165" y="250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12" y="250"/>
                    <a:pt x="0" y="262"/>
                    <a:pt x="0" y="278"/>
                  </a:cubicBezTo>
                  <a:cubicBezTo>
                    <a:pt x="0" y="288"/>
                    <a:pt x="5" y="298"/>
                    <a:pt x="14" y="302"/>
                  </a:cubicBezTo>
                  <a:cubicBezTo>
                    <a:pt x="9" y="312"/>
                    <a:pt x="6" y="322"/>
                    <a:pt x="6" y="334"/>
                  </a:cubicBezTo>
                  <a:cubicBezTo>
                    <a:pt x="6" y="412"/>
                    <a:pt x="6" y="412"/>
                    <a:pt x="6" y="412"/>
                  </a:cubicBezTo>
                  <a:cubicBezTo>
                    <a:pt x="6" y="425"/>
                    <a:pt x="17" y="435"/>
                    <a:pt x="29" y="435"/>
                  </a:cubicBezTo>
                  <a:cubicBezTo>
                    <a:pt x="42" y="435"/>
                    <a:pt x="53" y="425"/>
                    <a:pt x="53" y="412"/>
                  </a:cubicBezTo>
                  <a:cubicBezTo>
                    <a:pt x="53" y="334"/>
                    <a:pt x="53" y="334"/>
                    <a:pt x="53" y="334"/>
                  </a:cubicBezTo>
                  <a:cubicBezTo>
                    <a:pt x="53" y="323"/>
                    <a:pt x="61" y="315"/>
                    <a:pt x="72" y="315"/>
                  </a:cubicBezTo>
                  <a:cubicBezTo>
                    <a:pt x="150" y="315"/>
                    <a:pt x="150" y="315"/>
                    <a:pt x="150" y="315"/>
                  </a:cubicBezTo>
                  <a:cubicBezTo>
                    <a:pt x="161" y="315"/>
                    <a:pt x="169" y="323"/>
                    <a:pt x="169" y="334"/>
                  </a:cubicBezTo>
                  <a:cubicBezTo>
                    <a:pt x="169" y="412"/>
                    <a:pt x="169" y="412"/>
                    <a:pt x="169" y="412"/>
                  </a:cubicBezTo>
                  <a:cubicBezTo>
                    <a:pt x="169" y="425"/>
                    <a:pt x="180" y="435"/>
                    <a:pt x="193" y="435"/>
                  </a:cubicBezTo>
                  <a:cubicBezTo>
                    <a:pt x="205" y="435"/>
                    <a:pt x="216" y="425"/>
                    <a:pt x="216" y="412"/>
                  </a:cubicBezTo>
                  <a:cubicBezTo>
                    <a:pt x="216" y="334"/>
                    <a:pt x="216" y="334"/>
                    <a:pt x="216" y="334"/>
                  </a:cubicBezTo>
                  <a:cubicBezTo>
                    <a:pt x="216" y="322"/>
                    <a:pt x="213" y="311"/>
                    <a:pt x="208" y="302"/>
                  </a:cubicBezTo>
                  <a:cubicBezTo>
                    <a:pt x="216" y="297"/>
                    <a:pt x="221" y="288"/>
                    <a:pt x="221" y="278"/>
                  </a:cubicBezTo>
                  <a:close/>
                  <a:moveTo>
                    <a:pt x="221" y="278"/>
                  </a:moveTo>
                  <a:cubicBezTo>
                    <a:pt x="221" y="278"/>
                    <a:pt x="221" y="278"/>
                    <a:pt x="221" y="27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14">
              <a:extLst>
                <a:ext uri="{FF2B5EF4-FFF2-40B4-BE49-F238E27FC236}">
                  <a16:creationId xmlns="" xmlns:a16="http://schemas.microsoft.com/office/drawing/2014/main" id="{C16BF2EB-68B7-4359-A743-D9E85703F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35" y="4221088"/>
              <a:ext cx="1629949" cy="1306606"/>
            </a:xfrm>
            <a:custGeom>
              <a:avLst/>
              <a:gdLst/>
              <a:ahLst/>
              <a:cxnLst>
                <a:cxn ang="0">
                  <a:pos x="364" y="27"/>
                </a:cxn>
                <a:cxn ang="0">
                  <a:pos x="337" y="0"/>
                </a:cxn>
                <a:cxn ang="0">
                  <a:pos x="27" y="0"/>
                </a:cxn>
                <a:cxn ang="0">
                  <a:pos x="0" y="27"/>
                </a:cxn>
                <a:cxn ang="0">
                  <a:pos x="27" y="53"/>
                </a:cxn>
                <a:cxn ang="0">
                  <a:pos x="64" y="53"/>
                </a:cxn>
                <a:cxn ang="0">
                  <a:pos x="64" y="291"/>
                </a:cxn>
                <a:cxn ang="0">
                  <a:pos x="301" y="291"/>
                </a:cxn>
                <a:cxn ang="0">
                  <a:pos x="301" y="53"/>
                </a:cxn>
                <a:cxn ang="0">
                  <a:pos x="337" y="53"/>
                </a:cxn>
                <a:cxn ang="0">
                  <a:pos x="364" y="27"/>
                </a:cxn>
                <a:cxn ang="0">
                  <a:pos x="364" y="27"/>
                </a:cxn>
                <a:cxn ang="0">
                  <a:pos x="364" y="27"/>
                </a:cxn>
              </a:cxnLst>
              <a:rect l="0" t="0" r="r" b="b"/>
              <a:pathLst>
                <a:path w="364" h="291">
                  <a:moveTo>
                    <a:pt x="364" y="27"/>
                  </a:moveTo>
                  <a:cubicBezTo>
                    <a:pt x="364" y="12"/>
                    <a:pt x="352" y="0"/>
                    <a:pt x="33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4" y="291"/>
                    <a:pt x="64" y="291"/>
                    <a:pt x="64" y="291"/>
                  </a:cubicBezTo>
                  <a:cubicBezTo>
                    <a:pt x="301" y="291"/>
                    <a:pt x="301" y="291"/>
                    <a:pt x="301" y="291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37" y="53"/>
                    <a:pt x="337" y="53"/>
                    <a:pt x="337" y="53"/>
                  </a:cubicBezTo>
                  <a:cubicBezTo>
                    <a:pt x="352" y="53"/>
                    <a:pt x="364" y="41"/>
                    <a:pt x="364" y="27"/>
                  </a:cubicBezTo>
                  <a:close/>
                  <a:moveTo>
                    <a:pt x="364" y="27"/>
                  </a:moveTo>
                  <a:cubicBezTo>
                    <a:pt x="364" y="27"/>
                    <a:pt x="364" y="27"/>
                    <a:pt x="364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" name="千图PPT彼岸天：ID 8661124库_Rectangle: Rounded Corners 5">
            <a:extLst>
              <a:ext uri="{FF2B5EF4-FFF2-40B4-BE49-F238E27FC236}">
                <a16:creationId xmlns="" xmlns:a16="http://schemas.microsoft.com/office/drawing/2014/main" id="{86848837-64D1-44BD-B2A7-BF16F448A78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409621" y="2581137"/>
            <a:ext cx="1463550" cy="917082"/>
          </a:xfrm>
          <a:prstGeom prst="roundRect">
            <a:avLst>
              <a:gd name="adj" fmla="val 55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千图PPT彼岸天：ID 8661124库_组合 6">
            <a:extLst>
              <a:ext uri="{FF2B5EF4-FFF2-40B4-BE49-F238E27FC236}">
                <a16:creationId xmlns="" xmlns:a16="http://schemas.microsoft.com/office/drawing/2014/main" id="{1F4C77BD-5DE4-453D-B0D8-00A08D03860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29907" y="2848299"/>
            <a:ext cx="1268789" cy="2732338"/>
            <a:chOff x="3089275" y="1939925"/>
            <a:chExt cx="1065213" cy="2293938"/>
          </a:xfrm>
          <a:solidFill>
            <a:schemeClr val="accent1"/>
          </a:solidFill>
        </p:grpSpPr>
        <p:sp>
          <p:nvSpPr>
            <p:cNvPr id="49" name="Freeform: Shape 7">
              <a:extLst>
                <a:ext uri="{FF2B5EF4-FFF2-40B4-BE49-F238E27FC236}">
                  <a16:creationId xmlns="" xmlns:a16="http://schemas.microsoft.com/office/drawing/2014/main" id="{5B21DCF4-49AF-438F-B026-7D61EB564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0" y="1939925"/>
              <a:ext cx="538163" cy="539750"/>
            </a:xfrm>
            <a:custGeom>
              <a:avLst/>
              <a:gdLst/>
              <a:ahLst/>
              <a:cxnLst>
                <a:cxn ang="0">
                  <a:pos x="143" y="71"/>
                </a:cxn>
                <a:cxn ang="0">
                  <a:pos x="71" y="143"/>
                </a:cxn>
                <a:cxn ang="0">
                  <a:pos x="0" y="71"/>
                </a:cxn>
                <a:cxn ang="0">
                  <a:pos x="71" y="0"/>
                </a:cxn>
                <a:cxn ang="0">
                  <a:pos x="143" y="71"/>
                </a:cxn>
                <a:cxn ang="0">
                  <a:pos x="143" y="71"/>
                </a:cxn>
                <a:cxn ang="0">
                  <a:pos x="143" y="71"/>
                </a:cxn>
              </a:cxnLst>
              <a:rect l="0" t="0" r="r" b="b"/>
              <a:pathLst>
                <a:path w="143" h="143">
                  <a:moveTo>
                    <a:pt x="143" y="71"/>
                  </a:moveTo>
                  <a:cubicBezTo>
                    <a:pt x="143" y="111"/>
                    <a:pt x="111" y="143"/>
                    <a:pt x="71" y="143"/>
                  </a:cubicBezTo>
                  <a:cubicBezTo>
                    <a:pt x="32" y="143"/>
                    <a:pt x="0" y="111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111" y="0"/>
                    <a:pt x="143" y="32"/>
                    <a:pt x="143" y="71"/>
                  </a:cubicBezTo>
                  <a:close/>
                  <a:moveTo>
                    <a:pt x="143" y="71"/>
                  </a:moveTo>
                  <a:cubicBezTo>
                    <a:pt x="143" y="71"/>
                    <a:pt x="143" y="71"/>
                    <a:pt x="143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8">
              <a:extLst>
                <a:ext uri="{FF2B5EF4-FFF2-40B4-BE49-F238E27FC236}">
                  <a16:creationId xmlns="" xmlns:a16="http://schemas.microsoft.com/office/drawing/2014/main" id="{7C33FD84-FFAF-41C6-A2A4-21843076D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75" y="2490788"/>
              <a:ext cx="1065213" cy="1743075"/>
            </a:xfrm>
            <a:custGeom>
              <a:avLst/>
              <a:gdLst/>
              <a:ahLst/>
              <a:cxnLst>
                <a:cxn ang="0">
                  <a:pos x="222" y="234"/>
                </a:cxn>
                <a:cxn ang="0">
                  <a:pos x="190" y="205"/>
                </a:cxn>
                <a:cxn ang="0">
                  <a:pos x="132" y="205"/>
                </a:cxn>
                <a:cxn ang="0">
                  <a:pos x="132" y="127"/>
                </a:cxn>
                <a:cxn ang="0">
                  <a:pos x="202" y="154"/>
                </a:cxn>
                <a:cxn ang="0">
                  <a:pos x="262" y="141"/>
                </a:cxn>
                <a:cxn ang="0">
                  <a:pos x="278" y="105"/>
                </a:cxn>
                <a:cxn ang="0">
                  <a:pos x="242" y="89"/>
                </a:cxn>
                <a:cxn ang="0">
                  <a:pos x="125" y="31"/>
                </a:cxn>
                <a:cxn ang="0">
                  <a:pos x="124" y="31"/>
                </a:cxn>
                <a:cxn ang="0">
                  <a:pos x="82" y="2"/>
                </a:cxn>
                <a:cxn ang="0">
                  <a:pos x="67" y="0"/>
                </a:cxn>
                <a:cxn ang="0">
                  <a:pos x="51" y="2"/>
                </a:cxn>
                <a:cxn ang="0">
                  <a:pos x="50" y="2"/>
                </a:cxn>
                <a:cxn ang="0">
                  <a:pos x="0" y="57"/>
                </a:cxn>
                <a:cxn ang="0">
                  <a:pos x="0" y="216"/>
                </a:cxn>
                <a:cxn ang="0">
                  <a:pos x="66" y="272"/>
                </a:cxn>
                <a:cxn ang="0">
                  <a:pos x="72" y="271"/>
                </a:cxn>
                <a:cxn ang="0">
                  <a:pos x="160" y="271"/>
                </a:cxn>
                <a:cxn ang="0">
                  <a:pos x="179" y="434"/>
                </a:cxn>
                <a:cxn ang="0">
                  <a:pos x="212" y="463"/>
                </a:cxn>
                <a:cxn ang="0">
                  <a:pos x="216" y="463"/>
                </a:cxn>
                <a:cxn ang="0">
                  <a:pos x="245" y="427"/>
                </a:cxn>
                <a:cxn ang="0">
                  <a:pos x="222" y="234"/>
                </a:cxn>
                <a:cxn ang="0">
                  <a:pos x="222" y="234"/>
                </a:cxn>
                <a:cxn ang="0">
                  <a:pos x="222" y="234"/>
                </a:cxn>
              </a:cxnLst>
              <a:rect l="0" t="0" r="r" b="b"/>
              <a:pathLst>
                <a:path w="283" h="463">
                  <a:moveTo>
                    <a:pt x="222" y="234"/>
                  </a:moveTo>
                  <a:cubicBezTo>
                    <a:pt x="220" y="218"/>
                    <a:pt x="206" y="205"/>
                    <a:pt x="190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52" y="143"/>
                    <a:pt x="173" y="154"/>
                    <a:pt x="202" y="154"/>
                  </a:cubicBezTo>
                  <a:cubicBezTo>
                    <a:pt x="219" y="154"/>
                    <a:pt x="239" y="150"/>
                    <a:pt x="262" y="141"/>
                  </a:cubicBezTo>
                  <a:cubicBezTo>
                    <a:pt x="276" y="136"/>
                    <a:pt x="283" y="120"/>
                    <a:pt x="278" y="105"/>
                  </a:cubicBezTo>
                  <a:cubicBezTo>
                    <a:pt x="272" y="91"/>
                    <a:pt x="256" y="84"/>
                    <a:pt x="242" y="89"/>
                  </a:cubicBezTo>
                  <a:cubicBezTo>
                    <a:pt x="185" y="111"/>
                    <a:pt x="174" y="99"/>
                    <a:pt x="125" y="31"/>
                  </a:cubicBezTo>
                  <a:cubicBezTo>
                    <a:pt x="125" y="31"/>
                    <a:pt x="125" y="31"/>
                    <a:pt x="124" y="31"/>
                  </a:cubicBezTo>
                  <a:cubicBezTo>
                    <a:pt x="115" y="16"/>
                    <a:pt x="98" y="6"/>
                    <a:pt x="82" y="2"/>
                  </a:cubicBezTo>
                  <a:cubicBezTo>
                    <a:pt x="82" y="2"/>
                    <a:pt x="75" y="0"/>
                    <a:pt x="67" y="0"/>
                  </a:cubicBezTo>
                  <a:cubicBezTo>
                    <a:pt x="59" y="0"/>
                    <a:pt x="51" y="2"/>
                    <a:pt x="51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26" y="8"/>
                    <a:pt x="0" y="27"/>
                    <a:pt x="0" y="5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50"/>
                    <a:pt x="35" y="272"/>
                    <a:pt x="66" y="272"/>
                  </a:cubicBezTo>
                  <a:cubicBezTo>
                    <a:pt x="68" y="272"/>
                    <a:pt x="70" y="271"/>
                    <a:pt x="72" y="271"/>
                  </a:cubicBezTo>
                  <a:cubicBezTo>
                    <a:pt x="160" y="271"/>
                    <a:pt x="160" y="271"/>
                    <a:pt x="160" y="271"/>
                  </a:cubicBezTo>
                  <a:cubicBezTo>
                    <a:pt x="179" y="434"/>
                    <a:pt x="179" y="434"/>
                    <a:pt x="179" y="434"/>
                  </a:cubicBezTo>
                  <a:cubicBezTo>
                    <a:pt x="181" y="451"/>
                    <a:pt x="195" y="463"/>
                    <a:pt x="212" y="463"/>
                  </a:cubicBezTo>
                  <a:cubicBezTo>
                    <a:pt x="213" y="463"/>
                    <a:pt x="214" y="463"/>
                    <a:pt x="216" y="463"/>
                  </a:cubicBezTo>
                  <a:cubicBezTo>
                    <a:pt x="234" y="461"/>
                    <a:pt x="247" y="445"/>
                    <a:pt x="245" y="427"/>
                  </a:cubicBezTo>
                  <a:lnTo>
                    <a:pt x="222" y="234"/>
                  </a:lnTo>
                  <a:close/>
                  <a:moveTo>
                    <a:pt x="222" y="234"/>
                  </a:moveTo>
                  <a:cubicBezTo>
                    <a:pt x="222" y="234"/>
                    <a:pt x="222" y="234"/>
                    <a:pt x="222" y="2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10">
            <a:extLst>
              <a:ext uri="{FF2B5EF4-FFF2-40B4-BE49-F238E27FC236}">
                <a16:creationId xmlns="" xmlns:a16="http://schemas.microsoft.com/office/drawing/2014/main" id="{6FAB17AC-86E4-484A-8198-9D8DC965B5C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602759" y="2848299"/>
            <a:ext cx="1266898" cy="2732338"/>
            <a:chOff x="4997450" y="1939925"/>
            <a:chExt cx="1063625" cy="2293938"/>
          </a:xfrm>
          <a:solidFill>
            <a:schemeClr val="accent2"/>
          </a:solidFill>
        </p:grpSpPr>
        <p:sp>
          <p:nvSpPr>
            <p:cNvPr id="47" name="Freeform: Shape 11">
              <a:extLst>
                <a:ext uri="{FF2B5EF4-FFF2-40B4-BE49-F238E27FC236}">
                  <a16:creationId xmlns="" xmlns:a16="http://schemas.microsoft.com/office/drawing/2014/main" id="{7CAAB02B-C35C-49F1-B8C4-63F6643F3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1939925"/>
              <a:ext cx="542925" cy="539750"/>
            </a:xfrm>
            <a:custGeom>
              <a:avLst/>
              <a:gdLst/>
              <a:ahLst/>
              <a:cxnLst>
                <a:cxn ang="0">
                  <a:pos x="144" y="71"/>
                </a:cxn>
                <a:cxn ang="0">
                  <a:pos x="72" y="143"/>
                </a:cxn>
                <a:cxn ang="0">
                  <a:pos x="0" y="71"/>
                </a:cxn>
                <a:cxn ang="0">
                  <a:pos x="72" y="0"/>
                </a:cxn>
                <a:cxn ang="0">
                  <a:pos x="144" y="71"/>
                </a:cxn>
                <a:cxn ang="0">
                  <a:pos x="144" y="71"/>
                </a:cxn>
                <a:cxn ang="0">
                  <a:pos x="144" y="71"/>
                </a:cxn>
              </a:cxnLst>
              <a:rect l="0" t="0" r="r" b="b"/>
              <a:pathLst>
                <a:path w="144" h="143">
                  <a:moveTo>
                    <a:pt x="144" y="71"/>
                  </a:moveTo>
                  <a:cubicBezTo>
                    <a:pt x="144" y="111"/>
                    <a:pt x="111" y="143"/>
                    <a:pt x="72" y="143"/>
                  </a:cubicBezTo>
                  <a:cubicBezTo>
                    <a:pt x="32" y="143"/>
                    <a:pt x="0" y="111"/>
                    <a:pt x="0" y="71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111" y="0"/>
                    <a:pt x="144" y="32"/>
                    <a:pt x="144" y="71"/>
                  </a:cubicBezTo>
                  <a:close/>
                  <a:moveTo>
                    <a:pt x="144" y="71"/>
                  </a:moveTo>
                  <a:cubicBezTo>
                    <a:pt x="144" y="71"/>
                    <a:pt x="144" y="71"/>
                    <a:pt x="144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2">
              <a:extLst>
                <a:ext uri="{FF2B5EF4-FFF2-40B4-BE49-F238E27FC236}">
                  <a16:creationId xmlns="" xmlns:a16="http://schemas.microsoft.com/office/drawing/2014/main" id="{F4E7B549-9774-4240-8B1B-A22CF5411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450" y="2490788"/>
              <a:ext cx="1063625" cy="1743075"/>
            </a:xfrm>
            <a:custGeom>
              <a:avLst/>
              <a:gdLst/>
              <a:ahLst/>
              <a:cxnLst>
                <a:cxn ang="0">
                  <a:pos x="217" y="272"/>
                </a:cxn>
                <a:cxn ang="0">
                  <a:pos x="283" y="216"/>
                </a:cxn>
                <a:cxn ang="0">
                  <a:pos x="283" y="57"/>
                </a:cxn>
                <a:cxn ang="0">
                  <a:pos x="233" y="2"/>
                </a:cxn>
                <a:cxn ang="0">
                  <a:pos x="233" y="2"/>
                </a:cxn>
                <a:cxn ang="0">
                  <a:pos x="216" y="0"/>
                </a:cxn>
                <a:cxn ang="0">
                  <a:pos x="201" y="2"/>
                </a:cxn>
                <a:cxn ang="0">
                  <a:pos x="159" y="31"/>
                </a:cxn>
                <a:cxn ang="0">
                  <a:pos x="158" y="31"/>
                </a:cxn>
                <a:cxn ang="0">
                  <a:pos x="41" y="89"/>
                </a:cxn>
                <a:cxn ang="0">
                  <a:pos x="5" y="105"/>
                </a:cxn>
                <a:cxn ang="0">
                  <a:pos x="21" y="141"/>
                </a:cxn>
                <a:cxn ang="0">
                  <a:pos x="81" y="154"/>
                </a:cxn>
                <a:cxn ang="0">
                  <a:pos x="151" y="127"/>
                </a:cxn>
                <a:cxn ang="0">
                  <a:pos x="151" y="205"/>
                </a:cxn>
                <a:cxn ang="0">
                  <a:pos x="93" y="205"/>
                </a:cxn>
                <a:cxn ang="0">
                  <a:pos x="93" y="205"/>
                </a:cxn>
                <a:cxn ang="0">
                  <a:pos x="61" y="234"/>
                </a:cxn>
                <a:cxn ang="0">
                  <a:pos x="38" y="427"/>
                </a:cxn>
                <a:cxn ang="0">
                  <a:pos x="67" y="463"/>
                </a:cxn>
                <a:cxn ang="0">
                  <a:pos x="71" y="463"/>
                </a:cxn>
                <a:cxn ang="0">
                  <a:pos x="104" y="434"/>
                </a:cxn>
                <a:cxn ang="0">
                  <a:pos x="123" y="271"/>
                </a:cxn>
                <a:cxn ang="0">
                  <a:pos x="211" y="271"/>
                </a:cxn>
                <a:cxn ang="0">
                  <a:pos x="217" y="272"/>
                </a:cxn>
                <a:cxn ang="0">
                  <a:pos x="217" y="272"/>
                </a:cxn>
                <a:cxn ang="0">
                  <a:pos x="217" y="272"/>
                </a:cxn>
              </a:cxnLst>
              <a:rect l="0" t="0" r="r" b="b"/>
              <a:pathLst>
                <a:path w="283" h="463">
                  <a:moveTo>
                    <a:pt x="217" y="272"/>
                  </a:moveTo>
                  <a:cubicBezTo>
                    <a:pt x="248" y="272"/>
                    <a:pt x="283" y="250"/>
                    <a:pt x="283" y="216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27"/>
                    <a:pt x="257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3" y="2"/>
                    <a:pt x="224" y="0"/>
                    <a:pt x="216" y="0"/>
                  </a:cubicBezTo>
                  <a:cubicBezTo>
                    <a:pt x="208" y="0"/>
                    <a:pt x="201" y="2"/>
                    <a:pt x="201" y="2"/>
                  </a:cubicBezTo>
                  <a:cubicBezTo>
                    <a:pt x="185" y="6"/>
                    <a:pt x="168" y="16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09" y="99"/>
                    <a:pt x="98" y="111"/>
                    <a:pt x="41" y="89"/>
                  </a:cubicBezTo>
                  <a:cubicBezTo>
                    <a:pt x="27" y="84"/>
                    <a:pt x="11" y="91"/>
                    <a:pt x="5" y="105"/>
                  </a:cubicBezTo>
                  <a:cubicBezTo>
                    <a:pt x="0" y="120"/>
                    <a:pt x="7" y="136"/>
                    <a:pt x="21" y="141"/>
                  </a:cubicBezTo>
                  <a:cubicBezTo>
                    <a:pt x="44" y="150"/>
                    <a:pt x="64" y="154"/>
                    <a:pt x="81" y="154"/>
                  </a:cubicBezTo>
                  <a:cubicBezTo>
                    <a:pt x="110" y="154"/>
                    <a:pt x="131" y="143"/>
                    <a:pt x="151" y="127"/>
                  </a:cubicBezTo>
                  <a:cubicBezTo>
                    <a:pt x="151" y="205"/>
                    <a:pt x="151" y="205"/>
                    <a:pt x="151" y="205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77" y="205"/>
                    <a:pt x="63" y="218"/>
                    <a:pt x="61" y="234"/>
                  </a:cubicBezTo>
                  <a:cubicBezTo>
                    <a:pt x="38" y="427"/>
                    <a:pt x="38" y="427"/>
                    <a:pt x="38" y="427"/>
                  </a:cubicBezTo>
                  <a:cubicBezTo>
                    <a:pt x="36" y="445"/>
                    <a:pt x="49" y="461"/>
                    <a:pt x="67" y="463"/>
                  </a:cubicBezTo>
                  <a:cubicBezTo>
                    <a:pt x="69" y="463"/>
                    <a:pt x="70" y="463"/>
                    <a:pt x="71" y="463"/>
                  </a:cubicBezTo>
                  <a:cubicBezTo>
                    <a:pt x="88" y="463"/>
                    <a:pt x="102" y="451"/>
                    <a:pt x="104" y="434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211" y="271"/>
                    <a:pt x="211" y="271"/>
                    <a:pt x="211" y="271"/>
                  </a:cubicBezTo>
                  <a:cubicBezTo>
                    <a:pt x="213" y="271"/>
                    <a:pt x="215" y="272"/>
                    <a:pt x="217" y="272"/>
                  </a:cubicBezTo>
                  <a:close/>
                  <a:moveTo>
                    <a:pt x="217" y="272"/>
                  </a:moveTo>
                  <a:cubicBezTo>
                    <a:pt x="217" y="272"/>
                    <a:pt x="217" y="272"/>
                    <a:pt x="217" y="2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8" name="千图PPT彼岸天：ID 8661124库_直接连接符 15">
            <a:extLst>
              <a:ext uri="{FF2B5EF4-FFF2-40B4-BE49-F238E27FC236}">
                <a16:creationId xmlns="" xmlns:a16="http://schemas.microsoft.com/office/drawing/2014/main" id="{64A74F2F-03F9-496B-B2D3-CF04258CF18C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422842" y="3406114"/>
            <a:ext cx="1891" cy="189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千图PPT彼岸天：ID 8661124库_直接连接符 16">
            <a:extLst>
              <a:ext uri="{FF2B5EF4-FFF2-40B4-BE49-F238E27FC236}">
                <a16:creationId xmlns="" xmlns:a16="http://schemas.microsoft.com/office/drawing/2014/main" id="{29C25128-585D-4079-B17A-B236BD0BD0C4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422842" y="3406114"/>
            <a:ext cx="1891" cy="189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千图PPT彼岸天：ID 8661124库_组合 17">
            <a:extLst>
              <a:ext uri="{FF2B5EF4-FFF2-40B4-BE49-F238E27FC236}">
                <a16:creationId xmlns="" xmlns:a16="http://schemas.microsoft.com/office/drawing/2014/main" id="{F83A03D2-B86F-45C7-AA67-75435FEF5AB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756596" y="2633843"/>
            <a:ext cx="748263" cy="723321"/>
            <a:chOff x="5032856" y="1223099"/>
            <a:chExt cx="3456420" cy="3341206"/>
          </a:xfrm>
        </p:grpSpPr>
        <p:grpSp>
          <p:nvGrpSpPr>
            <p:cNvPr id="35" name="Group 18">
              <a:extLst>
                <a:ext uri="{FF2B5EF4-FFF2-40B4-BE49-F238E27FC236}">
                  <a16:creationId xmlns="" xmlns:a16="http://schemas.microsoft.com/office/drawing/2014/main" id="{1C98EF51-3700-4C07-8DD2-CCFC1C00CE00}"/>
                </a:ext>
              </a:extLst>
            </p:cNvPr>
            <p:cNvGrpSpPr/>
            <p:nvPr/>
          </p:nvGrpSpPr>
          <p:grpSpPr>
            <a:xfrm>
              <a:off x="5863850" y="1223099"/>
              <a:ext cx="1666260" cy="3105791"/>
              <a:chOff x="1543325" y="1073969"/>
              <a:chExt cx="1666260" cy="3105791"/>
            </a:xfrm>
          </p:grpSpPr>
          <p:sp>
            <p:nvSpPr>
              <p:cNvPr id="45" name="Freeform: Shape 28">
                <a:extLst>
                  <a:ext uri="{FF2B5EF4-FFF2-40B4-BE49-F238E27FC236}">
                    <a16:creationId xmlns="" xmlns:a16="http://schemas.microsoft.com/office/drawing/2014/main" id="{5459546E-F34A-439B-A55A-5D7F70577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234" y="1073969"/>
                <a:ext cx="946351" cy="3105791"/>
              </a:xfrm>
              <a:custGeom>
                <a:avLst/>
                <a:gdLst/>
                <a:ahLst/>
                <a:cxnLst>
                  <a:cxn ang="0">
                    <a:pos x="0" y="1847"/>
                  </a:cxn>
                  <a:cxn ang="0">
                    <a:pos x="71" y="0"/>
                  </a:cxn>
                  <a:cxn ang="0">
                    <a:pos x="443" y="1695"/>
                  </a:cxn>
                  <a:cxn ang="0">
                    <a:pos x="0" y="1847"/>
                  </a:cxn>
                </a:cxnLst>
                <a:rect l="0" t="0" r="r" b="b"/>
                <a:pathLst>
                  <a:path w="443" h="1847">
                    <a:moveTo>
                      <a:pt x="0" y="1847"/>
                    </a:moveTo>
                    <a:lnTo>
                      <a:pt x="71" y="0"/>
                    </a:lnTo>
                    <a:lnTo>
                      <a:pt x="443" y="1695"/>
                    </a:lnTo>
                    <a:lnTo>
                      <a:pt x="0" y="184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29">
                <a:extLst>
                  <a:ext uri="{FF2B5EF4-FFF2-40B4-BE49-F238E27FC236}">
                    <a16:creationId xmlns="" xmlns:a16="http://schemas.microsoft.com/office/drawing/2014/main" id="{5C85CF97-BCCE-4E73-8093-6CE9F1F80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325" y="1073969"/>
                <a:ext cx="871582" cy="3105791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7" y="1847"/>
                  </a:cxn>
                  <a:cxn ang="0">
                    <a:pos x="0" y="1726"/>
                  </a:cxn>
                  <a:cxn ang="0">
                    <a:pos x="408" y="0"/>
                  </a:cxn>
                </a:cxnLst>
                <a:rect l="0" t="0" r="r" b="b"/>
                <a:pathLst>
                  <a:path w="408" h="1847">
                    <a:moveTo>
                      <a:pt x="408" y="0"/>
                    </a:moveTo>
                    <a:lnTo>
                      <a:pt x="337" y="1847"/>
                    </a:lnTo>
                    <a:lnTo>
                      <a:pt x="0" y="17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19">
              <a:extLst>
                <a:ext uri="{FF2B5EF4-FFF2-40B4-BE49-F238E27FC236}">
                  <a16:creationId xmlns="" xmlns:a16="http://schemas.microsoft.com/office/drawing/2014/main" id="{6705E067-86FE-43B9-9B68-8CE105E7D077}"/>
                </a:ext>
              </a:extLst>
            </p:cNvPr>
            <p:cNvGrpSpPr/>
            <p:nvPr/>
          </p:nvGrpSpPr>
          <p:grpSpPr>
            <a:xfrm>
              <a:off x="6978962" y="2356452"/>
              <a:ext cx="1510314" cy="1948897"/>
              <a:chOff x="2658437" y="2207322"/>
              <a:chExt cx="1510314" cy="1948897"/>
            </a:xfrm>
          </p:grpSpPr>
          <p:sp>
            <p:nvSpPr>
              <p:cNvPr id="43" name="Freeform: Shape 26">
                <a:extLst>
                  <a:ext uri="{FF2B5EF4-FFF2-40B4-BE49-F238E27FC236}">
                    <a16:creationId xmlns="" xmlns:a16="http://schemas.microsoft.com/office/drawing/2014/main" id="{DCE39833-87B9-4F02-9B2E-B553DFE03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437" y="2207322"/>
                <a:ext cx="816040" cy="1948897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315" y="1159"/>
                  </a:cxn>
                  <a:cxn ang="0">
                    <a:pos x="0" y="1083"/>
                  </a:cxn>
                  <a:cxn ang="0">
                    <a:pos x="382" y="0"/>
                  </a:cxn>
                </a:cxnLst>
                <a:rect l="0" t="0" r="r" b="b"/>
                <a:pathLst>
                  <a:path w="382" h="1159">
                    <a:moveTo>
                      <a:pt x="382" y="0"/>
                    </a:moveTo>
                    <a:lnTo>
                      <a:pt x="315" y="1159"/>
                    </a:lnTo>
                    <a:lnTo>
                      <a:pt x="0" y="1083"/>
                    </a:lnTo>
                    <a:lnTo>
                      <a:pt x="38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7">
                <a:extLst>
                  <a:ext uri="{FF2B5EF4-FFF2-40B4-BE49-F238E27FC236}">
                    <a16:creationId xmlns="" xmlns:a16="http://schemas.microsoft.com/office/drawing/2014/main" id="{133D1261-9E98-4425-8D13-BA9FBC7EB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349" y="2207322"/>
                <a:ext cx="837402" cy="1948897"/>
              </a:xfrm>
              <a:custGeom>
                <a:avLst/>
                <a:gdLst/>
                <a:ahLst/>
                <a:cxnLst>
                  <a:cxn ang="0">
                    <a:pos x="0" y="1159"/>
                  </a:cxn>
                  <a:cxn ang="0">
                    <a:pos x="67" y="0"/>
                  </a:cxn>
                  <a:cxn ang="0">
                    <a:pos x="392" y="990"/>
                  </a:cxn>
                  <a:cxn ang="0">
                    <a:pos x="0" y="1159"/>
                  </a:cxn>
                </a:cxnLst>
                <a:rect l="0" t="0" r="r" b="b"/>
                <a:pathLst>
                  <a:path w="392" h="1159">
                    <a:moveTo>
                      <a:pt x="0" y="1159"/>
                    </a:moveTo>
                    <a:lnTo>
                      <a:pt x="67" y="0"/>
                    </a:lnTo>
                    <a:lnTo>
                      <a:pt x="392" y="990"/>
                    </a:lnTo>
                    <a:lnTo>
                      <a:pt x="0" y="115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7" name="Group 20">
              <a:extLst>
                <a:ext uri="{FF2B5EF4-FFF2-40B4-BE49-F238E27FC236}">
                  <a16:creationId xmlns="" xmlns:a16="http://schemas.microsoft.com/office/drawing/2014/main" id="{400441A4-E5A7-44E5-930B-4A63DA8393CC}"/>
                </a:ext>
              </a:extLst>
            </p:cNvPr>
            <p:cNvGrpSpPr/>
            <p:nvPr/>
          </p:nvGrpSpPr>
          <p:grpSpPr>
            <a:xfrm>
              <a:off x="5032856" y="1772961"/>
              <a:ext cx="1672669" cy="2555930"/>
              <a:chOff x="712331" y="1623831"/>
              <a:chExt cx="1672669" cy="2555930"/>
            </a:xfrm>
          </p:grpSpPr>
          <p:sp>
            <p:nvSpPr>
              <p:cNvPr id="41" name="Freeform: Shape 24">
                <a:extLst>
                  <a:ext uri="{FF2B5EF4-FFF2-40B4-BE49-F238E27FC236}">
                    <a16:creationId xmlns="" xmlns:a16="http://schemas.microsoft.com/office/drawing/2014/main" id="{865BE058-786B-4F96-9F22-CCA60C6BB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331" y="1623831"/>
                <a:ext cx="871582" cy="2555930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9" y="1520"/>
                  </a:cxn>
                  <a:cxn ang="0">
                    <a:pos x="0" y="1420"/>
                  </a:cxn>
                  <a:cxn ang="0">
                    <a:pos x="408" y="0"/>
                  </a:cxn>
                </a:cxnLst>
                <a:rect l="0" t="0" r="r" b="b"/>
                <a:pathLst>
                  <a:path w="408" h="1520">
                    <a:moveTo>
                      <a:pt x="408" y="0"/>
                    </a:moveTo>
                    <a:lnTo>
                      <a:pt x="339" y="1520"/>
                    </a:lnTo>
                    <a:lnTo>
                      <a:pt x="0" y="1420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25">
                <a:extLst>
                  <a:ext uri="{FF2B5EF4-FFF2-40B4-BE49-F238E27FC236}">
                    <a16:creationId xmlns="" xmlns:a16="http://schemas.microsoft.com/office/drawing/2014/main" id="{1B67F9FB-2C27-4AA2-B1C0-DABC8C411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514" y="1623831"/>
                <a:ext cx="948486" cy="2555930"/>
              </a:xfrm>
              <a:custGeom>
                <a:avLst/>
                <a:gdLst/>
                <a:ahLst/>
                <a:cxnLst>
                  <a:cxn ang="0">
                    <a:pos x="0" y="1520"/>
                  </a:cxn>
                  <a:cxn ang="0">
                    <a:pos x="69" y="0"/>
                  </a:cxn>
                  <a:cxn ang="0">
                    <a:pos x="444" y="1394"/>
                  </a:cxn>
                  <a:cxn ang="0">
                    <a:pos x="0" y="1520"/>
                  </a:cxn>
                </a:cxnLst>
                <a:rect l="0" t="0" r="r" b="b"/>
                <a:pathLst>
                  <a:path w="444" h="1520">
                    <a:moveTo>
                      <a:pt x="0" y="1520"/>
                    </a:moveTo>
                    <a:lnTo>
                      <a:pt x="69" y="0"/>
                    </a:lnTo>
                    <a:lnTo>
                      <a:pt x="444" y="1394"/>
                    </a:lnTo>
                    <a:lnTo>
                      <a:pt x="0" y="152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8" name="Group 21">
              <a:extLst>
                <a:ext uri="{FF2B5EF4-FFF2-40B4-BE49-F238E27FC236}">
                  <a16:creationId xmlns="" xmlns:a16="http://schemas.microsoft.com/office/drawing/2014/main" id="{84562992-EE40-4F7B-B652-0293833A5D5D}"/>
                </a:ext>
              </a:extLst>
            </p:cNvPr>
            <p:cNvGrpSpPr/>
            <p:nvPr/>
          </p:nvGrpSpPr>
          <p:grpSpPr>
            <a:xfrm>
              <a:off x="5752766" y="3435996"/>
              <a:ext cx="1899109" cy="1128309"/>
              <a:chOff x="1432241" y="3286866"/>
              <a:chExt cx="1899109" cy="1128309"/>
            </a:xfrm>
          </p:grpSpPr>
          <p:sp>
            <p:nvSpPr>
              <p:cNvPr id="39" name="Freeform: Shape 22">
                <a:extLst>
                  <a:ext uri="{FF2B5EF4-FFF2-40B4-BE49-F238E27FC236}">
                    <a16:creationId xmlns="" xmlns:a16="http://schemas.microsoft.com/office/drawing/2014/main" id="{DBD67FF7-2C80-489C-A533-26B94FCE8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241" y="3286866"/>
                <a:ext cx="957031" cy="1128309"/>
              </a:xfrm>
              <a:custGeom>
                <a:avLst/>
                <a:gdLst/>
                <a:ahLst/>
                <a:cxnLst>
                  <a:cxn ang="0">
                    <a:pos x="448" y="671"/>
                  </a:cxn>
                  <a:cxn ang="0">
                    <a:pos x="0" y="536"/>
                  </a:cxn>
                  <a:cxn ang="0">
                    <a:pos x="448" y="0"/>
                  </a:cxn>
                  <a:cxn ang="0">
                    <a:pos x="448" y="671"/>
                  </a:cxn>
                </a:cxnLst>
                <a:rect l="0" t="0" r="r" b="b"/>
                <a:pathLst>
                  <a:path w="448" h="671">
                    <a:moveTo>
                      <a:pt x="448" y="671"/>
                    </a:moveTo>
                    <a:lnTo>
                      <a:pt x="0" y="536"/>
                    </a:lnTo>
                    <a:lnTo>
                      <a:pt x="448" y="0"/>
                    </a:lnTo>
                    <a:lnTo>
                      <a:pt x="448" y="67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23">
                <a:extLst>
                  <a:ext uri="{FF2B5EF4-FFF2-40B4-BE49-F238E27FC236}">
                    <a16:creationId xmlns="" xmlns:a16="http://schemas.microsoft.com/office/drawing/2014/main" id="{ADC307DC-ED25-4498-A3E4-5786C6A11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272" y="3286866"/>
                <a:ext cx="942078" cy="11283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1" y="517"/>
                  </a:cxn>
                  <a:cxn ang="0">
                    <a:pos x="0" y="671"/>
                  </a:cxn>
                  <a:cxn ang="0">
                    <a:pos x="0" y="0"/>
                  </a:cxn>
                </a:cxnLst>
                <a:rect l="0" t="0" r="r" b="b"/>
                <a:pathLst>
                  <a:path w="441" h="671">
                    <a:moveTo>
                      <a:pt x="0" y="0"/>
                    </a:moveTo>
                    <a:lnTo>
                      <a:pt x="441" y="517"/>
                    </a:lnTo>
                    <a:lnTo>
                      <a:pt x="0" y="6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35F058B4-E3FF-45BE-842A-5BF8420E164A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19667" y="1912339"/>
            <a:ext cx="4146701" cy="738664"/>
            <a:chOff x="719667" y="1912339"/>
            <a:chExt cx="4146701" cy="738664"/>
          </a:xfrm>
        </p:grpSpPr>
        <p:grpSp>
          <p:nvGrpSpPr>
            <p:cNvPr id="12" name="Group 34">
              <a:extLst>
                <a:ext uri="{FF2B5EF4-FFF2-40B4-BE49-F238E27FC236}">
                  <a16:creationId xmlns="" xmlns:a16="http://schemas.microsoft.com/office/drawing/2014/main" id="{4D83CF1E-A792-46B0-BE10-6F493BA55CBE}"/>
                </a:ext>
              </a:extLst>
            </p:cNvPr>
            <p:cNvGrpSpPr/>
            <p:nvPr/>
          </p:nvGrpSpPr>
          <p:grpSpPr>
            <a:xfrm>
              <a:off x="4278708" y="1983167"/>
              <a:ext cx="587660" cy="570835"/>
              <a:chOff x="840159" y="2185414"/>
              <a:chExt cx="493370" cy="479245"/>
            </a:xfrm>
          </p:grpSpPr>
          <p:sp>
            <p:nvSpPr>
              <p:cNvPr id="31" name="Oval 35">
                <a:extLst>
                  <a:ext uri="{FF2B5EF4-FFF2-40B4-BE49-F238E27FC236}">
                    <a16:creationId xmlns="" xmlns:a16="http://schemas.microsoft.com/office/drawing/2014/main" id="{607F0411-E1C2-4FE9-8D6A-C1CD60F5F155}"/>
                  </a:ext>
                </a:extLst>
              </p:cNvPr>
              <p:cNvSpPr/>
              <p:nvPr/>
            </p:nvSpPr>
            <p:spPr>
              <a:xfrm>
                <a:off x="840159" y="2185414"/>
                <a:ext cx="493370" cy="47924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6">
                <a:extLst>
                  <a:ext uri="{FF2B5EF4-FFF2-40B4-BE49-F238E27FC236}">
                    <a16:creationId xmlns="" xmlns:a16="http://schemas.microsoft.com/office/drawing/2014/main" id="{8F95DEA3-6322-42AF-9FAB-A547A6323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750" y="2314705"/>
                <a:ext cx="230188" cy="220663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48">
              <a:extLst>
                <a:ext uri="{FF2B5EF4-FFF2-40B4-BE49-F238E27FC236}">
                  <a16:creationId xmlns="" xmlns:a16="http://schemas.microsoft.com/office/drawing/2014/main" id="{A8E2B373-9309-4837-8E6A-9513C475E5D1}"/>
                </a:ext>
              </a:extLst>
            </p:cNvPr>
            <p:cNvGrpSpPr/>
            <p:nvPr/>
          </p:nvGrpSpPr>
          <p:grpSpPr>
            <a:xfrm>
              <a:off x="719667" y="1912339"/>
              <a:ext cx="3559041" cy="738664"/>
              <a:chOff x="719667" y="1912339"/>
              <a:chExt cx="3559041" cy="738664"/>
            </a:xfrm>
          </p:grpSpPr>
          <p:sp>
            <p:nvSpPr>
              <p:cNvPr id="25" name="TextBox 44">
                <a:extLst>
                  <a:ext uri="{FF2B5EF4-FFF2-40B4-BE49-F238E27FC236}">
                    <a16:creationId xmlns="" xmlns:a16="http://schemas.microsoft.com/office/drawing/2014/main" id="{E461D1E7-589F-4778-AA1F-D9CB5161E9F3}"/>
                  </a:ext>
                </a:extLst>
              </p:cNvPr>
              <p:cNvSpPr txBox="1"/>
              <p:nvPr/>
            </p:nvSpPr>
            <p:spPr>
              <a:xfrm>
                <a:off x="719667" y="2189338"/>
                <a:ext cx="3559041" cy="461665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6" name="Rectangle 1">
                <a:extLst>
                  <a:ext uri="{FF2B5EF4-FFF2-40B4-BE49-F238E27FC236}">
                    <a16:creationId xmlns="" xmlns:a16="http://schemas.microsoft.com/office/drawing/2014/main" id="{94F231FD-2AA1-40E3-ADE1-6FFBCB100744}"/>
                  </a:ext>
                </a:extLst>
              </p:cNvPr>
              <p:cNvSpPr/>
              <p:nvPr/>
            </p:nvSpPr>
            <p:spPr>
              <a:xfrm>
                <a:off x="3209972" y="1912339"/>
                <a:ext cx="1068736" cy="276999"/>
              </a:xfrm>
              <a:prstGeom prst="rect">
                <a:avLst/>
              </a:prstGeom>
            </p:spPr>
            <p:txBody>
              <a:bodyPr wrap="none" lIns="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5" name="千图PPT彼岸天：ID 8661124库_组合 54">
            <a:extLst>
              <a:ext uri="{FF2B5EF4-FFF2-40B4-BE49-F238E27FC236}">
                <a16:creationId xmlns="" xmlns:a16="http://schemas.microsoft.com/office/drawing/2014/main" id="{A0D55837-E88A-4683-82D0-B9C3E4F03AAF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719666" y="2877858"/>
            <a:ext cx="3101920" cy="738664"/>
            <a:chOff x="719666" y="2877858"/>
            <a:chExt cx="3101920" cy="738664"/>
          </a:xfrm>
        </p:grpSpPr>
        <p:grpSp>
          <p:nvGrpSpPr>
            <p:cNvPr id="11" name="Group 31">
              <a:extLst>
                <a:ext uri="{FF2B5EF4-FFF2-40B4-BE49-F238E27FC236}">
                  <a16:creationId xmlns="" xmlns:a16="http://schemas.microsoft.com/office/drawing/2014/main" id="{1A0746A4-95E5-40C2-A41B-E114B4B7FDE0}"/>
                </a:ext>
              </a:extLst>
            </p:cNvPr>
            <p:cNvGrpSpPr/>
            <p:nvPr/>
          </p:nvGrpSpPr>
          <p:grpSpPr>
            <a:xfrm>
              <a:off x="3233926" y="2913501"/>
              <a:ext cx="587660" cy="570835"/>
              <a:chOff x="860271" y="1518068"/>
              <a:chExt cx="493370" cy="479245"/>
            </a:xfrm>
          </p:grpSpPr>
          <p:sp>
            <p:nvSpPr>
              <p:cNvPr id="33" name="Oval 32">
                <a:extLst>
                  <a:ext uri="{FF2B5EF4-FFF2-40B4-BE49-F238E27FC236}">
                    <a16:creationId xmlns="" xmlns:a16="http://schemas.microsoft.com/office/drawing/2014/main" id="{AD4363EF-969A-4255-A587-29BF8EF0FFB4}"/>
                  </a:ext>
                </a:extLst>
              </p:cNvPr>
              <p:cNvSpPr/>
              <p:nvPr/>
            </p:nvSpPr>
            <p:spPr>
              <a:xfrm>
                <a:off x="860271" y="1518068"/>
                <a:ext cx="493370" cy="47924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="" xmlns:a16="http://schemas.microsoft.com/office/drawing/2014/main" id="{E505008D-AC81-4F5D-AD79-58E692AF5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419" y="1671965"/>
                <a:ext cx="219075" cy="171450"/>
              </a:xfrm>
              <a:custGeom>
                <a:avLst/>
                <a:gdLst/>
                <a:ahLst/>
                <a:cxnLst>
                  <a:cxn ang="0">
                    <a:pos x="64" y="48"/>
                  </a:cxn>
                  <a:cxn ang="0">
                    <a:pos x="61" y="50"/>
                  </a:cxn>
                  <a:cxn ang="0">
                    <a:pos x="2" y="50"/>
                  </a:cxn>
                  <a:cxn ang="0">
                    <a:pos x="0" y="48"/>
                  </a:cxn>
                  <a:cxn ang="0">
                    <a:pos x="0" y="43"/>
                  </a:cxn>
                  <a:cxn ang="0">
                    <a:pos x="2" y="41"/>
                  </a:cxn>
                  <a:cxn ang="0">
                    <a:pos x="61" y="41"/>
                  </a:cxn>
                  <a:cxn ang="0">
                    <a:pos x="64" y="43"/>
                  </a:cxn>
                  <a:cxn ang="0">
                    <a:pos x="64" y="48"/>
                  </a:cxn>
                  <a:cxn ang="0">
                    <a:pos x="59" y="20"/>
                  </a:cxn>
                  <a:cxn ang="0">
                    <a:pos x="57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4" y="16"/>
                  </a:cxn>
                  <a:cxn ang="0">
                    <a:pos x="7" y="13"/>
                  </a:cxn>
                  <a:cxn ang="0">
                    <a:pos x="57" y="13"/>
                  </a:cxn>
                  <a:cxn ang="0">
                    <a:pos x="59" y="16"/>
                  </a:cxn>
                  <a:cxn ang="0">
                    <a:pos x="59" y="20"/>
                  </a:cxn>
                  <a:cxn ang="0">
                    <a:pos x="50" y="34"/>
                  </a:cxn>
                  <a:cxn ang="0">
                    <a:pos x="48" y="36"/>
                  </a:cxn>
                  <a:cxn ang="0">
                    <a:pos x="16" y="36"/>
                  </a:cxn>
                  <a:cxn ang="0">
                    <a:pos x="13" y="34"/>
                  </a:cxn>
                  <a:cxn ang="0">
                    <a:pos x="13" y="29"/>
                  </a:cxn>
                  <a:cxn ang="0">
                    <a:pos x="16" y="27"/>
                  </a:cxn>
                  <a:cxn ang="0">
                    <a:pos x="48" y="27"/>
                  </a:cxn>
                  <a:cxn ang="0">
                    <a:pos x="50" y="29"/>
                  </a:cxn>
                  <a:cxn ang="0">
                    <a:pos x="50" y="34"/>
                  </a:cxn>
                  <a:cxn ang="0">
                    <a:pos x="45" y="7"/>
                  </a:cxn>
                  <a:cxn ang="0">
                    <a:pos x="43" y="9"/>
                  </a:cxn>
                  <a:cxn ang="0">
                    <a:pos x="20" y="9"/>
                  </a:cxn>
                  <a:cxn ang="0">
                    <a:pos x="18" y="7"/>
                  </a:cxn>
                  <a:cxn ang="0">
                    <a:pos x="18" y="2"/>
                  </a:cxn>
                  <a:cxn ang="0">
                    <a:pos x="20" y="0"/>
                  </a:cxn>
                  <a:cxn ang="0">
                    <a:pos x="43" y="0"/>
                  </a:cxn>
                  <a:cxn ang="0">
                    <a:pos x="45" y="2"/>
                  </a:cxn>
                  <a:cxn ang="0">
                    <a:pos x="45" y="7"/>
                  </a:cxn>
                </a:cxnLst>
                <a:rect l="0" t="0" r="r" b="b"/>
                <a:pathLst>
                  <a:path w="64" h="50">
                    <a:moveTo>
                      <a:pt x="64" y="48"/>
                    </a:moveTo>
                    <a:cubicBezTo>
                      <a:pt x="64" y="49"/>
                      <a:pt x="63" y="50"/>
                      <a:pt x="61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0"/>
                      <a:pt x="0" y="49"/>
                      <a:pt x="0" y="4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1" y="41"/>
                      <a:pt x="2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3" y="41"/>
                      <a:pt x="64" y="42"/>
                      <a:pt x="64" y="43"/>
                    </a:cubicBezTo>
                    <a:lnTo>
                      <a:pt x="64" y="48"/>
                    </a:lnTo>
                    <a:close/>
                    <a:moveTo>
                      <a:pt x="59" y="20"/>
                    </a:moveTo>
                    <a:cubicBezTo>
                      <a:pt x="59" y="22"/>
                      <a:pt x="58" y="23"/>
                      <a:pt x="5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4" y="22"/>
                      <a:pt x="4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4"/>
                      <a:pt x="5" y="13"/>
                      <a:pt x="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9" y="14"/>
                      <a:pt x="59" y="16"/>
                    </a:cubicBezTo>
                    <a:lnTo>
                      <a:pt x="59" y="20"/>
                    </a:lnTo>
                    <a:close/>
                    <a:moveTo>
                      <a:pt x="50" y="34"/>
                    </a:moveTo>
                    <a:cubicBezTo>
                      <a:pt x="50" y="35"/>
                      <a:pt x="49" y="36"/>
                      <a:pt x="48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3" y="35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5" y="27"/>
                      <a:pt x="16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50" y="28"/>
                      <a:pt x="50" y="29"/>
                    </a:cubicBezTo>
                    <a:lnTo>
                      <a:pt x="50" y="34"/>
                    </a:lnTo>
                    <a:close/>
                    <a:moveTo>
                      <a:pt x="45" y="7"/>
                    </a:moveTo>
                    <a:cubicBezTo>
                      <a:pt x="45" y="8"/>
                      <a:pt x="44" y="9"/>
                      <a:pt x="43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8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lnTo>
                      <a:pt x="45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51">
              <a:extLst>
                <a:ext uri="{FF2B5EF4-FFF2-40B4-BE49-F238E27FC236}">
                  <a16:creationId xmlns="" xmlns:a16="http://schemas.microsoft.com/office/drawing/2014/main" id="{862591DD-8171-4121-81FF-41F80B686500}"/>
                </a:ext>
              </a:extLst>
            </p:cNvPr>
            <p:cNvGrpSpPr/>
            <p:nvPr/>
          </p:nvGrpSpPr>
          <p:grpSpPr>
            <a:xfrm>
              <a:off x="719666" y="2877858"/>
              <a:ext cx="2514259" cy="738664"/>
              <a:chOff x="719667" y="1912339"/>
              <a:chExt cx="3559041" cy="738664"/>
            </a:xfrm>
          </p:grpSpPr>
          <p:sp>
            <p:nvSpPr>
              <p:cNvPr id="23" name="TextBox 52">
                <a:extLst>
                  <a:ext uri="{FF2B5EF4-FFF2-40B4-BE49-F238E27FC236}">
                    <a16:creationId xmlns="" xmlns:a16="http://schemas.microsoft.com/office/drawing/2014/main" id="{BB0B279C-1405-4781-BCAF-F844D15C40EB}"/>
                  </a:ext>
                </a:extLst>
              </p:cNvPr>
              <p:cNvSpPr txBox="1"/>
              <p:nvPr/>
            </p:nvSpPr>
            <p:spPr>
              <a:xfrm>
                <a:off x="719667" y="2189338"/>
                <a:ext cx="3559041" cy="461665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4" name="Rectangle 53">
                <a:extLst>
                  <a:ext uri="{FF2B5EF4-FFF2-40B4-BE49-F238E27FC236}">
                    <a16:creationId xmlns="" xmlns:a16="http://schemas.microsoft.com/office/drawing/2014/main" id="{80B5F0F7-2EB9-4D34-90B2-83A96BA61D53}"/>
                  </a:ext>
                </a:extLst>
              </p:cNvPr>
              <p:cNvSpPr/>
              <p:nvPr/>
            </p:nvSpPr>
            <p:spPr>
              <a:xfrm>
                <a:off x="2765867" y="1912339"/>
                <a:ext cx="1512841" cy="276999"/>
              </a:xfrm>
              <a:prstGeom prst="rect">
                <a:avLst/>
              </a:prstGeom>
            </p:spPr>
            <p:txBody>
              <a:bodyPr wrap="none" lIns="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6" name="千图PPT彼岸天：ID 8661124库_组合 55">
            <a:extLst>
              <a:ext uri="{FF2B5EF4-FFF2-40B4-BE49-F238E27FC236}">
                <a16:creationId xmlns="" xmlns:a16="http://schemas.microsoft.com/office/drawing/2014/main" id="{24EE03E9-6D57-439D-A697-B1740971799D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7416398" y="1912339"/>
            <a:ext cx="4146701" cy="738664"/>
            <a:chOff x="7416398" y="1912339"/>
            <a:chExt cx="4146701" cy="738664"/>
          </a:xfrm>
        </p:grpSpPr>
        <p:grpSp>
          <p:nvGrpSpPr>
            <p:cNvPr id="13" name="Group 37">
              <a:extLst>
                <a:ext uri="{FF2B5EF4-FFF2-40B4-BE49-F238E27FC236}">
                  <a16:creationId xmlns="" xmlns:a16="http://schemas.microsoft.com/office/drawing/2014/main" id="{4A00E304-9AD2-4C91-93A8-844D894DC433}"/>
                </a:ext>
              </a:extLst>
            </p:cNvPr>
            <p:cNvGrpSpPr/>
            <p:nvPr/>
          </p:nvGrpSpPr>
          <p:grpSpPr>
            <a:xfrm>
              <a:off x="7416398" y="1983167"/>
              <a:ext cx="587660" cy="570835"/>
              <a:chOff x="840159" y="3520106"/>
              <a:chExt cx="493370" cy="479245"/>
            </a:xfrm>
          </p:grpSpPr>
          <p:sp>
            <p:nvSpPr>
              <p:cNvPr id="29" name="Oval 38">
                <a:extLst>
                  <a:ext uri="{FF2B5EF4-FFF2-40B4-BE49-F238E27FC236}">
                    <a16:creationId xmlns="" xmlns:a16="http://schemas.microsoft.com/office/drawing/2014/main" id="{C35144F4-CAAB-40BA-A26A-8F3992BECE6F}"/>
                  </a:ext>
                </a:extLst>
              </p:cNvPr>
              <p:cNvSpPr/>
              <p:nvPr/>
            </p:nvSpPr>
            <p:spPr>
              <a:xfrm>
                <a:off x="840159" y="3520106"/>
                <a:ext cx="493370" cy="47924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9">
                <a:extLst>
                  <a:ext uri="{FF2B5EF4-FFF2-40B4-BE49-F238E27FC236}">
                    <a16:creationId xmlns="" xmlns:a16="http://schemas.microsoft.com/office/drawing/2014/main" id="{A2AE7FC6-4E67-482B-97F4-4C97B197AA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69" y="3638690"/>
                <a:ext cx="261950" cy="242077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54">
              <a:extLst>
                <a:ext uri="{FF2B5EF4-FFF2-40B4-BE49-F238E27FC236}">
                  <a16:creationId xmlns="" xmlns:a16="http://schemas.microsoft.com/office/drawing/2014/main" id="{217D7370-C705-417D-992F-CC430229C21B}"/>
                </a:ext>
              </a:extLst>
            </p:cNvPr>
            <p:cNvGrpSpPr/>
            <p:nvPr/>
          </p:nvGrpSpPr>
          <p:grpSpPr>
            <a:xfrm>
              <a:off x="8004058" y="1912339"/>
              <a:ext cx="3559041" cy="738664"/>
              <a:chOff x="719667" y="1912339"/>
              <a:chExt cx="3559041" cy="738664"/>
            </a:xfrm>
          </p:grpSpPr>
          <p:sp>
            <p:nvSpPr>
              <p:cNvPr id="21" name="TextBox 55">
                <a:extLst>
                  <a:ext uri="{FF2B5EF4-FFF2-40B4-BE49-F238E27FC236}">
                    <a16:creationId xmlns="" xmlns:a16="http://schemas.microsoft.com/office/drawing/2014/main" id="{DB9113B5-6A3B-4BFE-8859-ED4593E0075F}"/>
                  </a:ext>
                </a:extLst>
              </p:cNvPr>
              <p:cNvSpPr txBox="1"/>
              <p:nvPr/>
            </p:nvSpPr>
            <p:spPr>
              <a:xfrm>
                <a:off x="719667" y="2189338"/>
                <a:ext cx="3559041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Rectangle 56">
                <a:extLst>
                  <a:ext uri="{FF2B5EF4-FFF2-40B4-BE49-F238E27FC236}">
                    <a16:creationId xmlns="" xmlns:a16="http://schemas.microsoft.com/office/drawing/2014/main" id="{D23007A4-3F12-462F-9319-03BAF766BE57}"/>
                  </a:ext>
                </a:extLst>
              </p:cNvPr>
              <p:cNvSpPr/>
              <p:nvPr/>
            </p:nvSpPr>
            <p:spPr>
              <a:xfrm>
                <a:off x="719667" y="1912339"/>
                <a:ext cx="1214142" cy="276999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7" name="千图PPT彼岸天：ID 8661124库_组合 56">
            <a:extLst>
              <a:ext uri="{FF2B5EF4-FFF2-40B4-BE49-F238E27FC236}">
                <a16:creationId xmlns="" xmlns:a16="http://schemas.microsoft.com/office/drawing/2014/main" id="{44E93C3D-42DD-49CB-94B3-F780021AC272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8370415" y="2877858"/>
            <a:ext cx="3101919" cy="738664"/>
            <a:chOff x="8370415" y="2877858"/>
            <a:chExt cx="3101919" cy="738664"/>
          </a:xfrm>
        </p:grpSpPr>
        <p:grpSp>
          <p:nvGrpSpPr>
            <p:cNvPr id="14" name="Group 40">
              <a:extLst>
                <a:ext uri="{FF2B5EF4-FFF2-40B4-BE49-F238E27FC236}">
                  <a16:creationId xmlns="" xmlns:a16="http://schemas.microsoft.com/office/drawing/2014/main" id="{08EC025D-8EA4-48E8-A1A4-141D6130487D}"/>
                </a:ext>
              </a:extLst>
            </p:cNvPr>
            <p:cNvGrpSpPr/>
            <p:nvPr/>
          </p:nvGrpSpPr>
          <p:grpSpPr>
            <a:xfrm>
              <a:off x="8370415" y="2913501"/>
              <a:ext cx="587660" cy="570835"/>
              <a:chOff x="6602414" y="2074591"/>
              <a:chExt cx="493370" cy="479245"/>
            </a:xfrm>
          </p:grpSpPr>
          <p:sp>
            <p:nvSpPr>
              <p:cNvPr id="27" name="Oval 41">
                <a:extLst>
                  <a:ext uri="{FF2B5EF4-FFF2-40B4-BE49-F238E27FC236}">
                    <a16:creationId xmlns="" xmlns:a16="http://schemas.microsoft.com/office/drawing/2014/main" id="{5C6B7A0B-D785-4913-8F67-0FFDD4700FF6}"/>
                  </a:ext>
                </a:extLst>
              </p:cNvPr>
              <p:cNvSpPr/>
              <p:nvPr/>
            </p:nvSpPr>
            <p:spPr>
              <a:xfrm>
                <a:off x="6602414" y="2074591"/>
                <a:ext cx="493370" cy="47924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42">
                <a:extLst>
                  <a:ext uri="{FF2B5EF4-FFF2-40B4-BE49-F238E27FC236}">
                    <a16:creationId xmlns="" xmlns:a16="http://schemas.microsoft.com/office/drawing/2014/main" id="{AA8A93DB-1FDC-4482-8C6A-3CF7D266E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856" y="2196127"/>
                <a:ext cx="304487" cy="236173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22" y="40"/>
                  </a:cxn>
                  <a:cxn ang="0">
                    <a:pos x="11" y="45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6" y="45"/>
                  </a:cxn>
                  <a:cxn ang="0">
                    <a:pos x="6" y="43"/>
                  </a:cxn>
                  <a:cxn ang="0">
                    <a:pos x="11" y="36"/>
                  </a:cxn>
                  <a:cxn ang="0">
                    <a:pos x="0" y="20"/>
                  </a:cxn>
                  <a:cxn ang="0">
                    <a:pos x="29" y="0"/>
                  </a:cxn>
                  <a:cxn ang="0">
                    <a:pos x="57" y="20"/>
                  </a:cxn>
                  <a:cxn ang="0">
                    <a:pos x="29" y="41"/>
                  </a:cxn>
                  <a:cxn ang="0">
                    <a:pos x="62" y="47"/>
                  </a:cxn>
                  <a:cxn ang="0">
                    <a:pos x="66" y="53"/>
                  </a:cxn>
                  <a:cxn ang="0">
                    <a:pos x="67" y="55"/>
                  </a:cxn>
                  <a:cxn ang="0">
                    <a:pos x="66" y="56"/>
                  </a:cxn>
                  <a:cxn ang="0">
                    <a:pos x="62" y="55"/>
                  </a:cxn>
                  <a:cxn ang="0">
                    <a:pos x="51" y="50"/>
                  </a:cxn>
                  <a:cxn ang="0">
                    <a:pos x="44" y="51"/>
                  </a:cxn>
                  <a:cxn ang="0">
                    <a:pos x="25" y="46"/>
                  </a:cxn>
                  <a:cxn ang="0">
                    <a:pos x="29" y="46"/>
                  </a:cxn>
                  <a:cxn ang="0">
                    <a:pos x="52" y="39"/>
                  </a:cxn>
                  <a:cxn ang="0">
                    <a:pos x="62" y="20"/>
                  </a:cxn>
                  <a:cxn ang="0">
                    <a:pos x="61" y="14"/>
                  </a:cxn>
                  <a:cxn ang="0">
                    <a:pos x="72" y="30"/>
                  </a:cxn>
                  <a:cxn ang="0">
                    <a:pos x="62" y="47"/>
                  </a:cxn>
                </a:cxnLst>
                <a:rect l="0" t="0" r="r" b="b"/>
                <a:pathLst>
                  <a:path w="72" h="56">
                    <a:moveTo>
                      <a:pt x="29" y="41"/>
                    </a:moveTo>
                    <a:cubicBezTo>
                      <a:pt x="26" y="41"/>
                      <a:pt x="24" y="40"/>
                      <a:pt x="22" y="40"/>
                    </a:cubicBezTo>
                    <a:cubicBezTo>
                      <a:pt x="18" y="42"/>
                      <a:pt x="15" y="44"/>
                      <a:pt x="11" y="45"/>
                    </a:cubicBezTo>
                    <a:cubicBezTo>
                      <a:pt x="9" y="45"/>
                      <a:pt x="8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6"/>
                      <a:pt x="6" y="45"/>
                      <a:pt x="6" y="45"/>
                    </a:cubicBezTo>
                    <a:cubicBezTo>
                      <a:pt x="5" y="44"/>
                      <a:pt x="6" y="43"/>
                      <a:pt x="6" y="43"/>
                    </a:cubicBezTo>
                    <a:cubicBezTo>
                      <a:pt x="8" y="41"/>
                      <a:pt x="10" y="40"/>
                      <a:pt x="11" y="36"/>
                    </a:cubicBezTo>
                    <a:cubicBezTo>
                      <a:pt x="5" y="32"/>
                      <a:pt x="0" y="27"/>
                      <a:pt x="0" y="20"/>
                    </a:cubicBezTo>
                    <a:cubicBezTo>
                      <a:pt x="0" y="9"/>
                      <a:pt x="13" y="0"/>
                      <a:pt x="29" y="0"/>
                    </a:cubicBezTo>
                    <a:cubicBezTo>
                      <a:pt x="44" y="0"/>
                      <a:pt x="57" y="9"/>
                      <a:pt x="57" y="20"/>
                    </a:cubicBezTo>
                    <a:cubicBezTo>
                      <a:pt x="57" y="32"/>
                      <a:pt x="44" y="41"/>
                      <a:pt x="29" y="41"/>
                    </a:cubicBezTo>
                    <a:close/>
                    <a:moveTo>
                      <a:pt x="62" y="47"/>
                    </a:moveTo>
                    <a:cubicBezTo>
                      <a:pt x="63" y="50"/>
                      <a:pt x="65" y="51"/>
                      <a:pt x="66" y="53"/>
                    </a:cubicBezTo>
                    <a:cubicBezTo>
                      <a:pt x="67" y="54"/>
                      <a:pt x="67" y="54"/>
                      <a:pt x="67" y="55"/>
                    </a:cubicBezTo>
                    <a:cubicBezTo>
                      <a:pt x="67" y="56"/>
                      <a:pt x="67" y="56"/>
                      <a:pt x="66" y="56"/>
                    </a:cubicBezTo>
                    <a:cubicBezTo>
                      <a:pt x="65" y="56"/>
                      <a:pt x="63" y="56"/>
                      <a:pt x="62" y="55"/>
                    </a:cubicBezTo>
                    <a:cubicBezTo>
                      <a:pt x="58" y="54"/>
                      <a:pt x="55" y="53"/>
                      <a:pt x="51" y="50"/>
                    </a:cubicBezTo>
                    <a:cubicBezTo>
                      <a:pt x="49" y="51"/>
                      <a:pt x="47" y="51"/>
                      <a:pt x="44" y="51"/>
                    </a:cubicBezTo>
                    <a:cubicBezTo>
                      <a:pt x="37" y="51"/>
                      <a:pt x="30" y="49"/>
                      <a:pt x="25" y="46"/>
                    </a:cubicBezTo>
                    <a:cubicBezTo>
                      <a:pt x="26" y="46"/>
                      <a:pt x="28" y="46"/>
                      <a:pt x="29" y="46"/>
                    </a:cubicBezTo>
                    <a:cubicBezTo>
                      <a:pt x="37" y="46"/>
                      <a:pt x="46" y="43"/>
                      <a:pt x="52" y="39"/>
                    </a:cubicBezTo>
                    <a:cubicBezTo>
                      <a:pt x="58" y="34"/>
                      <a:pt x="62" y="27"/>
                      <a:pt x="62" y="20"/>
                    </a:cubicBezTo>
                    <a:cubicBezTo>
                      <a:pt x="62" y="18"/>
                      <a:pt x="62" y="16"/>
                      <a:pt x="61" y="14"/>
                    </a:cubicBezTo>
                    <a:cubicBezTo>
                      <a:pt x="68" y="18"/>
                      <a:pt x="72" y="24"/>
                      <a:pt x="72" y="30"/>
                    </a:cubicBezTo>
                    <a:cubicBezTo>
                      <a:pt x="72" y="37"/>
                      <a:pt x="68" y="43"/>
                      <a:pt x="62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57">
              <a:extLst>
                <a:ext uri="{FF2B5EF4-FFF2-40B4-BE49-F238E27FC236}">
                  <a16:creationId xmlns="" xmlns:a16="http://schemas.microsoft.com/office/drawing/2014/main" id="{F1136A6C-3A93-46E1-9D5F-4C354422EE75}"/>
                </a:ext>
              </a:extLst>
            </p:cNvPr>
            <p:cNvGrpSpPr/>
            <p:nvPr/>
          </p:nvGrpSpPr>
          <p:grpSpPr>
            <a:xfrm>
              <a:off x="8958075" y="2877858"/>
              <a:ext cx="2514259" cy="738664"/>
              <a:chOff x="719667" y="1912339"/>
              <a:chExt cx="3559041" cy="738664"/>
            </a:xfrm>
          </p:grpSpPr>
          <p:sp>
            <p:nvSpPr>
              <p:cNvPr id="19" name="TextBox 58">
                <a:extLst>
                  <a:ext uri="{FF2B5EF4-FFF2-40B4-BE49-F238E27FC236}">
                    <a16:creationId xmlns="" xmlns:a16="http://schemas.microsoft.com/office/drawing/2014/main" id="{89CF982F-15A6-4E81-92A4-3427A2A48ADA}"/>
                  </a:ext>
                </a:extLst>
              </p:cNvPr>
              <p:cNvSpPr txBox="1"/>
              <p:nvPr/>
            </p:nvSpPr>
            <p:spPr>
              <a:xfrm>
                <a:off x="719667" y="2189338"/>
                <a:ext cx="3559041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0" name="Rectangle 59">
                <a:extLst>
                  <a:ext uri="{FF2B5EF4-FFF2-40B4-BE49-F238E27FC236}">
                    <a16:creationId xmlns="" xmlns:a16="http://schemas.microsoft.com/office/drawing/2014/main" id="{566A8B95-737B-4A78-B1C9-70C93B40D282}"/>
                  </a:ext>
                </a:extLst>
              </p:cNvPr>
              <p:cNvSpPr/>
              <p:nvPr/>
            </p:nvSpPr>
            <p:spPr>
              <a:xfrm>
                <a:off x="719667" y="1912339"/>
                <a:ext cx="1718670" cy="276999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pic>
        <p:nvPicPr>
          <p:cNvPr id="58" name="图片 57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62111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千图PPT彼岸天：ID 8661124库_组合 55">
            <a:extLst>
              <a:ext uri="{FF2B5EF4-FFF2-40B4-BE49-F238E27FC236}">
                <a16:creationId xmlns="" xmlns:a16="http://schemas.microsoft.com/office/drawing/2014/main" id="{689F6A18-52C0-4927-80DA-C71686D0B5E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995574" y="1550228"/>
            <a:ext cx="200853" cy="4809192"/>
            <a:chOff x="5995574" y="1550228"/>
            <a:chExt cx="200853" cy="4809192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19E8D99E-855B-4642-8E0D-4E63929EA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5378" y="1550228"/>
              <a:ext cx="81243" cy="474374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C5F2129C-7132-420E-B0D3-D768822A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297" y="6226270"/>
              <a:ext cx="135406" cy="13315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7E4414EE-2D7B-46BC-9430-5E95271BF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574" y="6227399"/>
              <a:ext cx="200853" cy="6657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C6B33796-0389-43BB-BCD3-24E84511165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447925" y="1484781"/>
            <a:ext cx="3818462" cy="1670015"/>
            <a:chOff x="2447925" y="1484781"/>
            <a:chExt cx="3818462" cy="1670015"/>
          </a:xfrm>
        </p:grpSpPr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3AA101A2-2733-4964-800C-42CB7C166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158" y="1827811"/>
              <a:ext cx="226806" cy="261786"/>
            </a:xfrm>
            <a:custGeom>
              <a:avLst/>
              <a:gdLst>
                <a:gd name="T0" fmla="*/ 201 w 201"/>
                <a:gd name="T1" fmla="*/ 0 h 232"/>
                <a:gd name="T2" fmla="*/ 201 w 201"/>
                <a:gd name="T3" fmla="*/ 232 h 232"/>
                <a:gd name="T4" fmla="*/ 0 w 201"/>
                <a:gd name="T5" fmla="*/ 232 h 232"/>
                <a:gd name="T6" fmla="*/ 201 w 201"/>
                <a:gd name="T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32">
                  <a:moveTo>
                    <a:pt x="201" y="0"/>
                  </a:moveTo>
                  <a:lnTo>
                    <a:pt x="201" y="232"/>
                  </a:lnTo>
                  <a:lnTo>
                    <a:pt x="0" y="232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0E3D5C5F-B83A-46A9-A335-854C1C720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1984657"/>
              <a:ext cx="656721" cy="72216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2A3FCA42-92C5-410F-AE7E-C2879A6D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1984657"/>
              <a:ext cx="3183180" cy="1013293"/>
            </a:xfrm>
            <a:custGeom>
              <a:avLst/>
              <a:gdLst>
                <a:gd name="T0" fmla="*/ 523 w 2821"/>
                <a:gd name="T1" fmla="*/ 0 h 898"/>
                <a:gd name="T2" fmla="*/ 2821 w 2821"/>
                <a:gd name="T3" fmla="*/ 0 h 898"/>
                <a:gd name="T4" fmla="*/ 2821 w 2821"/>
                <a:gd name="T5" fmla="*/ 898 h 898"/>
                <a:gd name="T6" fmla="*/ 0 w 2821"/>
                <a:gd name="T7" fmla="*/ 898 h 898"/>
                <a:gd name="T8" fmla="*/ 523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523" y="0"/>
                  </a:moveTo>
                  <a:lnTo>
                    <a:pt x="2821" y="0"/>
                  </a:lnTo>
                  <a:lnTo>
                    <a:pt x="2821" y="898"/>
                  </a:lnTo>
                  <a:lnTo>
                    <a:pt x="0" y="898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="" xmlns:a16="http://schemas.microsoft.com/office/drawing/2014/main" id="{D2A6FFE3-A024-4C1F-AC1D-2E88B2B6B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1984657"/>
              <a:ext cx="3183180" cy="1013293"/>
            </a:xfrm>
            <a:custGeom>
              <a:avLst/>
              <a:gdLst>
                <a:gd name="T0" fmla="*/ 523 w 2821"/>
                <a:gd name="T1" fmla="*/ 0 h 898"/>
                <a:gd name="T2" fmla="*/ 2821 w 2821"/>
                <a:gd name="T3" fmla="*/ 0 h 898"/>
                <a:gd name="T4" fmla="*/ 2821 w 2821"/>
                <a:gd name="T5" fmla="*/ 898 h 898"/>
                <a:gd name="T6" fmla="*/ 0 w 2821"/>
                <a:gd name="T7" fmla="*/ 898 h 898"/>
                <a:gd name="T8" fmla="*/ 523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523" y="0"/>
                  </a:moveTo>
                  <a:lnTo>
                    <a:pt x="2821" y="0"/>
                  </a:lnTo>
                  <a:lnTo>
                    <a:pt x="2821" y="898"/>
                  </a:lnTo>
                  <a:lnTo>
                    <a:pt x="0" y="898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17CA929E-894F-4E97-98C6-989BD0855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2706826"/>
              <a:ext cx="317077" cy="206495"/>
            </a:xfrm>
            <a:custGeom>
              <a:avLst/>
              <a:gdLst>
                <a:gd name="T0" fmla="*/ 281 w 281"/>
                <a:gd name="T1" fmla="*/ 0 h 183"/>
                <a:gd name="T2" fmla="*/ 0 w 281"/>
                <a:gd name="T3" fmla="*/ 106 h 183"/>
                <a:gd name="T4" fmla="*/ 281 w 281"/>
                <a:gd name="T5" fmla="*/ 183 h 183"/>
                <a:gd name="T6" fmla="*/ 281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281" y="0"/>
                  </a:moveTo>
                  <a:lnTo>
                    <a:pt x="0" y="106"/>
                  </a:lnTo>
                  <a:lnTo>
                    <a:pt x="281" y="183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5116AC97-2B73-4030-8653-8797F25FF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2706826"/>
              <a:ext cx="317077" cy="206495"/>
            </a:xfrm>
            <a:custGeom>
              <a:avLst/>
              <a:gdLst>
                <a:gd name="T0" fmla="*/ 281 w 281"/>
                <a:gd name="T1" fmla="*/ 0 h 183"/>
                <a:gd name="T2" fmla="*/ 0 w 281"/>
                <a:gd name="T3" fmla="*/ 106 h 183"/>
                <a:gd name="T4" fmla="*/ 281 w 281"/>
                <a:gd name="T5" fmla="*/ 183 h 183"/>
                <a:gd name="T6" fmla="*/ 281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281" y="0"/>
                  </a:moveTo>
                  <a:lnTo>
                    <a:pt x="0" y="106"/>
                  </a:lnTo>
                  <a:lnTo>
                    <a:pt x="281" y="183"/>
                  </a:lnTo>
                  <a:lnTo>
                    <a:pt x="2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0B202D5F-6352-4A34-8CDA-DDA9F321D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2156173"/>
              <a:ext cx="657850" cy="670263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C0DE90A0-1F20-44C4-ABB4-807F89F5B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925" y="1827811"/>
              <a:ext cx="1512038" cy="1326985"/>
            </a:xfrm>
            <a:custGeom>
              <a:avLst/>
              <a:gdLst>
                <a:gd name="T0" fmla="*/ 632 w 1340"/>
                <a:gd name="T1" fmla="*/ 0 h 1176"/>
                <a:gd name="T2" fmla="*/ 1340 w 1340"/>
                <a:gd name="T3" fmla="*/ 0 h 1176"/>
                <a:gd name="T4" fmla="*/ 710 w 1340"/>
                <a:gd name="T5" fmla="*/ 1176 h 1176"/>
                <a:gd name="T6" fmla="*/ 0 w 1340"/>
                <a:gd name="T7" fmla="*/ 1176 h 1176"/>
                <a:gd name="T8" fmla="*/ 632 w 1340"/>
                <a:gd name="T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1176">
                  <a:moveTo>
                    <a:pt x="632" y="0"/>
                  </a:moveTo>
                  <a:lnTo>
                    <a:pt x="1340" y="0"/>
                  </a:lnTo>
                  <a:lnTo>
                    <a:pt x="710" y="1176"/>
                  </a:lnTo>
                  <a:lnTo>
                    <a:pt x="0" y="1176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7BA9ADEF-9504-4C94-9C80-B2318D862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297" y="1484781"/>
              <a:ext cx="135406" cy="13315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9606B5B8-C45A-4BA4-BEA3-900106239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574" y="1550228"/>
              <a:ext cx="200853" cy="6657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5FE82E43-0629-4060-AC6F-69C3791CBF50}"/>
                </a:ext>
              </a:extLst>
            </p:cNvPr>
            <p:cNvGrpSpPr/>
            <p:nvPr/>
          </p:nvGrpSpPr>
          <p:grpSpPr>
            <a:xfrm>
              <a:off x="3556105" y="2184979"/>
              <a:ext cx="2019812" cy="612648"/>
              <a:chOff x="719666" y="2048993"/>
              <a:chExt cx="3288101" cy="723852"/>
            </a:xfrm>
          </p:grpSpPr>
          <p:sp>
            <p:nvSpPr>
              <p:cNvPr id="51" name="文本框 45">
                <a:extLst>
                  <a:ext uri="{FF2B5EF4-FFF2-40B4-BE49-F238E27FC236}">
                    <a16:creationId xmlns="" xmlns:a16="http://schemas.microsoft.com/office/drawing/2014/main" id="{30FBFDCB-0273-4F91-84C4-EA8C16789CBF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 fontScale="85000" lnSpcReduction="10000"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="" xmlns:a16="http://schemas.microsoft.com/office/drawing/2014/main" id="{D53B704A-AEB6-4637-A7DA-1423AAA4D5A8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3" name="千图PPT彼岸天：ID 8661124库_组合 52">
            <a:extLst>
              <a:ext uri="{FF2B5EF4-FFF2-40B4-BE49-F238E27FC236}">
                <a16:creationId xmlns="" xmlns:a16="http://schemas.microsoft.com/office/drawing/2014/main" id="{A1DEC502-2126-4747-A5D3-3AC6932E9F2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25613" y="2781301"/>
            <a:ext cx="3818462" cy="1328114"/>
            <a:chOff x="5925613" y="2781301"/>
            <a:chExt cx="3818462" cy="1328114"/>
          </a:xfrm>
        </p:grpSpPr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D75061FE-F98F-4B98-AC6B-8D640902E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037" y="2781301"/>
              <a:ext cx="226806" cy="261786"/>
            </a:xfrm>
            <a:custGeom>
              <a:avLst/>
              <a:gdLst>
                <a:gd name="T0" fmla="*/ 0 w 201"/>
                <a:gd name="T1" fmla="*/ 0 h 232"/>
                <a:gd name="T2" fmla="*/ 0 w 201"/>
                <a:gd name="T3" fmla="*/ 232 h 232"/>
                <a:gd name="T4" fmla="*/ 201 w 201"/>
                <a:gd name="T5" fmla="*/ 232 h 232"/>
                <a:gd name="T6" fmla="*/ 0 w 201"/>
                <a:gd name="T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32">
                  <a:moveTo>
                    <a:pt x="0" y="0"/>
                  </a:moveTo>
                  <a:lnTo>
                    <a:pt x="0" y="232"/>
                  </a:lnTo>
                  <a:lnTo>
                    <a:pt x="201" y="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D7B7E548-8A6F-4528-8188-61F89D29F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5" y="2938146"/>
              <a:ext cx="656721" cy="72329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50894B34-A296-41ED-8F8D-D604E7C4D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2938146"/>
              <a:ext cx="3183180" cy="1013293"/>
            </a:xfrm>
            <a:custGeom>
              <a:avLst/>
              <a:gdLst>
                <a:gd name="T0" fmla="*/ 2299 w 2821"/>
                <a:gd name="T1" fmla="*/ 0 h 898"/>
                <a:gd name="T2" fmla="*/ 0 w 2821"/>
                <a:gd name="T3" fmla="*/ 0 h 898"/>
                <a:gd name="T4" fmla="*/ 0 w 2821"/>
                <a:gd name="T5" fmla="*/ 898 h 898"/>
                <a:gd name="T6" fmla="*/ 2821 w 2821"/>
                <a:gd name="T7" fmla="*/ 898 h 898"/>
                <a:gd name="T8" fmla="*/ 2299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2299" y="0"/>
                  </a:moveTo>
                  <a:lnTo>
                    <a:pt x="0" y="0"/>
                  </a:lnTo>
                  <a:lnTo>
                    <a:pt x="0" y="898"/>
                  </a:lnTo>
                  <a:lnTo>
                    <a:pt x="2821" y="898"/>
                  </a:lnTo>
                  <a:lnTo>
                    <a:pt x="229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E132A958-B524-4034-8B6B-1E9E9A81A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2938146"/>
              <a:ext cx="3183180" cy="1013293"/>
            </a:xfrm>
            <a:custGeom>
              <a:avLst/>
              <a:gdLst>
                <a:gd name="T0" fmla="*/ 2299 w 2821"/>
                <a:gd name="T1" fmla="*/ 0 h 898"/>
                <a:gd name="T2" fmla="*/ 0 w 2821"/>
                <a:gd name="T3" fmla="*/ 0 h 898"/>
                <a:gd name="T4" fmla="*/ 0 w 2821"/>
                <a:gd name="T5" fmla="*/ 898 h 898"/>
                <a:gd name="T6" fmla="*/ 2821 w 2821"/>
                <a:gd name="T7" fmla="*/ 898 h 898"/>
                <a:gd name="T8" fmla="*/ 2299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2299" y="0"/>
                  </a:moveTo>
                  <a:lnTo>
                    <a:pt x="0" y="0"/>
                  </a:lnTo>
                  <a:lnTo>
                    <a:pt x="0" y="898"/>
                  </a:lnTo>
                  <a:lnTo>
                    <a:pt x="2821" y="898"/>
                  </a:lnTo>
                  <a:lnTo>
                    <a:pt x="22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1ECEC7AF-38B4-49B2-90A4-4027EA65F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3661443"/>
              <a:ext cx="317077" cy="205367"/>
            </a:xfrm>
            <a:custGeom>
              <a:avLst/>
              <a:gdLst>
                <a:gd name="T0" fmla="*/ 0 w 281"/>
                <a:gd name="T1" fmla="*/ 0 h 182"/>
                <a:gd name="T2" fmla="*/ 0 w 281"/>
                <a:gd name="T3" fmla="*/ 182 h 182"/>
                <a:gd name="T4" fmla="*/ 281 w 281"/>
                <a:gd name="T5" fmla="*/ 106 h 182"/>
                <a:gd name="T6" fmla="*/ 0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0" y="0"/>
                  </a:moveTo>
                  <a:lnTo>
                    <a:pt x="0" y="182"/>
                  </a:lnTo>
                  <a:lnTo>
                    <a:pt x="281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1F11F334-9F90-452B-A764-DC79695A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3661443"/>
              <a:ext cx="317077" cy="205367"/>
            </a:xfrm>
            <a:custGeom>
              <a:avLst/>
              <a:gdLst>
                <a:gd name="T0" fmla="*/ 0 w 281"/>
                <a:gd name="T1" fmla="*/ 0 h 182"/>
                <a:gd name="T2" fmla="*/ 0 w 281"/>
                <a:gd name="T3" fmla="*/ 182 h 182"/>
                <a:gd name="T4" fmla="*/ 281 w 281"/>
                <a:gd name="T5" fmla="*/ 106 h 182"/>
                <a:gd name="T6" fmla="*/ 0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0" y="0"/>
                  </a:moveTo>
                  <a:lnTo>
                    <a:pt x="0" y="182"/>
                  </a:lnTo>
                  <a:lnTo>
                    <a:pt x="281" y="10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36096C09-B84C-4D24-A658-A27F27716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613" y="3109661"/>
              <a:ext cx="657850" cy="67139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A2345E57-023F-4FA5-ABAE-4415CCCBB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037" y="2781301"/>
              <a:ext cx="1512038" cy="1328114"/>
            </a:xfrm>
            <a:custGeom>
              <a:avLst/>
              <a:gdLst>
                <a:gd name="T0" fmla="*/ 709 w 1340"/>
                <a:gd name="T1" fmla="*/ 0 h 1177"/>
                <a:gd name="T2" fmla="*/ 0 w 1340"/>
                <a:gd name="T3" fmla="*/ 0 h 1177"/>
                <a:gd name="T4" fmla="*/ 630 w 1340"/>
                <a:gd name="T5" fmla="*/ 1177 h 1177"/>
                <a:gd name="T6" fmla="*/ 1340 w 1340"/>
                <a:gd name="T7" fmla="*/ 1177 h 1177"/>
                <a:gd name="T8" fmla="*/ 709 w 1340"/>
                <a:gd name="T9" fmla="*/ 0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1177">
                  <a:moveTo>
                    <a:pt x="709" y="0"/>
                  </a:moveTo>
                  <a:lnTo>
                    <a:pt x="0" y="0"/>
                  </a:lnTo>
                  <a:lnTo>
                    <a:pt x="630" y="1177"/>
                  </a:lnTo>
                  <a:lnTo>
                    <a:pt x="1340" y="1177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45E4790E-6CE1-47E5-A878-9AFC2D123F08}"/>
                </a:ext>
              </a:extLst>
            </p:cNvPr>
            <p:cNvGrpSpPr/>
            <p:nvPr/>
          </p:nvGrpSpPr>
          <p:grpSpPr>
            <a:xfrm>
              <a:off x="6583462" y="3134532"/>
              <a:ext cx="2019812" cy="612648"/>
              <a:chOff x="719666" y="2048993"/>
              <a:chExt cx="3288101" cy="723852"/>
            </a:xfrm>
          </p:grpSpPr>
          <p:sp>
            <p:nvSpPr>
              <p:cNvPr id="49" name="文本框 48">
                <a:extLst>
                  <a:ext uri="{FF2B5EF4-FFF2-40B4-BE49-F238E27FC236}">
                    <a16:creationId xmlns="" xmlns:a16="http://schemas.microsoft.com/office/drawing/2014/main" id="{902035D7-F6B1-4AFF-9B3A-4A1F2EE3C0EC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 fontScale="85000" lnSpcReduction="10000"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="" xmlns:a16="http://schemas.microsoft.com/office/drawing/2014/main" id="{A66FFD86-6EA7-4144-8CB4-F9C947D56DD4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4" name="千图PPT彼岸天：ID 8661124库_组合 53">
            <a:extLst>
              <a:ext uri="{FF2B5EF4-FFF2-40B4-BE49-F238E27FC236}">
                <a16:creationId xmlns="" xmlns:a16="http://schemas.microsoft.com/office/drawing/2014/main" id="{E44A3286-2EE5-42D2-8373-4E2DB854D79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447925" y="3734788"/>
            <a:ext cx="3818462" cy="1328114"/>
            <a:chOff x="2447925" y="3734788"/>
            <a:chExt cx="3818462" cy="1328114"/>
          </a:xfrm>
        </p:grpSpPr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33804067-7416-4904-B551-060F3A0D0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158" y="3734788"/>
              <a:ext cx="226806" cy="262915"/>
            </a:xfrm>
            <a:custGeom>
              <a:avLst/>
              <a:gdLst>
                <a:gd name="T0" fmla="*/ 201 w 201"/>
                <a:gd name="T1" fmla="*/ 0 h 233"/>
                <a:gd name="T2" fmla="*/ 201 w 201"/>
                <a:gd name="T3" fmla="*/ 233 h 233"/>
                <a:gd name="T4" fmla="*/ 0 w 201"/>
                <a:gd name="T5" fmla="*/ 233 h 233"/>
                <a:gd name="T6" fmla="*/ 201 w 201"/>
                <a:gd name="T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33">
                  <a:moveTo>
                    <a:pt x="201" y="0"/>
                  </a:moveTo>
                  <a:lnTo>
                    <a:pt x="201" y="233"/>
                  </a:lnTo>
                  <a:lnTo>
                    <a:pt x="0" y="23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0FDF80F7-3C5C-487D-B419-41F96EF02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3892762"/>
              <a:ext cx="656721" cy="72216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C03D8823-311E-4F2A-A4D0-7058E922B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3892762"/>
              <a:ext cx="3183180" cy="1013293"/>
            </a:xfrm>
            <a:custGeom>
              <a:avLst/>
              <a:gdLst>
                <a:gd name="T0" fmla="*/ 523 w 2821"/>
                <a:gd name="T1" fmla="*/ 0 h 898"/>
                <a:gd name="T2" fmla="*/ 2821 w 2821"/>
                <a:gd name="T3" fmla="*/ 0 h 898"/>
                <a:gd name="T4" fmla="*/ 2821 w 2821"/>
                <a:gd name="T5" fmla="*/ 898 h 898"/>
                <a:gd name="T6" fmla="*/ 0 w 2821"/>
                <a:gd name="T7" fmla="*/ 898 h 898"/>
                <a:gd name="T8" fmla="*/ 523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523" y="0"/>
                  </a:moveTo>
                  <a:lnTo>
                    <a:pt x="2821" y="0"/>
                  </a:lnTo>
                  <a:lnTo>
                    <a:pt x="2821" y="898"/>
                  </a:lnTo>
                  <a:lnTo>
                    <a:pt x="0" y="898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="" xmlns:a16="http://schemas.microsoft.com/office/drawing/2014/main" id="{B01D4E20-1079-4B98-8AF6-74BDD9438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434" y="3892762"/>
              <a:ext cx="3183180" cy="1013293"/>
            </a:xfrm>
            <a:custGeom>
              <a:avLst/>
              <a:gdLst>
                <a:gd name="T0" fmla="*/ 523 w 2821"/>
                <a:gd name="T1" fmla="*/ 0 h 898"/>
                <a:gd name="T2" fmla="*/ 2821 w 2821"/>
                <a:gd name="T3" fmla="*/ 0 h 898"/>
                <a:gd name="T4" fmla="*/ 2821 w 2821"/>
                <a:gd name="T5" fmla="*/ 898 h 898"/>
                <a:gd name="T6" fmla="*/ 0 w 2821"/>
                <a:gd name="T7" fmla="*/ 898 h 898"/>
                <a:gd name="T8" fmla="*/ 523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523" y="0"/>
                  </a:moveTo>
                  <a:lnTo>
                    <a:pt x="2821" y="0"/>
                  </a:lnTo>
                  <a:lnTo>
                    <a:pt x="2821" y="898"/>
                  </a:lnTo>
                  <a:lnTo>
                    <a:pt x="0" y="898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5FF35AD5-AB50-46A9-947B-4668FF1E8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4614931"/>
              <a:ext cx="317077" cy="206495"/>
            </a:xfrm>
            <a:custGeom>
              <a:avLst/>
              <a:gdLst>
                <a:gd name="T0" fmla="*/ 281 w 281"/>
                <a:gd name="T1" fmla="*/ 0 h 183"/>
                <a:gd name="T2" fmla="*/ 0 w 281"/>
                <a:gd name="T3" fmla="*/ 106 h 183"/>
                <a:gd name="T4" fmla="*/ 281 w 281"/>
                <a:gd name="T5" fmla="*/ 183 h 183"/>
                <a:gd name="T6" fmla="*/ 281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281" y="0"/>
                  </a:moveTo>
                  <a:lnTo>
                    <a:pt x="0" y="106"/>
                  </a:lnTo>
                  <a:lnTo>
                    <a:pt x="281" y="183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9304E2A3-9A5B-4952-A442-83CEDDAA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4614931"/>
              <a:ext cx="317077" cy="206495"/>
            </a:xfrm>
            <a:custGeom>
              <a:avLst/>
              <a:gdLst>
                <a:gd name="T0" fmla="*/ 281 w 281"/>
                <a:gd name="T1" fmla="*/ 0 h 183"/>
                <a:gd name="T2" fmla="*/ 0 w 281"/>
                <a:gd name="T3" fmla="*/ 106 h 183"/>
                <a:gd name="T4" fmla="*/ 281 w 281"/>
                <a:gd name="T5" fmla="*/ 183 h 183"/>
                <a:gd name="T6" fmla="*/ 281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281" y="0"/>
                  </a:moveTo>
                  <a:lnTo>
                    <a:pt x="0" y="106"/>
                  </a:lnTo>
                  <a:lnTo>
                    <a:pt x="281" y="183"/>
                  </a:lnTo>
                  <a:lnTo>
                    <a:pt x="2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D2EAB5D6-DFAB-43FF-AF3C-8DA59A503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7" y="4063149"/>
              <a:ext cx="657850" cy="67139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C671AFEC-3BFD-4499-9D66-45469B9E9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925" y="3734788"/>
              <a:ext cx="1512038" cy="1328114"/>
            </a:xfrm>
            <a:custGeom>
              <a:avLst/>
              <a:gdLst>
                <a:gd name="T0" fmla="*/ 632 w 1340"/>
                <a:gd name="T1" fmla="*/ 0 h 1177"/>
                <a:gd name="T2" fmla="*/ 1340 w 1340"/>
                <a:gd name="T3" fmla="*/ 0 h 1177"/>
                <a:gd name="T4" fmla="*/ 710 w 1340"/>
                <a:gd name="T5" fmla="*/ 1177 h 1177"/>
                <a:gd name="T6" fmla="*/ 0 w 1340"/>
                <a:gd name="T7" fmla="*/ 1177 h 1177"/>
                <a:gd name="T8" fmla="*/ 632 w 1340"/>
                <a:gd name="T9" fmla="*/ 0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1177">
                  <a:moveTo>
                    <a:pt x="632" y="0"/>
                  </a:moveTo>
                  <a:lnTo>
                    <a:pt x="1340" y="0"/>
                  </a:lnTo>
                  <a:lnTo>
                    <a:pt x="710" y="1177"/>
                  </a:lnTo>
                  <a:lnTo>
                    <a:pt x="0" y="1177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C8EFBD6F-7810-4C95-A396-137A2688DE56}"/>
                </a:ext>
              </a:extLst>
            </p:cNvPr>
            <p:cNvGrpSpPr/>
            <p:nvPr/>
          </p:nvGrpSpPr>
          <p:grpSpPr>
            <a:xfrm>
              <a:off x="3556105" y="4084084"/>
              <a:ext cx="2019812" cy="612648"/>
              <a:chOff x="719666" y="2048993"/>
              <a:chExt cx="3288101" cy="723852"/>
            </a:xfrm>
          </p:grpSpPr>
          <p:sp>
            <p:nvSpPr>
              <p:cNvPr id="47" name="文本框 51">
                <a:extLst>
                  <a:ext uri="{FF2B5EF4-FFF2-40B4-BE49-F238E27FC236}">
                    <a16:creationId xmlns="" xmlns:a16="http://schemas.microsoft.com/office/drawing/2014/main" id="{27DB9501-87A4-48A2-A203-33BEC3576F5B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 fontScale="85000" lnSpcReduction="10000"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DFC40D49-458A-48DE-ADD5-8101935F0EF9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5" name="千图PPT彼岸天：ID 8661124库_组合 54">
            <a:extLst>
              <a:ext uri="{FF2B5EF4-FFF2-40B4-BE49-F238E27FC236}">
                <a16:creationId xmlns="" xmlns:a16="http://schemas.microsoft.com/office/drawing/2014/main" id="{DD4A4D8F-82D2-4385-A673-E896B5CE206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925613" y="4689406"/>
            <a:ext cx="3818462" cy="1326985"/>
            <a:chOff x="5925613" y="4689406"/>
            <a:chExt cx="3818462" cy="1326985"/>
          </a:xfrm>
        </p:grpSpPr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C7D6731E-D75A-49F0-8BC9-FFC1A480D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037" y="4689406"/>
              <a:ext cx="226806" cy="261786"/>
            </a:xfrm>
            <a:custGeom>
              <a:avLst/>
              <a:gdLst>
                <a:gd name="T0" fmla="*/ 0 w 201"/>
                <a:gd name="T1" fmla="*/ 0 h 232"/>
                <a:gd name="T2" fmla="*/ 0 w 201"/>
                <a:gd name="T3" fmla="*/ 232 h 232"/>
                <a:gd name="T4" fmla="*/ 201 w 201"/>
                <a:gd name="T5" fmla="*/ 232 h 232"/>
                <a:gd name="T6" fmla="*/ 0 w 201"/>
                <a:gd name="T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32">
                  <a:moveTo>
                    <a:pt x="0" y="0"/>
                  </a:moveTo>
                  <a:lnTo>
                    <a:pt x="0" y="232"/>
                  </a:lnTo>
                  <a:lnTo>
                    <a:pt x="201" y="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27D5A0C5-69D5-497D-9E5B-4E284973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5" y="4846251"/>
              <a:ext cx="656721" cy="72216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C1FA8666-2493-4A97-A4B8-21914FD00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4846251"/>
              <a:ext cx="3183180" cy="1013293"/>
            </a:xfrm>
            <a:custGeom>
              <a:avLst/>
              <a:gdLst>
                <a:gd name="T0" fmla="*/ 2299 w 2821"/>
                <a:gd name="T1" fmla="*/ 0 h 898"/>
                <a:gd name="T2" fmla="*/ 0 w 2821"/>
                <a:gd name="T3" fmla="*/ 0 h 898"/>
                <a:gd name="T4" fmla="*/ 0 w 2821"/>
                <a:gd name="T5" fmla="*/ 898 h 898"/>
                <a:gd name="T6" fmla="*/ 2821 w 2821"/>
                <a:gd name="T7" fmla="*/ 898 h 898"/>
                <a:gd name="T8" fmla="*/ 2299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2299" y="0"/>
                  </a:moveTo>
                  <a:lnTo>
                    <a:pt x="0" y="0"/>
                  </a:lnTo>
                  <a:lnTo>
                    <a:pt x="0" y="898"/>
                  </a:lnTo>
                  <a:lnTo>
                    <a:pt x="2821" y="898"/>
                  </a:lnTo>
                  <a:lnTo>
                    <a:pt x="229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C741AA8A-D063-4D2F-A2EE-1721CBB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4846251"/>
              <a:ext cx="3183180" cy="1013293"/>
            </a:xfrm>
            <a:custGeom>
              <a:avLst/>
              <a:gdLst>
                <a:gd name="T0" fmla="*/ 2299 w 2821"/>
                <a:gd name="T1" fmla="*/ 0 h 898"/>
                <a:gd name="T2" fmla="*/ 0 w 2821"/>
                <a:gd name="T3" fmla="*/ 0 h 898"/>
                <a:gd name="T4" fmla="*/ 0 w 2821"/>
                <a:gd name="T5" fmla="*/ 898 h 898"/>
                <a:gd name="T6" fmla="*/ 2821 w 2821"/>
                <a:gd name="T7" fmla="*/ 898 h 898"/>
                <a:gd name="T8" fmla="*/ 2299 w 2821"/>
                <a:gd name="T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1" h="898">
                  <a:moveTo>
                    <a:pt x="2299" y="0"/>
                  </a:moveTo>
                  <a:lnTo>
                    <a:pt x="0" y="0"/>
                  </a:lnTo>
                  <a:lnTo>
                    <a:pt x="0" y="898"/>
                  </a:lnTo>
                  <a:lnTo>
                    <a:pt x="2821" y="898"/>
                  </a:lnTo>
                  <a:lnTo>
                    <a:pt x="22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150142D5-D077-4972-91CC-DE1A18BFA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5568420"/>
              <a:ext cx="317077" cy="206495"/>
            </a:xfrm>
            <a:custGeom>
              <a:avLst/>
              <a:gdLst>
                <a:gd name="T0" fmla="*/ 0 w 281"/>
                <a:gd name="T1" fmla="*/ 0 h 183"/>
                <a:gd name="T2" fmla="*/ 0 w 281"/>
                <a:gd name="T3" fmla="*/ 183 h 183"/>
                <a:gd name="T4" fmla="*/ 281 w 281"/>
                <a:gd name="T5" fmla="*/ 106 h 183"/>
                <a:gd name="T6" fmla="*/ 0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0" y="0"/>
                  </a:moveTo>
                  <a:lnTo>
                    <a:pt x="0" y="183"/>
                  </a:lnTo>
                  <a:lnTo>
                    <a:pt x="281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751A6BA6-C88C-4631-BFCE-AD691763B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387" y="5568420"/>
              <a:ext cx="317077" cy="206495"/>
            </a:xfrm>
            <a:custGeom>
              <a:avLst/>
              <a:gdLst>
                <a:gd name="T0" fmla="*/ 0 w 281"/>
                <a:gd name="T1" fmla="*/ 0 h 183"/>
                <a:gd name="T2" fmla="*/ 0 w 281"/>
                <a:gd name="T3" fmla="*/ 183 h 183"/>
                <a:gd name="T4" fmla="*/ 281 w 281"/>
                <a:gd name="T5" fmla="*/ 106 h 183"/>
                <a:gd name="T6" fmla="*/ 0 w 281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3">
                  <a:moveTo>
                    <a:pt x="0" y="0"/>
                  </a:moveTo>
                  <a:lnTo>
                    <a:pt x="0" y="183"/>
                  </a:lnTo>
                  <a:lnTo>
                    <a:pt x="281" y="10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05DB7824-A14C-4E4F-AEE5-DDBEBFC6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613" y="5017767"/>
              <a:ext cx="657850" cy="670263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F564A7CF-5357-4D91-B92C-FAE30CC3E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037" y="4689406"/>
              <a:ext cx="1512038" cy="1326985"/>
            </a:xfrm>
            <a:custGeom>
              <a:avLst/>
              <a:gdLst>
                <a:gd name="T0" fmla="*/ 709 w 1340"/>
                <a:gd name="T1" fmla="*/ 0 h 1176"/>
                <a:gd name="T2" fmla="*/ 0 w 1340"/>
                <a:gd name="T3" fmla="*/ 0 h 1176"/>
                <a:gd name="T4" fmla="*/ 630 w 1340"/>
                <a:gd name="T5" fmla="*/ 1176 h 1176"/>
                <a:gd name="T6" fmla="*/ 1340 w 1340"/>
                <a:gd name="T7" fmla="*/ 1176 h 1176"/>
                <a:gd name="T8" fmla="*/ 709 w 1340"/>
                <a:gd name="T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1176">
                  <a:moveTo>
                    <a:pt x="709" y="0"/>
                  </a:moveTo>
                  <a:lnTo>
                    <a:pt x="0" y="0"/>
                  </a:lnTo>
                  <a:lnTo>
                    <a:pt x="630" y="1176"/>
                  </a:lnTo>
                  <a:lnTo>
                    <a:pt x="1340" y="1176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/>
                  </a:solidFill>
                  <a:latin typeface="Impact" panose="020B0806030902050204" pitchFamily="34" charset="0"/>
                </a:rPr>
                <a:t>4</a:t>
              </a: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EBEF1D4F-33FF-4D19-8AFC-88BFA590A733}"/>
                </a:ext>
              </a:extLst>
            </p:cNvPr>
            <p:cNvGrpSpPr/>
            <p:nvPr/>
          </p:nvGrpSpPr>
          <p:grpSpPr>
            <a:xfrm>
              <a:off x="6583462" y="5033637"/>
              <a:ext cx="2019812" cy="612648"/>
              <a:chOff x="719666" y="2048993"/>
              <a:chExt cx="3288101" cy="723852"/>
            </a:xfrm>
          </p:grpSpPr>
          <p:sp>
            <p:nvSpPr>
              <p:cNvPr id="45" name="文本框 54">
                <a:extLst>
                  <a:ext uri="{FF2B5EF4-FFF2-40B4-BE49-F238E27FC236}">
                    <a16:creationId xmlns="" xmlns:a16="http://schemas.microsoft.com/office/drawing/2014/main" id="{41971748-D5A8-49C6-AEDF-79FC12D87AA4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 fontScale="85000" lnSpcReduction="10000"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FE988758-D050-40F7-8349-88C85D001DAD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5156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="" xmlns:a16="http://schemas.microsoft.com/office/drawing/2014/main" id="{E6EC079D-26D9-4050-92E0-2A136055031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787487" y="1268760"/>
            <a:ext cx="4640923" cy="4765920"/>
            <a:chOff x="3787487" y="1379315"/>
            <a:chExt cx="4640923" cy="4765920"/>
          </a:xfrm>
        </p:grpSpPr>
        <p:grpSp>
          <p:nvGrpSpPr>
            <p:cNvPr id="13" name="Group 5">
              <a:extLst>
                <a:ext uri="{FF2B5EF4-FFF2-40B4-BE49-F238E27FC236}">
                  <a16:creationId xmlns="" xmlns:a16="http://schemas.microsoft.com/office/drawing/2014/main" id="{0F8409A6-095C-47E9-888B-CD02860010A5}"/>
                </a:ext>
              </a:extLst>
            </p:cNvPr>
            <p:cNvGrpSpPr/>
            <p:nvPr/>
          </p:nvGrpSpPr>
          <p:grpSpPr>
            <a:xfrm>
              <a:off x="3787487" y="2880964"/>
              <a:ext cx="2145129" cy="1702252"/>
              <a:chOff x="3787487" y="2880964"/>
              <a:chExt cx="2145129" cy="1702252"/>
            </a:xfrm>
          </p:grpSpPr>
          <p:sp>
            <p:nvSpPr>
              <p:cNvPr id="23" name="Freeform: Shape 15">
                <a:extLst>
                  <a:ext uri="{FF2B5EF4-FFF2-40B4-BE49-F238E27FC236}">
                    <a16:creationId xmlns="" xmlns:a16="http://schemas.microsoft.com/office/drawing/2014/main" id="{08A16F4A-1CF3-4F1F-AA5C-D31EA6E660D2}"/>
                  </a:ext>
                </a:extLst>
              </p:cNvPr>
              <p:cNvSpPr/>
              <p:nvPr/>
            </p:nvSpPr>
            <p:spPr>
              <a:xfrm>
                <a:off x="4230365" y="2880964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16">
                <a:extLst>
                  <a:ext uri="{FF2B5EF4-FFF2-40B4-BE49-F238E27FC236}">
                    <a16:creationId xmlns="" xmlns:a16="http://schemas.microsoft.com/office/drawing/2014/main" id="{56AE8021-C765-4607-9701-5639A2D74574}"/>
                  </a:ext>
                </a:extLst>
              </p:cNvPr>
              <p:cNvSpPr/>
              <p:nvPr/>
            </p:nvSpPr>
            <p:spPr>
              <a:xfrm>
                <a:off x="3787487" y="3360615"/>
                <a:ext cx="952500" cy="7429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6">
              <a:extLst>
                <a:ext uri="{FF2B5EF4-FFF2-40B4-BE49-F238E27FC236}">
                  <a16:creationId xmlns="" xmlns:a16="http://schemas.microsoft.com/office/drawing/2014/main" id="{65B722C3-1E83-4F3C-BFC2-2F0162EA42B1}"/>
                </a:ext>
              </a:extLst>
            </p:cNvPr>
            <p:cNvGrpSpPr/>
            <p:nvPr/>
          </p:nvGrpSpPr>
          <p:grpSpPr>
            <a:xfrm>
              <a:off x="5240137" y="1379315"/>
              <a:ext cx="1702252" cy="2189739"/>
              <a:chOff x="5240137" y="1379315"/>
              <a:chExt cx="1702252" cy="2189739"/>
            </a:xfrm>
          </p:grpSpPr>
          <p:sp>
            <p:nvSpPr>
              <p:cNvPr id="21" name="Freeform: Shape 13">
                <a:extLst>
                  <a:ext uri="{FF2B5EF4-FFF2-40B4-BE49-F238E27FC236}">
                    <a16:creationId xmlns="" xmlns:a16="http://schemas.microsoft.com/office/drawing/2014/main" id="{1DB1B767-3495-4743-A8C6-560835107F88}"/>
                  </a:ext>
                </a:extLst>
              </p:cNvPr>
              <p:cNvSpPr/>
              <p:nvPr/>
            </p:nvSpPr>
            <p:spPr>
              <a:xfrm rot="16200000" flipH="1" flipV="1">
                <a:off x="5240137" y="1866803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="" xmlns:a16="http://schemas.microsoft.com/office/drawing/2014/main" id="{DC7BDCD3-73BD-46B2-8138-B33FC5CEABDA}"/>
                  </a:ext>
                </a:extLst>
              </p:cNvPr>
              <p:cNvSpPr/>
              <p:nvPr/>
            </p:nvSpPr>
            <p:spPr>
              <a:xfrm rot="5400000">
                <a:off x="5624485" y="1484090"/>
                <a:ext cx="952500" cy="7429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7">
              <a:extLst>
                <a:ext uri="{FF2B5EF4-FFF2-40B4-BE49-F238E27FC236}">
                  <a16:creationId xmlns="" xmlns:a16="http://schemas.microsoft.com/office/drawing/2014/main" id="{7E9E3134-0A9D-4BD7-9741-C61DF1D7C437}"/>
                </a:ext>
              </a:extLst>
            </p:cNvPr>
            <p:cNvGrpSpPr/>
            <p:nvPr/>
          </p:nvGrpSpPr>
          <p:grpSpPr>
            <a:xfrm>
              <a:off x="5249610" y="3936548"/>
              <a:ext cx="1702252" cy="2208687"/>
              <a:chOff x="5249610" y="3936548"/>
              <a:chExt cx="1702252" cy="2208687"/>
            </a:xfrm>
          </p:grpSpPr>
          <p:sp>
            <p:nvSpPr>
              <p:cNvPr id="19" name="Freeform: Shape 11">
                <a:extLst>
                  <a:ext uri="{FF2B5EF4-FFF2-40B4-BE49-F238E27FC236}">
                    <a16:creationId xmlns="" xmlns:a16="http://schemas.microsoft.com/office/drawing/2014/main" id="{41039A66-A48D-4050-83AB-B842F28FD60E}"/>
                  </a:ext>
                </a:extLst>
              </p:cNvPr>
              <p:cNvSpPr/>
              <p:nvPr/>
            </p:nvSpPr>
            <p:spPr>
              <a:xfrm rot="16200000">
                <a:off x="5249610" y="3936548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Oval 12">
                <a:extLst>
                  <a:ext uri="{FF2B5EF4-FFF2-40B4-BE49-F238E27FC236}">
                    <a16:creationId xmlns="" xmlns:a16="http://schemas.microsoft.com/office/drawing/2014/main" id="{1F447B0B-1D0A-4F76-AC3E-E88D83CE7E28}"/>
                  </a:ext>
                </a:extLst>
              </p:cNvPr>
              <p:cNvSpPr/>
              <p:nvPr/>
            </p:nvSpPr>
            <p:spPr>
              <a:xfrm rot="5400000">
                <a:off x="5657847" y="5297510"/>
                <a:ext cx="952500" cy="7429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8">
              <a:extLst>
                <a:ext uri="{FF2B5EF4-FFF2-40B4-BE49-F238E27FC236}">
                  <a16:creationId xmlns="" xmlns:a16="http://schemas.microsoft.com/office/drawing/2014/main" id="{6C8A90F7-58D5-41E2-BD1A-593249C2AA09}"/>
                </a:ext>
              </a:extLst>
            </p:cNvPr>
            <p:cNvGrpSpPr/>
            <p:nvPr/>
          </p:nvGrpSpPr>
          <p:grpSpPr>
            <a:xfrm>
              <a:off x="6259383" y="2911149"/>
              <a:ext cx="2169027" cy="1702252"/>
              <a:chOff x="6259383" y="2911149"/>
              <a:chExt cx="2169027" cy="1702252"/>
            </a:xfrm>
          </p:grpSpPr>
          <p:sp>
            <p:nvSpPr>
              <p:cNvPr id="17" name="Freeform: Shape 9">
                <a:extLst>
                  <a:ext uri="{FF2B5EF4-FFF2-40B4-BE49-F238E27FC236}">
                    <a16:creationId xmlns="" xmlns:a16="http://schemas.microsoft.com/office/drawing/2014/main" id="{314CD52F-AA7E-4B31-B1F5-31600E5812F6}"/>
                  </a:ext>
                </a:extLst>
              </p:cNvPr>
              <p:cNvSpPr/>
              <p:nvPr/>
            </p:nvSpPr>
            <p:spPr>
              <a:xfrm flipH="1" flipV="1">
                <a:off x="6259383" y="2911149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Oval 10">
                <a:extLst>
                  <a:ext uri="{FF2B5EF4-FFF2-40B4-BE49-F238E27FC236}">
                    <a16:creationId xmlns="" xmlns:a16="http://schemas.microsoft.com/office/drawing/2014/main" id="{3C7DBBBA-C9FE-4181-93A6-8DD8D006AC28}"/>
                  </a:ext>
                </a:extLst>
              </p:cNvPr>
              <p:cNvSpPr/>
              <p:nvPr/>
            </p:nvSpPr>
            <p:spPr>
              <a:xfrm>
                <a:off x="7475910" y="3358905"/>
                <a:ext cx="952500" cy="7429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FC33D058-CD7D-4CF5-9862-6B6892025DD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667" y="1949236"/>
            <a:ext cx="2903714" cy="828817"/>
            <a:chOff x="719667" y="1949236"/>
            <a:chExt cx="2903714" cy="828817"/>
          </a:xfrm>
        </p:grpSpPr>
        <p:sp>
          <p:nvSpPr>
            <p:cNvPr id="5" name="TextBox 30">
              <a:extLst>
                <a:ext uri="{FF2B5EF4-FFF2-40B4-BE49-F238E27FC236}">
                  <a16:creationId xmlns="" xmlns:a16="http://schemas.microsoft.com/office/drawing/2014/main" id="{5677F05A-82FD-4426-80C7-48DBA2B15DE8}"/>
                </a:ext>
              </a:extLst>
            </p:cNvPr>
            <p:cNvSpPr txBox="1"/>
            <p:nvPr/>
          </p:nvSpPr>
          <p:spPr>
            <a:xfrm>
              <a:off x="719667" y="2257013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6" name="TextBox 31">
              <a:extLst>
                <a:ext uri="{FF2B5EF4-FFF2-40B4-BE49-F238E27FC236}">
                  <a16:creationId xmlns="" xmlns:a16="http://schemas.microsoft.com/office/drawing/2014/main" id="{100F1EF0-4E8F-43A1-8CCC-407B1868D881}"/>
                </a:ext>
              </a:extLst>
            </p:cNvPr>
            <p:cNvSpPr txBox="1"/>
            <p:nvPr/>
          </p:nvSpPr>
          <p:spPr>
            <a:xfrm>
              <a:off x="2084498" y="1949236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="" xmlns:a16="http://schemas.microsoft.com/office/drawing/2014/main" id="{9CA4910C-DA5A-49D9-A289-A824DDE4B24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1509" y="4596890"/>
            <a:ext cx="2911872" cy="828817"/>
            <a:chOff x="711509" y="4596890"/>
            <a:chExt cx="2911872" cy="828817"/>
          </a:xfrm>
        </p:grpSpPr>
        <p:sp>
          <p:nvSpPr>
            <p:cNvPr id="7" name="TextBox 33">
              <a:extLst>
                <a:ext uri="{FF2B5EF4-FFF2-40B4-BE49-F238E27FC236}">
                  <a16:creationId xmlns="" xmlns:a16="http://schemas.microsoft.com/office/drawing/2014/main" id="{7C62741D-04AD-4723-A324-B48AA9B6FF79}"/>
                </a:ext>
              </a:extLst>
            </p:cNvPr>
            <p:cNvSpPr txBox="1"/>
            <p:nvPr/>
          </p:nvSpPr>
          <p:spPr>
            <a:xfrm>
              <a:off x="711509" y="4904667"/>
              <a:ext cx="2911872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8" name="TextBox 34">
              <a:extLst>
                <a:ext uri="{FF2B5EF4-FFF2-40B4-BE49-F238E27FC236}">
                  <a16:creationId xmlns="" xmlns:a16="http://schemas.microsoft.com/office/drawing/2014/main" id="{9BBB3001-F6DE-43C4-BCB2-16C035C724B0}"/>
                </a:ext>
              </a:extLst>
            </p:cNvPr>
            <p:cNvSpPr txBox="1"/>
            <p:nvPr/>
          </p:nvSpPr>
          <p:spPr>
            <a:xfrm>
              <a:off x="2084498" y="4596890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="" xmlns:a16="http://schemas.microsoft.com/office/drawing/2014/main" id="{D4CB5D7B-5728-4D28-B96C-C9E733ACD54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559144" y="1918458"/>
            <a:ext cx="2903714" cy="859595"/>
            <a:chOff x="8559144" y="1918458"/>
            <a:chExt cx="2903714" cy="859595"/>
          </a:xfrm>
        </p:grpSpPr>
        <p:sp>
          <p:nvSpPr>
            <p:cNvPr id="9" name="TextBox 36">
              <a:extLst>
                <a:ext uri="{FF2B5EF4-FFF2-40B4-BE49-F238E27FC236}">
                  <a16:creationId xmlns="" xmlns:a16="http://schemas.microsoft.com/office/drawing/2014/main" id="{321477C4-6B84-4F73-B647-B9DB182D297F}"/>
                </a:ext>
              </a:extLst>
            </p:cNvPr>
            <p:cNvSpPr txBox="1"/>
            <p:nvPr/>
          </p:nvSpPr>
          <p:spPr>
            <a:xfrm>
              <a:off x="8559144" y="2257013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10" name="TextBox 37">
              <a:extLst>
                <a:ext uri="{FF2B5EF4-FFF2-40B4-BE49-F238E27FC236}">
                  <a16:creationId xmlns="" xmlns:a16="http://schemas.microsoft.com/office/drawing/2014/main" id="{274AEB38-5BEE-4BEC-B977-B6291FCEE275}"/>
                </a:ext>
              </a:extLst>
            </p:cNvPr>
            <p:cNvSpPr txBox="1"/>
            <p:nvPr/>
          </p:nvSpPr>
          <p:spPr>
            <a:xfrm>
              <a:off x="8559144" y="1918458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="" xmlns:a16="http://schemas.microsoft.com/office/drawing/2014/main" id="{8B4E143A-73BF-4587-8A1A-3B37F1D9464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572730" y="4566112"/>
            <a:ext cx="2903714" cy="859595"/>
            <a:chOff x="8572730" y="4566112"/>
            <a:chExt cx="2903714" cy="859595"/>
          </a:xfrm>
        </p:grpSpPr>
        <p:sp>
          <p:nvSpPr>
            <p:cNvPr id="11" name="TextBox 39">
              <a:extLst>
                <a:ext uri="{FF2B5EF4-FFF2-40B4-BE49-F238E27FC236}">
                  <a16:creationId xmlns="" xmlns:a16="http://schemas.microsoft.com/office/drawing/2014/main" id="{819B7F6C-46C8-4CEE-B401-249BB991C16F}"/>
                </a:ext>
              </a:extLst>
            </p:cNvPr>
            <p:cNvSpPr txBox="1"/>
            <p:nvPr/>
          </p:nvSpPr>
          <p:spPr>
            <a:xfrm>
              <a:off x="8572730" y="4904667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12" name="TextBox 40">
              <a:extLst>
                <a:ext uri="{FF2B5EF4-FFF2-40B4-BE49-F238E27FC236}">
                  <a16:creationId xmlns="" xmlns:a16="http://schemas.microsoft.com/office/drawing/2014/main" id="{F20FA16A-23B5-455A-AD42-BAF4E29F5D21}"/>
                </a:ext>
              </a:extLst>
            </p:cNvPr>
            <p:cNvSpPr txBox="1"/>
            <p:nvPr/>
          </p:nvSpPr>
          <p:spPr>
            <a:xfrm>
              <a:off x="8572730" y="4566112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accent6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55639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5683BB-E94F-44CE-A13C-0D0FE569A56C}"/>
              </a:ext>
            </a:extLst>
          </p:cNvPr>
          <p:cNvSpPr/>
          <p:nvPr/>
        </p:nvSpPr>
        <p:spPr>
          <a:xfrm>
            <a:off x="4013635" y="2908300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7E6C8D01-58E6-4C41-BEA6-88F9F7232B93}"/>
              </a:ext>
            </a:extLst>
          </p:cNvPr>
          <p:cNvSpPr txBox="1"/>
          <p:nvPr/>
        </p:nvSpPr>
        <p:spPr>
          <a:xfrm>
            <a:off x="4217802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87858F34-3497-4427-BF3C-B8F2A4A5FC1C}"/>
              </a:ext>
            </a:extLst>
          </p:cNvPr>
          <p:cNvSpPr txBox="1"/>
          <p:nvPr/>
        </p:nvSpPr>
        <p:spPr>
          <a:xfrm>
            <a:off x="6094465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37BC8841-8B99-494E-AD22-5A67DCAE6A8A}"/>
              </a:ext>
            </a:extLst>
          </p:cNvPr>
          <p:cNvSpPr txBox="1"/>
          <p:nvPr/>
        </p:nvSpPr>
        <p:spPr>
          <a:xfrm>
            <a:off x="4217802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F4477E4E-ECFE-4FF2-B1D2-010124931EF6}"/>
              </a:ext>
            </a:extLst>
          </p:cNvPr>
          <p:cNvSpPr txBox="1"/>
          <p:nvPr/>
        </p:nvSpPr>
        <p:spPr>
          <a:xfrm>
            <a:off x="6094465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9B5611D-6B31-4159-B94E-37C66C5AA328}"/>
              </a:ext>
            </a:extLst>
          </p:cNvPr>
          <p:cNvGrpSpPr/>
          <p:nvPr/>
        </p:nvGrpSpPr>
        <p:grpSpPr>
          <a:xfrm>
            <a:off x="1540640" y="1862879"/>
            <a:ext cx="4517261" cy="988629"/>
            <a:chOff x="3974544" y="1008636"/>
            <a:chExt cx="3387946" cy="741472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CDFDEC9C-F2E9-4308-854B-B2BF295844AC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14" name="椭圆 13">
                <a:extLst>
                  <a:ext uri="{FF2B5EF4-FFF2-40B4-BE49-F238E27FC236}">
                    <a16:creationId xmlns="" xmlns:a16="http://schemas.microsoft.com/office/drawing/2014/main" id="{DED5BF98-9CE9-4F7D-8DE3-8C235D2CD8C8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同心圆 69">
                <a:extLst>
                  <a:ext uri="{FF2B5EF4-FFF2-40B4-BE49-F238E27FC236}">
                    <a16:creationId xmlns="" xmlns:a16="http://schemas.microsoft.com/office/drawing/2014/main" id="{9D338427-7927-41C9-975D-51C9C2D4DF49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="" xmlns:a16="http://schemas.microsoft.com/office/drawing/2014/main" id="{AFE223E1-98AD-4A77-B2ED-97C6462E12ED}"/>
                </a:ext>
              </a:extLst>
            </p:cNvPr>
            <p:cNvGrpSpPr/>
            <p:nvPr/>
          </p:nvGrpSpPr>
          <p:grpSpPr>
            <a:xfrm>
              <a:off x="4039521" y="1170991"/>
              <a:ext cx="3322969" cy="530915"/>
              <a:chOff x="1598315" y="1418185"/>
              <a:chExt cx="4430626" cy="707886"/>
            </a:xfrm>
          </p:grpSpPr>
          <p:sp>
            <p:nvSpPr>
              <p:cNvPr id="10" name="TextBox 6">
                <a:extLst>
                  <a:ext uri="{FF2B5EF4-FFF2-40B4-BE49-F238E27FC236}">
                    <a16:creationId xmlns="" xmlns:a16="http://schemas.microsoft.com/office/drawing/2014/main" id="{164289D1-2F80-4C14-BB4D-03A8EB5926B4}"/>
                  </a:ext>
                </a:extLst>
              </p:cNvPr>
              <p:cNvSpPr txBox="1"/>
              <p:nvPr/>
            </p:nvSpPr>
            <p:spPr>
              <a:xfrm>
                <a:off x="1598315" y="1418185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01</a:t>
                </a:r>
              </a:p>
            </p:txBody>
          </p:sp>
          <p:grpSp>
            <p:nvGrpSpPr>
              <p:cNvPr id="11" name="Group 7">
                <a:extLst>
                  <a:ext uri="{FF2B5EF4-FFF2-40B4-BE49-F238E27FC236}">
                    <a16:creationId xmlns="" xmlns:a16="http://schemas.microsoft.com/office/drawing/2014/main" id="{6AEEACD0-9C90-46E3-8A9D-2676AB874A4E}"/>
                  </a:ext>
                </a:extLst>
              </p:cNvPr>
              <p:cNvGrpSpPr/>
              <p:nvPr/>
            </p:nvGrpSpPr>
            <p:grpSpPr>
              <a:xfrm>
                <a:off x="2066367" y="1529264"/>
                <a:ext cx="3962574" cy="563232"/>
                <a:chOff x="3943834" y="704409"/>
                <a:chExt cx="3962574" cy="563232"/>
              </a:xfrm>
            </p:grpSpPr>
            <p:sp>
              <p:nvSpPr>
                <p:cNvPr id="12" name="TextBox 8">
                  <a:extLst>
                    <a:ext uri="{FF2B5EF4-FFF2-40B4-BE49-F238E27FC236}">
                      <a16:creationId xmlns="" xmlns:a16="http://schemas.microsoft.com/office/drawing/2014/main" id="{AF624B1B-5D28-40C3-B1E3-FB8186F0C655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13" name="TextBox 9">
                  <a:extLst>
                    <a:ext uri="{FF2B5EF4-FFF2-40B4-BE49-F238E27FC236}">
                      <a16:creationId xmlns="" xmlns:a16="http://schemas.microsoft.com/office/drawing/2014/main" id="{CCC40765-77F5-4FCC-89FF-F0F774A2371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CAA221B2-D33D-49A8-9639-450B83EF0B47}"/>
              </a:ext>
            </a:extLst>
          </p:cNvPr>
          <p:cNvGrpSpPr/>
          <p:nvPr/>
        </p:nvGrpSpPr>
        <p:grpSpPr>
          <a:xfrm>
            <a:off x="1540640" y="2980047"/>
            <a:ext cx="4517261" cy="988629"/>
            <a:chOff x="3974544" y="1846512"/>
            <a:chExt cx="3387946" cy="741472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AAFEB5DD-11E1-4BE8-A847-5AE45BDDE392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EBC1BAE6-C35F-4B4F-8BEC-F0387A503C9F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同心圆 69">
                <a:extLst>
                  <a:ext uri="{FF2B5EF4-FFF2-40B4-BE49-F238E27FC236}">
                    <a16:creationId xmlns="" xmlns:a16="http://schemas.microsoft.com/office/drawing/2014/main" id="{EA0FB7CD-61BA-400A-9163-A8ADA799579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10">
              <a:extLst>
                <a:ext uri="{FF2B5EF4-FFF2-40B4-BE49-F238E27FC236}">
                  <a16:creationId xmlns="" xmlns:a16="http://schemas.microsoft.com/office/drawing/2014/main" id="{A0FE2CB9-3C34-41E2-8DD6-928D5818F486}"/>
                </a:ext>
              </a:extLst>
            </p:cNvPr>
            <p:cNvGrpSpPr/>
            <p:nvPr/>
          </p:nvGrpSpPr>
          <p:grpSpPr>
            <a:xfrm>
              <a:off x="4039521" y="2008868"/>
              <a:ext cx="3322969" cy="530915"/>
              <a:chOff x="1598315" y="2786337"/>
              <a:chExt cx="4430626" cy="707886"/>
            </a:xfrm>
          </p:grpSpPr>
          <p:sp>
            <p:nvSpPr>
              <p:cNvPr id="19" name="TextBox 11">
                <a:extLst>
                  <a:ext uri="{FF2B5EF4-FFF2-40B4-BE49-F238E27FC236}">
                    <a16:creationId xmlns="" xmlns:a16="http://schemas.microsoft.com/office/drawing/2014/main" id="{62CCF175-50C6-4A06-B6C1-AC7BBE661381}"/>
                  </a:ext>
                </a:extLst>
              </p:cNvPr>
              <p:cNvSpPr txBox="1"/>
              <p:nvPr/>
            </p:nvSpPr>
            <p:spPr>
              <a:xfrm>
                <a:off x="1598315" y="2786337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02</a:t>
                </a:r>
              </a:p>
            </p:txBody>
          </p:sp>
          <p:grpSp>
            <p:nvGrpSpPr>
              <p:cNvPr id="20" name="Group 12">
                <a:extLst>
                  <a:ext uri="{FF2B5EF4-FFF2-40B4-BE49-F238E27FC236}">
                    <a16:creationId xmlns="" xmlns:a16="http://schemas.microsoft.com/office/drawing/2014/main" id="{B726F606-E1D2-41D2-B2A6-BB2B5721F1DC}"/>
                  </a:ext>
                </a:extLst>
              </p:cNvPr>
              <p:cNvGrpSpPr/>
              <p:nvPr/>
            </p:nvGrpSpPr>
            <p:grpSpPr>
              <a:xfrm>
                <a:off x="2066367" y="2897416"/>
                <a:ext cx="3962574" cy="563232"/>
                <a:chOff x="3943834" y="704409"/>
                <a:chExt cx="3962574" cy="563232"/>
              </a:xfrm>
            </p:grpSpPr>
            <p:sp>
              <p:nvSpPr>
                <p:cNvPr id="21" name="TextBox 13">
                  <a:extLst>
                    <a:ext uri="{FF2B5EF4-FFF2-40B4-BE49-F238E27FC236}">
                      <a16:creationId xmlns="" xmlns:a16="http://schemas.microsoft.com/office/drawing/2014/main" id="{6CA7E815-633F-4EE0-BFC0-C58B1CEB4DCA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22" name="TextBox 14">
                  <a:extLst>
                    <a:ext uri="{FF2B5EF4-FFF2-40B4-BE49-F238E27FC236}">
                      <a16:creationId xmlns="" xmlns:a16="http://schemas.microsoft.com/office/drawing/2014/main" id="{8B56E297-C694-4B66-8AC5-A463BABC080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D01F339-D70B-4374-BE25-B59A73118E44}"/>
              </a:ext>
            </a:extLst>
          </p:cNvPr>
          <p:cNvGrpSpPr/>
          <p:nvPr/>
        </p:nvGrpSpPr>
        <p:grpSpPr>
          <a:xfrm>
            <a:off x="1540640" y="4015487"/>
            <a:ext cx="4517261" cy="988629"/>
            <a:chOff x="3974544" y="2684388"/>
            <a:chExt cx="3387946" cy="741472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75B15D1C-D3A9-472A-A1F5-7C3D1244FE23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51A82A7C-FD76-4DC6-8B49-8023A7E265EC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同心圆 69">
                <a:extLst>
                  <a:ext uri="{FF2B5EF4-FFF2-40B4-BE49-F238E27FC236}">
                    <a16:creationId xmlns="" xmlns:a16="http://schemas.microsoft.com/office/drawing/2014/main" id="{44CEF771-03F8-4BA6-A971-FF4D52A8F96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15">
              <a:extLst>
                <a:ext uri="{FF2B5EF4-FFF2-40B4-BE49-F238E27FC236}">
                  <a16:creationId xmlns="" xmlns:a16="http://schemas.microsoft.com/office/drawing/2014/main" id="{369DB891-ED20-4D1C-93BD-815EDCAE6E55}"/>
                </a:ext>
              </a:extLst>
            </p:cNvPr>
            <p:cNvGrpSpPr/>
            <p:nvPr/>
          </p:nvGrpSpPr>
          <p:grpSpPr>
            <a:xfrm>
              <a:off x="4039521" y="2846744"/>
              <a:ext cx="3322969" cy="530915"/>
              <a:chOff x="1598315" y="4154489"/>
              <a:chExt cx="4430626" cy="707886"/>
            </a:xfrm>
          </p:grpSpPr>
          <p:sp>
            <p:nvSpPr>
              <p:cNvPr id="28" name="TextBox 16">
                <a:extLst>
                  <a:ext uri="{FF2B5EF4-FFF2-40B4-BE49-F238E27FC236}">
                    <a16:creationId xmlns="" xmlns:a16="http://schemas.microsoft.com/office/drawing/2014/main" id="{37E12E17-EB88-4A47-920F-E09C1A205E80}"/>
                  </a:ext>
                </a:extLst>
              </p:cNvPr>
              <p:cNvSpPr txBox="1"/>
              <p:nvPr/>
            </p:nvSpPr>
            <p:spPr>
              <a:xfrm>
                <a:off x="1598315" y="415448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03</a:t>
                </a:r>
              </a:p>
            </p:txBody>
          </p:sp>
          <p:grpSp>
            <p:nvGrpSpPr>
              <p:cNvPr id="29" name="Group 17">
                <a:extLst>
                  <a:ext uri="{FF2B5EF4-FFF2-40B4-BE49-F238E27FC236}">
                    <a16:creationId xmlns="" xmlns:a16="http://schemas.microsoft.com/office/drawing/2014/main" id="{099E51AE-AAD2-407E-91D5-F2D8FD20D75A}"/>
                  </a:ext>
                </a:extLst>
              </p:cNvPr>
              <p:cNvGrpSpPr/>
              <p:nvPr/>
            </p:nvGrpSpPr>
            <p:grpSpPr>
              <a:xfrm>
                <a:off x="2066367" y="4265568"/>
                <a:ext cx="3962574" cy="563232"/>
                <a:chOff x="3943834" y="704409"/>
                <a:chExt cx="3962574" cy="563232"/>
              </a:xfrm>
            </p:grpSpPr>
            <p:sp>
              <p:nvSpPr>
                <p:cNvPr id="30" name="TextBox 18">
                  <a:extLst>
                    <a:ext uri="{FF2B5EF4-FFF2-40B4-BE49-F238E27FC236}">
                      <a16:creationId xmlns="" xmlns:a16="http://schemas.microsoft.com/office/drawing/2014/main" id="{DC71A5B7-058C-4E78-B4FD-A2550D33CC80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31" name="TextBox 19">
                  <a:extLst>
                    <a:ext uri="{FF2B5EF4-FFF2-40B4-BE49-F238E27FC236}">
                      <a16:creationId xmlns="" xmlns:a16="http://schemas.microsoft.com/office/drawing/2014/main" id="{81B19DA8-E8A3-4A3A-AE10-ACF768456B1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B3E2D54-F9B0-4243-B62B-D7F155592D5A}"/>
              </a:ext>
            </a:extLst>
          </p:cNvPr>
          <p:cNvGrpSpPr/>
          <p:nvPr/>
        </p:nvGrpSpPr>
        <p:grpSpPr>
          <a:xfrm>
            <a:off x="1540640" y="5132655"/>
            <a:ext cx="4517261" cy="988629"/>
            <a:chOff x="3974544" y="3522264"/>
            <a:chExt cx="3387946" cy="741472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250E6F92-C4C1-43AE-8484-44E17A26B824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B0351840-703B-4E44-8FE3-C2061DBEFA44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同心圆 69">
                <a:extLst>
                  <a:ext uri="{FF2B5EF4-FFF2-40B4-BE49-F238E27FC236}">
                    <a16:creationId xmlns="" xmlns:a16="http://schemas.microsoft.com/office/drawing/2014/main" id="{EC833B3F-123C-4F4B-93C4-12C565DA628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20">
              <a:extLst>
                <a:ext uri="{FF2B5EF4-FFF2-40B4-BE49-F238E27FC236}">
                  <a16:creationId xmlns="" xmlns:a16="http://schemas.microsoft.com/office/drawing/2014/main" id="{47F4A05B-2083-4882-B8B9-74121164EE49}"/>
                </a:ext>
              </a:extLst>
            </p:cNvPr>
            <p:cNvGrpSpPr/>
            <p:nvPr/>
          </p:nvGrpSpPr>
          <p:grpSpPr>
            <a:xfrm>
              <a:off x="4039521" y="3684622"/>
              <a:ext cx="3322969" cy="530915"/>
              <a:chOff x="1598315" y="5522641"/>
              <a:chExt cx="4430626" cy="707886"/>
            </a:xfrm>
          </p:grpSpPr>
          <p:sp>
            <p:nvSpPr>
              <p:cNvPr id="37" name="TextBox 21">
                <a:extLst>
                  <a:ext uri="{FF2B5EF4-FFF2-40B4-BE49-F238E27FC236}">
                    <a16:creationId xmlns="" xmlns:a16="http://schemas.microsoft.com/office/drawing/2014/main" id="{64230C9D-43DC-4C08-AC39-E0F0A8B489A1}"/>
                  </a:ext>
                </a:extLst>
              </p:cNvPr>
              <p:cNvSpPr txBox="1"/>
              <p:nvPr/>
            </p:nvSpPr>
            <p:spPr>
              <a:xfrm>
                <a:off x="1598315" y="5522641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04</a:t>
                </a:r>
              </a:p>
            </p:txBody>
          </p:sp>
          <p:grpSp>
            <p:nvGrpSpPr>
              <p:cNvPr id="38" name="Group 22">
                <a:extLst>
                  <a:ext uri="{FF2B5EF4-FFF2-40B4-BE49-F238E27FC236}">
                    <a16:creationId xmlns="" xmlns:a16="http://schemas.microsoft.com/office/drawing/2014/main" id="{D11E439B-C2A5-47D9-901C-1A6CD9BDD4FA}"/>
                  </a:ext>
                </a:extLst>
              </p:cNvPr>
              <p:cNvGrpSpPr/>
              <p:nvPr/>
            </p:nvGrpSpPr>
            <p:grpSpPr>
              <a:xfrm>
                <a:off x="2066367" y="5633720"/>
                <a:ext cx="3962574" cy="563232"/>
                <a:chOff x="3943834" y="704409"/>
                <a:chExt cx="3962574" cy="563232"/>
              </a:xfrm>
            </p:grpSpPr>
            <p:sp>
              <p:nvSpPr>
                <p:cNvPr id="39" name="TextBox 23">
                  <a:extLst>
                    <a:ext uri="{FF2B5EF4-FFF2-40B4-BE49-F238E27FC236}">
                      <a16:creationId xmlns="" xmlns:a16="http://schemas.microsoft.com/office/drawing/2014/main" id="{22F4E16E-C34E-46BF-A858-0CBC23247F9A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40" name="TextBox 24">
                  <a:extLst>
                    <a:ext uri="{FF2B5EF4-FFF2-40B4-BE49-F238E27FC236}">
                      <a16:creationId xmlns="" xmlns:a16="http://schemas.microsoft.com/office/drawing/2014/main" id="{8F5F7362-0B68-4400-AA34-D7825F8D073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E2925BD3-BF60-4A67-9F71-0985DA600F25}"/>
              </a:ext>
            </a:extLst>
          </p:cNvPr>
          <p:cNvSpPr/>
          <p:nvPr/>
        </p:nvSpPr>
        <p:spPr>
          <a:xfrm>
            <a:off x="5228553" y="957269"/>
            <a:ext cx="2202931" cy="99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45625">
              <a:defRPr/>
            </a:pPr>
            <a:r>
              <a:rPr lang="zh-CN" altLang="en-US" sz="5867" b="1" kern="0" dirty="0">
                <a:latin typeface="方正卡通简体" panose="02000000000000000000" pitchFamily="2" charset="-122"/>
                <a:ea typeface="方正卡通简体" panose="02000000000000000000" pitchFamily="2" charset="-122"/>
                <a:cs typeface="+mn-ea"/>
                <a:sym typeface="+mn-lt"/>
              </a:rPr>
              <a:t>目 录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335CDA7C-9793-4519-820C-E6A7E07FB4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6" t="15944" r="19332" b="12836"/>
          <a:stretch/>
        </p:blipFill>
        <p:spPr>
          <a:xfrm>
            <a:off x="7315200" y="879150"/>
            <a:ext cx="3573445" cy="534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4">
            <a:extLst>
              <a:ext uri="{FF2B5EF4-FFF2-40B4-BE49-F238E27FC236}">
                <a16:creationId xmlns="" xmlns:a16="http://schemas.microsoft.com/office/drawing/2014/main" id="{746548FB-610A-4BD8-97CD-9A99D2E0440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56580" y="2402902"/>
            <a:ext cx="1706039" cy="3480816"/>
            <a:chOff x="5327555" y="2391229"/>
            <a:chExt cx="1752715" cy="3576048"/>
          </a:xfrm>
          <a:solidFill>
            <a:schemeClr val="tx2"/>
          </a:solidFill>
        </p:grpSpPr>
        <p:sp>
          <p:nvSpPr>
            <p:cNvPr id="33" name="Oval 1">
              <a:extLst>
                <a:ext uri="{FF2B5EF4-FFF2-40B4-BE49-F238E27FC236}">
                  <a16:creationId xmlns="" xmlns:a16="http://schemas.microsoft.com/office/drawing/2014/main" id="{05C0D8B4-9420-4BAD-88B5-814278734F84}"/>
                </a:ext>
              </a:extLst>
            </p:cNvPr>
            <p:cNvSpPr/>
            <p:nvPr/>
          </p:nvSpPr>
          <p:spPr>
            <a:xfrm>
              <a:off x="5613852" y="2391229"/>
              <a:ext cx="972458" cy="972458"/>
            </a:xfrm>
            <a:prstGeom prst="ellipse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23">
              <a:extLst>
                <a:ext uri="{FF2B5EF4-FFF2-40B4-BE49-F238E27FC236}">
                  <a16:creationId xmlns="" xmlns:a16="http://schemas.microsoft.com/office/drawing/2014/main" id="{35347FDB-0F89-4D25-9E9B-1160B2834ACE}"/>
                </a:ext>
              </a:extLst>
            </p:cNvPr>
            <p:cNvGrpSpPr/>
            <p:nvPr/>
          </p:nvGrpSpPr>
          <p:grpSpPr>
            <a:xfrm>
              <a:off x="5327555" y="3180303"/>
              <a:ext cx="1752715" cy="2786974"/>
              <a:chOff x="4941496" y="3075325"/>
              <a:chExt cx="2587561" cy="4114461"/>
            </a:xfrm>
            <a:grpFill/>
          </p:grpSpPr>
          <p:sp>
            <p:nvSpPr>
              <p:cNvPr id="35" name="Rectangle 2">
                <a:extLst>
                  <a:ext uri="{FF2B5EF4-FFF2-40B4-BE49-F238E27FC236}">
                    <a16:creationId xmlns="" xmlns:a16="http://schemas.microsoft.com/office/drawing/2014/main" id="{1E5E1E25-6BD4-4DE4-A27A-758EE1399499}"/>
                  </a:ext>
                </a:extLst>
              </p:cNvPr>
              <p:cNvSpPr/>
              <p:nvPr/>
            </p:nvSpPr>
            <p:spPr>
              <a:xfrm rot="1059798">
                <a:off x="5211257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3">
                <a:extLst>
                  <a:ext uri="{FF2B5EF4-FFF2-40B4-BE49-F238E27FC236}">
                    <a16:creationId xmlns="" xmlns:a16="http://schemas.microsoft.com/office/drawing/2014/main" id="{1F9AF454-E9DB-4BC0-A8D3-2E281546EDB5}"/>
                  </a:ext>
                </a:extLst>
              </p:cNvPr>
              <p:cNvSpPr/>
              <p:nvPr/>
            </p:nvSpPr>
            <p:spPr>
              <a:xfrm rot="20540202" flipV="1">
                <a:off x="6784470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5">
                <a:extLst>
                  <a:ext uri="{FF2B5EF4-FFF2-40B4-BE49-F238E27FC236}">
                    <a16:creationId xmlns="" xmlns:a16="http://schemas.microsoft.com/office/drawing/2014/main" id="{A18C87C6-A67E-4968-B48E-55E99061967C}"/>
                  </a:ext>
                </a:extLst>
              </p:cNvPr>
              <p:cNvSpPr/>
              <p:nvPr/>
            </p:nvSpPr>
            <p:spPr>
              <a:xfrm rot="2965124" flipV="1">
                <a:off x="5920990" y="3324396"/>
                <a:ext cx="183203" cy="1036296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6">
                <a:extLst>
                  <a:ext uri="{FF2B5EF4-FFF2-40B4-BE49-F238E27FC236}">
                    <a16:creationId xmlns="" xmlns:a16="http://schemas.microsoft.com/office/drawing/2014/main" id="{2EBDE7D2-1245-4680-85A2-181ADAD63F77}"/>
                  </a:ext>
                </a:extLst>
              </p:cNvPr>
              <p:cNvSpPr/>
              <p:nvPr/>
            </p:nvSpPr>
            <p:spPr>
              <a:xfrm rot="17632735" flipV="1">
                <a:off x="6067857" y="3877690"/>
                <a:ext cx="183203" cy="130743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Rectangle 7">
                <a:extLst>
                  <a:ext uri="{FF2B5EF4-FFF2-40B4-BE49-F238E27FC236}">
                    <a16:creationId xmlns="" xmlns:a16="http://schemas.microsoft.com/office/drawing/2014/main" id="{E2DA7BD9-4D05-4817-A5BE-3C0004612F4D}"/>
                  </a:ext>
                </a:extLst>
              </p:cNvPr>
              <p:cNvSpPr/>
              <p:nvPr/>
            </p:nvSpPr>
            <p:spPr>
              <a:xfrm rot="3542085" flipV="1">
                <a:off x="5875544" y="4290062"/>
                <a:ext cx="183203" cy="20513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 8">
                <a:extLst>
                  <a:ext uri="{FF2B5EF4-FFF2-40B4-BE49-F238E27FC236}">
                    <a16:creationId xmlns="" xmlns:a16="http://schemas.microsoft.com/office/drawing/2014/main" id="{4DE7F887-CB20-47E6-8038-003D61AF729C}"/>
                  </a:ext>
                </a:extLst>
              </p:cNvPr>
              <p:cNvSpPr/>
              <p:nvPr/>
            </p:nvSpPr>
            <p:spPr>
              <a:xfrm rot="17632735" flipV="1">
                <a:off x="6187063" y="5125446"/>
                <a:ext cx="183203" cy="250078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="" xmlns:a16="http://schemas.microsoft.com/office/drawing/2014/main" id="{32554BAA-9911-4FA1-BD79-BAD7CD4EFAC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645442" y="1877318"/>
            <a:ext cx="2895256" cy="1994351"/>
            <a:chOff x="4458310" y="2499242"/>
            <a:chExt cx="3255677" cy="2242621"/>
          </a:xfrm>
        </p:grpSpPr>
        <p:grpSp>
          <p:nvGrpSpPr>
            <p:cNvPr id="23" name="Group 13">
              <a:extLst>
                <a:ext uri="{FF2B5EF4-FFF2-40B4-BE49-F238E27FC236}">
                  <a16:creationId xmlns="" xmlns:a16="http://schemas.microsoft.com/office/drawing/2014/main" id="{7638D5D7-0E8F-4BF7-85CC-B0055E360E69}"/>
                </a:ext>
              </a:extLst>
            </p:cNvPr>
            <p:cNvGrpSpPr/>
            <p:nvPr/>
          </p:nvGrpSpPr>
          <p:grpSpPr>
            <a:xfrm>
              <a:off x="5471366" y="2499242"/>
              <a:ext cx="2242621" cy="2242621"/>
              <a:chOff x="4891834" y="1056196"/>
              <a:chExt cx="3541350" cy="3541350"/>
            </a:xfrm>
          </p:grpSpPr>
          <p:sp>
            <p:nvSpPr>
              <p:cNvPr id="29" name="Arc 9">
                <a:extLst>
                  <a:ext uri="{FF2B5EF4-FFF2-40B4-BE49-F238E27FC236}">
                    <a16:creationId xmlns="" xmlns:a16="http://schemas.microsoft.com/office/drawing/2014/main" id="{A1543F67-FAC4-4652-86F7-785FD37F1B9F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Arc 10">
                <a:extLst>
                  <a:ext uri="{FF2B5EF4-FFF2-40B4-BE49-F238E27FC236}">
                    <a16:creationId xmlns="" xmlns:a16="http://schemas.microsoft.com/office/drawing/2014/main" id="{7C89E17F-6350-4B76-8785-B904AFCCB4F3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c 11">
                <a:extLst>
                  <a:ext uri="{FF2B5EF4-FFF2-40B4-BE49-F238E27FC236}">
                    <a16:creationId xmlns="" xmlns:a16="http://schemas.microsoft.com/office/drawing/2014/main" id="{CA6FA8C7-CB72-4A55-A46C-C211110AA38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Arc 12">
                <a:extLst>
                  <a:ext uri="{FF2B5EF4-FFF2-40B4-BE49-F238E27FC236}">
                    <a16:creationId xmlns="" xmlns:a16="http://schemas.microsoft.com/office/drawing/2014/main" id="{91BCC819-42BC-4F4D-A17D-23FB5E8C76D8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14">
              <a:extLst>
                <a:ext uri="{FF2B5EF4-FFF2-40B4-BE49-F238E27FC236}">
                  <a16:creationId xmlns="" xmlns:a16="http://schemas.microsoft.com/office/drawing/2014/main" id="{EFB64BD8-50BE-41B3-B3FF-CD5615A9C57B}"/>
                </a:ext>
              </a:extLst>
            </p:cNvPr>
            <p:cNvGrpSpPr/>
            <p:nvPr/>
          </p:nvGrpSpPr>
          <p:grpSpPr>
            <a:xfrm flipH="1">
              <a:off x="4458310" y="2499242"/>
              <a:ext cx="2242621" cy="2242621"/>
              <a:chOff x="4891834" y="1056196"/>
              <a:chExt cx="3541350" cy="3541350"/>
            </a:xfrm>
          </p:grpSpPr>
          <p:sp>
            <p:nvSpPr>
              <p:cNvPr id="25" name="Arc 15">
                <a:extLst>
                  <a:ext uri="{FF2B5EF4-FFF2-40B4-BE49-F238E27FC236}">
                    <a16:creationId xmlns="" xmlns:a16="http://schemas.microsoft.com/office/drawing/2014/main" id="{A9433BB6-ACD9-44A1-8220-DE67DD42E7F5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Arc 16">
                <a:extLst>
                  <a:ext uri="{FF2B5EF4-FFF2-40B4-BE49-F238E27FC236}">
                    <a16:creationId xmlns="" xmlns:a16="http://schemas.microsoft.com/office/drawing/2014/main" id="{3D6DD0F8-FB9E-49F3-A7F6-7FFCBB9FD8D8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c 17">
                <a:extLst>
                  <a:ext uri="{FF2B5EF4-FFF2-40B4-BE49-F238E27FC236}">
                    <a16:creationId xmlns="" xmlns:a16="http://schemas.microsoft.com/office/drawing/2014/main" id="{CAFD945E-AF56-49E3-8942-FF1BE13761A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Arc 18">
                <a:extLst>
                  <a:ext uri="{FF2B5EF4-FFF2-40B4-BE49-F238E27FC236}">
                    <a16:creationId xmlns="" xmlns:a16="http://schemas.microsoft.com/office/drawing/2014/main" id="{0DBB7917-D7B9-4A2B-A468-553EB30ADCDA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0" name="千图PPT彼岸天：ID 8661124库_Freeform: Shape 34">
            <a:extLst>
              <a:ext uri="{FF2B5EF4-FFF2-40B4-BE49-F238E27FC236}">
                <a16:creationId xmlns="" xmlns:a16="http://schemas.microsoft.com/office/drawing/2014/main" id="{592A21D1-76B6-49DA-8B24-EB7C8CAB095F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853082" y="2615915"/>
            <a:ext cx="510901" cy="472666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6C3AA051-8D48-4126-A4AB-2B3E388E13E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852038" y="1743621"/>
            <a:ext cx="2718427" cy="743252"/>
            <a:chOff x="1852038" y="1743621"/>
            <a:chExt cx="2718427" cy="743252"/>
          </a:xfrm>
        </p:grpSpPr>
        <p:grpSp>
          <p:nvGrpSpPr>
            <p:cNvPr id="6" name="Group 20">
              <a:extLst>
                <a:ext uri="{FF2B5EF4-FFF2-40B4-BE49-F238E27FC236}">
                  <a16:creationId xmlns="" xmlns:a16="http://schemas.microsoft.com/office/drawing/2014/main" id="{36E5EA79-0353-4721-93EB-A22892FF97B9}"/>
                </a:ext>
              </a:extLst>
            </p:cNvPr>
            <p:cNvGrpSpPr/>
            <p:nvPr/>
          </p:nvGrpSpPr>
          <p:grpSpPr>
            <a:xfrm>
              <a:off x="1852038" y="1743621"/>
              <a:ext cx="2141079" cy="743252"/>
              <a:chOff x="609599" y="3139323"/>
              <a:chExt cx="2407615" cy="835777"/>
            </a:xfrm>
          </p:grpSpPr>
          <p:sp>
            <p:nvSpPr>
              <p:cNvPr id="21" name="TextBox 21">
                <a:extLst>
                  <a:ext uri="{FF2B5EF4-FFF2-40B4-BE49-F238E27FC236}">
                    <a16:creationId xmlns="" xmlns:a16="http://schemas.microsoft.com/office/drawing/2014/main" id="{3A3DC513-530E-4456-96F6-E2798D64B7F2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2" name="Rectangle 22">
                <a:extLst>
                  <a:ext uri="{FF2B5EF4-FFF2-40B4-BE49-F238E27FC236}">
                    <a16:creationId xmlns="" xmlns:a16="http://schemas.microsoft.com/office/drawing/2014/main" id="{666DA338-F127-4AFF-911D-E652CDED297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1" name="Freeform: Shape 39">
              <a:extLst>
                <a:ext uri="{FF2B5EF4-FFF2-40B4-BE49-F238E27FC236}">
                  <a16:creationId xmlns="" xmlns:a16="http://schemas.microsoft.com/office/drawing/2014/main" id="{6D958942-1A81-4667-98D4-B4873B2EACA7}"/>
                </a:ext>
              </a:extLst>
            </p:cNvPr>
            <p:cNvSpPr/>
            <p:nvPr/>
          </p:nvSpPr>
          <p:spPr>
            <a:xfrm>
              <a:off x="4190263" y="1866690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1" name="千图PPT彼岸天：ID 8661124库_组合 40">
            <a:extLst>
              <a:ext uri="{FF2B5EF4-FFF2-40B4-BE49-F238E27FC236}">
                <a16:creationId xmlns="" xmlns:a16="http://schemas.microsoft.com/office/drawing/2014/main" id="{A13D111C-7B0D-4441-8456-04D7A07DB79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614092" y="1736812"/>
            <a:ext cx="2831204" cy="743252"/>
            <a:chOff x="7614092" y="1736812"/>
            <a:chExt cx="2831204" cy="743252"/>
          </a:xfrm>
        </p:grpSpPr>
        <p:grpSp>
          <p:nvGrpSpPr>
            <p:cNvPr id="7" name="Group 25">
              <a:extLst>
                <a:ext uri="{FF2B5EF4-FFF2-40B4-BE49-F238E27FC236}">
                  <a16:creationId xmlns="" xmlns:a16="http://schemas.microsoft.com/office/drawing/2014/main" id="{78964C5A-9B2B-46BE-A266-71682F3AF7A5}"/>
                </a:ext>
              </a:extLst>
            </p:cNvPr>
            <p:cNvGrpSpPr/>
            <p:nvPr/>
          </p:nvGrpSpPr>
          <p:grpSpPr>
            <a:xfrm>
              <a:off x="8260006" y="1736812"/>
              <a:ext cx="2185290" cy="743252"/>
              <a:chOff x="9029821" y="3139323"/>
              <a:chExt cx="2457329" cy="835777"/>
            </a:xfrm>
          </p:grpSpPr>
          <p:sp>
            <p:nvSpPr>
              <p:cNvPr id="19" name="TextBox 26">
                <a:extLst>
                  <a:ext uri="{FF2B5EF4-FFF2-40B4-BE49-F238E27FC236}">
                    <a16:creationId xmlns="" xmlns:a16="http://schemas.microsoft.com/office/drawing/2014/main" id="{BD015307-42AF-4907-8207-E61AD2FB18CA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="" xmlns:a16="http://schemas.microsoft.com/office/drawing/2014/main" id="{3657C415-C0C9-490E-9183-2ED2E4E6C867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2" name="Freeform: Shape 41">
              <a:extLst>
                <a:ext uri="{FF2B5EF4-FFF2-40B4-BE49-F238E27FC236}">
                  <a16:creationId xmlns="" xmlns:a16="http://schemas.microsoft.com/office/drawing/2014/main" id="{EC73D184-8BD1-4EF0-A821-0627737A7896}"/>
                </a:ext>
              </a:extLst>
            </p:cNvPr>
            <p:cNvSpPr/>
            <p:nvPr/>
          </p:nvSpPr>
          <p:spPr>
            <a:xfrm>
              <a:off x="7614092" y="1824877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千图PPT彼岸天：ID 8661124库_组合 42">
            <a:extLst>
              <a:ext uri="{FF2B5EF4-FFF2-40B4-BE49-F238E27FC236}">
                <a16:creationId xmlns="" xmlns:a16="http://schemas.microsoft.com/office/drawing/2014/main" id="{24D171A8-846F-4464-88B7-663425CAC3B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852038" y="3539374"/>
            <a:ext cx="2718425" cy="743252"/>
            <a:chOff x="1852038" y="3539374"/>
            <a:chExt cx="2718425" cy="743252"/>
          </a:xfrm>
        </p:grpSpPr>
        <p:grpSp>
          <p:nvGrpSpPr>
            <p:cNvPr id="8" name="Group 28">
              <a:extLst>
                <a:ext uri="{FF2B5EF4-FFF2-40B4-BE49-F238E27FC236}">
                  <a16:creationId xmlns="" xmlns:a16="http://schemas.microsoft.com/office/drawing/2014/main" id="{80ED9773-2988-46F4-903A-57738726F8F6}"/>
                </a:ext>
              </a:extLst>
            </p:cNvPr>
            <p:cNvGrpSpPr/>
            <p:nvPr/>
          </p:nvGrpSpPr>
          <p:grpSpPr>
            <a:xfrm>
              <a:off x="1852038" y="3539374"/>
              <a:ext cx="2141079" cy="743252"/>
              <a:chOff x="609599" y="3139323"/>
              <a:chExt cx="2407615" cy="835777"/>
            </a:xfrm>
          </p:grpSpPr>
          <p:sp>
            <p:nvSpPr>
              <p:cNvPr id="17" name="TextBox 29">
                <a:extLst>
                  <a:ext uri="{FF2B5EF4-FFF2-40B4-BE49-F238E27FC236}">
                    <a16:creationId xmlns="" xmlns:a16="http://schemas.microsoft.com/office/drawing/2014/main" id="{1DD7AD01-D8ED-4EF6-AAB3-7169A7A7F73E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8" name="Rectangle 30">
                <a:extLst>
                  <a:ext uri="{FF2B5EF4-FFF2-40B4-BE49-F238E27FC236}">
                    <a16:creationId xmlns="" xmlns:a16="http://schemas.microsoft.com/office/drawing/2014/main" id="{6675DD58-E346-4DE6-B7EA-EFABD8C05991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3" name="Freeform: Shape 40">
              <a:extLst>
                <a:ext uri="{FF2B5EF4-FFF2-40B4-BE49-F238E27FC236}">
                  <a16:creationId xmlns="" xmlns:a16="http://schemas.microsoft.com/office/drawing/2014/main" id="{3F613CCF-6876-4179-BAEF-63749DAC45B5}"/>
                </a:ext>
              </a:extLst>
            </p:cNvPr>
            <p:cNvSpPr/>
            <p:nvPr/>
          </p:nvSpPr>
          <p:spPr>
            <a:xfrm>
              <a:off x="4190261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="" xmlns:a16="http://schemas.microsoft.com/office/drawing/2014/main" id="{830DC9D2-287D-49A2-9E9D-43CA4CE5BA7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664712" y="3532565"/>
            <a:ext cx="2780584" cy="743252"/>
            <a:chOff x="7664712" y="3532565"/>
            <a:chExt cx="2780584" cy="743252"/>
          </a:xfrm>
        </p:grpSpPr>
        <p:grpSp>
          <p:nvGrpSpPr>
            <p:cNvPr id="9" name="Group 31">
              <a:extLst>
                <a:ext uri="{FF2B5EF4-FFF2-40B4-BE49-F238E27FC236}">
                  <a16:creationId xmlns="" xmlns:a16="http://schemas.microsoft.com/office/drawing/2014/main" id="{BFD6C318-F379-4FD8-984F-C13AA961518C}"/>
                </a:ext>
              </a:extLst>
            </p:cNvPr>
            <p:cNvGrpSpPr/>
            <p:nvPr/>
          </p:nvGrpSpPr>
          <p:grpSpPr>
            <a:xfrm>
              <a:off x="8260006" y="3532565"/>
              <a:ext cx="2185290" cy="743252"/>
              <a:chOff x="9029821" y="3139323"/>
              <a:chExt cx="2457329" cy="835777"/>
            </a:xfrm>
          </p:grpSpPr>
          <p:sp>
            <p:nvSpPr>
              <p:cNvPr id="15" name="TextBox 32">
                <a:extLst>
                  <a:ext uri="{FF2B5EF4-FFF2-40B4-BE49-F238E27FC236}">
                    <a16:creationId xmlns="" xmlns:a16="http://schemas.microsoft.com/office/drawing/2014/main" id="{2961D02C-A2F2-4303-9EEF-CF309E0F6E52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6" name="Rectangle 33">
                <a:extLst>
                  <a:ext uri="{FF2B5EF4-FFF2-40B4-BE49-F238E27FC236}">
                    <a16:creationId xmlns="" xmlns:a16="http://schemas.microsoft.com/office/drawing/2014/main" id="{23A246D0-1032-4DEC-A2DE-27B3E3675CCB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4" name="Freeform: Shape 42">
              <a:extLst>
                <a:ext uri="{FF2B5EF4-FFF2-40B4-BE49-F238E27FC236}">
                  <a16:creationId xmlns="" xmlns:a16="http://schemas.microsoft.com/office/drawing/2014/main" id="{2CE24FBB-A642-4B8D-9C4C-FAC31DE0F31B}"/>
                </a:ext>
              </a:extLst>
            </p:cNvPr>
            <p:cNvSpPr/>
            <p:nvPr/>
          </p:nvSpPr>
          <p:spPr>
            <a:xfrm>
              <a:off x="7664712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220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2">
            <a:extLst>
              <a:ext uri="{FF2B5EF4-FFF2-40B4-BE49-F238E27FC236}">
                <a16:creationId xmlns="" xmlns:a16="http://schemas.microsoft.com/office/drawing/2014/main" id="{C2DD5947-B41F-4E16-B0AE-711FB9387A3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691844" y="1404380"/>
            <a:ext cx="2296024" cy="5450595"/>
            <a:chOff x="4933477" y="1407402"/>
            <a:chExt cx="2296024" cy="5450595"/>
          </a:xfrm>
          <a:solidFill>
            <a:schemeClr val="accent3"/>
          </a:solidFill>
        </p:grpSpPr>
        <p:sp>
          <p:nvSpPr>
            <p:cNvPr id="38" name="Isosceles Triangle 2">
              <a:extLst>
                <a:ext uri="{FF2B5EF4-FFF2-40B4-BE49-F238E27FC236}">
                  <a16:creationId xmlns="" xmlns:a16="http://schemas.microsoft.com/office/drawing/2014/main" id="{2ABF7F88-3108-4A99-AFD2-1FEC348C3BE4}"/>
                </a:ext>
              </a:extLst>
            </p:cNvPr>
            <p:cNvSpPr/>
            <p:nvPr/>
          </p:nvSpPr>
          <p:spPr>
            <a:xfrm>
              <a:off x="4933477" y="1407402"/>
              <a:ext cx="2296024" cy="130866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Rectangle 3">
              <a:extLst>
                <a:ext uri="{FF2B5EF4-FFF2-40B4-BE49-F238E27FC236}">
                  <a16:creationId xmlns="" xmlns:a16="http://schemas.microsoft.com/office/drawing/2014/main" id="{55B159BE-8473-40D0-A1AF-D230D7A867FB}"/>
                </a:ext>
              </a:extLst>
            </p:cNvPr>
            <p:cNvSpPr/>
            <p:nvPr/>
          </p:nvSpPr>
          <p:spPr>
            <a:xfrm rot="16200000">
              <a:off x="4010522" y="4107892"/>
              <a:ext cx="4141935" cy="13582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24">
            <a:extLst>
              <a:ext uri="{FF2B5EF4-FFF2-40B4-BE49-F238E27FC236}">
                <a16:creationId xmlns="" xmlns:a16="http://schemas.microsoft.com/office/drawing/2014/main" id="{A8F6A09B-8BFA-4309-B5C7-C9C662A6B20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018260" y="4199536"/>
            <a:ext cx="876434" cy="2652949"/>
            <a:chOff x="3122689" y="4202558"/>
            <a:chExt cx="876434" cy="2652949"/>
          </a:xfrm>
          <a:solidFill>
            <a:schemeClr val="accent1"/>
          </a:solidFill>
        </p:grpSpPr>
        <p:sp>
          <p:nvSpPr>
            <p:cNvPr id="34" name="Rectangle 10">
              <a:extLst>
                <a:ext uri="{FF2B5EF4-FFF2-40B4-BE49-F238E27FC236}">
                  <a16:creationId xmlns="" xmlns:a16="http://schemas.microsoft.com/office/drawing/2014/main" id="{D1CF2D44-8F40-47EF-827E-90E86E7E8F96}"/>
                </a:ext>
              </a:extLst>
            </p:cNvPr>
            <p:cNvSpPr/>
            <p:nvPr/>
          </p:nvSpPr>
          <p:spPr>
            <a:xfrm rot="16200000">
              <a:off x="2948918" y="5805302"/>
              <a:ext cx="1770117" cy="330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Group 11">
              <a:extLst>
                <a:ext uri="{FF2B5EF4-FFF2-40B4-BE49-F238E27FC236}">
                  <a16:creationId xmlns="" xmlns:a16="http://schemas.microsoft.com/office/drawing/2014/main" id="{AC89F77D-703C-4A4D-A128-9EB0AFA3F73F}"/>
                </a:ext>
              </a:extLst>
            </p:cNvPr>
            <p:cNvGrpSpPr/>
            <p:nvPr/>
          </p:nvGrpSpPr>
          <p:grpSpPr>
            <a:xfrm rot="18900000">
              <a:off x="3122689" y="4202558"/>
              <a:ext cx="695778" cy="1170121"/>
              <a:chOff x="4378193" y="2821330"/>
              <a:chExt cx="521834" cy="877591"/>
            </a:xfrm>
            <a:grpFill/>
          </p:grpSpPr>
          <p:sp>
            <p:nvSpPr>
              <p:cNvPr id="36" name="Isosceles Triangle 12">
                <a:extLst>
                  <a:ext uri="{FF2B5EF4-FFF2-40B4-BE49-F238E27FC236}">
                    <a16:creationId xmlns="" xmlns:a16="http://schemas.microsoft.com/office/drawing/2014/main" id="{3D49EA87-853E-4248-A08B-1604AD658EEA}"/>
                  </a:ext>
                </a:extLst>
              </p:cNvPr>
              <p:cNvSpPr/>
              <p:nvPr/>
            </p:nvSpPr>
            <p:spPr>
              <a:xfrm>
                <a:off x="4378193" y="2821330"/>
                <a:ext cx="521834" cy="44985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13">
                <a:extLst>
                  <a:ext uri="{FF2B5EF4-FFF2-40B4-BE49-F238E27FC236}">
                    <a16:creationId xmlns="" xmlns:a16="http://schemas.microsoft.com/office/drawing/2014/main" id="{93A84BEB-DEC4-4E27-94B6-1FEDAE9F1A3F}"/>
                  </a:ext>
                </a:extLst>
              </p:cNvPr>
              <p:cNvSpPr/>
              <p:nvPr/>
            </p:nvSpPr>
            <p:spPr>
              <a:xfrm rot="16200000">
                <a:off x="4370209" y="3306161"/>
                <a:ext cx="537801" cy="2477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6" name="TextBox 22">
            <a:extLst>
              <a:ext uri="{FF2B5EF4-FFF2-40B4-BE49-F238E27FC236}">
                <a16:creationId xmlns="" xmlns:a16="http://schemas.microsoft.com/office/drawing/2014/main" id="{B0FF4909-0C18-4613-B3BB-ACFCF5DCCD92}"/>
              </a:ext>
            </a:extLst>
          </p:cNvPr>
          <p:cNvSpPr txBox="1">
            <a:spLocks/>
          </p:cNvSpPr>
          <p:nvPr/>
        </p:nvSpPr>
        <p:spPr bwMode="auto">
          <a:xfrm>
            <a:off x="5674090" y="3493869"/>
            <a:ext cx="295402" cy="164468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vert="eaVert"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2133" b="1" dirty="0">
                <a:solidFill>
                  <a:schemeClr val="bg1"/>
                </a:solidFill>
              </a:rPr>
              <a:t>输入标题文本</a:t>
            </a:r>
          </a:p>
        </p:txBody>
      </p:sp>
      <p:grpSp>
        <p:nvGrpSpPr>
          <p:cNvPr id="7" name="千图PPT彼岸天：ID 8661124库_组合 31">
            <a:extLst>
              <a:ext uri="{FF2B5EF4-FFF2-40B4-BE49-F238E27FC236}">
                <a16:creationId xmlns="" xmlns:a16="http://schemas.microsoft.com/office/drawing/2014/main" id="{EC1B8F9F-B9A8-4152-92A7-89B8518D77D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827696" y="2977337"/>
            <a:ext cx="876433" cy="3875147"/>
            <a:chOff x="3897395" y="2980360"/>
            <a:chExt cx="876433" cy="3875146"/>
          </a:xfrm>
        </p:grpSpPr>
        <p:sp>
          <p:nvSpPr>
            <p:cNvPr id="30" name="Rectangle 27">
              <a:extLst>
                <a:ext uri="{FF2B5EF4-FFF2-40B4-BE49-F238E27FC236}">
                  <a16:creationId xmlns="" xmlns:a16="http://schemas.microsoft.com/office/drawing/2014/main" id="{BA2FAECB-D710-4CD6-A0DC-A148AFC086AF}"/>
                </a:ext>
              </a:extLst>
            </p:cNvPr>
            <p:cNvSpPr/>
            <p:nvPr/>
          </p:nvSpPr>
          <p:spPr>
            <a:xfrm rot="5400000" flipH="1" flipV="1">
              <a:off x="3112522" y="5194200"/>
              <a:ext cx="2992319" cy="3302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Group 28">
              <a:extLst>
                <a:ext uri="{FF2B5EF4-FFF2-40B4-BE49-F238E27FC236}">
                  <a16:creationId xmlns="" xmlns:a16="http://schemas.microsoft.com/office/drawing/2014/main" id="{C88937AD-33B4-4CB5-9A9E-AEFE3754BA5B}"/>
                </a:ext>
              </a:extLst>
            </p:cNvPr>
            <p:cNvGrpSpPr/>
            <p:nvPr/>
          </p:nvGrpSpPr>
          <p:grpSpPr>
            <a:xfrm rot="8100000" flipH="1" flipV="1">
              <a:off x="3897395" y="2980360"/>
              <a:ext cx="695779" cy="1170121"/>
              <a:chOff x="4792710" y="2406814"/>
              <a:chExt cx="521834" cy="877591"/>
            </a:xfrm>
            <a:solidFill>
              <a:schemeClr val="accent2"/>
            </a:solidFill>
          </p:grpSpPr>
          <p:sp>
            <p:nvSpPr>
              <p:cNvPr id="32" name="Isosceles Triangle 29">
                <a:extLst>
                  <a:ext uri="{FF2B5EF4-FFF2-40B4-BE49-F238E27FC236}">
                    <a16:creationId xmlns="" xmlns:a16="http://schemas.microsoft.com/office/drawing/2014/main" id="{A2CBD08F-A262-499F-9DC7-B608D2C35D0A}"/>
                  </a:ext>
                </a:extLst>
              </p:cNvPr>
              <p:cNvSpPr/>
              <p:nvPr/>
            </p:nvSpPr>
            <p:spPr>
              <a:xfrm>
                <a:off x="4792710" y="2406814"/>
                <a:ext cx="521834" cy="44985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30">
                <a:extLst>
                  <a:ext uri="{FF2B5EF4-FFF2-40B4-BE49-F238E27FC236}">
                    <a16:creationId xmlns="" xmlns:a16="http://schemas.microsoft.com/office/drawing/2014/main" id="{A68ECA08-B946-412F-8888-79943CA5B808}"/>
                  </a:ext>
                </a:extLst>
              </p:cNvPr>
              <p:cNvSpPr/>
              <p:nvPr/>
            </p:nvSpPr>
            <p:spPr>
              <a:xfrm rot="16200000">
                <a:off x="4784726" y="2891645"/>
                <a:ext cx="537801" cy="2477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" name="千图PPT彼岸天：ID 8661124库_组合 32">
            <a:extLst>
              <a:ext uri="{FF2B5EF4-FFF2-40B4-BE49-F238E27FC236}">
                <a16:creationId xmlns="" xmlns:a16="http://schemas.microsoft.com/office/drawing/2014/main" id="{0A3E414B-AEBD-4820-9CDC-031199A7763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 flipH="1">
            <a:off x="7731650" y="4199535"/>
            <a:ext cx="876434" cy="2652949"/>
            <a:chOff x="3122689" y="4202558"/>
            <a:chExt cx="876434" cy="2652949"/>
          </a:xfrm>
          <a:solidFill>
            <a:schemeClr val="accent5"/>
          </a:solidFill>
        </p:grpSpPr>
        <p:sp>
          <p:nvSpPr>
            <p:cNvPr id="26" name="Rectangle 33">
              <a:extLst>
                <a:ext uri="{FF2B5EF4-FFF2-40B4-BE49-F238E27FC236}">
                  <a16:creationId xmlns="" xmlns:a16="http://schemas.microsoft.com/office/drawing/2014/main" id="{1183E42A-9546-45C4-B768-B4FE8494B58D}"/>
                </a:ext>
              </a:extLst>
            </p:cNvPr>
            <p:cNvSpPr/>
            <p:nvPr/>
          </p:nvSpPr>
          <p:spPr>
            <a:xfrm rot="16200000">
              <a:off x="2948918" y="5805302"/>
              <a:ext cx="1770117" cy="330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34">
              <a:extLst>
                <a:ext uri="{FF2B5EF4-FFF2-40B4-BE49-F238E27FC236}">
                  <a16:creationId xmlns="" xmlns:a16="http://schemas.microsoft.com/office/drawing/2014/main" id="{11AB4B7A-DEC7-49F2-A068-2D7E2C808034}"/>
                </a:ext>
              </a:extLst>
            </p:cNvPr>
            <p:cNvGrpSpPr/>
            <p:nvPr/>
          </p:nvGrpSpPr>
          <p:grpSpPr>
            <a:xfrm rot="18900000">
              <a:off x="3122689" y="4202558"/>
              <a:ext cx="695778" cy="1170121"/>
              <a:chOff x="4378193" y="2821330"/>
              <a:chExt cx="521834" cy="877591"/>
            </a:xfrm>
            <a:grpFill/>
          </p:grpSpPr>
          <p:sp>
            <p:nvSpPr>
              <p:cNvPr id="28" name="Isosceles Triangle 35">
                <a:extLst>
                  <a:ext uri="{FF2B5EF4-FFF2-40B4-BE49-F238E27FC236}">
                    <a16:creationId xmlns="" xmlns:a16="http://schemas.microsoft.com/office/drawing/2014/main" id="{C98943B6-F6FD-46D2-8FDE-365C53B86050}"/>
                  </a:ext>
                </a:extLst>
              </p:cNvPr>
              <p:cNvSpPr/>
              <p:nvPr/>
            </p:nvSpPr>
            <p:spPr>
              <a:xfrm>
                <a:off x="4378193" y="2821330"/>
                <a:ext cx="521834" cy="44985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Rectangle 36">
                <a:extLst>
                  <a:ext uri="{FF2B5EF4-FFF2-40B4-BE49-F238E27FC236}">
                    <a16:creationId xmlns="" xmlns:a16="http://schemas.microsoft.com/office/drawing/2014/main" id="{84F2F6B8-0FFE-43EC-A2A3-5F9FE2D247FE}"/>
                  </a:ext>
                </a:extLst>
              </p:cNvPr>
              <p:cNvSpPr/>
              <p:nvPr/>
            </p:nvSpPr>
            <p:spPr>
              <a:xfrm rot="16200000">
                <a:off x="4370209" y="3306161"/>
                <a:ext cx="537801" cy="2477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千图PPT彼岸天：ID 8661124库_组合 50">
            <a:extLst>
              <a:ext uri="{FF2B5EF4-FFF2-40B4-BE49-F238E27FC236}">
                <a16:creationId xmlns="" xmlns:a16="http://schemas.microsoft.com/office/drawing/2014/main" id="{C28A9370-20CB-44CA-816B-5D70003F01F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935338" y="2784352"/>
            <a:ext cx="1170121" cy="4068131"/>
            <a:chOff x="7097269" y="2787374"/>
            <a:chExt cx="1170121" cy="4068131"/>
          </a:xfrm>
        </p:grpSpPr>
        <p:sp>
          <p:nvSpPr>
            <p:cNvPr id="22" name="Rectangle 38">
              <a:extLst>
                <a:ext uri="{FF2B5EF4-FFF2-40B4-BE49-F238E27FC236}">
                  <a16:creationId xmlns="" xmlns:a16="http://schemas.microsoft.com/office/drawing/2014/main" id="{9A134DD6-EBDF-4F68-8432-3E952AEF5652}"/>
                </a:ext>
              </a:extLst>
            </p:cNvPr>
            <p:cNvSpPr/>
            <p:nvPr/>
          </p:nvSpPr>
          <p:spPr>
            <a:xfrm rot="16200000" flipV="1">
              <a:off x="5607694" y="4979120"/>
              <a:ext cx="3422476" cy="3302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Group 39">
              <a:extLst>
                <a:ext uri="{FF2B5EF4-FFF2-40B4-BE49-F238E27FC236}">
                  <a16:creationId xmlns="" xmlns:a16="http://schemas.microsoft.com/office/drawing/2014/main" id="{4498780A-7218-4805-BF03-CCFE536FBC30}"/>
                </a:ext>
              </a:extLst>
            </p:cNvPr>
            <p:cNvGrpSpPr/>
            <p:nvPr/>
          </p:nvGrpSpPr>
          <p:grpSpPr>
            <a:xfrm rot="13500000" flipV="1">
              <a:off x="7334440" y="2550203"/>
              <a:ext cx="695779" cy="1170121"/>
              <a:chOff x="4792710" y="2406814"/>
              <a:chExt cx="521834" cy="877591"/>
            </a:xfrm>
            <a:solidFill>
              <a:schemeClr val="accent4"/>
            </a:solidFill>
          </p:grpSpPr>
          <p:sp>
            <p:nvSpPr>
              <p:cNvPr id="24" name="Isosceles Triangle 40">
                <a:extLst>
                  <a:ext uri="{FF2B5EF4-FFF2-40B4-BE49-F238E27FC236}">
                    <a16:creationId xmlns="" xmlns:a16="http://schemas.microsoft.com/office/drawing/2014/main" id="{0D2FDB22-224B-4039-BAFD-628C6A9A7D85}"/>
                  </a:ext>
                </a:extLst>
              </p:cNvPr>
              <p:cNvSpPr/>
              <p:nvPr/>
            </p:nvSpPr>
            <p:spPr>
              <a:xfrm>
                <a:off x="4792710" y="2406814"/>
                <a:ext cx="521834" cy="44985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Rectangle 41">
                <a:extLst>
                  <a:ext uri="{FF2B5EF4-FFF2-40B4-BE49-F238E27FC236}">
                    <a16:creationId xmlns="" xmlns:a16="http://schemas.microsoft.com/office/drawing/2014/main" id="{42033134-0E2C-4F89-8929-3AB0AE9A6C86}"/>
                  </a:ext>
                </a:extLst>
              </p:cNvPr>
              <p:cNvSpPr/>
              <p:nvPr/>
            </p:nvSpPr>
            <p:spPr>
              <a:xfrm rot="16200000">
                <a:off x="4784726" y="2891645"/>
                <a:ext cx="537801" cy="2477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0" name="千图PPT彼岸天：ID 8661124库_组合 39">
            <a:extLst>
              <a:ext uri="{FF2B5EF4-FFF2-40B4-BE49-F238E27FC236}">
                <a16:creationId xmlns="" xmlns:a16="http://schemas.microsoft.com/office/drawing/2014/main" id="{4C8D7C52-6D79-4E04-91F5-40238EFC08A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511602" y="1922754"/>
            <a:ext cx="2110975" cy="1225641"/>
            <a:chOff x="1511602" y="1922754"/>
            <a:chExt cx="2110975" cy="1225641"/>
          </a:xfrm>
        </p:grpSpPr>
        <p:sp>
          <p:nvSpPr>
            <p:cNvPr id="10" name="TextBox 45">
              <a:extLst>
                <a:ext uri="{FF2B5EF4-FFF2-40B4-BE49-F238E27FC236}">
                  <a16:creationId xmlns="" xmlns:a16="http://schemas.microsoft.com/office/drawing/2014/main" id="{62556E32-D43F-4640-A4DB-254752309A2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11602" y="2306842"/>
              <a:ext cx="2110975" cy="281279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1" name="TextBox 46">
              <a:extLst>
                <a:ext uri="{FF2B5EF4-FFF2-40B4-BE49-F238E27FC236}">
                  <a16:creationId xmlns="" xmlns:a16="http://schemas.microsoft.com/office/drawing/2014/main" id="{3F5AFD54-A598-46EE-9CD4-F177B8AEA60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11602" y="2588119"/>
              <a:ext cx="2110975" cy="560276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15" name="Freeform: Shape 56">
              <a:extLst>
                <a:ext uri="{FF2B5EF4-FFF2-40B4-BE49-F238E27FC236}">
                  <a16:creationId xmlns="" xmlns:a16="http://schemas.microsoft.com/office/drawing/2014/main" id="{6951D0CA-12CF-48A9-BCD7-A07F48B3A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7855" y="1922754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39DCF3FE-4E71-4C79-B3AD-A7E02F44A3BC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03915" y="4485482"/>
            <a:ext cx="2110975" cy="1172341"/>
            <a:chOff x="903915" y="4485482"/>
            <a:chExt cx="2110975" cy="1172341"/>
          </a:xfrm>
        </p:grpSpPr>
        <p:sp>
          <p:nvSpPr>
            <p:cNvPr id="14" name="Freeform: Shape 55">
              <a:extLst>
                <a:ext uri="{FF2B5EF4-FFF2-40B4-BE49-F238E27FC236}">
                  <a16:creationId xmlns="" xmlns:a16="http://schemas.microsoft.com/office/drawing/2014/main" id="{567F10CD-9CED-4F28-9DDF-73B1EA526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250" y="4485482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57">
              <a:extLst>
                <a:ext uri="{FF2B5EF4-FFF2-40B4-BE49-F238E27FC236}">
                  <a16:creationId xmlns="" xmlns:a16="http://schemas.microsoft.com/office/drawing/2014/main" id="{32C05DB1-FAB6-43B8-9A6C-D473329C876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3915" y="4816270"/>
              <a:ext cx="2110975" cy="281279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TextBox 58">
              <a:extLst>
                <a:ext uri="{FF2B5EF4-FFF2-40B4-BE49-F238E27FC236}">
                  <a16:creationId xmlns="" xmlns:a16="http://schemas.microsoft.com/office/drawing/2014/main" id="{5B130656-AA08-44DD-8EDC-1A800EA41D0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3915" y="5097547"/>
              <a:ext cx="2110975" cy="560276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41" name="千图PPT彼岸天：ID 8661124库_组合 40">
            <a:extLst>
              <a:ext uri="{FF2B5EF4-FFF2-40B4-BE49-F238E27FC236}">
                <a16:creationId xmlns="" xmlns:a16="http://schemas.microsoft.com/office/drawing/2014/main" id="{D524D523-C95F-4250-B1E6-0C87530E2F15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328250" y="1983982"/>
            <a:ext cx="2110975" cy="1211587"/>
            <a:chOff x="8328250" y="1983982"/>
            <a:chExt cx="2110975" cy="1211587"/>
          </a:xfrm>
        </p:grpSpPr>
        <p:sp>
          <p:nvSpPr>
            <p:cNvPr id="12" name="Freeform: Shape 52">
              <a:extLst>
                <a:ext uri="{FF2B5EF4-FFF2-40B4-BE49-F238E27FC236}">
                  <a16:creationId xmlns="" xmlns:a16="http://schemas.microsoft.com/office/drawing/2014/main" id="{F12120EC-C23E-4678-B088-5DFF80D31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4742" y="1983982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60">
              <a:extLst>
                <a:ext uri="{FF2B5EF4-FFF2-40B4-BE49-F238E27FC236}">
                  <a16:creationId xmlns="" xmlns:a16="http://schemas.microsoft.com/office/drawing/2014/main" id="{352BEDA7-B3E6-4197-A83F-9260CC42C7F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8250" y="2354014"/>
              <a:ext cx="2110975" cy="281279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9" name="TextBox 61">
              <a:extLst>
                <a:ext uri="{FF2B5EF4-FFF2-40B4-BE49-F238E27FC236}">
                  <a16:creationId xmlns="" xmlns:a16="http://schemas.microsoft.com/office/drawing/2014/main" id="{5836774B-6400-4969-8964-26010DEB8E6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8250" y="2635293"/>
              <a:ext cx="2110975" cy="560276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="" xmlns:a16="http://schemas.microsoft.com/office/drawing/2014/main" id="{B7043502-9A83-4049-AA0D-6670D9465FE3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743562" y="4475847"/>
            <a:ext cx="2110975" cy="1149715"/>
            <a:chOff x="8743562" y="4475847"/>
            <a:chExt cx="2110975" cy="1149715"/>
          </a:xfrm>
        </p:grpSpPr>
        <p:sp>
          <p:nvSpPr>
            <p:cNvPr id="13" name="Freeform: Shape 53">
              <a:extLst>
                <a:ext uri="{FF2B5EF4-FFF2-40B4-BE49-F238E27FC236}">
                  <a16:creationId xmlns="" xmlns:a16="http://schemas.microsoft.com/office/drawing/2014/main" id="{CD115B2E-3BF4-46DE-96C3-EF465762C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879" y="4475847"/>
              <a:ext cx="633204" cy="633204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63">
              <a:extLst>
                <a:ext uri="{FF2B5EF4-FFF2-40B4-BE49-F238E27FC236}">
                  <a16:creationId xmlns="" xmlns:a16="http://schemas.microsoft.com/office/drawing/2014/main" id="{5031F522-A652-4A4B-B4DF-9EE60473440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43562" y="4784007"/>
              <a:ext cx="2110975" cy="281279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non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64">
              <a:extLst>
                <a:ext uri="{FF2B5EF4-FFF2-40B4-BE49-F238E27FC236}">
                  <a16:creationId xmlns="" xmlns:a16="http://schemas.microsoft.com/office/drawing/2014/main" id="{96318F23-5646-4C6A-8015-15EF17B9C4D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43562" y="5065286"/>
              <a:ext cx="2110975" cy="560276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39361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54">
            <a:extLst>
              <a:ext uri="{FF2B5EF4-FFF2-40B4-BE49-F238E27FC236}">
                <a16:creationId xmlns="" xmlns:a16="http://schemas.microsoft.com/office/drawing/2014/main" id="{84C8DDDE-0B7F-4A79-8BCE-0230B9E129B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096002" y="1548480"/>
            <a:ext cx="4811398" cy="4229424"/>
            <a:chOff x="5859078" y="1032155"/>
            <a:chExt cx="5669643" cy="4983861"/>
          </a:xfrm>
        </p:grpSpPr>
        <p:sp>
          <p:nvSpPr>
            <p:cNvPr id="17" name="Oval 1">
              <a:extLst>
                <a:ext uri="{FF2B5EF4-FFF2-40B4-BE49-F238E27FC236}">
                  <a16:creationId xmlns="" xmlns:a16="http://schemas.microsoft.com/office/drawing/2014/main" id="{072823C4-E157-42CD-B368-3BCC1E558CFF}"/>
                </a:ext>
              </a:extLst>
            </p:cNvPr>
            <p:cNvSpPr/>
            <p:nvPr/>
          </p:nvSpPr>
          <p:spPr>
            <a:xfrm>
              <a:off x="7053895" y="4043378"/>
              <a:ext cx="3917373" cy="5610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14300" dist="1765300" dir="5400000" algn="t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2">
              <a:extLst>
                <a:ext uri="{FF2B5EF4-FFF2-40B4-BE49-F238E27FC236}">
                  <a16:creationId xmlns="" xmlns:a16="http://schemas.microsoft.com/office/drawing/2014/main" id="{53023766-2CC1-4FE6-A575-82C7F1572DE1}"/>
                </a:ext>
              </a:extLst>
            </p:cNvPr>
            <p:cNvGrpSpPr/>
            <p:nvPr/>
          </p:nvGrpSpPr>
          <p:grpSpPr>
            <a:xfrm>
              <a:off x="7382966" y="2100255"/>
              <a:ext cx="3622606" cy="1781407"/>
              <a:chOff x="7920054" y="2672021"/>
              <a:chExt cx="2904933" cy="1428493"/>
            </a:xfrm>
          </p:grpSpPr>
          <p:grpSp>
            <p:nvGrpSpPr>
              <p:cNvPr id="40" name="Group 3">
                <a:extLst>
                  <a:ext uri="{FF2B5EF4-FFF2-40B4-BE49-F238E27FC236}">
                    <a16:creationId xmlns="" xmlns:a16="http://schemas.microsoft.com/office/drawing/2014/main" id="{46A5666F-DBB6-48B5-B642-337C40D870B0}"/>
                  </a:ext>
                </a:extLst>
              </p:cNvPr>
              <p:cNvGrpSpPr/>
              <p:nvPr/>
            </p:nvGrpSpPr>
            <p:grpSpPr>
              <a:xfrm rot="16200000" flipH="1">
                <a:off x="8658274" y="1933802"/>
                <a:ext cx="1428493" cy="2904932"/>
                <a:chOff x="8645978" y="2272708"/>
                <a:chExt cx="1652155" cy="3359761"/>
              </a:xfrm>
              <a:solidFill>
                <a:schemeClr val="accent2"/>
              </a:solidFill>
            </p:grpSpPr>
            <p:sp>
              <p:nvSpPr>
                <p:cNvPr id="43" name="Freeform: Shape 6">
                  <a:extLst>
                    <a:ext uri="{FF2B5EF4-FFF2-40B4-BE49-F238E27FC236}">
                      <a16:creationId xmlns="" xmlns:a16="http://schemas.microsoft.com/office/drawing/2014/main" id="{4CA49769-E7D3-4B0D-8479-AEBB7EF865C4}"/>
                    </a:ext>
                  </a:extLst>
                </p:cNvPr>
                <p:cNvSpPr/>
                <p:nvPr/>
              </p:nvSpPr>
              <p:spPr>
                <a:xfrm rot="10800000">
                  <a:off x="8972361" y="2272708"/>
                  <a:ext cx="999386" cy="1018309"/>
                </a:xfrm>
                <a:custGeom>
                  <a:avLst/>
                  <a:gdLst>
                    <a:gd name="connsiteX0" fmla="*/ 4153 w 826077"/>
                    <a:gd name="connsiteY0" fmla="*/ 1018309 h 1018309"/>
                    <a:gd name="connsiteX1" fmla="*/ 0 w 826077"/>
                    <a:gd name="connsiteY1" fmla="*/ 1018309 h 1018309"/>
                    <a:gd name="connsiteX2" fmla="*/ 0 w 826077"/>
                    <a:gd name="connsiteY2" fmla="*/ 0 h 1018309"/>
                    <a:gd name="connsiteX3" fmla="*/ 826077 w 826077"/>
                    <a:gd name="connsiteY3" fmla="*/ 0 h 1018309"/>
                    <a:gd name="connsiteX4" fmla="*/ 826077 w 826077"/>
                    <a:gd name="connsiteY4" fmla="*/ 196385 h 1018309"/>
                    <a:gd name="connsiteX5" fmla="*/ 4153 w 826077"/>
                    <a:gd name="connsiteY5" fmla="*/ 1018309 h 101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6077" h="1018309">
                      <a:moveTo>
                        <a:pt x="4153" y="1018309"/>
                      </a:moveTo>
                      <a:lnTo>
                        <a:pt x="0" y="1018309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96385"/>
                      </a:lnTo>
                      <a:lnTo>
                        <a:pt x="4153" y="1018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7">
                  <a:extLst>
                    <a:ext uri="{FF2B5EF4-FFF2-40B4-BE49-F238E27FC236}">
                      <a16:creationId xmlns="" xmlns:a16="http://schemas.microsoft.com/office/drawing/2014/main" id="{59BB0803-19F4-47BB-AE8F-5CD212887946}"/>
                    </a:ext>
                  </a:extLst>
                </p:cNvPr>
                <p:cNvSpPr/>
                <p:nvPr/>
              </p:nvSpPr>
              <p:spPr>
                <a:xfrm rot="10800000">
                  <a:off x="8972361" y="3291018"/>
                  <a:ext cx="999385" cy="1593680"/>
                </a:xfrm>
                <a:custGeom>
                  <a:avLst/>
                  <a:gdLst>
                    <a:gd name="connsiteX0" fmla="*/ 826077 w 826077"/>
                    <a:gd name="connsiteY0" fmla="*/ 1312966 h 1312966"/>
                    <a:gd name="connsiteX1" fmla="*/ 0 w 826077"/>
                    <a:gd name="connsiteY1" fmla="*/ 1312966 h 1312966"/>
                    <a:gd name="connsiteX2" fmla="*/ 0 w 826077"/>
                    <a:gd name="connsiteY2" fmla="*/ 0 h 1312966"/>
                    <a:gd name="connsiteX3" fmla="*/ 826077 w 826077"/>
                    <a:gd name="connsiteY3" fmla="*/ 0 h 1312966"/>
                    <a:gd name="connsiteX4" fmla="*/ 826077 w 826077"/>
                    <a:gd name="connsiteY4" fmla="*/ 1312966 h 131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077" h="1312966">
                      <a:moveTo>
                        <a:pt x="826077" y="1312966"/>
                      </a:moveTo>
                      <a:lnTo>
                        <a:pt x="0" y="1312966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3129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8">
                  <a:extLst>
                    <a:ext uri="{FF2B5EF4-FFF2-40B4-BE49-F238E27FC236}">
                      <a16:creationId xmlns="" xmlns:a16="http://schemas.microsoft.com/office/drawing/2014/main" id="{F163D970-1184-4C69-9234-985335B8F423}"/>
                    </a:ext>
                  </a:extLst>
                </p:cNvPr>
                <p:cNvSpPr/>
                <p:nvPr/>
              </p:nvSpPr>
              <p:spPr>
                <a:xfrm rot="10800000">
                  <a:off x="8645978" y="4794517"/>
                  <a:ext cx="1652155" cy="837952"/>
                </a:xfrm>
                <a:custGeom>
                  <a:avLst/>
                  <a:gdLst>
                    <a:gd name="connsiteX0" fmla="*/ 1239116 w 1652155"/>
                    <a:gd name="connsiteY0" fmla="*/ 837952 h 837952"/>
                    <a:gd name="connsiteX1" fmla="*/ 413039 w 1652155"/>
                    <a:gd name="connsiteY1" fmla="*/ 837952 h 837952"/>
                    <a:gd name="connsiteX2" fmla="*/ 413039 w 1652155"/>
                    <a:gd name="connsiteY2" fmla="*/ 826078 h 837952"/>
                    <a:gd name="connsiteX3" fmla="*/ 0 w 1652155"/>
                    <a:gd name="connsiteY3" fmla="*/ 826078 h 837952"/>
                    <a:gd name="connsiteX4" fmla="*/ 826078 w 1652155"/>
                    <a:gd name="connsiteY4" fmla="*/ 0 h 837952"/>
                    <a:gd name="connsiteX5" fmla="*/ 1652155 w 1652155"/>
                    <a:gd name="connsiteY5" fmla="*/ 826078 h 837952"/>
                    <a:gd name="connsiteX6" fmla="*/ 1239116 w 1652155"/>
                    <a:gd name="connsiteY6" fmla="*/ 826078 h 837952"/>
                    <a:gd name="connsiteX7" fmla="*/ 1239116 w 1652155"/>
                    <a:gd name="connsiteY7" fmla="*/ 837952 h 83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52155" h="837952">
                      <a:moveTo>
                        <a:pt x="1239116" y="837952"/>
                      </a:moveTo>
                      <a:lnTo>
                        <a:pt x="413039" y="837952"/>
                      </a:lnTo>
                      <a:lnTo>
                        <a:pt x="413039" y="826078"/>
                      </a:lnTo>
                      <a:lnTo>
                        <a:pt x="0" y="826078"/>
                      </a:lnTo>
                      <a:lnTo>
                        <a:pt x="826078" y="0"/>
                      </a:lnTo>
                      <a:lnTo>
                        <a:pt x="1652155" y="826078"/>
                      </a:lnTo>
                      <a:lnTo>
                        <a:pt x="1239116" y="826078"/>
                      </a:lnTo>
                      <a:lnTo>
                        <a:pt x="1239116" y="837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1" name="TextBox 4">
                <a:extLst>
                  <a:ext uri="{FF2B5EF4-FFF2-40B4-BE49-F238E27FC236}">
                    <a16:creationId xmlns="" xmlns:a16="http://schemas.microsoft.com/office/drawing/2014/main" id="{1FC9AB4E-2534-4ADB-8EED-246674969D75}"/>
                  </a:ext>
                </a:extLst>
              </p:cNvPr>
              <p:cNvSpPr txBox="1"/>
              <p:nvPr/>
            </p:nvSpPr>
            <p:spPr>
              <a:xfrm>
                <a:off x="9603841" y="3251291"/>
                <a:ext cx="757666" cy="43624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72%</a:t>
                </a:r>
              </a:p>
            </p:txBody>
          </p:sp>
          <p:sp>
            <p:nvSpPr>
              <p:cNvPr id="42" name="Parallelogram 5">
                <a:extLst>
                  <a:ext uri="{FF2B5EF4-FFF2-40B4-BE49-F238E27FC236}">
                    <a16:creationId xmlns="" xmlns:a16="http://schemas.microsoft.com/office/drawing/2014/main" id="{A83C6224-0CDD-406A-ABD6-54E3F49DD88A}"/>
                  </a:ext>
                </a:extLst>
              </p:cNvPr>
              <p:cNvSpPr/>
              <p:nvPr/>
            </p:nvSpPr>
            <p:spPr>
              <a:xfrm>
                <a:off x="7920054" y="2961815"/>
                <a:ext cx="2102446" cy="839017"/>
              </a:xfrm>
              <a:prstGeom prst="parallelogram">
                <a:avLst>
                  <a:gd name="adj" fmla="val 83852"/>
                </a:avLst>
              </a:prstGeom>
              <a:gradFill flip="none" rotWithShape="1">
                <a:gsLst>
                  <a:gs pos="59000">
                    <a:schemeClr val="accent2"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9">
              <a:extLst>
                <a:ext uri="{FF2B5EF4-FFF2-40B4-BE49-F238E27FC236}">
                  <a16:creationId xmlns="" xmlns:a16="http://schemas.microsoft.com/office/drawing/2014/main" id="{0B0AAC17-7B13-4182-A225-41E69F2ABF32}"/>
                </a:ext>
              </a:extLst>
            </p:cNvPr>
            <p:cNvGrpSpPr/>
            <p:nvPr/>
          </p:nvGrpSpPr>
          <p:grpSpPr>
            <a:xfrm>
              <a:off x="5859078" y="1032155"/>
              <a:ext cx="4166346" cy="1781406"/>
              <a:chOff x="6698064" y="1815523"/>
              <a:chExt cx="3340952" cy="1428493"/>
            </a:xfrm>
          </p:grpSpPr>
          <p:grpSp>
            <p:nvGrpSpPr>
              <p:cNvPr id="34" name="Group 10">
                <a:extLst>
                  <a:ext uri="{FF2B5EF4-FFF2-40B4-BE49-F238E27FC236}">
                    <a16:creationId xmlns="" xmlns:a16="http://schemas.microsoft.com/office/drawing/2014/main" id="{F6A74848-7440-463D-8220-E666569F4837}"/>
                  </a:ext>
                </a:extLst>
              </p:cNvPr>
              <p:cNvGrpSpPr/>
              <p:nvPr/>
            </p:nvGrpSpPr>
            <p:grpSpPr>
              <a:xfrm rot="5400000">
                <a:off x="7646037" y="867550"/>
                <a:ext cx="1428493" cy="3324439"/>
                <a:chOff x="6468835" y="2272708"/>
                <a:chExt cx="1652155" cy="3844952"/>
              </a:xfrm>
              <a:solidFill>
                <a:schemeClr val="accent1"/>
              </a:solidFill>
            </p:grpSpPr>
            <p:sp>
              <p:nvSpPr>
                <p:cNvPr id="37" name="Freeform: Shape 13">
                  <a:extLst>
                    <a:ext uri="{FF2B5EF4-FFF2-40B4-BE49-F238E27FC236}">
                      <a16:creationId xmlns="" xmlns:a16="http://schemas.microsoft.com/office/drawing/2014/main" id="{CB750A09-BF5D-4C96-BE79-9C41712DA0FB}"/>
                    </a:ext>
                  </a:extLst>
                </p:cNvPr>
                <p:cNvSpPr/>
                <p:nvPr/>
              </p:nvSpPr>
              <p:spPr>
                <a:xfrm rot="10800000">
                  <a:off x="6795218" y="2272708"/>
                  <a:ext cx="999386" cy="1018309"/>
                </a:xfrm>
                <a:custGeom>
                  <a:avLst/>
                  <a:gdLst>
                    <a:gd name="connsiteX0" fmla="*/ 4153 w 826077"/>
                    <a:gd name="connsiteY0" fmla="*/ 1018309 h 1018309"/>
                    <a:gd name="connsiteX1" fmla="*/ 0 w 826077"/>
                    <a:gd name="connsiteY1" fmla="*/ 1018309 h 1018309"/>
                    <a:gd name="connsiteX2" fmla="*/ 0 w 826077"/>
                    <a:gd name="connsiteY2" fmla="*/ 0 h 1018309"/>
                    <a:gd name="connsiteX3" fmla="*/ 826077 w 826077"/>
                    <a:gd name="connsiteY3" fmla="*/ 0 h 1018309"/>
                    <a:gd name="connsiteX4" fmla="*/ 826077 w 826077"/>
                    <a:gd name="connsiteY4" fmla="*/ 196385 h 1018309"/>
                    <a:gd name="connsiteX5" fmla="*/ 4153 w 826077"/>
                    <a:gd name="connsiteY5" fmla="*/ 1018309 h 101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6077" h="1018309">
                      <a:moveTo>
                        <a:pt x="4153" y="1018309"/>
                      </a:moveTo>
                      <a:lnTo>
                        <a:pt x="0" y="1018309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96385"/>
                      </a:lnTo>
                      <a:lnTo>
                        <a:pt x="4153" y="1018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Freeform: Shape 14">
                  <a:extLst>
                    <a:ext uri="{FF2B5EF4-FFF2-40B4-BE49-F238E27FC236}">
                      <a16:creationId xmlns="" xmlns:a16="http://schemas.microsoft.com/office/drawing/2014/main" id="{00ABF5E1-CD11-46AC-8CA1-2D70E6F40B7D}"/>
                    </a:ext>
                  </a:extLst>
                </p:cNvPr>
                <p:cNvSpPr/>
                <p:nvPr/>
              </p:nvSpPr>
              <p:spPr>
                <a:xfrm rot="10800000">
                  <a:off x="6795220" y="3291018"/>
                  <a:ext cx="999385" cy="2179121"/>
                </a:xfrm>
                <a:custGeom>
                  <a:avLst/>
                  <a:gdLst>
                    <a:gd name="connsiteX0" fmla="*/ 826077 w 826077"/>
                    <a:gd name="connsiteY0" fmla="*/ 1312966 h 1312966"/>
                    <a:gd name="connsiteX1" fmla="*/ 0 w 826077"/>
                    <a:gd name="connsiteY1" fmla="*/ 1312966 h 1312966"/>
                    <a:gd name="connsiteX2" fmla="*/ 0 w 826077"/>
                    <a:gd name="connsiteY2" fmla="*/ 0 h 1312966"/>
                    <a:gd name="connsiteX3" fmla="*/ 826077 w 826077"/>
                    <a:gd name="connsiteY3" fmla="*/ 0 h 1312966"/>
                    <a:gd name="connsiteX4" fmla="*/ 826077 w 826077"/>
                    <a:gd name="connsiteY4" fmla="*/ 1312966 h 131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077" h="1312966">
                      <a:moveTo>
                        <a:pt x="826077" y="1312966"/>
                      </a:moveTo>
                      <a:lnTo>
                        <a:pt x="0" y="1312966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3129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Freeform: Shape 15">
                  <a:extLst>
                    <a:ext uri="{FF2B5EF4-FFF2-40B4-BE49-F238E27FC236}">
                      <a16:creationId xmlns="" xmlns:a16="http://schemas.microsoft.com/office/drawing/2014/main" id="{F6E22483-E513-4EB4-803E-E3F0D80FE437}"/>
                    </a:ext>
                  </a:extLst>
                </p:cNvPr>
                <p:cNvSpPr/>
                <p:nvPr/>
              </p:nvSpPr>
              <p:spPr>
                <a:xfrm rot="10800000">
                  <a:off x="6468835" y="5279708"/>
                  <a:ext cx="1652155" cy="837952"/>
                </a:xfrm>
                <a:custGeom>
                  <a:avLst/>
                  <a:gdLst>
                    <a:gd name="connsiteX0" fmla="*/ 1239116 w 1652155"/>
                    <a:gd name="connsiteY0" fmla="*/ 837952 h 837952"/>
                    <a:gd name="connsiteX1" fmla="*/ 413039 w 1652155"/>
                    <a:gd name="connsiteY1" fmla="*/ 837952 h 837952"/>
                    <a:gd name="connsiteX2" fmla="*/ 413039 w 1652155"/>
                    <a:gd name="connsiteY2" fmla="*/ 826078 h 837952"/>
                    <a:gd name="connsiteX3" fmla="*/ 0 w 1652155"/>
                    <a:gd name="connsiteY3" fmla="*/ 826078 h 837952"/>
                    <a:gd name="connsiteX4" fmla="*/ 826078 w 1652155"/>
                    <a:gd name="connsiteY4" fmla="*/ 0 h 837952"/>
                    <a:gd name="connsiteX5" fmla="*/ 1652155 w 1652155"/>
                    <a:gd name="connsiteY5" fmla="*/ 826078 h 837952"/>
                    <a:gd name="connsiteX6" fmla="*/ 1239116 w 1652155"/>
                    <a:gd name="connsiteY6" fmla="*/ 826078 h 837952"/>
                    <a:gd name="connsiteX7" fmla="*/ 1239116 w 1652155"/>
                    <a:gd name="connsiteY7" fmla="*/ 837952 h 83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52155" h="837952">
                      <a:moveTo>
                        <a:pt x="1239116" y="837952"/>
                      </a:moveTo>
                      <a:lnTo>
                        <a:pt x="413039" y="837952"/>
                      </a:lnTo>
                      <a:lnTo>
                        <a:pt x="413039" y="826078"/>
                      </a:lnTo>
                      <a:lnTo>
                        <a:pt x="0" y="826078"/>
                      </a:lnTo>
                      <a:lnTo>
                        <a:pt x="826078" y="0"/>
                      </a:lnTo>
                      <a:lnTo>
                        <a:pt x="1652155" y="826078"/>
                      </a:lnTo>
                      <a:lnTo>
                        <a:pt x="1239116" y="826078"/>
                      </a:lnTo>
                      <a:lnTo>
                        <a:pt x="1239116" y="837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5" name="TextBox 11">
                <a:extLst>
                  <a:ext uri="{FF2B5EF4-FFF2-40B4-BE49-F238E27FC236}">
                    <a16:creationId xmlns="" xmlns:a16="http://schemas.microsoft.com/office/drawing/2014/main" id="{4CCD8053-37B6-4CD1-8324-63322AE10C06}"/>
                  </a:ext>
                </a:extLst>
              </p:cNvPr>
              <p:cNvSpPr txBox="1"/>
              <p:nvPr/>
            </p:nvSpPr>
            <p:spPr>
              <a:xfrm>
                <a:off x="6935552" y="2376077"/>
                <a:ext cx="757666" cy="43624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20%</a:t>
                </a:r>
              </a:p>
            </p:txBody>
          </p:sp>
          <p:sp>
            <p:nvSpPr>
              <p:cNvPr id="36" name="Parallelogram 12">
                <a:extLst>
                  <a:ext uri="{FF2B5EF4-FFF2-40B4-BE49-F238E27FC236}">
                    <a16:creationId xmlns="" xmlns:a16="http://schemas.microsoft.com/office/drawing/2014/main" id="{CCEE75CE-496B-45F2-9B2F-98CB0E3EEB7B}"/>
                  </a:ext>
                </a:extLst>
              </p:cNvPr>
              <p:cNvSpPr/>
              <p:nvPr/>
            </p:nvSpPr>
            <p:spPr>
              <a:xfrm flipH="1">
                <a:off x="7936570" y="2100726"/>
                <a:ext cx="2102446" cy="861089"/>
              </a:xfrm>
              <a:prstGeom prst="parallelogram">
                <a:avLst>
                  <a:gd name="adj" fmla="val 83852"/>
                </a:avLst>
              </a:prstGeom>
              <a:gradFill flip="none" rotWithShape="1">
                <a:gsLst>
                  <a:gs pos="59000">
                    <a:schemeClr val="accent2"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16">
              <a:extLst>
                <a:ext uri="{FF2B5EF4-FFF2-40B4-BE49-F238E27FC236}">
                  <a16:creationId xmlns="" xmlns:a16="http://schemas.microsoft.com/office/drawing/2014/main" id="{F13D056F-8E97-4C61-9E81-54211B0557D5}"/>
                </a:ext>
              </a:extLst>
            </p:cNvPr>
            <p:cNvGrpSpPr/>
            <p:nvPr/>
          </p:nvGrpSpPr>
          <p:grpSpPr>
            <a:xfrm>
              <a:off x="6336666" y="3165481"/>
              <a:ext cx="3677275" cy="1781406"/>
              <a:chOff x="7081037" y="3526217"/>
              <a:chExt cx="2948770" cy="1428493"/>
            </a:xfrm>
          </p:grpSpPr>
          <p:grpSp>
            <p:nvGrpSpPr>
              <p:cNvPr id="28" name="Group 17">
                <a:extLst>
                  <a:ext uri="{FF2B5EF4-FFF2-40B4-BE49-F238E27FC236}">
                    <a16:creationId xmlns="" xmlns:a16="http://schemas.microsoft.com/office/drawing/2014/main" id="{68FE846F-F0DC-49B8-8FF6-0433F2127D48}"/>
                  </a:ext>
                </a:extLst>
              </p:cNvPr>
              <p:cNvGrpSpPr/>
              <p:nvPr/>
            </p:nvGrpSpPr>
            <p:grpSpPr>
              <a:xfrm rot="5400000" flipH="1">
                <a:off x="7837521" y="2769733"/>
                <a:ext cx="1428493" cy="2941462"/>
                <a:chOff x="6468835" y="2272708"/>
                <a:chExt cx="1652155" cy="3402010"/>
              </a:xfrm>
              <a:solidFill>
                <a:schemeClr val="accent3"/>
              </a:solidFill>
            </p:grpSpPr>
            <p:sp>
              <p:nvSpPr>
                <p:cNvPr id="31" name="Freeform: Shape 20">
                  <a:extLst>
                    <a:ext uri="{FF2B5EF4-FFF2-40B4-BE49-F238E27FC236}">
                      <a16:creationId xmlns="" xmlns:a16="http://schemas.microsoft.com/office/drawing/2014/main" id="{F4258B20-7686-4B7D-8FA5-7C30E75690B2}"/>
                    </a:ext>
                  </a:extLst>
                </p:cNvPr>
                <p:cNvSpPr/>
                <p:nvPr/>
              </p:nvSpPr>
              <p:spPr>
                <a:xfrm rot="10800000">
                  <a:off x="6795218" y="2272708"/>
                  <a:ext cx="999386" cy="1018309"/>
                </a:xfrm>
                <a:custGeom>
                  <a:avLst/>
                  <a:gdLst>
                    <a:gd name="connsiteX0" fmla="*/ 4153 w 826077"/>
                    <a:gd name="connsiteY0" fmla="*/ 1018309 h 1018309"/>
                    <a:gd name="connsiteX1" fmla="*/ 0 w 826077"/>
                    <a:gd name="connsiteY1" fmla="*/ 1018309 h 1018309"/>
                    <a:gd name="connsiteX2" fmla="*/ 0 w 826077"/>
                    <a:gd name="connsiteY2" fmla="*/ 0 h 1018309"/>
                    <a:gd name="connsiteX3" fmla="*/ 826077 w 826077"/>
                    <a:gd name="connsiteY3" fmla="*/ 0 h 1018309"/>
                    <a:gd name="connsiteX4" fmla="*/ 826077 w 826077"/>
                    <a:gd name="connsiteY4" fmla="*/ 196385 h 1018309"/>
                    <a:gd name="connsiteX5" fmla="*/ 4153 w 826077"/>
                    <a:gd name="connsiteY5" fmla="*/ 1018309 h 101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6077" h="1018309">
                      <a:moveTo>
                        <a:pt x="4153" y="1018309"/>
                      </a:moveTo>
                      <a:lnTo>
                        <a:pt x="0" y="1018309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96385"/>
                      </a:lnTo>
                      <a:lnTo>
                        <a:pt x="4153" y="1018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Freeform: Shape 21">
                  <a:extLst>
                    <a:ext uri="{FF2B5EF4-FFF2-40B4-BE49-F238E27FC236}">
                      <a16:creationId xmlns="" xmlns:a16="http://schemas.microsoft.com/office/drawing/2014/main" id="{53131ED2-8E00-4D02-B70C-83E7320D2519}"/>
                    </a:ext>
                  </a:extLst>
                </p:cNvPr>
                <p:cNvSpPr/>
                <p:nvPr/>
              </p:nvSpPr>
              <p:spPr>
                <a:xfrm rot="10800000">
                  <a:off x="6795220" y="3291018"/>
                  <a:ext cx="999385" cy="1593680"/>
                </a:xfrm>
                <a:custGeom>
                  <a:avLst/>
                  <a:gdLst>
                    <a:gd name="connsiteX0" fmla="*/ 826077 w 826077"/>
                    <a:gd name="connsiteY0" fmla="*/ 1312966 h 1312966"/>
                    <a:gd name="connsiteX1" fmla="*/ 0 w 826077"/>
                    <a:gd name="connsiteY1" fmla="*/ 1312966 h 1312966"/>
                    <a:gd name="connsiteX2" fmla="*/ 0 w 826077"/>
                    <a:gd name="connsiteY2" fmla="*/ 0 h 1312966"/>
                    <a:gd name="connsiteX3" fmla="*/ 826077 w 826077"/>
                    <a:gd name="connsiteY3" fmla="*/ 0 h 1312966"/>
                    <a:gd name="connsiteX4" fmla="*/ 826077 w 826077"/>
                    <a:gd name="connsiteY4" fmla="*/ 1312966 h 131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077" h="1312966">
                      <a:moveTo>
                        <a:pt x="826077" y="1312966"/>
                      </a:moveTo>
                      <a:lnTo>
                        <a:pt x="0" y="1312966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3129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22">
                  <a:extLst>
                    <a:ext uri="{FF2B5EF4-FFF2-40B4-BE49-F238E27FC236}">
                      <a16:creationId xmlns="" xmlns:a16="http://schemas.microsoft.com/office/drawing/2014/main" id="{A163D52E-2AF8-4695-B6CD-1A53EFC5AD22}"/>
                    </a:ext>
                  </a:extLst>
                </p:cNvPr>
                <p:cNvSpPr/>
                <p:nvPr/>
              </p:nvSpPr>
              <p:spPr>
                <a:xfrm rot="10800000">
                  <a:off x="6468835" y="4836766"/>
                  <a:ext cx="1652155" cy="837952"/>
                </a:xfrm>
                <a:custGeom>
                  <a:avLst/>
                  <a:gdLst>
                    <a:gd name="connsiteX0" fmla="*/ 1239116 w 1652155"/>
                    <a:gd name="connsiteY0" fmla="*/ 837952 h 837952"/>
                    <a:gd name="connsiteX1" fmla="*/ 413039 w 1652155"/>
                    <a:gd name="connsiteY1" fmla="*/ 837952 h 837952"/>
                    <a:gd name="connsiteX2" fmla="*/ 413039 w 1652155"/>
                    <a:gd name="connsiteY2" fmla="*/ 826078 h 837952"/>
                    <a:gd name="connsiteX3" fmla="*/ 0 w 1652155"/>
                    <a:gd name="connsiteY3" fmla="*/ 826078 h 837952"/>
                    <a:gd name="connsiteX4" fmla="*/ 826078 w 1652155"/>
                    <a:gd name="connsiteY4" fmla="*/ 0 h 837952"/>
                    <a:gd name="connsiteX5" fmla="*/ 1652155 w 1652155"/>
                    <a:gd name="connsiteY5" fmla="*/ 826078 h 837952"/>
                    <a:gd name="connsiteX6" fmla="*/ 1239116 w 1652155"/>
                    <a:gd name="connsiteY6" fmla="*/ 826078 h 837952"/>
                    <a:gd name="connsiteX7" fmla="*/ 1239116 w 1652155"/>
                    <a:gd name="connsiteY7" fmla="*/ 837952 h 83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52155" h="837952">
                      <a:moveTo>
                        <a:pt x="1239116" y="837952"/>
                      </a:moveTo>
                      <a:lnTo>
                        <a:pt x="413039" y="837952"/>
                      </a:lnTo>
                      <a:lnTo>
                        <a:pt x="413039" y="826078"/>
                      </a:lnTo>
                      <a:lnTo>
                        <a:pt x="0" y="826078"/>
                      </a:lnTo>
                      <a:lnTo>
                        <a:pt x="826078" y="0"/>
                      </a:lnTo>
                      <a:lnTo>
                        <a:pt x="1652155" y="826078"/>
                      </a:lnTo>
                      <a:lnTo>
                        <a:pt x="1239116" y="826078"/>
                      </a:lnTo>
                      <a:lnTo>
                        <a:pt x="1239116" y="837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9" name="TextBox 18">
                <a:extLst>
                  <a:ext uri="{FF2B5EF4-FFF2-40B4-BE49-F238E27FC236}">
                    <a16:creationId xmlns="" xmlns:a16="http://schemas.microsoft.com/office/drawing/2014/main" id="{BB87247B-71DB-459D-985D-7FEF4B6A78D4}"/>
                  </a:ext>
                </a:extLst>
              </p:cNvPr>
              <p:cNvSpPr txBox="1"/>
              <p:nvPr/>
            </p:nvSpPr>
            <p:spPr>
              <a:xfrm>
                <a:off x="7318530" y="4108919"/>
                <a:ext cx="757666" cy="43624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15%</a:t>
                </a:r>
              </a:p>
            </p:txBody>
          </p:sp>
          <p:sp>
            <p:nvSpPr>
              <p:cNvPr id="30" name="Parallelogram 19">
                <a:extLst>
                  <a:ext uri="{FF2B5EF4-FFF2-40B4-BE49-F238E27FC236}">
                    <a16:creationId xmlns="" xmlns:a16="http://schemas.microsoft.com/office/drawing/2014/main" id="{C122534F-DC79-45C0-B18F-BADBCF5A0B89}"/>
                  </a:ext>
                </a:extLst>
              </p:cNvPr>
              <p:cNvSpPr/>
              <p:nvPr/>
            </p:nvSpPr>
            <p:spPr>
              <a:xfrm flipH="1" flipV="1">
                <a:off x="7927361" y="3816002"/>
                <a:ext cx="2102446" cy="839017"/>
              </a:xfrm>
              <a:prstGeom prst="parallelogram">
                <a:avLst>
                  <a:gd name="adj" fmla="val 83852"/>
                </a:avLst>
              </a:prstGeom>
              <a:gradFill flip="none" rotWithShape="1">
                <a:gsLst>
                  <a:gs pos="59000">
                    <a:schemeClr val="accent2"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23">
              <a:extLst>
                <a:ext uri="{FF2B5EF4-FFF2-40B4-BE49-F238E27FC236}">
                  <a16:creationId xmlns="" xmlns:a16="http://schemas.microsoft.com/office/drawing/2014/main" id="{68D5737B-3A26-4CF1-8F22-582D833FC615}"/>
                </a:ext>
              </a:extLst>
            </p:cNvPr>
            <p:cNvGrpSpPr/>
            <p:nvPr/>
          </p:nvGrpSpPr>
          <p:grpSpPr>
            <a:xfrm>
              <a:off x="7337412" y="4234609"/>
              <a:ext cx="4191309" cy="1781407"/>
              <a:chOff x="7883524" y="4383540"/>
              <a:chExt cx="3360970" cy="1428493"/>
            </a:xfrm>
          </p:grpSpPr>
          <p:grpSp>
            <p:nvGrpSpPr>
              <p:cNvPr id="22" name="Group 24">
                <a:extLst>
                  <a:ext uri="{FF2B5EF4-FFF2-40B4-BE49-F238E27FC236}">
                    <a16:creationId xmlns="" xmlns:a16="http://schemas.microsoft.com/office/drawing/2014/main" id="{EC10DAB9-6354-412B-8880-A54309972940}"/>
                  </a:ext>
                </a:extLst>
              </p:cNvPr>
              <p:cNvGrpSpPr/>
              <p:nvPr/>
            </p:nvGrpSpPr>
            <p:grpSpPr>
              <a:xfrm rot="16200000">
                <a:off x="8868028" y="3435567"/>
                <a:ext cx="1428493" cy="3324439"/>
                <a:chOff x="8645978" y="2272708"/>
                <a:chExt cx="1652155" cy="3844952"/>
              </a:xfrm>
              <a:solidFill>
                <a:schemeClr val="accent4"/>
              </a:solidFill>
            </p:grpSpPr>
            <p:sp>
              <p:nvSpPr>
                <p:cNvPr id="25" name="Freeform: Shape 27">
                  <a:extLst>
                    <a:ext uri="{FF2B5EF4-FFF2-40B4-BE49-F238E27FC236}">
                      <a16:creationId xmlns="" xmlns:a16="http://schemas.microsoft.com/office/drawing/2014/main" id="{22B408F0-FA94-4BBB-BB33-C33AC3876717}"/>
                    </a:ext>
                  </a:extLst>
                </p:cNvPr>
                <p:cNvSpPr/>
                <p:nvPr/>
              </p:nvSpPr>
              <p:spPr>
                <a:xfrm rot="10800000">
                  <a:off x="8972361" y="2272708"/>
                  <a:ext cx="999386" cy="1018309"/>
                </a:xfrm>
                <a:custGeom>
                  <a:avLst/>
                  <a:gdLst>
                    <a:gd name="connsiteX0" fmla="*/ 4153 w 826077"/>
                    <a:gd name="connsiteY0" fmla="*/ 1018309 h 1018309"/>
                    <a:gd name="connsiteX1" fmla="*/ 0 w 826077"/>
                    <a:gd name="connsiteY1" fmla="*/ 1018309 h 1018309"/>
                    <a:gd name="connsiteX2" fmla="*/ 0 w 826077"/>
                    <a:gd name="connsiteY2" fmla="*/ 0 h 1018309"/>
                    <a:gd name="connsiteX3" fmla="*/ 826077 w 826077"/>
                    <a:gd name="connsiteY3" fmla="*/ 0 h 1018309"/>
                    <a:gd name="connsiteX4" fmla="*/ 826077 w 826077"/>
                    <a:gd name="connsiteY4" fmla="*/ 196385 h 1018309"/>
                    <a:gd name="connsiteX5" fmla="*/ 4153 w 826077"/>
                    <a:gd name="connsiteY5" fmla="*/ 1018309 h 101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6077" h="1018309">
                      <a:moveTo>
                        <a:pt x="4153" y="1018309"/>
                      </a:moveTo>
                      <a:lnTo>
                        <a:pt x="0" y="1018309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96385"/>
                      </a:lnTo>
                      <a:lnTo>
                        <a:pt x="4153" y="10183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Freeform: Shape 28">
                  <a:extLst>
                    <a:ext uri="{FF2B5EF4-FFF2-40B4-BE49-F238E27FC236}">
                      <a16:creationId xmlns="" xmlns:a16="http://schemas.microsoft.com/office/drawing/2014/main" id="{C95E2E7B-6EDB-402D-86DD-FC9F6FAA2728}"/>
                    </a:ext>
                  </a:extLst>
                </p:cNvPr>
                <p:cNvSpPr/>
                <p:nvPr/>
              </p:nvSpPr>
              <p:spPr>
                <a:xfrm rot="10800000">
                  <a:off x="8972363" y="3291018"/>
                  <a:ext cx="999385" cy="2179121"/>
                </a:xfrm>
                <a:custGeom>
                  <a:avLst/>
                  <a:gdLst>
                    <a:gd name="connsiteX0" fmla="*/ 826077 w 826077"/>
                    <a:gd name="connsiteY0" fmla="*/ 1312966 h 1312966"/>
                    <a:gd name="connsiteX1" fmla="*/ 0 w 826077"/>
                    <a:gd name="connsiteY1" fmla="*/ 1312966 h 1312966"/>
                    <a:gd name="connsiteX2" fmla="*/ 0 w 826077"/>
                    <a:gd name="connsiteY2" fmla="*/ 0 h 1312966"/>
                    <a:gd name="connsiteX3" fmla="*/ 826077 w 826077"/>
                    <a:gd name="connsiteY3" fmla="*/ 0 h 1312966"/>
                    <a:gd name="connsiteX4" fmla="*/ 826077 w 826077"/>
                    <a:gd name="connsiteY4" fmla="*/ 1312966 h 1312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077" h="1312966">
                      <a:moveTo>
                        <a:pt x="826077" y="1312966"/>
                      </a:moveTo>
                      <a:lnTo>
                        <a:pt x="0" y="1312966"/>
                      </a:lnTo>
                      <a:lnTo>
                        <a:pt x="0" y="0"/>
                      </a:lnTo>
                      <a:lnTo>
                        <a:pt x="826077" y="0"/>
                      </a:lnTo>
                      <a:lnTo>
                        <a:pt x="826077" y="13129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Freeform: Shape 29">
                  <a:extLst>
                    <a:ext uri="{FF2B5EF4-FFF2-40B4-BE49-F238E27FC236}">
                      <a16:creationId xmlns="" xmlns:a16="http://schemas.microsoft.com/office/drawing/2014/main" id="{9C8DDB67-0115-4546-8260-C8C87E326599}"/>
                    </a:ext>
                  </a:extLst>
                </p:cNvPr>
                <p:cNvSpPr/>
                <p:nvPr/>
              </p:nvSpPr>
              <p:spPr>
                <a:xfrm rot="10800000">
                  <a:off x="8645978" y="5279708"/>
                  <a:ext cx="1652155" cy="837952"/>
                </a:xfrm>
                <a:custGeom>
                  <a:avLst/>
                  <a:gdLst>
                    <a:gd name="connsiteX0" fmla="*/ 1239116 w 1652155"/>
                    <a:gd name="connsiteY0" fmla="*/ 837952 h 837952"/>
                    <a:gd name="connsiteX1" fmla="*/ 413039 w 1652155"/>
                    <a:gd name="connsiteY1" fmla="*/ 837952 h 837952"/>
                    <a:gd name="connsiteX2" fmla="*/ 413039 w 1652155"/>
                    <a:gd name="connsiteY2" fmla="*/ 826078 h 837952"/>
                    <a:gd name="connsiteX3" fmla="*/ 0 w 1652155"/>
                    <a:gd name="connsiteY3" fmla="*/ 826078 h 837952"/>
                    <a:gd name="connsiteX4" fmla="*/ 826078 w 1652155"/>
                    <a:gd name="connsiteY4" fmla="*/ 0 h 837952"/>
                    <a:gd name="connsiteX5" fmla="*/ 1652155 w 1652155"/>
                    <a:gd name="connsiteY5" fmla="*/ 826078 h 837952"/>
                    <a:gd name="connsiteX6" fmla="*/ 1239116 w 1652155"/>
                    <a:gd name="connsiteY6" fmla="*/ 826078 h 837952"/>
                    <a:gd name="connsiteX7" fmla="*/ 1239116 w 1652155"/>
                    <a:gd name="connsiteY7" fmla="*/ 837952 h 83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52155" h="837952">
                      <a:moveTo>
                        <a:pt x="1239116" y="837952"/>
                      </a:moveTo>
                      <a:lnTo>
                        <a:pt x="413039" y="837952"/>
                      </a:lnTo>
                      <a:lnTo>
                        <a:pt x="413039" y="826078"/>
                      </a:lnTo>
                      <a:lnTo>
                        <a:pt x="0" y="826078"/>
                      </a:lnTo>
                      <a:lnTo>
                        <a:pt x="826078" y="0"/>
                      </a:lnTo>
                      <a:lnTo>
                        <a:pt x="1652155" y="826078"/>
                      </a:lnTo>
                      <a:lnTo>
                        <a:pt x="1239116" y="826078"/>
                      </a:lnTo>
                      <a:lnTo>
                        <a:pt x="1239116" y="837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3" name="TextBox 25">
                <a:extLst>
                  <a:ext uri="{FF2B5EF4-FFF2-40B4-BE49-F238E27FC236}">
                    <a16:creationId xmlns="" xmlns:a16="http://schemas.microsoft.com/office/drawing/2014/main" id="{E99CF69F-8841-4347-88DF-90C56CCB3F3A}"/>
                  </a:ext>
                </a:extLst>
              </p:cNvPr>
              <p:cNvSpPr txBox="1"/>
              <p:nvPr/>
            </p:nvSpPr>
            <p:spPr>
              <a:xfrm>
                <a:off x="10079253" y="4979901"/>
                <a:ext cx="757666" cy="43624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</a:rPr>
                  <a:t>72%</a:t>
                </a:r>
              </a:p>
            </p:txBody>
          </p:sp>
          <p:sp>
            <p:nvSpPr>
              <p:cNvPr id="24" name="Parallelogram 26">
                <a:extLst>
                  <a:ext uri="{FF2B5EF4-FFF2-40B4-BE49-F238E27FC236}">
                    <a16:creationId xmlns="" xmlns:a16="http://schemas.microsoft.com/office/drawing/2014/main" id="{D263299C-40AB-465A-9A52-2BEC2F3B889E}"/>
                  </a:ext>
                </a:extLst>
              </p:cNvPr>
              <p:cNvSpPr/>
              <p:nvPr/>
            </p:nvSpPr>
            <p:spPr>
              <a:xfrm flipV="1">
                <a:off x="7883524" y="4662602"/>
                <a:ext cx="2102446" cy="839017"/>
              </a:xfrm>
              <a:prstGeom prst="parallelogram">
                <a:avLst>
                  <a:gd name="adj" fmla="val 83852"/>
                </a:avLst>
              </a:prstGeom>
              <a:gradFill flip="none" rotWithShape="1">
                <a:gsLst>
                  <a:gs pos="59000">
                    <a:schemeClr val="accent2"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CDCDF101-7B23-4276-BF33-D11B3CE4167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63539" y="1556796"/>
            <a:ext cx="4109554" cy="935451"/>
            <a:chOff x="1363539" y="1556796"/>
            <a:chExt cx="4109554" cy="935451"/>
          </a:xfrm>
        </p:grpSpPr>
        <p:sp>
          <p:nvSpPr>
            <p:cNvPr id="5" name="TextBox 43">
              <a:extLst>
                <a:ext uri="{FF2B5EF4-FFF2-40B4-BE49-F238E27FC236}">
                  <a16:creationId xmlns="" xmlns:a16="http://schemas.microsoft.com/office/drawing/2014/main" id="{A2188BF3-76D4-43EA-9CAF-42CFA39452C8}"/>
                </a:ext>
              </a:extLst>
            </p:cNvPr>
            <p:cNvSpPr txBox="1"/>
            <p:nvPr/>
          </p:nvSpPr>
          <p:spPr>
            <a:xfrm>
              <a:off x="1972795" y="1556796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6" name="Rectangle 44">
              <a:extLst>
                <a:ext uri="{FF2B5EF4-FFF2-40B4-BE49-F238E27FC236}">
                  <a16:creationId xmlns="" xmlns:a16="http://schemas.microsoft.com/office/drawing/2014/main" id="{A7ADEAE3-57B1-49DC-98F0-DDC17F23C317}"/>
                </a:ext>
              </a:extLst>
            </p:cNvPr>
            <p:cNvSpPr/>
            <p:nvPr/>
          </p:nvSpPr>
          <p:spPr>
            <a:xfrm>
              <a:off x="1972795" y="1845916"/>
              <a:ext cx="3500298" cy="6463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  <p:sp>
          <p:nvSpPr>
            <p:cNvPr id="13" name="Freeform: Shape 59">
              <a:extLst>
                <a:ext uri="{FF2B5EF4-FFF2-40B4-BE49-F238E27FC236}">
                  <a16:creationId xmlns="" xmlns:a16="http://schemas.microsoft.com/office/drawing/2014/main" id="{85D2030C-1D31-4E1D-AE7E-828DB2FC34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539" y="1671745"/>
              <a:ext cx="487359" cy="399016"/>
            </a:xfrm>
            <a:custGeom>
              <a:avLst/>
              <a:gdLst>
                <a:gd name="T0" fmla="*/ 100 w 176"/>
                <a:gd name="T1" fmla="*/ 120 h 144"/>
                <a:gd name="T2" fmla="*/ 116 w 176"/>
                <a:gd name="T3" fmla="*/ 120 h 144"/>
                <a:gd name="T4" fmla="*/ 120 w 176"/>
                <a:gd name="T5" fmla="*/ 116 h 144"/>
                <a:gd name="T6" fmla="*/ 120 w 176"/>
                <a:gd name="T7" fmla="*/ 100 h 144"/>
                <a:gd name="T8" fmla="*/ 116 w 176"/>
                <a:gd name="T9" fmla="*/ 96 h 144"/>
                <a:gd name="T10" fmla="*/ 100 w 176"/>
                <a:gd name="T11" fmla="*/ 96 h 144"/>
                <a:gd name="T12" fmla="*/ 96 w 176"/>
                <a:gd name="T13" fmla="*/ 100 h 144"/>
                <a:gd name="T14" fmla="*/ 96 w 176"/>
                <a:gd name="T15" fmla="*/ 116 h 144"/>
                <a:gd name="T16" fmla="*/ 100 w 176"/>
                <a:gd name="T17" fmla="*/ 120 h 144"/>
                <a:gd name="T18" fmla="*/ 28 w 176"/>
                <a:gd name="T19" fmla="*/ 104 h 144"/>
                <a:gd name="T20" fmla="*/ 76 w 176"/>
                <a:gd name="T21" fmla="*/ 104 h 144"/>
                <a:gd name="T22" fmla="*/ 80 w 176"/>
                <a:gd name="T23" fmla="*/ 100 h 144"/>
                <a:gd name="T24" fmla="*/ 76 w 176"/>
                <a:gd name="T25" fmla="*/ 96 h 144"/>
                <a:gd name="T26" fmla="*/ 28 w 176"/>
                <a:gd name="T27" fmla="*/ 96 h 144"/>
                <a:gd name="T28" fmla="*/ 24 w 176"/>
                <a:gd name="T29" fmla="*/ 100 h 144"/>
                <a:gd name="T30" fmla="*/ 28 w 176"/>
                <a:gd name="T31" fmla="*/ 104 h 144"/>
                <a:gd name="T32" fmla="*/ 28 w 176"/>
                <a:gd name="T33" fmla="*/ 120 h 144"/>
                <a:gd name="T34" fmla="*/ 60 w 176"/>
                <a:gd name="T35" fmla="*/ 120 h 144"/>
                <a:gd name="T36" fmla="*/ 64 w 176"/>
                <a:gd name="T37" fmla="*/ 116 h 144"/>
                <a:gd name="T38" fmla="*/ 60 w 176"/>
                <a:gd name="T39" fmla="*/ 112 h 144"/>
                <a:gd name="T40" fmla="*/ 28 w 176"/>
                <a:gd name="T41" fmla="*/ 112 h 144"/>
                <a:gd name="T42" fmla="*/ 24 w 176"/>
                <a:gd name="T43" fmla="*/ 116 h 144"/>
                <a:gd name="T44" fmla="*/ 28 w 176"/>
                <a:gd name="T45" fmla="*/ 120 h 144"/>
                <a:gd name="T46" fmla="*/ 136 w 176"/>
                <a:gd name="T47" fmla="*/ 32 h 144"/>
                <a:gd name="T48" fmla="*/ 8 w 176"/>
                <a:gd name="T49" fmla="*/ 32 h 144"/>
                <a:gd name="T50" fmla="*/ 0 w 176"/>
                <a:gd name="T51" fmla="*/ 40 h 144"/>
                <a:gd name="T52" fmla="*/ 0 w 176"/>
                <a:gd name="T53" fmla="*/ 136 h 144"/>
                <a:gd name="T54" fmla="*/ 8 w 176"/>
                <a:gd name="T55" fmla="*/ 144 h 144"/>
                <a:gd name="T56" fmla="*/ 136 w 176"/>
                <a:gd name="T57" fmla="*/ 144 h 144"/>
                <a:gd name="T58" fmla="*/ 144 w 176"/>
                <a:gd name="T59" fmla="*/ 136 h 144"/>
                <a:gd name="T60" fmla="*/ 144 w 176"/>
                <a:gd name="T61" fmla="*/ 40 h 144"/>
                <a:gd name="T62" fmla="*/ 136 w 176"/>
                <a:gd name="T63" fmla="*/ 32 h 144"/>
                <a:gd name="T64" fmla="*/ 136 w 176"/>
                <a:gd name="T65" fmla="*/ 136 h 144"/>
                <a:gd name="T66" fmla="*/ 8 w 176"/>
                <a:gd name="T67" fmla="*/ 136 h 144"/>
                <a:gd name="T68" fmla="*/ 8 w 176"/>
                <a:gd name="T69" fmla="*/ 80 h 144"/>
                <a:gd name="T70" fmla="*/ 136 w 176"/>
                <a:gd name="T71" fmla="*/ 80 h 144"/>
                <a:gd name="T72" fmla="*/ 136 w 176"/>
                <a:gd name="T73" fmla="*/ 136 h 144"/>
                <a:gd name="T74" fmla="*/ 136 w 176"/>
                <a:gd name="T75" fmla="*/ 56 h 144"/>
                <a:gd name="T76" fmla="*/ 8 w 176"/>
                <a:gd name="T77" fmla="*/ 56 h 144"/>
                <a:gd name="T78" fmla="*/ 8 w 176"/>
                <a:gd name="T79" fmla="*/ 40 h 144"/>
                <a:gd name="T80" fmla="*/ 136 w 176"/>
                <a:gd name="T81" fmla="*/ 40 h 144"/>
                <a:gd name="T82" fmla="*/ 136 w 176"/>
                <a:gd name="T83" fmla="*/ 56 h 144"/>
                <a:gd name="T84" fmla="*/ 168 w 176"/>
                <a:gd name="T85" fmla="*/ 0 h 144"/>
                <a:gd name="T86" fmla="*/ 40 w 176"/>
                <a:gd name="T87" fmla="*/ 0 h 144"/>
                <a:gd name="T88" fmla="*/ 32 w 176"/>
                <a:gd name="T89" fmla="*/ 8 h 144"/>
                <a:gd name="T90" fmla="*/ 32 w 176"/>
                <a:gd name="T91" fmla="*/ 20 h 144"/>
                <a:gd name="T92" fmla="*/ 36 w 176"/>
                <a:gd name="T93" fmla="*/ 24 h 144"/>
                <a:gd name="T94" fmla="*/ 40 w 176"/>
                <a:gd name="T95" fmla="*/ 20 h 144"/>
                <a:gd name="T96" fmla="*/ 40 w 176"/>
                <a:gd name="T97" fmla="*/ 8 h 144"/>
                <a:gd name="T98" fmla="*/ 168 w 176"/>
                <a:gd name="T99" fmla="*/ 8 h 144"/>
                <a:gd name="T100" fmla="*/ 168 w 176"/>
                <a:gd name="T101" fmla="*/ 104 h 144"/>
                <a:gd name="T102" fmla="*/ 156 w 176"/>
                <a:gd name="T103" fmla="*/ 104 h 144"/>
                <a:gd name="T104" fmla="*/ 152 w 176"/>
                <a:gd name="T105" fmla="*/ 108 h 144"/>
                <a:gd name="T106" fmla="*/ 156 w 176"/>
                <a:gd name="T107" fmla="*/ 112 h 144"/>
                <a:gd name="T108" fmla="*/ 168 w 176"/>
                <a:gd name="T109" fmla="*/ 112 h 144"/>
                <a:gd name="T110" fmla="*/ 176 w 176"/>
                <a:gd name="T111" fmla="*/ 104 h 144"/>
                <a:gd name="T112" fmla="*/ 176 w 176"/>
                <a:gd name="T113" fmla="*/ 8 h 144"/>
                <a:gd name="T114" fmla="*/ 168 w 176"/>
                <a:gd name="T11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" h="144">
                  <a:moveTo>
                    <a:pt x="100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8" y="120"/>
                    <a:pt x="120" y="118"/>
                    <a:pt x="120" y="116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98"/>
                    <a:pt x="118" y="96"/>
                    <a:pt x="116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8" y="96"/>
                    <a:pt x="96" y="98"/>
                    <a:pt x="96" y="100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8"/>
                    <a:pt x="98" y="120"/>
                    <a:pt x="100" y="120"/>
                  </a:cubicBezTo>
                  <a:moveTo>
                    <a:pt x="28" y="104"/>
                  </a:moveTo>
                  <a:cubicBezTo>
                    <a:pt x="76" y="104"/>
                    <a:pt x="76" y="104"/>
                    <a:pt x="76" y="104"/>
                  </a:cubicBezTo>
                  <a:cubicBezTo>
                    <a:pt x="78" y="104"/>
                    <a:pt x="80" y="102"/>
                    <a:pt x="80" y="100"/>
                  </a:cubicBezTo>
                  <a:cubicBezTo>
                    <a:pt x="80" y="98"/>
                    <a:pt x="78" y="96"/>
                    <a:pt x="76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6"/>
                    <a:pt x="24" y="98"/>
                    <a:pt x="24" y="100"/>
                  </a:cubicBezTo>
                  <a:cubicBezTo>
                    <a:pt x="24" y="102"/>
                    <a:pt x="26" y="104"/>
                    <a:pt x="28" y="104"/>
                  </a:cubicBezTo>
                  <a:moveTo>
                    <a:pt x="28" y="120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114"/>
                    <a:pt x="62" y="112"/>
                    <a:pt x="60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2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moveTo>
                    <a:pt x="136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40" y="144"/>
                    <a:pt x="144" y="140"/>
                    <a:pt x="144" y="136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36"/>
                    <a:pt x="140" y="32"/>
                    <a:pt x="136" y="32"/>
                  </a:cubicBezTo>
                  <a:moveTo>
                    <a:pt x="136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36" y="80"/>
                    <a:pt x="136" y="80"/>
                    <a:pt x="136" y="80"/>
                  </a:cubicBezTo>
                  <a:lnTo>
                    <a:pt x="136" y="136"/>
                  </a:lnTo>
                  <a:close/>
                  <a:moveTo>
                    <a:pt x="136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36" y="40"/>
                    <a:pt x="136" y="40"/>
                    <a:pt x="136" y="40"/>
                  </a:cubicBezTo>
                  <a:lnTo>
                    <a:pt x="136" y="56"/>
                  </a:lnTo>
                  <a:close/>
                  <a:moveTo>
                    <a:pt x="1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4" y="104"/>
                    <a:pt x="152" y="106"/>
                    <a:pt x="152" y="108"/>
                  </a:cubicBezTo>
                  <a:cubicBezTo>
                    <a:pt x="152" y="110"/>
                    <a:pt x="154" y="112"/>
                    <a:pt x="156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72" y="112"/>
                    <a:pt x="176" y="108"/>
                    <a:pt x="176" y="104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6" name="千图PPT彼岸天：ID 8661124库_组合 45">
            <a:extLst>
              <a:ext uri="{FF2B5EF4-FFF2-40B4-BE49-F238E27FC236}">
                <a16:creationId xmlns="" xmlns:a16="http://schemas.microsoft.com/office/drawing/2014/main" id="{15396BFB-5836-43C2-84ED-A3D62A50656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63539" y="2681457"/>
            <a:ext cx="4109554" cy="935453"/>
            <a:chOff x="1363539" y="2681457"/>
            <a:chExt cx="4109554" cy="935453"/>
          </a:xfrm>
        </p:grpSpPr>
        <p:sp>
          <p:nvSpPr>
            <p:cNvPr id="7" name="TextBox 46">
              <a:extLst>
                <a:ext uri="{FF2B5EF4-FFF2-40B4-BE49-F238E27FC236}">
                  <a16:creationId xmlns="" xmlns:a16="http://schemas.microsoft.com/office/drawing/2014/main" id="{7C9875D4-C82F-4675-B624-844B38F7529C}"/>
                </a:ext>
              </a:extLst>
            </p:cNvPr>
            <p:cNvSpPr txBox="1"/>
            <p:nvPr/>
          </p:nvSpPr>
          <p:spPr>
            <a:xfrm>
              <a:off x="1972795" y="2681457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8" name="Rectangle 47">
              <a:extLst>
                <a:ext uri="{FF2B5EF4-FFF2-40B4-BE49-F238E27FC236}">
                  <a16:creationId xmlns="" xmlns:a16="http://schemas.microsoft.com/office/drawing/2014/main" id="{9DBB3AC7-56CE-454E-A2BE-A2270EFBE574}"/>
                </a:ext>
              </a:extLst>
            </p:cNvPr>
            <p:cNvSpPr/>
            <p:nvPr/>
          </p:nvSpPr>
          <p:spPr>
            <a:xfrm>
              <a:off x="1972795" y="2970579"/>
              <a:ext cx="3500298" cy="6463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  <p:sp>
          <p:nvSpPr>
            <p:cNvPr id="14" name="Freeform: Shape 60">
              <a:extLst>
                <a:ext uri="{FF2B5EF4-FFF2-40B4-BE49-F238E27FC236}">
                  <a16:creationId xmlns="" xmlns:a16="http://schemas.microsoft.com/office/drawing/2014/main" id="{3201B1C6-9629-44B6-A485-A35E12F86D7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539" y="2842969"/>
              <a:ext cx="487359" cy="354845"/>
            </a:xfrm>
            <a:custGeom>
              <a:avLst/>
              <a:gdLst>
                <a:gd name="T0" fmla="*/ 156 w 176"/>
                <a:gd name="T1" fmla="*/ 24 h 128"/>
                <a:gd name="T2" fmla="*/ 156 w 176"/>
                <a:gd name="T3" fmla="*/ 16 h 128"/>
                <a:gd name="T4" fmla="*/ 16 w 176"/>
                <a:gd name="T5" fmla="*/ 20 h 128"/>
                <a:gd name="T6" fmla="*/ 36 w 176"/>
                <a:gd name="T7" fmla="*/ 8 h 128"/>
                <a:gd name="T8" fmla="*/ 144 w 176"/>
                <a:gd name="T9" fmla="*/ 4 h 128"/>
                <a:gd name="T10" fmla="*/ 36 w 176"/>
                <a:gd name="T11" fmla="*/ 0 h 128"/>
                <a:gd name="T12" fmla="*/ 36 w 176"/>
                <a:gd name="T13" fmla="*/ 8 h 128"/>
                <a:gd name="T14" fmla="*/ 132 w 176"/>
                <a:gd name="T15" fmla="*/ 104 h 128"/>
                <a:gd name="T16" fmla="*/ 132 w 176"/>
                <a:gd name="T17" fmla="*/ 112 h 128"/>
                <a:gd name="T18" fmla="*/ 144 w 176"/>
                <a:gd name="T19" fmla="*/ 108 h 128"/>
                <a:gd name="T20" fmla="*/ 168 w 176"/>
                <a:gd name="T21" fmla="*/ 32 h 128"/>
                <a:gd name="T22" fmla="*/ 0 w 176"/>
                <a:gd name="T23" fmla="*/ 40 h 128"/>
                <a:gd name="T24" fmla="*/ 8 w 176"/>
                <a:gd name="T25" fmla="*/ 128 h 128"/>
                <a:gd name="T26" fmla="*/ 176 w 176"/>
                <a:gd name="T27" fmla="*/ 120 h 128"/>
                <a:gd name="T28" fmla="*/ 168 w 176"/>
                <a:gd name="T29" fmla="*/ 32 h 128"/>
                <a:gd name="T30" fmla="*/ 16 w 176"/>
                <a:gd name="T31" fmla="*/ 44 h 128"/>
                <a:gd name="T32" fmla="*/ 8 w 176"/>
                <a:gd name="T33" fmla="*/ 44 h 128"/>
                <a:gd name="T34" fmla="*/ 12 w 176"/>
                <a:gd name="T35" fmla="*/ 120 h 128"/>
                <a:gd name="T36" fmla="*/ 12 w 176"/>
                <a:gd name="T37" fmla="*/ 112 h 128"/>
                <a:gd name="T38" fmla="*/ 12 w 176"/>
                <a:gd name="T39" fmla="*/ 120 h 128"/>
                <a:gd name="T40" fmla="*/ 160 w 176"/>
                <a:gd name="T41" fmla="*/ 116 h 128"/>
                <a:gd name="T42" fmla="*/ 168 w 176"/>
                <a:gd name="T43" fmla="*/ 116 h 128"/>
                <a:gd name="T44" fmla="*/ 168 w 176"/>
                <a:gd name="T45" fmla="*/ 105 h 128"/>
                <a:gd name="T46" fmla="*/ 152 w 176"/>
                <a:gd name="T47" fmla="*/ 116 h 128"/>
                <a:gd name="T48" fmla="*/ 23 w 176"/>
                <a:gd name="T49" fmla="*/ 120 h 128"/>
                <a:gd name="T50" fmla="*/ 12 w 176"/>
                <a:gd name="T51" fmla="*/ 104 h 128"/>
                <a:gd name="T52" fmla="*/ 8 w 176"/>
                <a:gd name="T53" fmla="*/ 55 h 128"/>
                <a:gd name="T54" fmla="*/ 24 w 176"/>
                <a:gd name="T55" fmla="*/ 44 h 128"/>
                <a:gd name="T56" fmla="*/ 153 w 176"/>
                <a:gd name="T57" fmla="*/ 40 h 128"/>
                <a:gd name="T58" fmla="*/ 164 w 176"/>
                <a:gd name="T59" fmla="*/ 56 h 128"/>
                <a:gd name="T60" fmla="*/ 168 w 176"/>
                <a:gd name="T61" fmla="*/ 105 h 128"/>
                <a:gd name="T62" fmla="*/ 160 w 176"/>
                <a:gd name="T63" fmla="*/ 44 h 128"/>
                <a:gd name="T64" fmla="*/ 168 w 176"/>
                <a:gd name="T65" fmla="*/ 44 h 128"/>
                <a:gd name="T66" fmla="*/ 88 w 176"/>
                <a:gd name="T67" fmla="*/ 48 h 128"/>
                <a:gd name="T68" fmla="*/ 88 w 176"/>
                <a:gd name="T69" fmla="*/ 112 h 128"/>
                <a:gd name="T70" fmla="*/ 88 w 176"/>
                <a:gd name="T71" fmla="*/ 48 h 128"/>
                <a:gd name="T72" fmla="*/ 95 w 176"/>
                <a:gd name="T73" fmla="*/ 78 h 128"/>
                <a:gd name="T74" fmla="*/ 81 w 176"/>
                <a:gd name="T75" fmla="*/ 79 h 128"/>
                <a:gd name="T76" fmla="*/ 81 w 176"/>
                <a:gd name="T77" fmla="*/ 82 h 128"/>
                <a:gd name="T78" fmla="*/ 93 w 176"/>
                <a:gd name="T79" fmla="*/ 85 h 128"/>
                <a:gd name="T80" fmla="*/ 84 w 176"/>
                <a:gd name="T81" fmla="*/ 92 h 128"/>
                <a:gd name="T82" fmla="*/ 96 w 176"/>
                <a:gd name="T83" fmla="*/ 94 h 128"/>
                <a:gd name="T84" fmla="*/ 100 w 176"/>
                <a:gd name="T85" fmla="*/ 98 h 128"/>
                <a:gd name="T86" fmla="*/ 79 w 176"/>
                <a:gd name="T87" fmla="*/ 95 h 128"/>
                <a:gd name="T88" fmla="*/ 70 w 176"/>
                <a:gd name="T89" fmla="*/ 85 h 128"/>
                <a:gd name="T90" fmla="*/ 74 w 176"/>
                <a:gd name="T91" fmla="*/ 82 h 128"/>
                <a:gd name="T92" fmla="*/ 74 w 176"/>
                <a:gd name="T93" fmla="*/ 80 h 128"/>
                <a:gd name="T94" fmla="*/ 74 w 176"/>
                <a:gd name="T95" fmla="*/ 78 h 128"/>
                <a:gd name="T96" fmla="*/ 71 w 176"/>
                <a:gd name="T97" fmla="*/ 74 h 128"/>
                <a:gd name="T98" fmla="*/ 80 w 176"/>
                <a:gd name="T99" fmla="*/ 64 h 128"/>
                <a:gd name="T100" fmla="*/ 102 w 176"/>
                <a:gd name="T101" fmla="*/ 63 h 128"/>
                <a:gd name="T102" fmla="*/ 91 w 176"/>
                <a:gd name="T103" fmla="*/ 65 h 128"/>
                <a:gd name="T104" fmla="*/ 81 w 176"/>
                <a:gd name="T105" fmla="*/ 74 h 128"/>
                <a:gd name="T106" fmla="*/ 44 w 176"/>
                <a:gd name="T107" fmla="*/ 48 h 128"/>
                <a:gd name="T108" fmla="*/ 32 w 176"/>
                <a:gd name="T109" fmla="*/ 52 h 128"/>
                <a:gd name="T110" fmla="*/ 44 w 176"/>
                <a:gd name="T111" fmla="*/ 56 h 128"/>
                <a:gd name="T112" fmla="*/ 44 w 176"/>
                <a:gd name="T113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28">
                  <a:moveTo>
                    <a:pt x="20" y="24"/>
                  </a:move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60" y="22"/>
                    <a:pt x="160" y="20"/>
                  </a:cubicBezTo>
                  <a:cubicBezTo>
                    <a:pt x="160" y="18"/>
                    <a:pt x="158" y="16"/>
                    <a:pt x="156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6" y="18"/>
                    <a:pt x="16" y="20"/>
                  </a:cubicBezTo>
                  <a:cubicBezTo>
                    <a:pt x="16" y="22"/>
                    <a:pt x="18" y="24"/>
                    <a:pt x="20" y="24"/>
                  </a:cubicBezTo>
                  <a:moveTo>
                    <a:pt x="36" y="8"/>
                  </a:moveTo>
                  <a:cubicBezTo>
                    <a:pt x="140" y="8"/>
                    <a:pt x="140" y="8"/>
                    <a:pt x="140" y="8"/>
                  </a:cubicBezTo>
                  <a:cubicBezTo>
                    <a:pt x="142" y="8"/>
                    <a:pt x="144" y="6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2" y="2"/>
                    <a:pt x="32" y="4"/>
                  </a:cubicBezTo>
                  <a:cubicBezTo>
                    <a:pt x="32" y="6"/>
                    <a:pt x="34" y="8"/>
                    <a:pt x="36" y="8"/>
                  </a:cubicBezTo>
                  <a:moveTo>
                    <a:pt x="14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0" y="104"/>
                    <a:pt x="128" y="106"/>
                    <a:pt x="128" y="108"/>
                  </a:cubicBezTo>
                  <a:cubicBezTo>
                    <a:pt x="128" y="110"/>
                    <a:pt x="130" y="112"/>
                    <a:pt x="132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2" y="112"/>
                    <a:pt x="144" y="110"/>
                    <a:pt x="144" y="108"/>
                  </a:cubicBezTo>
                  <a:cubicBezTo>
                    <a:pt x="144" y="106"/>
                    <a:pt x="142" y="104"/>
                    <a:pt x="140" y="104"/>
                  </a:cubicBezTo>
                  <a:moveTo>
                    <a:pt x="16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2" y="128"/>
                    <a:pt x="176" y="124"/>
                    <a:pt x="176" y="12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36"/>
                    <a:pt x="172" y="32"/>
                    <a:pt x="168" y="32"/>
                  </a:cubicBezTo>
                  <a:moveTo>
                    <a:pt x="12" y="40"/>
                  </a:moveTo>
                  <a:cubicBezTo>
                    <a:pt x="14" y="40"/>
                    <a:pt x="16" y="42"/>
                    <a:pt x="16" y="44"/>
                  </a:cubicBezTo>
                  <a:cubicBezTo>
                    <a:pt x="16" y="46"/>
                    <a:pt x="14" y="48"/>
                    <a:pt x="12" y="48"/>
                  </a:cubicBezTo>
                  <a:cubicBezTo>
                    <a:pt x="10" y="48"/>
                    <a:pt x="8" y="46"/>
                    <a:pt x="8" y="44"/>
                  </a:cubicBezTo>
                  <a:cubicBezTo>
                    <a:pt x="8" y="42"/>
                    <a:pt x="10" y="40"/>
                    <a:pt x="12" y="40"/>
                  </a:cubicBezTo>
                  <a:moveTo>
                    <a:pt x="12" y="120"/>
                  </a:moveTo>
                  <a:cubicBezTo>
                    <a:pt x="10" y="120"/>
                    <a:pt x="8" y="118"/>
                    <a:pt x="8" y="116"/>
                  </a:cubicBezTo>
                  <a:cubicBezTo>
                    <a:pt x="8" y="114"/>
                    <a:pt x="10" y="112"/>
                    <a:pt x="12" y="112"/>
                  </a:cubicBezTo>
                  <a:cubicBezTo>
                    <a:pt x="14" y="112"/>
                    <a:pt x="16" y="114"/>
                    <a:pt x="16" y="116"/>
                  </a:cubicBezTo>
                  <a:cubicBezTo>
                    <a:pt x="16" y="118"/>
                    <a:pt x="14" y="120"/>
                    <a:pt x="12" y="120"/>
                  </a:cubicBezTo>
                  <a:moveTo>
                    <a:pt x="164" y="120"/>
                  </a:moveTo>
                  <a:cubicBezTo>
                    <a:pt x="162" y="120"/>
                    <a:pt x="160" y="118"/>
                    <a:pt x="160" y="116"/>
                  </a:cubicBezTo>
                  <a:cubicBezTo>
                    <a:pt x="160" y="114"/>
                    <a:pt x="162" y="112"/>
                    <a:pt x="164" y="112"/>
                  </a:cubicBezTo>
                  <a:cubicBezTo>
                    <a:pt x="166" y="112"/>
                    <a:pt x="168" y="114"/>
                    <a:pt x="168" y="116"/>
                  </a:cubicBezTo>
                  <a:cubicBezTo>
                    <a:pt x="168" y="118"/>
                    <a:pt x="166" y="120"/>
                    <a:pt x="164" y="120"/>
                  </a:cubicBezTo>
                  <a:moveTo>
                    <a:pt x="168" y="105"/>
                  </a:moveTo>
                  <a:cubicBezTo>
                    <a:pt x="167" y="104"/>
                    <a:pt x="165" y="104"/>
                    <a:pt x="164" y="104"/>
                  </a:cubicBezTo>
                  <a:cubicBezTo>
                    <a:pt x="157" y="104"/>
                    <a:pt x="152" y="109"/>
                    <a:pt x="152" y="116"/>
                  </a:cubicBezTo>
                  <a:cubicBezTo>
                    <a:pt x="152" y="117"/>
                    <a:pt x="152" y="119"/>
                    <a:pt x="15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4" y="119"/>
                    <a:pt x="24" y="117"/>
                    <a:pt x="24" y="116"/>
                  </a:cubicBezTo>
                  <a:cubicBezTo>
                    <a:pt x="24" y="109"/>
                    <a:pt x="19" y="104"/>
                    <a:pt x="12" y="104"/>
                  </a:cubicBezTo>
                  <a:cubicBezTo>
                    <a:pt x="11" y="104"/>
                    <a:pt x="9" y="104"/>
                    <a:pt x="8" y="10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6"/>
                    <a:pt x="11" y="56"/>
                    <a:pt x="12" y="56"/>
                  </a:cubicBezTo>
                  <a:cubicBezTo>
                    <a:pt x="19" y="56"/>
                    <a:pt x="24" y="51"/>
                    <a:pt x="24" y="44"/>
                  </a:cubicBezTo>
                  <a:cubicBezTo>
                    <a:pt x="24" y="43"/>
                    <a:pt x="24" y="41"/>
                    <a:pt x="2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2" y="41"/>
                    <a:pt x="152" y="43"/>
                    <a:pt x="152" y="44"/>
                  </a:cubicBezTo>
                  <a:cubicBezTo>
                    <a:pt x="152" y="51"/>
                    <a:pt x="157" y="56"/>
                    <a:pt x="164" y="56"/>
                  </a:cubicBezTo>
                  <a:cubicBezTo>
                    <a:pt x="165" y="56"/>
                    <a:pt x="167" y="56"/>
                    <a:pt x="168" y="55"/>
                  </a:cubicBezTo>
                  <a:lnTo>
                    <a:pt x="168" y="105"/>
                  </a:lnTo>
                  <a:close/>
                  <a:moveTo>
                    <a:pt x="164" y="48"/>
                  </a:moveTo>
                  <a:cubicBezTo>
                    <a:pt x="162" y="48"/>
                    <a:pt x="160" y="46"/>
                    <a:pt x="160" y="44"/>
                  </a:cubicBezTo>
                  <a:cubicBezTo>
                    <a:pt x="160" y="42"/>
                    <a:pt x="162" y="40"/>
                    <a:pt x="164" y="40"/>
                  </a:cubicBezTo>
                  <a:cubicBezTo>
                    <a:pt x="166" y="40"/>
                    <a:pt x="168" y="42"/>
                    <a:pt x="168" y="44"/>
                  </a:cubicBezTo>
                  <a:cubicBezTo>
                    <a:pt x="168" y="46"/>
                    <a:pt x="166" y="48"/>
                    <a:pt x="164" y="48"/>
                  </a:cubicBezTo>
                  <a:moveTo>
                    <a:pt x="88" y="48"/>
                  </a:moveTo>
                  <a:cubicBezTo>
                    <a:pt x="70" y="48"/>
                    <a:pt x="56" y="62"/>
                    <a:pt x="56" y="80"/>
                  </a:cubicBezTo>
                  <a:cubicBezTo>
                    <a:pt x="56" y="98"/>
                    <a:pt x="70" y="112"/>
                    <a:pt x="88" y="112"/>
                  </a:cubicBezTo>
                  <a:cubicBezTo>
                    <a:pt x="106" y="112"/>
                    <a:pt x="120" y="98"/>
                    <a:pt x="120" y="80"/>
                  </a:cubicBezTo>
                  <a:cubicBezTo>
                    <a:pt x="120" y="62"/>
                    <a:pt x="106" y="48"/>
                    <a:pt x="88" y="48"/>
                  </a:cubicBezTo>
                  <a:moveTo>
                    <a:pt x="97" y="74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1" y="78"/>
                    <a:pt x="81" y="78"/>
                    <a:pt x="81" y="79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1"/>
                    <a:pt x="81" y="81"/>
                    <a:pt x="81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1" y="88"/>
                    <a:pt x="82" y="90"/>
                    <a:pt x="84" y="92"/>
                  </a:cubicBezTo>
                  <a:cubicBezTo>
                    <a:pt x="86" y="94"/>
                    <a:pt x="88" y="95"/>
                    <a:pt x="91" y="95"/>
                  </a:cubicBezTo>
                  <a:cubicBezTo>
                    <a:pt x="93" y="95"/>
                    <a:pt x="95" y="95"/>
                    <a:pt x="96" y="94"/>
                  </a:cubicBezTo>
                  <a:cubicBezTo>
                    <a:pt x="97" y="94"/>
                    <a:pt x="99" y="93"/>
                    <a:pt x="100" y="91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97" y="99"/>
                    <a:pt x="94" y="100"/>
                    <a:pt x="91" y="100"/>
                  </a:cubicBezTo>
                  <a:cubicBezTo>
                    <a:pt x="86" y="100"/>
                    <a:pt x="82" y="99"/>
                    <a:pt x="79" y="95"/>
                  </a:cubicBezTo>
                  <a:cubicBezTo>
                    <a:pt x="76" y="93"/>
                    <a:pt x="75" y="89"/>
                    <a:pt x="74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9"/>
                    <a:pt x="74" y="78"/>
                    <a:pt x="74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5" y="70"/>
                    <a:pt x="77" y="67"/>
                    <a:pt x="80" y="64"/>
                  </a:cubicBezTo>
                  <a:cubicBezTo>
                    <a:pt x="83" y="61"/>
                    <a:pt x="86" y="60"/>
                    <a:pt x="91" y="60"/>
                  </a:cubicBezTo>
                  <a:cubicBezTo>
                    <a:pt x="95" y="60"/>
                    <a:pt x="98" y="61"/>
                    <a:pt x="102" y="63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6" y="66"/>
                    <a:pt x="94" y="65"/>
                    <a:pt x="91" y="65"/>
                  </a:cubicBezTo>
                  <a:cubicBezTo>
                    <a:pt x="88" y="65"/>
                    <a:pt x="86" y="66"/>
                    <a:pt x="84" y="68"/>
                  </a:cubicBezTo>
                  <a:cubicBezTo>
                    <a:pt x="83" y="70"/>
                    <a:pt x="82" y="72"/>
                    <a:pt x="81" y="74"/>
                  </a:cubicBezTo>
                  <a:lnTo>
                    <a:pt x="97" y="74"/>
                  </a:lnTo>
                  <a:close/>
                  <a:moveTo>
                    <a:pt x="44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50"/>
                    <a:pt x="32" y="52"/>
                  </a:cubicBezTo>
                  <a:cubicBezTo>
                    <a:pt x="32" y="54"/>
                    <a:pt x="34" y="56"/>
                    <a:pt x="36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6" y="56"/>
                    <a:pt x="48" y="54"/>
                    <a:pt x="48" y="52"/>
                  </a:cubicBezTo>
                  <a:cubicBezTo>
                    <a:pt x="48" y="50"/>
                    <a:pt x="46" y="48"/>
                    <a:pt x="44" y="4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7" name="千图PPT彼岸天：ID 8661124库_组合 46">
            <a:extLst>
              <a:ext uri="{FF2B5EF4-FFF2-40B4-BE49-F238E27FC236}">
                <a16:creationId xmlns="" xmlns:a16="http://schemas.microsoft.com/office/drawing/2014/main" id="{3C1F5884-0DDA-4160-B5FF-DB0C5E4C112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63539" y="3922480"/>
            <a:ext cx="4109554" cy="935453"/>
            <a:chOff x="1363539" y="3922480"/>
            <a:chExt cx="4109554" cy="935453"/>
          </a:xfrm>
        </p:grpSpPr>
        <p:sp>
          <p:nvSpPr>
            <p:cNvPr id="9" name="TextBox 49">
              <a:extLst>
                <a:ext uri="{FF2B5EF4-FFF2-40B4-BE49-F238E27FC236}">
                  <a16:creationId xmlns="" xmlns:a16="http://schemas.microsoft.com/office/drawing/2014/main" id="{AB4A133E-E1A7-48C3-BC6B-60FEC4C03C47}"/>
                </a:ext>
              </a:extLst>
            </p:cNvPr>
            <p:cNvSpPr txBox="1"/>
            <p:nvPr/>
          </p:nvSpPr>
          <p:spPr>
            <a:xfrm>
              <a:off x="1972795" y="3922480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0" name="Rectangle 50">
              <a:extLst>
                <a:ext uri="{FF2B5EF4-FFF2-40B4-BE49-F238E27FC236}">
                  <a16:creationId xmlns="" xmlns:a16="http://schemas.microsoft.com/office/drawing/2014/main" id="{D67EB64B-0122-45A9-9AFA-A3391733575B}"/>
                </a:ext>
              </a:extLst>
            </p:cNvPr>
            <p:cNvSpPr/>
            <p:nvPr/>
          </p:nvSpPr>
          <p:spPr>
            <a:xfrm>
              <a:off x="1972795" y="4211602"/>
              <a:ext cx="3500298" cy="6463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  <p:sp>
          <p:nvSpPr>
            <p:cNvPr id="15" name="Freeform: Shape 61">
              <a:extLst>
                <a:ext uri="{FF2B5EF4-FFF2-40B4-BE49-F238E27FC236}">
                  <a16:creationId xmlns="" xmlns:a16="http://schemas.microsoft.com/office/drawing/2014/main" id="{87DFC06C-D614-4DCF-810C-1525CB8FC5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539" y="3970020"/>
              <a:ext cx="487359" cy="443188"/>
            </a:xfrm>
            <a:custGeom>
              <a:avLst/>
              <a:gdLst>
                <a:gd name="T0" fmla="*/ 104 w 176"/>
                <a:gd name="T1" fmla="*/ 28 h 160"/>
                <a:gd name="T2" fmla="*/ 108 w 176"/>
                <a:gd name="T3" fmla="*/ 48 h 160"/>
                <a:gd name="T4" fmla="*/ 112 w 176"/>
                <a:gd name="T5" fmla="*/ 28 h 160"/>
                <a:gd name="T6" fmla="*/ 132 w 176"/>
                <a:gd name="T7" fmla="*/ 24 h 160"/>
                <a:gd name="T8" fmla="*/ 112 w 176"/>
                <a:gd name="T9" fmla="*/ 20 h 160"/>
                <a:gd name="T10" fmla="*/ 108 w 176"/>
                <a:gd name="T11" fmla="*/ 0 h 160"/>
                <a:gd name="T12" fmla="*/ 104 w 176"/>
                <a:gd name="T13" fmla="*/ 20 h 160"/>
                <a:gd name="T14" fmla="*/ 84 w 176"/>
                <a:gd name="T15" fmla="*/ 24 h 160"/>
                <a:gd name="T16" fmla="*/ 160 w 176"/>
                <a:gd name="T17" fmla="*/ 133 h 160"/>
                <a:gd name="T18" fmla="*/ 176 w 176"/>
                <a:gd name="T19" fmla="*/ 61 h 160"/>
                <a:gd name="T20" fmla="*/ 176 w 176"/>
                <a:gd name="T21" fmla="*/ 60 h 160"/>
                <a:gd name="T22" fmla="*/ 44 w 176"/>
                <a:gd name="T23" fmla="*/ 56 h 160"/>
                <a:gd name="T24" fmla="*/ 38 w 176"/>
                <a:gd name="T25" fmla="*/ 35 h 160"/>
                <a:gd name="T26" fmla="*/ 4 w 176"/>
                <a:gd name="T27" fmla="*/ 32 h 160"/>
                <a:gd name="T28" fmla="*/ 4 w 176"/>
                <a:gd name="T29" fmla="*/ 40 h 160"/>
                <a:gd name="T30" fmla="*/ 56 w 176"/>
                <a:gd name="T31" fmla="*/ 133 h 160"/>
                <a:gd name="T32" fmla="*/ 58 w 176"/>
                <a:gd name="T33" fmla="*/ 136 h 160"/>
                <a:gd name="T34" fmla="*/ 72 w 176"/>
                <a:gd name="T35" fmla="*/ 160 h 160"/>
                <a:gd name="T36" fmla="*/ 86 w 176"/>
                <a:gd name="T37" fmla="*/ 136 h 160"/>
                <a:gd name="T38" fmla="*/ 128 w 176"/>
                <a:gd name="T39" fmla="*/ 144 h 160"/>
                <a:gd name="T40" fmla="*/ 160 w 176"/>
                <a:gd name="T41" fmla="*/ 144 h 160"/>
                <a:gd name="T42" fmla="*/ 160 w 176"/>
                <a:gd name="T43" fmla="*/ 133 h 160"/>
                <a:gd name="T44" fmla="*/ 167 w 176"/>
                <a:gd name="T45" fmla="*/ 64 h 160"/>
                <a:gd name="T46" fmla="*/ 142 w 176"/>
                <a:gd name="T47" fmla="*/ 80 h 160"/>
                <a:gd name="T48" fmla="*/ 46 w 176"/>
                <a:gd name="T49" fmla="*/ 64 h 160"/>
                <a:gd name="T50" fmla="*/ 74 w 176"/>
                <a:gd name="T51" fmla="*/ 80 h 160"/>
                <a:gd name="T52" fmla="*/ 46 w 176"/>
                <a:gd name="T53" fmla="*/ 64 h 160"/>
                <a:gd name="T54" fmla="*/ 52 w 176"/>
                <a:gd name="T55" fmla="*/ 88 h 160"/>
                <a:gd name="T56" fmla="*/ 77 w 176"/>
                <a:gd name="T57" fmla="*/ 104 h 160"/>
                <a:gd name="T58" fmla="*/ 59 w 176"/>
                <a:gd name="T59" fmla="*/ 112 h 160"/>
                <a:gd name="T60" fmla="*/ 80 w 176"/>
                <a:gd name="T61" fmla="*/ 128 h 160"/>
                <a:gd name="T62" fmla="*/ 59 w 176"/>
                <a:gd name="T63" fmla="*/ 112 h 160"/>
                <a:gd name="T64" fmla="*/ 64 w 176"/>
                <a:gd name="T65" fmla="*/ 144 h 160"/>
                <a:gd name="T66" fmla="*/ 80 w 176"/>
                <a:gd name="T67" fmla="*/ 144 h 160"/>
                <a:gd name="T68" fmla="*/ 104 w 176"/>
                <a:gd name="T69" fmla="*/ 128 h 160"/>
                <a:gd name="T70" fmla="*/ 86 w 176"/>
                <a:gd name="T71" fmla="*/ 112 h 160"/>
                <a:gd name="T72" fmla="*/ 104 w 176"/>
                <a:gd name="T73" fmla="*/ 128 h 160"/>
                <a:gd name="T74" fmla="*/ 85 w 176"/>
                <a:gd name="T75" fmla="*/ 104 h 160"/>
                <a:gd name="T76" fmla="*/ 104 w 176"/>
                <a:gd name="T77" fmla="*/ 88 h 160"/>
                <a:gd name="T78" fmla="*/ 104 w 176"/>
                <a:gd name="T79" fmla="*/ 80 h 160"/>
                <a:gd name="T80" fmla="*/ 80 w 176"/>
                <a:gd name="T81" fmla="*/ 64 h 160"/>
                <a:gd name="T82" fmla="*/ 104 w 176"/>
                <a:gd name="T83" fmla="*/ 80 h 160"/>
                <a:gd name="T84" fmla="*/ 112 w 176"/>
                <a:gd name="T85" fmla="*/ 128 h 160"/>
                <a:gd name="T86" fmla="*/ 130 w 176"/>
                <a:gd name="T87" fmla="*/ 112 h 160"/>
                <a:gd name="T88" fmla="*/ 131 w 176"/>
                <a:gd name="T89" fmla="*/ 104 h 160"/>
                <a:gd name="T90" fmla="*/ 112 w 176"/>
                <a:gd name="T91" fmla="*/ 88 h 160"/>
                <a:gd name="T92" fmla="*/ 131 w 176"/>
                <a:gd name="T93" fmla="*/ 104 h 160"/>
                <a:gd name="T94" fmla="*/ 112 w 176"/>
                <a:gd name="T95" fmla="*/ 80 h 160"/>
                <a:gd name="T96" fmla="*/ 136 w 176"/>
                <a:gd name="T97" fmla="*/ 64 h 160"/>
                <a:gd name="T98" fmla="*/ 144 w 176"/>
                <a:gd name="T99" fmla="*/ 152 h 160"/>
                <a:gd name="T100" fmla="*/ 144 w 176"/>
                <a:gd name="T101" fmla="*/ 136 h 160"/>
                <a:gd name="T102" fmla="*/ 144 w 176"/>
                <a:gd name="T103" fmla="*/ 152 h 160"/>
                <a:gd name="T104" fmla="*/ 136 w 176"/>
                <a:gd name="T105" fmla="*/ 128 h 160"/>
                <a:gd name="T106" fmla="*/ 156 w 176"/>
                <a:gd name="T107" fmla="*/ 112 h 160"/>
                <a:gd name="T108" fmla="*/ 139 w 176"/>
                <a:gd name="T109" fmla="*/ 104 h 160"/>
                <a:gd name="T110" fmla="*/ 162 w 176"/>
                <a:gd name="T111" fmla="*/ 88 h 160"/>
                <a:gd name="T112" fmla="*/ 139 w 176"/>
                <a:gd name="T113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60">
                  <a:moveTo>
                    <a:pt x="88" y="28"/>
                  </a:moveTo>
                  <a:cubicBezTo>
                    <a:pt x="104" y="28"/>
                    <a:pt x="104" y="28"/>
                    <a:pt x="104" y="28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6"/>
                    <a:pt x="106" y="48"/>
                    <a:pt x="108" y="48"/>
                  </a:cubicBezTo>
                  <a:cubicBezTo>
                    <a:pt x="110" y="48"/>
                    <a:pt x="112" y="46"/>
                    <a:pt x="112" y="44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30" y="28"/>
                    <a:pt x="132" y="26"/>
                    <a:pt x="132" y="24"/>
                  </a:cubicBezTo>
                  <a:cubicBezTo>
                    <a:pt x="132" y="22"/>
                    <a:pt x="130" y="20"/>
                    <a:pt x="128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106" y="0"/>
                    <a:pt x="104" y="2"/>
                    <a:pt x="104" y="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4" y="22"/>
                    <a:pt x="84" y="24"/>
                  </a:cubicBezTo>
                  <a:cubicBezTo>
                    <a:pt x="84" y="26"/>
                    <a:pt x="86" y="28"/>
                    <a:pt x="88" y="28"/>
                  </a:cubicBezTo>
                  <a:moveTo>
                    <a:pt x="160" y="133"/>
                  </a:moveTo>
                  <a:cubicBezTo>
                    <a:pt x="160" y="133"/>
                    <a:pt x="160" y="133"/>
                    <a:pt x="160" y="133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0"/>
                    <a:pt x="176" y="60"/>
                  </a:cubicBezTo>
                  <a:cubicBezTo>
                    <a:pt x="176" y="58"/>
                    <a:pt x="174" y="56"/>
                    <a:pt x="172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3"/>
                    <a:pt x="36" y="32"/>
                    <a:pt x="3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7" y="134"/>
                    <a:pt x="57" y="135"/>
                    <a:pt x="58" y="136"/>
                  </a:cubicBezTo>
                  <a:cubicBezTo>
                    <a:pt x="57" y="138"/>
                    <a:pt x="56" y="141"/>
                    <a:pt x="56" y="144"/>
                  </a:cubicBezTo>
                  <a:cubicBezTo>
                    <a:pt x="56" y="153"/>
                    <a:pt x="63" y="160"/>
                    <a:pt x="72" y="160"/>
                  </a:cubicBezTo>
                  <a:cubicBezTo>
                    <a:pt x="81" y="160"/>
                    <a:pt x="88" y="153"/>
                    <a:pt x="88" y="144"/>
                  </a:cubicBezTo>
                  <a:cubicBezTo>
                    <a:pt x="88" y="141"/>
                    <a:pt x="87" y="138"/>
                    <a:pt x="86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8"/>
                    <a:pt x="128" y="141"/>
                    <a:pt x="128" y="144"/>
                  </a:cubicBezTo>
                  <a:cubicBezTo>
                    <a:pt x="128" y="153"/>
                    <a:pt x="135" y="160"/>
                    <a:pt x="144" y="160"/>
                  </a:cubicBezTo>
                  <a:cubicBezTo>
                    <a:pt x="153" y="160"/>
                    <a:pt x="160" y="153"/>
                    <a:pt x="160" y="144"/>
                  </a:cubicBezTo>
                  <a:cubicBezTo>
                    <a:pt x="160" y="141"/>
                    <a:pt x="159" y="138"/>
                    <a:pt x="158" y="136"/>
                  </a:cubicBezTo>
                  <a:cubicBezTo>
                    <a:pt x="159" y="135"/>
                    <a:pt x="160" y="134"/>
                    <a:pt x="160" y="133"/>
                  </a:cubicBezTo>
                  <a:moveTo>
                    <a:pt x="144" y="64"/>
                  </a:moveTo>
                  <a:cubicBezTo>
                    <a:pt x="167" y="64"/>
                    <a:pt x="167" y="64"/>
                    <a:pt x="167" y="64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42" y="80"/>
                    <a:pt x="142" y="80"/>
                    <a:pt x="142" y="80"/>
                  </a:cubicBezTo>
                  <a:lnTo>
                    <a:pt x="144" y="64"/>
                  </a:lnTo>
                  <a:close/>
                  <a:moveTo>
                    <a:pt x="46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46" y="64"/>
                  </a:lnTo>
                  <a:close/>
                  <a:moveTo>
                    <a:pt x="57" y="104"/>
                  </a:moveTo>
                  <a:cubicBezTo>
                    <a:pt x="52" y="88"/>
                    <a:pt x="52" y="88"/>
                    <a:pt x="52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7" y="104"/>
                    <a:pt x="77" y="104"/>
                    <a:pt x="77" y="104"/>
                  </a:cubicBezTo>
                  <a:lnTo>
                    <a:pt x="57" y="104"/>
                  </a:lnTo>
                  <a:close/>
                  <a:moveTo>
                    <a:pt x="59" y="112"/>
                  </a:moveTo>
                  <a:cubicBezTo>
                    <a:pt x="78" y="112"/>
                    <a:pt x="78" y="112"/>
                    <a:pt x="78" y="112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63" y="128"/>
                    <a:pt x="63" y="128"/>
                    <a:pt x="63" y="128"/>
                  </a:cubicBezTo>
                  <a:lnTo>
                    <a:pt x="59" y="112"/>
                  </a:lnTo>
                  <a:close/>
                  <a:moveTo>
                    <a:pt x="72" y="152"/>
                  </a:moveTo>
                  <a:cubicBezTo>
                    <a:pt x="68" y="152"/>
                    <a:pt x="64" y="148"/>
                    <a:pt x="64" y="144"/>
                  </a:cubicBezTo>
                  <a:cubicBezTo>
                    <a:pt x="64" y="140"/>
                    <a:pt x="68" y="136"/>
                    <a:pt x="72" y="136"/>
                  </a:cubicBezTo>
                  <a:cubicBezTo>
                    <a:pt x="76" y="136"/>
                    <a:pt x="80" y="140"/>
                    <a:pt x="80" y="144"/>
                  </a:cubicBezTo>
                  <a:cubicBezTo>
                    <a:pt x="80" y="148"/>
                    <a:pt x="76" y="152"/>
                    <a:pt x="72" y="152"/>
                  </a:cubicBezTo>
                  <a:moveTo>
                    <a:pt x="104" y="128"/>
                  </a:moveTo>
                  <a:cubicBezTo>
                    <a:pt x="88" y="128"/>
                    <a:pt x="88" y="128"/>
                    <a:pt x="88" y="12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4" y="112"/>
                    <a:pt x="104" y="112"/>
                    <a:pt x="104" y="112"/>
                  </a:cubicBezTo>
                  <a:lnTo>
                    <a:pt x="104" y="128"/>
                  </a:lnTo>
                  <a:close/>
                  <a:moveTo>
                    <a:pt x="104" y="104"/>
                  </a:moveTo>
                  <a:cubicBezTo>
                    <a:pt x="85" y="104"/>
                    <a:pt x="85" y="104"/>
                    <a:pt x="85" y="104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104" y="88"/>
                    <a:pt x="104" y="88"/>
                    <a:pt x="104" y="88"/>
                  </a:cubicBezTo>
                  <a:lnTo>
                    <a:pt x="104" y="104"/>
                  </a:lnTo>
                  <a:close/>
                  <a:moveTo>
                    <a:pt x="104" y="80"/>
                  </a:moveTo>
                  <a:cubicBezTo>
                    <a:pt x="82" y="80"/>
                    <a:pt x="82" y="80"/>
                    <a:pt x="82" y="80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04" y="80"/>
                  </a:lnTo>
                  <a:close/>
                  <a:moveTo>
                    <a:pt x="128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30" y="112"/>
                    <a:pt x="130" y="112"/>
                    <a:pt x="130" y="112"/>
                  </a:cubicBezTo>
                  <a:lnTo>
                    <a:pt x="128" y="128"/>
                  </a:lnTo>
                  <a:close/>
                  <a:moveTo>
                    <a:pt x="131" y="104"/>
                  </a:moveTo>
                  <a:cubicBezTo>
                    <a:pt x="112" y="104"/>
                    <a:pt x="112" y="104"/>
                    <a:pt x="112" y="104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33" y="88"/>
                    <a:pt x="133" y="88"/>
                    <a:pt x="133" y="88"/>
                  </a:cubicBezTo>
                  <a:lnTo>
                    <a:pt x="131" y="104"/>
                  </a:lnTo>
                  <a:close/>
                  <a:moveTo>
                    <a:pt x="134" y="80"/>
                  </a:moveTo>
                  <a:cubicBezTo>
                    <a:pt x="112" y="80"/>
                    <a:pt x="112" y="80"/>
                    <a:pt x="112" y="80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4" y="80"/>
                  </a:lnTo>
                  <a:close/>
                  <a:moveTo>
                    <a:pt x="144" y="152"/>
                  </a:moveTo>
                  <a:cubicBezTo>
                    <a:pt x="140" y="152"/>
                    <a:pt x="136" y="148"/>
                    <a:pt x="136" y="144"/>
                  </a:cubicBezTo>
                  <a:cubicBezTo>
                    <a:pt x="136" y="140"/>
                    <a:pt x="140" y="136"/>
                    <a:pt x="144" y="136"/>
                  </a:cubicBezTo>
                  <a:cubicBezTo>
                    <a:pt x="148" y="136"/>
                    <a:pt x="152" y="140"/>
                    <a:pt x="152" y="144"/>
                  </a:cubicBezTo>
                  <a:cubicBezTo>
                    <a:pt x="152" y="148"/>
                    <a:pt x="148" y="152"/>
                    <a:pt x="144" y="152"/>
                  </a:cubicBezTo>
                  <a:moveTo>
                    <a:pt x="153" y="128"/>
                  </a:moveTo>
                  <a:cubicBezTo>
                    <a:pt x="136" y="128"/>
                    <a:pt x="136" y="128"/>
                    <a:pt x="136" y="128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56" y="112"/>
                    <a:pt x="156" y="112"/>
                    <a:pt x="156" y="112"/>
                  </a:cubicBezTo>
                  <a:lnTo>
                    <a:pt x="153" y="128"/>
                  </a:lnTo>
                  <a:close/>
                  <a:moveTo>
                    <a:pt x="139" y="104"/>
                  </a:moveTo>
                  <a:cubicBezTo>
                    <a:pt x="141" y="88"/>
                    <a:pt x="141" y="88"/>
                    <a:pt x="141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8" y="104"/>
                    <a:pt x="158" y="104"/>
                    <a:pt x="158" y="104"/>
                  </a:cubicBezTo>
                  <a:lnTo>
                    <a:pt x="139" y="1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8" name="千图PPT彼岸天：ID 8661124库_组合 47">
            <a:extLst>
              <a:ext uri="{FF2B5EF4-FFF2-40B4-BE49-F238E27FC236}">
                <a16:creationId xmlns="" xmlns:a16="http://schemas.microsoft.com/office/drawing/2014/main" id="{79FC55CE-937A-4015-B69D-04BB199F49C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63539" y="5090543"/>
            <a:ext cx="4113870" cy="935452"/>
            <a:chOff x="1363539" y="5090543"/>
            <a:chExt cx="4113870" cy="935452"/>
          </a:xfrm>
        </p:grpSpPr>
        <p:sp>
          <p:nvSpPr>
            <p:cNvPr id="11" name="TextBox 52">
              <a:extLst>
                <a:ext uri="{FF2B5EF4-FFF2-40B4-BE49-F238E27FC236}">
                  <a16:creationId xmlns="" xmlns:a16="http://schemas.microsoft.com/office/drawing/2014/main" id="{84DCEF1A-841C-4445-B3C2-E4B6AA37C884}"/>
                </a:ext>
              </a:extLst>
            </p:cNvPr>
            <p:cNvSpPr txBox="1"/>
            <p:nvPr/>
          </p:nvSpPr>
          <p:spPr>
            <a:xfrm>
              <a:off x="1977111" y="5090543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2" name="Rectangle 53">
              <a:extLst>
                <a:ext uri="{FF2B5EF4-FFF2-40B4-BE49-F238E27FC236}">
                  <a16:creationId xmlns="" xmlns:a16="http://schemas.microsoft.com/office/drawing/2014/main" id="{74C2B53A-EA08-429B-8394-A3BB7961B4EB}"/>
                </a:ext>
              </a:extLst>
            </p:cNvPr>
            <p:cNvSpPr/>
            <p:nvPr/>
          </p:nvSpPr>
          <p:spPr>
            <a:xfrm>
              <a:off x="1977111" y="5379664"/>
              <a:ext cx="3500298" cy="646331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  <p:sp>
          <p:nvSpPr>
            <p:cNvPr id="16" name="Freeform: Shape 62">
              <a:extLst>
                <a:ext uri="{FF2B5EF4-FFF2-40B4-BE49-F238E27FC236}">
                  <a16:creationId xmlns="" xmlns:a16="http://schemas.microsoft.com/office/drawing/2014/main" id="{C019B63A-3935-4B48-AE38-ED5BFEB1EF1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539" y="5185418"/>
              <a:ext cx="487359" cy="487359"/>
            </a:xfrm>
            <a:custGeom>
              <a:avLst/>
              <a:gdLst>
                <a:gd name="T0" fmla="*/ 136 w 176"/>
                <a:gd name="T1" fmla="*/ 67 h 176"/>
                <a:gd name="T2" fmla="*/ 132 w 176"/>
                <a:gd name="T3" fmla="*/ 64 h 176"/>
                <a:gd name="T4" fmla="*/ 104 w 176"/>
                <a:gd name="T5" fmla="*/ 56 h 176"/>
                <a:gd name="T6" fmla="*/ 40 w 176"/>
                <a:gd name="T7" fmla="*/ 56 h 176"/>
                <a:gd name="T8" fmla="*/ 12 w 176"/>
                <a:gd name="T9" fmla="*/ 64 h 176"/>
                <a:gd name="T10" fmla="*/ 8 w 176"/>
                <a:gd name="T11" fmla="*/ 67 h 176"/>
                <a:gd name="T12" fmla="*/ 0 w 176"/>
                <a:gd name="T13" fmla="*/ 171 h 176"/>
                <a:gd name="T14" fmla="*/ 4 w 176"/>
                <a:gd name="T15" fmla="*/ 176 h 176"/>
                <a:gd name="T16" fmla="*/ 144 w 176"/>
                <a:gd name="T17" fmla="*/ 172 h 176"/>
                <a:gd name="T18" fmla="*/ 48 w 176"/>
                <a:gd name="T19" fmla="*/ 56 h 176"/>
                <a:gd name="T20" fmla="*/ 96 w 176"/>
                <a:gd name="T21" fmla="*/ 56 h 176"/>
                <a:gd name="T22" fmla="*/ 48 w 176"/>
                <a:gd name="T23" fmla="*/ 64 h 176"/>
                <a:gd name="T24" fmla="*/ 16 w 176"/>
                <a:gd name="T25" fmla="*/ 72 h 176"/>
                <a:gd name="T26" fmla="*/ 40 w 176"/>
                <a:gd name="T27" fmla="*/ 89 h 176"/>
                <a:gd name="T28" fmla="*/ 44 w 176"/>
                <a:gd name="T29" fmla="*/ 104 h 176"/>
                <a:gd name="T30" fmla="*/ 48 w 176"/>
                <a:gd name="T31" fmla="*/ 89 h 176"/>
                <a:gd name="T32" fmla="*/ 96 w 176"/>
                <a:gd name="T33" fmla="*/ 72 h 176"/>
                <a:gd name="T34" fmla="*/ 92 w 176"/>
                <a:gd name="T35" fmla="*/ 96 h 176"/>
                <a:gd name="T36" fmla="*/ 108 w 176"/>
                <a:gd name="T37" fmla="*/ 96 h 176"/>
                <a:gd name="T38" fmla="*/ 104 w 176"/>
                <a:gd name="T39" fmla="*/ 72 h 176"/>
                <a:gd name="T40" fmla="*/ 134 w 176"/>
                <a:gd name="T41" fmla="*/ 152 h 176"/>
                <a:gd name="T42" fmla="*/ 16 w 176"/>
                <a:gd name="T43" fmla="*/ 72 h 176"/>
                <a:gd name="T44" fmla="*/ 9 w 176"/>
                <a:gd name="T45" fmla="*/ 160 h 176"/>
                <a:gd name="T46" fmla="*/ 136 w 176"/>
                <a:gd name="T47" fmla="*/ 168 h 176"/>
                <a:gd name="T48" fmla="*/ 176 w 176"/>
                <a:gd name="T49" fmla="*/ 147 h 176"/>
                <a:gd name="T50" fmla="*/ 168 w 176"/>
                <a:gd name="T51" fmla="*/ 43 h 176"/>
                <a:gd name="T52" fmla="*/ 164 w 176"/>
                <a:gd name="T53" fmla="*/ 40 h 176"/>
                <a:gd name="T54" fmla="*/ 136 w 176"/>
                <a:gd name="T55" fmla="*/ 32 h 176"/>
                <a:gd name="T56" fmla="*/ 76 w 176"/>
                <a:gd name="T57" fmla="*/ 16 h 176"/>
                <a:gd name="T58" fmla="*/ 104 w 176"/>
                <a:gd name="T59" fmla="*/ 8 h 176"/>
                <a:gd name="T60" fmla="*/ 128 w 176"/>
                <a:gd name="T61" fmla="*/ 40 h 176"/>
                <a:gd name="T62" fmla="*/ 111 w 176"/>
                <a:gd name="T63" fmla="*/ 48 h 176"/>
                <a:gd name="T64" fmla="*/ 128 w 176"/>
                <a:gd name="T65" fmla="*/ 56 h 176"/>
                <a:gd name="T66" fmla="*/ 136 w 176"/>
                <a:gd name="T67" fmla="*/ 57 h 176"/>
                <a:gd name="T68" fmla="*/ 160 w 176"/>
                <a:gd name="T69" fmla="*/ 48 h 176"/>
                <a:gd name="T70" fmla="*/ 149 w 176"/>
                <a:gd name="T71" fmla="*/ 128 h 176"/>
                <a:gd name="T72" fmla="*/ 167 w 176"/>
                <a:gd name="T73" fmla="*/ 136 h 176"/>
                <a:gd name="T74" fmla="*/ 150 w 176"/>
                <a:gd name="T75" fmla="*/ 144 h 176"/>
                <a:gd name="T76" fmla="*/ 172 w 176"/>
                <a:gd name="T77" fmla="*/ 152 h 176"/>
                <a:gd name="T78" fmla="*/ 176 w 176"/>
                <a:gd name="T79" fmla="*/ 14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144" y="171"/>
                  </a:moveTo>
                  <a:cubicBezTo>
                    <a:pt x="136" y="67"/>
                    <a:pt x="136" y="67"/>
                    <a:pt x="136" y="67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6"/>
                    <a:pt x="134" y="64"/>
                    <a:pt x="132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38"/>
                    <a:pt x="90" y="24"/>
                    <a:pt x="72" y="24"/>
                  </a:cubicBezTo>
                  <a:cubicBezTo>
                    <a:pt x="54" y="24"/>
                    <a:pt x="40" y="38"/>
                    <a:pt x="40" y="56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" y="64"/>
                    <a:pt x="8" y="66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42" y="176"/>
                    <a:pt x="144" y="174"/>
                    <a:pt x="144" y="172"/>
                  </a:cubicBezTo>
                  <a:cubicBezTo>
                    <a:pt x="144" y="172"/>
                    <a:pt x="144" y="172"/>
                    <a:pt x="144" y="171"/>
                  </a:cubicBezTo>
                  <a:close/>
                  <a:moveTo>
                    <a:pt x="48" y="56"/>
                  </a:moveTo>
                  <a:cubicBezTo>
                    <a:pt x="48" y="43"/>
                    <a:pt x="59" y="32"/>
                    <a:pt x="72" y="32"/>
                  </a:cubicBezTo>
                  <a:cubicBezTo>
                    <a:pt x="85" y="32"/>
                    <a:pt x="96" y="43"/>
                    <a:pt x="96" y="5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48" y="64"/>
                    <a:pt x="48" y="64"/>
                    <a:pt x="48" y="64"/>
                  </a:cubicBezTo>
                  <a:lnTo>
                    <a:pt x="48" y="56"/>
                  </a:lnTo>
                  <a:close/>
                  <a:moveTo>
                    <a:pt x="16" y="72"/>
                  </a:moveTo>
                  <a:cubicBezTo>
                    <a:pt x="40" y="72"/>
                    <a:pt x="40" y="72"/>
                    <a:pt x="40" y="72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38" y="90"/>
                    <a:pt x="36" y="93"/>
                    <a:pt x="36" y="96"/>
                  </a:cubicBezTo>
                  <a:cubicBezTo>
                    <a:pt x="36" y="100"/>
                    <a:pt x="40" y="104"/>
                    <a:pt x="44" y="104"/>
                  </a:cubicBezTo>
                  <a:cubicBezTo>
                    <a:pt x="48" y="104"/>
                    <a:pt x="52" y="100"/>
                    <a:pt x="52" y="96"/>
                  </a:cubicBezTo>
                  <a:cubicBezTo>
                    <a:pt x="52" y="93"/>
                    <a:pt x="50" y="90"/>
                    <a:pt x="48" y="89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94" y="90"/>
                    <a:pt x="92" y="93"/>
                    <a:pt x="92" y="96"/>
                  </a:cubicBezTo>
                  <a:cubicBezTo>
                    <a:pt x="92" y="100"/>
                    <a:pt x="96" y="104"/>
                    <a:pt x="100" y="104"/>
                  </a:cubicBezTo>
                  <a:cubicBezTo>
                    <a:pt x="104" y="104"/>
                    <a:pt x="108" y="100"/>
                    <a:pt x="108" y="96"/>
                  </a:cubicBezTo>
                  <a:cubicBezTo>
                    <a:pt x="108" y="93"/>
                    <a:pt x="106" y="90"/>
                    <a:pt x="104" y="89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4" y="152"/>
                    <a:pt x="134" y="152"/>
                    <a:pt x="134" y="152"/>
                  </a:cubicBezTo>
                  <a:cubicBezTo>
                    <a:pt x="10" y="152"/>
                    <a:pt x="10" y="152"/>
                    <a:pt x="10" y="152"/>
                  </a:cubicBezTo>
                  <a:lnTo>
                    <a:pt x="16" y="72"/>
                  </a:lnTo>
                  <a:close/>
                  <a:moveTo>
                    <a:pt x="8" y="168"/>
                  </a:moveTo>
                  <a:cubicBezTo>
                    <a:pt x="9" y="160"/>
                    <a:pt x="9" y="160"/>
                    <a:pt x="9" y="160"/>
                  </a:cubicBezTo>
                  <a:cubicBezTo>
                    <a:pt x="135" y="160"/>
                    <a:pt x="135" y="160"/>
                    <a:pt x="135" y="160"/>
                  </a:cubicBezTo>
                  <a:cubicBezTo>
                    <a:pt x="136" y="168"/>
                    <a:pt x="136" y="168"/>
                    <a:pt x="136" y="168"/>
                  </a:cubicBezTo>
                  <a:lnTo>
                    <a:pt x="8" y="168"/>
                  </a:lnTo>
                  <a:close/>
                  <a:moveTo>
                    <a:pt x="176" y="147"/>
                  </a:moveTo>
                  <a:cubicBezTo>
                    <a:pt x="176" y="147"/>
                    <a:pt x="176" y="147"/>
                    <a:pt x="176" y="147"/>
                  </a:cubicBezTo>
                  <a:cubicBezTo>
                    <a:pt x="168" y="43"/>
                    <a:pt x="168" y="43"/>
                    <a:pt x="168" y="43"/>
                  </a:cubicBezTo>
                  <a:cubicBezTo>
                    <a:pt x="168" y="43"/>
                    <a:pt x="168" y="43"/>
                    <a:pt x="168" y="43"/>
                  </a:cubicBezTo>
                  <a:cubicBezTo>
                    <a:pt x="168" y="42"/>
                    <a:pt x="166" y="40"/>
                    <a:pt x="164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6" y="14"/>
                    <a:pt x="122" y="0"/>
                    <a:pt x="104" y="0"/>
                  </a:cubicBezTo>
                  <a:cubicBezTo>
                    <a:pt x="92" y="0"/>
                    <a:pt x="82" y="7"/>
                    <a:pt x="76" y="16"/>
                  </a:cubicBezTo>
                  <a:cubicBezTo>
                    <a:pt x="79" y="17"/>
                    <a:pt x="82" y="17"/>
                    <a:pt x="85" y="18"/>
                  </a:cubicBezTo>
                  <a:cubicBezTo>
                    <a:pt x="89" y="12"/>
                    <a:pt x="96" y="8"/>
                    <a:pt x="104" y="8"/>
                  </a:cubicBezTo>
                  <a:cubicBezTo>
                    <a:pt x="117" y="8"/>
                    <a:pt x="128" y="19"/>
                    <a:pt x="128" y="32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43"/>
                    <a:pt x="111" y="45"/>
                    <a:pt x="111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6"/>
                    <a:pt x="135" y="56"/>
                    <a:pt x="136" y="57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6" y="128"/>
                    <a:pt x="166" y="128"/>
                    <a:pt x="166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67" y="136"/>
                    <a:pt x="167" y="136"/>
                    <a:pt x="167" y="136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50" y="144"/>
                    <a:pt x="150" y="144"/>
                    <a:pt x="150" y="144"/>
                  </a:cubicBezTo>
                  <a:cubicBezTo>
                    <a:pt x="151" y="152"/>
                    <a:pt x="151" y="152"/>
                    <a:pt x="151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74" y="152"/>
                    <a:pt x="176" y="150"/>
                    <a:pt x="176" y="148"/>
                  </a:cubicBezTo>
                  <a:cubicBezTo>
                    <a:pt x="176" y="148"/>
                    <a:pt x="176" y="148"/>
                    <a:pt x="176" y="1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07913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5">
            <a:extLst>
              <a:ext uri="{FF2B5EF4-FFF2-40B4-BE49-F238E27FC236}">
                <a16:creationId xmlns="" xmlns:a16="http://schemas.microsoft.com/office/drawing/2014/main" id="{F1EE80A2-0814-49C7-B1DE-206566CF3AE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17781" y="1808820"/>
            <a:ext cx="10755082" cy="2097042"/>
            <a:chOff x="717781" y="1603817"/>
            <a:chExt cx="10755082" cy="2097042"/>
          </a:xfrm>
        </p:grpSpPr>
        <p:sp>
          <p:nvSpPr>
            <p:cNvPr id="17" name="Freeform: Shape 24">
              <a:extLst>
                <a:ext uri="{FF2B5EF4-FFF2-40B4-BE49-F238E27FC236}">
                  <a16:creationId xmlns="" xmlns:a16="http://schemas.microsoft.com/office/drawing/2014/main" id="{26280632-4E5E-4D77-AF87-2FB5E37C4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353" y="1822164"/>
              <a:ext cx="1737679" cy="1583016"/>
            </a:xfrm>
            <a:custGeom>
              <a:avLst/>
              <a:gdLst/>
              <a:ahLst/>
              <a:cxnLst>
                <a:cxn ang="0">
                  <a:pos x="473" y="0"/>
                </a:cxn>
                <a:cxn ang="0">
                  <a:pos x="52" y="0"/>
                </a:cxn>
                <a:cxn ang="0">
                  <a:pos x="0" y="351"/>
                </a:cxn>
                <a:cxn ang="0">
                  <a:pos x="7" y="352"/>
                </a:cxn>
                <a:cxn ang="0">
                  <a:pos x="22" y="373"/>
                </a:cxn>
                <a:cxn ang="0">
                  <a:pos x="34" y="372"/>
                </a:cxn>
                <a:cxn ang="0">
                  <a:pos x="45" y="371"/>
                </a:cxn>
                <a:cxn ang="0">
                  <a:pos x="61" y="391"/>
                </a:cxn>
                <a:cxn ang="0">
                  <a:pos x="73" y="389"/>
                </a:cxn>
                <a:cxn ang="0">
                  <a:pos x="85" y="387"/>
                </a:cxn>
                <a:cxn ang="0">
                  <a:pos x="103" y="406"/>
                </a:cxn>
                <a:cxn ang="0">
                  <a:pos x="116" y="403"/>
                </a:cxn>
                <a:cxn ang="0">
                  <a:pos x="128" y="399"/>
                </a:cxn>
                <a:cxn ang="0">
                  <a:pos x="147" y="417"/>
                </a:cxn>
                <a:cxn ang="0">
                  <a:pos x="159" y="413"/>
                </a:cxn>
                <a:cxn ang="0">
                  <a:pos x="172" y="409"/>
                </a:cxn>
                <a:cxn ang="0">
                  <a:pos x="192" y="426"/>
                </a:cxn>
                <a:cxn ang="0">
                  <a:pos x="205" y="420"/>
                </a:cxn>
                <a:cxn ang="0">
                  <a:pos x="216" y="415"/>
                </a:cxn>
                <a:cxn ang="0">
                  <a:pos x="238" y="430"/>
                </a:cxn>
                <a:cxn ang="0">
                  <a:pos x="250" y="424"/>
                </a:cxn>
                <a:cxn ang="0">
                  <a:pos x="262" y="418"/>
                </a:cxn>
                <a:cxn ang="0">
                  <a:pos x="284" y="432"/>
                </a:cxn>
                <a:cxn ang="0">
                  <a:pos x="307" y="418"/>
                </a:cxn>
                <a:cxn ang="0">
                  <a:pos x="318" y="424"/>
                </a:cxn>
                <a:cxn ang="0">
                  <a:pos x="329" y="429"/>
                </a:cxn>
                <a:cxn ang="0">
                  <a:pos x="351" y="414"/>
                </a:cxn>
                <a:cxn ang="0">
                  <a:pos x="362" y="419"/>
                </a:cxn>
                <a:cxn ang="0">
                  <a:pos x="373" y="424"/>
                </a:cxn>
                <a:cxn ang="0">
                  <a:pos x="393" y="407"/>
                </a:cxn>
                <a:cxn ang="0">
                  <a:pos x="404" y="410"/>
                </a:cxn>
                <a:cxn ang="0">
                  <a:pos x="415" y="414"/>
                </a:cxn>
                <a:cxn ang="0">
                  <a:pos x="434" y="396"/>
                </a:cxn>
                <a:cxn ang="0">
                  <a:pos x="440" y="396"/>
                </a:cxn>
                <a:cxn ang="0">
                  <a:pos x="473" y="0"/>
                </a:cxn>
              </a:cxnLst>
              <a:rect l="0" t="0" r="r" b="b"/>
              <a:pathLst>
                <a:path w="473" h="432">
                  <a:moveTo>
                    <a:pt x="47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3" y="119"/>
                    <a:pt x="36" y="237"/>
                    <a:pt x="0" y="351"/>
                  </a:cubicBezTo>
                  <a:cubicBezTo>
                    <a:pt x="2" y="350"/>
                    <a:pt x="5" y="350"/>
                    <a:pt x="7" y="352"/>
                  </a:cubicBezTo>
                  <a:cubicBezTo>
                    <a:pt x="16" y="357"/>
                    <a:pt x="13" y="368"/>
                    <a:pt x="22" y="373"/>
                  </a:cubicBezTo>
                  <a:cubicBezTo>
                    <a:pt x="27" y="376"/>
                    <a:pt x="30" y="374"/>
                    <a:pt x="34" y="372"/>
                  </a:cubicBezTo>
                  <a:cubicBezTo>
                    <a:pt x="37" y="370"/>
                    <a:pt x="40" y="369"/>
                    <a:pt x="45" y="371"/>
                  </a:cubicBezTo>
                  <a:cubicBezTo>
                    <a:pt x="55" y="375"/>
                    <a:pt x="51" y="387"/>
                    <a:pt x="61" y="391"/>
                  </a:cubicBezTo>
                  <a:cubicBezTo>
                    <a:pt x="67" y="393"/>
                    <a:pt x="70" y="391"/>
                    <a:pt x="73" y="389"/>
                  </a:cubicBezTo>
                  <a:cubicBezTo>
                    <a:pt x="77" y="387"/>
                    <a:pt x="80" y="385"/>
                    <a:pt x="85" y="387"/>
                  </a:cubicBezTo>
                  <a:cubicBezTo>
                    <a:pt x="96" y="390"/>
                    <a:pt x="93" y="403"/>
                    <a:pt x="103" y="406"/>
                  </a:cubicBezTo>
                  <a:cubicBezTo>
                    <a:pt x="109" y="408"/>
                    <a:pt x="112" y="405"/>
                    <a:pt x="116" y="403"/>
                  </a:cubicBezTo>
                  <a:cubicBezTo>
                    <a:pt x="119" y="400"/>
                    <a:pt x="122" y="398"/>
                    <a:pt x="128" y="399"/>
                  </a:cubicBezTo>
                  <a:cubicBezTo>
                    <a:pt x="138" y="402"/>
                    <a:pt x="136" y="415"/>
                    <a:pt x="147" y="417"/>
                  </a:cubicBezTo>
                  <a:cubicBezTo>
                    <a:pt x="153" y="419"/>
                    <a:pt x="156" y="416"/>
                    <a:pt x="159" y="413"/>
                  </a:cubicBezTo>
                  <a:cubicBezTo>
                    <a:pt x="163" y="410"/>
                    <a:pt x="166" y="408"/>
                    <a:pt x="172" y="409"/>
                  </a:cubicBezTo>
                  <a:cubicBezTo>
                    <a:pt x="183" y="411"/>
                    <a:pt x="181" y="424"/>
                    <a:pt x="192" y="426"/>
                  </a:cubicBezTo>
                  <a:cubicBezTo>
                    <a:pt x="198" y="426"/>
                    <a:pt x="201" y="423"/>
                    <a:pt x="205" y="420"/>
                  </a:cubicBezTo>
                  <a:cubicBezTo>
                    <a:pt x="208" y="417"/>
                    <a:pt x="211" y="414"/>
                    <a:pt x="216" y="415"/>
                  </a:cubicBezTo>
                  <a:cubicBezTo>
                    <a:pt x="228" y="416"/>
                    <a:pt x="227" y="430"/>
                    <a:pt x="238" y="430"/>
                  </a:cubicBezTo>
                  <a:cubicBezTo>
                    <a:pt x="244" y="431"/>
                    <a:pt x="247" y="427"/>
                    <a:pt x="250" y="424"/>
                  </a:cubicBezTo>
                  <a:cubicBezTo>
                    <a:pt x="253" y="421"/>
                    <a:pt x="256" y="418"/>
                    <a:pt x="262" y="418"/>
                  </a:cubicBezTo>
                  <a:cubicBezTo>
                    <a:pt x="273" y="418"/>
                    <a:pt x="273" y="432"/>
                    <a:pt x="284" y="432"/>
                  </a:cubicBezTo>
                  <a:cubicBezTo>
                    <a:pt x="295" y="431"/>
                    <a:pt x="296" y="418"/>
                    <a:pt x="307" y="418"/>
                  </a:cubicBezTo>
                  <a:cubicBezTo>
                    <a:pt x="312" y="417"/>
                    <a:pt x="315" y="420"/>
                    <a:pt x="318" y="424"/>
                  </a:cubicBezTo>
                  <a:cubicBezTo>
                    <a:pt x="321" y="427"/>
                    <a:pt x="323" y="430"/>
                    <a:pt x="329" y="429"/>
                  </a:cubicBezTo>
                  <a:cubicBezTo>
                    <a:pt x="340" y="428"/>
                    <a:pt x="340" y="415"/>
                    <a:pt x="351" y="414"/>
                  </a:cubicBezTo>
                  <a:cubicBezTo>
                    <a:pt x="356" y="413"/>
                    <a:pt x="359" y="416"/>
                    <a:pt x="362" y="419"/>
                  </a:cubicBezTo>
                  <a:cubicBezTo>
                    <a:pt x="365" y="422"/>
                    <a:pt x="367" y="424"/>
                    <a:pt x="373" y="424"/>
                  </a:cubicBezTo>
                  <a:cubicBezTo>
                    <a:pt x="384" y="422"/>
                    <a:pt x="383" y="409"/>
                    <a:pt x="393" y="407"/>
                  </a:cubicBezTo>
                  <a:cubicBezTo>
                    <a:pt x="398" y="406"/>
                    <a:pt x="401" y="408"/>
                    <a:pt x="404" y="410"/>
                  </a:cubicBezTo>
                  <a:cubicBezTo>
                    <a:pt x="407" y="413"/>
                    <a:pt x="410" y="415"/>
                    <a:pt x="415" y="414"/>
                  </a:cubicBezTo>
                  <a:cubicBezTo>
                    <a:pt x="425" y="411"/>
                    <a:pt x="424" y="399"/>
                    <a:pt x="434" y="396"/>
                  </a:cubicBezTo>
                  <a:cubicBezTo>
                    <a:pt x="436" y="395"/>
                    <a:pt x="438" y="396"/>
                    <a:pt x="440" y="396"/>
                  </a:cubicBezTo>
                  <a:cubicBezTo>
                    <a:pt x="427" y="263"/>
                    <a:pt x="438" y="129"/>
                    <a:pt x="473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5">
              <a:extLst>
                <a:ext uri="{FF2B5EF4-FFF2-40B4-BE49-F238E27FC236}">
                  <a16:creationId xmlns="" xmlns:a16="http://schemas.microsoft.com/office/drawing/2014/main" id="{60F6D60C-4FC6-4822-B4A0-99EDBDD29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227" y="1822164"/>
              <a:ext cx="1733131" cy="1583016"/>
            </a:xfrm>
            <a:custGeom>
              <a:avLst/>
              <a:gdLst/>
              <a:ahLst/>
              <a:cxnLst>
                <a:cxn ang="0">
                  <a:pos x="473" y="0"/>
                </a:cxn>
                <a:cxn ang="0">
                  <a:pos x="52" y="0"/>
                </a:cxn>
                <a:cxn ang="0">
                  <a:pos x="0" y="351"/>
                </a:cxn>
                <a:cxn ang="0">
                  <a:pos x="8" y="352"/>
                </a:cxn>
                <a:cxn ang="0">
                  <a:pos x="23" y="373"/>
                </a:cxn>
                <a:cxn ang="0">
                  <a:pos x="34" y="372"/>
                </a:cxn>
                <a:cxn ang="0">
                  <a:pos x="45" y="371"/>
                </a:cxn>
                <a:cxn ang="0">
                  <a:pos x="62" y="391"/>
                </a:cxn>
                <a:cxn ang="0">
                  <a:pos x="74" y="389"/>
                </a:cxn>
                <a:cxn ang="0">
                  <a:pos x="85" y="387"/>
                </a:cxn>
                <a:cxn ang="0">
                  <a:pos x="104" y="406"/>
                </a:cxn>
                <a:cxn ang="0">
                  <a:pos x="116" y="403"/>
                </a:cxn>
                <a:cxn ang="0">
                  <a:pos x="128" y="399"/>
                </a:cxn>
                <a:cxn ang="0">
                  <a:pos x="147" y="417"/>
                </a:cxn>
                <a:cxn ang="0">
                  <a:pos x="160" y="413"/>
                </a:cxn>
                <a:cxn ang="0">
                  <a:pos x="172" y="409"/>
                </a:cxn>
                <a:cxn ang="0">
                  <a:pos x="192" y="426"/>
                </a:cxn>
                <a:cxn ang="0">
                  <a:pos x="205" y="420"/>
                </a:cxn>
                <a:cxn ang="0">
                  <a:pos x="217" y="415"/>
                </a:cxn>
                <a:cxn ang="0">
                  <a:pos x="238" y="430"/>
                </a:cxn>
                <a:cxn ang="0">
                  <a:pos x="250" y="424"/>
                </a:cxn>
                <a:cxn ang="0">
                  <a:pos x="262" y="418"/>
                </a:cxn>
                <a:cxn ang="0">
                  <a:pos x="284" y="432"/>
                </a:cxn>
                <a:cxn ang="0">
                  <a:pos x="307" y="418"/>
                </a:cxn>
                <a:cxn ang="0">
                  <a:pos x="318" y="424"/>
                </a:cxn>
                <a:cxn ang="0">
                  <a:pos x="329" y="429"/>
                </a:cxn>
                <a:cxn ang="0">
                  <a:pos x="351" y="414"/>
                </a:cxn>
                <a:cxn ang="0">
                  <a:pos x="362" y="419"/>
                </a:cxn>
                <a:cxn ang="0">
                  <a:pos x="373" y="424"/>
                </a:cxn>
                <a:cxn ang="0">
                  <a:pos x="394" y="407"/>
                </a:cxn>
                <a:cxn ang="0">
                  <a:pos x="404" y="410"/>
                </a:cxn>
                <a:cxn ang="0">
                  <a:pos x="415" y="414"/>
                </a:cxn>
                <a:cxn ang="0">
                  <a:pos x="434" y="396"/>
                </a:cxn>
                <a:cxn ang="0">
                  <a:pos x="440" y="396"/>
                </a:cxn>
                <a:cxn ang="0">
                  <a:pos x="473" y="0"/>
                </a:cxn>
              </a:cxnLst>
              <a:rect l="0" t="0" r="r" b="b"/>
              <a:pathLst>
                <a:path w="473" h="432">
                  <a:moveTo>
                    <a:pt x="47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4" y="119"/>
                    <a:pt x="36" y="237"/>
                    <a:pt x="0" y="351"/>
                  </a:cubicBezTo>
                  <a:cubicBezTo>
                    <a:pt x="3" y="350"/>
                    <a:pt x="5" y="350"/>
                    <a:pt x="8" y="352"/>
                  </a:cubicBezTo>
                  <a:cubicBezTo>
                    <a:pt x="17" y="357"/>
                    <a:pt x="13" y="368"/>
                    <a:pt x="23" y="373"/>
                  </a:cubicBezTo>
                  <a:cubicBezTo>
                    <a:pt x="27" y="376"/>
                    <a:pt x="31" y="374"/>
                    <a:pt x="34" y="372"/>
                  </a:cubicBezTo>
                  <a:cubicBezTo>
                    <a:pt x="37" y="370"/>
                    <a:pt x="40" y="369"/>
                    <a:pt x="45" y="371"/>
                  </a:cubicBezTo>
                  <a:cubicBezTo>
                    <a:pt x="55" y="375"/>
                    <a:pt x="52" y="387"/>
                    <a:pt x="62" y="391"/>
                  </a:cubicBezTo>
                  <a:cubicBezTo>
                    <a:pt x="67" y="393"/>
                    <a:pt x="70" y="391"/>
                    <a:pt x="74" y="389"/>
                  </a:cubicBezTo>
                  <a:cubicBezTo>
                    <a:pt x="77" y="387"/>
                    <a:pt x="80" y="385"/>
                    <a:pt x="85" y="387"/>
                  </a:cubicBezTo>
                  <a:cubicBezTo>
                    <a:pt x="96" y="390"/>
                    <a:pt x="93" y="403"/>
                    <a:pt x="104" y="406"/>
                  </a:cubicBezTo>
                  <a:cubicBezTo>
                    <a:pt x="109" y="408"/>
                    <a:pt x="112" y="405"/>
                    <a:pt x="116" y="403"/>
                  </a:cubicBezTo>
                  <a:cubicBezTo>
                    <a:pt x="119" y="400"/>
                    <a:pt x="123" y="398"/>
                    <a:pt x="128" y="399"/>
                  </a:cubicBezTo>
                  <a:cubicBezTo>
                    <a:pt x="139" y="402"/>
                    <a:pt x="136" y="415"/>
                    <a:pt x="147" y="417"/>
                  </a:cubicBezTo>
                  <a:cubicBezTo>
                    <a:pt x="153" y="419"/>
                    <a:pt x="156" y="416"/>
                    <a:pt x="160" y="413"/>
                  </a:cubicBezTo>
                  <a:cubicBezTo>
                    <a:pt x="163" y="410"/>
                    <a:pt x="166" y="408"/>
                    <a:pt x="172" y="409"/>
                  </a:cubicBezTo>
                  <a:cubicBezTo>
                    <a:pt x="183" y="411"/>
                    <a:pt x="181" y="424"/>
                    <a:pt x="192" y="426"/>
                  </a:cubicBezTo>
                  <a:cubicBezTo>
                    <a:pt x="198" y="426"/>
                    <a:pt x="202" y="423"/>
                    <a:pt x="205" y="420"/>
                  </a:cubicBezTo>
                  <a:cubicBezTo>
                    <a:pt x="208" y="417"/>
                    <a:pt x="211" y="414"/>
                    <a:pt x="217" y="415"/>
                  </a:cubicBezTo>
                  <a:cubicBezTo>
                    <a:pt x="228" y="416"/>
                    <a:pt x="227" y="430"/>
                    <a:pt x="238" y="430"/>
                  </a:cubicBezTo>
                  <a:cubicBezTo>
                    <a:pt x="244" y="431"/>
                    <a:pt x="247" y="427"/>
                    <a:pt x="250" y="424"/>
                  </a:cubicBezTo>
                  <a:cubicBezTo>
                    <a:pt x="253" y="421"/>
                    <a:pt x="256" y="418"/>
                    <a:pt x="262" y="418"/>
                  </a:cubicBezTo>
                  <a:cubicBezTo>
                    <a:pt x="273" y="418"/>
                    <a:pt x="273" y="432"/>
                    <a:pt x="284" y="432"/>
                  </a:cubicBezTo>
                  <a:cubicBezTo>
                    <a:pt x="296" y="431"/>
                    <a:pt x="296" y="418"/>
                    <a:pt x="307" y="418"/>
                  </a:cubicBezTo>
                  <a:cubicBezTo>
                    <a:pt x="313" y="417"/>
                    <a:pt x="315" y="420"/>
                    <a:pt x="318" y="424"/>
                  </a:cubicBezTo>
                  <a:cubicBezTo>
                    <a:pt x="321" y="427"/>
                    <a:pt x="324" y="430"/>
                    <a:pt x="329" y="429"/>
                  </a:cubicBezTo>
                  <a:cubicBezTo>
                    <a:pt x="341" y="428"/>
                    <a:pt x="340" y="415"/>
                    <a:pt x="351" y="414"/>
                  </a:cubicBezTo>
                  <a:cubicBezTo>
                    <a:pt x="356" y="413"/>
                    <a:pt x="359" y="416"/>
                    <a:pt x="362" y="419"/>
                  </a:cubicBezTo>
                  <a:cubicBezTo>
                    <a:pt x="365" y="422"/>
                    <a:pt x="368" y="424"/>
                    <a:pt x="373" y="424"/>
                  </a:cubicBezTo>
                  <a:cubicBezTo>
                    <a:pt x="384" y="422"/>
                    <a:pt x="383" y="409"/>
                    <a:pt x="394" y="407"/>
                  </a:cubicBezTo>
                  <a:cubicBezTo>
                    <a:pt x="399" y="406"/>
                    <a:pt x="401" y="408"/>
                    <a:pt x="404" y="410"/>
                  </a:cubicBezTo>
                  <a:cubicBezTo>
                    <a:pt x="407" y="413"/>
                    <a:pt x="410" y="415"/>
                    <a:pt x="415" y="414"/>
                  </a:cubicBezTo>
                  <a:cubicBezTo>
                    <a:pt x="425" y="411"/>
                    <a:pt x="424" y="399"/>
                    <a:pt x="434" y="396"/>
                  </a:cubicBezTo>
                  <a:cubicBezTo>
                    <a:pt x="437" y="395"/>
                    <a:pt x="438" y="396"/>
                    <a:pt x="440" y="396"/>
                  </a:cubicBezTo>
                  <a:cubicBezTo>
                    <a:pt x="427" y="263"/>
                    <a:pt x="438" y="129"/>
                    <a:pt x="473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6">
              <a:extLst>
                <a:ext uri="{FF2B5EF4-FFF2-40B4-BE49-F238E27FC236}">
                  <a16:creationId xmlns="" xmlns:a16="http://schemas.microsoft.com/office/drawing/2014/main" id="{C1A43853-42D9-4FEB-9112-E7B73091D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4553" y="1822164"/>
              <a:ext cx="1733131" cy="1583016"/>
            </a:xfrm>
            <a:custGeom>
              <a:avLst/>
              <a:gdLst/>
              <a:ahLst/>
              <a:cxnLst>
                <a:cxn ang="0">
                  <a:pos x="472" y="0"/>
                </a:cxn>
                <a:cxn ang="0">
                  <a:pos x="51" y="0"/>
                </a:cxn>
                <a:cxn ang="0">
                  <a:pos x="0" y="351"/>
                </a:cxn>
                <a:cxn ang="0">
                  <a:pos x="7" y="352"/>
                </a:cxn>
                <a:cxn ang="0">
                  <a:pos x="22" y="373"/>
                </a:cxn>
                <a:cxn ang="0">
                  <a:pos x="33" y="372"/>
                </a:cxn>
                <a:cxn ang="0">
                  <a:pos x="44" y="371"/>
                </a:cxn>
                <a:cxn ang="0">
                  <a:pos x="61" y="391"/>
                </a:cxn>
                <a:cxn ang="0">
                  <a:pos x="73" y="389"/>
                </a:cxn>
                <a:cxn ang="0">
                  <a:pos x="85" y="387"/>
                </a:cxn>
                <a:cxn ang="0">
                  <a:pos x="103" y="406"/>
                </a:cxn>
                <a:cxn ang="0">
                  <a:pos x="115" y="403"/>
                </a:cxn>
                <a:cxn ang="0">
                  <a:pos x="127" y="399"/>
                </a:cxn>
                <a:cxn ang="0">
                  <a:pos x="147" y="417"/>
                </a:cxn>
                <a:cxn ang="0">
                  <a:pos x="159" y="413"/>
                </a:cxn>
                <a:cxn ang="0">
                  <a:pos x="171" y="409"/>
                </a:cxn>
                <a:cxn ang="0">
                  <a:pos x="192" y="426"/>
                </a:cxn>
                <a:cxn ang="0">
                  <a:pos x="204" y="420"/>
                </a:cxn>
                <a:cxn ang="0">
                  <a:pos x="216" y="415"/>
                </a:cxn>
                <a:cxn ang="0">
                  <a:pos x="238" y="430"/>
                </a:cxn>
                <a:cxn ang="0">
                  <a:pos x="250" y="424"/>
                </a:cxn>
                <a:cxn ang="0">
                  <a:pos x="261" y="418"/>
                </a:cxn>
                <a:cxn ang="0">
                  <a:pos x="284" y="432"/>
                </a:cxn>
                <a:cxn ang="0">
                  <a:pos x="306" y="418"/>
                </a:cxn>
                <a:cxn ang="0">
                  <a:pos x="317" y="424"/>
                </a:cxn>
                <a:cxn ang="0">
                  <a:pos x="329" y="429"/>
                </a:cxn>
                <a:cxn ang="0">
                  <a:pos x="350" y="414"/>
                </a:cxn>
                <a:cxn ang="0">
                  <a:pos x="361" y="419"/>
                </a:cxn>
                <a:cxn ang="0">
                  <a:pos x="373" y="424"/>
                </a:cxn>
                <a:cxn ang="0">
                  <a:pos x="393" y="407"/>
                </a:cxn>
                <a:cxn ang="0">
                  <a:pos x="404" y="410"/>
                </a:cxn>
                <a:cxn ang="0">
                  <a:pos x="414" y="414"/>
                </a:cxn>
                <a:cxn ang="0">
                  <a:pos x="433" y="396"/>
                </a:cxn>
                <a:cxn ang="0">
                  <a:pos x="439" y="396"/>
                </a:cxn>
                <a:cxn ang="0">
                  <a:pos x="472" y="0"/>
                </a:cxn>
              </a:cxnLst>
              <a:rect l="0" t="0" r="r" b="b"/>
              <a:pathLst>
                <a:path w="472" h="432">
                  <a:moveTo>
                    <a:pt x="47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3" y="119"/>
                    <a:pt x="36" y="237"/>
                    <a:pt x="0" y="351"/>
                  </a:cubicBezTo>
                  <a:cubicBezTo>
                    <a:pt x="2" y="350"/>
                    <a:pt x="4" y="350"/>
                    <a:pt x="7" y="352"/>
                  </a:cubicBezTo>
                  <a:cubicBezTo>
                    <a:pt x="16" y="357"/>
                    <a:pt x="12" y="368"/>
                    <a:pt x="22" y="373"/>
                  </a:cubicBezTo>
                  <a:cubicBezTo>
                    <a:pt x="27" y="376"/>
                    <a:pt x="30" y="374"/>
                    <a:pt x="33" y="372"/>
                  </a:cubicBezTo>
                  <a:cubicBezTo>
                    <a:pt x="36" y="370"/>
                    <a:pt x="40" y="369"/>
                    <a:pt x="44" y="371"/>
                  </a:cubicBezTo>
                  <a:cubicBezTo>
                    <a:pt x="54" y="375"/>
                    <a:pt x="51" y="387"/>
                    <a:pt x="61" y="391"/>
                  </a:cubicBezTo>
                  <a:cubicBezTo>
                    <a:pt x="66" y="393"/>
                    <a:pt x="70" y="391"/>
                    <a:pt x="73" y="389"/>
                  </a:cubicBezTo>
                  <a:cubicBezTo>
                    <a:pt x="76" y="387"/>
                    <a:pt x="80" y="385"/>
                    <a:pt x="85" y="387"/>
                  </a:cubicBezTo>
                  <a:cubicBezTo>
                    <a:pt x="95" y="390"/>
                    <a:pt x="92" y="403"/>
                    <a:pt x="103" y="406"/>
                  </a:cubicBezTo>
                  <a:cubicBezTo>
                    <a:pt x="108" y="408"/>
                    <a:pt x="112" y="405"/>
                    <a:pt x="115" y="403"/>
                  </a:cubicBezTo>
                  <a:cubicBezTo>
                    <a:pt x="118" y="400"/>
                    <a:pt x="122" y="398"/>
                    <a:pt x="127" y="399"/>
                  </a:cubicBezTo>
                  <a:cubicBezTo>
                    <a:pt x="138" y="402"/>
                    <a:pt x="135" y="415"/>
                    <a:pt x="147" y="417"/>
                  </a:cubicBezTo>
                  <a:cubicBezTo>
                    <a:pt x="152" y="419"/>
                    <a:pt x="156" y="416"/>
                    <a:pt x="159" y="413"/>
                  </a:cubicBezTo>
                  <a:cubicBezTo>
                    <a:pt x="162" y="410"/>
                    <a:pt x="166" y="408"/>
                    <a:pt x="171" y="409"/>
                  </a:cubicBezTo>
                  <a:cubicBezTo>
                    <a:pt x="182" y="411"/>
                    <a:pt x="180" y="424"/>
                    <a:pt x="192" y="426"/>
                  </a:cubicBezTo>
                  <a:cubicBezTo>
                    <a:pt x="198" y="426"/>
                    <a:pt x="201" y="423"/>
                    <a:pt x="204" y="420"/>
                  </a:cubicBezTo>
                  <a:cubicBezTo>
                    <a:pt x="207" y="417"/>
                    <a:pt x="210" y="414"/>
                    <a:pt x="216" y="415"/>
                  </a:cubicBezTo>
                  <a:cubicBezTo>
                    <a:pt x="227" y="416"/>
                    <a:pt x="226" y="430"/>
                    <a:pt x="238" y="430"/>
                  </a:cubicBezTo>
                  <a:cubicBezTo>
                    <a:pt x="243" y="431"/>
                    <a:pt x="247" y="427"/>
                    <a:pt x="250" y="424"/>
                  </a:cubicBezTo>
                  <a:cubicBezTo>
                    <a:pt x="253" y="421"/>
                    <a:pt x="256" y="418"/>
                    <a:pt x="261" y="418"/>
                  </a:cubicBezTo>
                  <a:cubicBezTo>
                    <a:pt x="273" y="418"/>
                    <a:pt x="272" y="432"/>
                    <a:pt x="284" y="432"/>
                  </a:cubicBezTo>
                  <a:cubicBezTo>
                    <a:pt x="295" y="431"/>
                    <a:pt x="295" y="418"/>
                    <a:pt x="306" y="418"/>
                  </a:cubicBezTo>
                  <a:cubicBezTo>
                    <a:pt x="312" y="417"/>
                    <a:pt x="315" y="420"/>
                    <a:pt x="317" y="424"/>
                  </a:cubicBezTo>
                  <a:cubicBezTo>
                    <a:pt x="320" y="427"/>
                    <a:pt x="323" y="430"/>
                    <a:pt x="329" y="429"/>
                  </a:cubicBezTo>
                  <a:cubicBezTo>
                    <a:pt x="340" y="428"/>
                    <a:pt x="339" y="415"/>
                    <a:pt x="350" y="414"/>
                  </a:cubicBezTo>
                  <a:cubicBezTo>
                    <a:pt x="356" y="413"/>
                    <a:pt x="358" y="416"/>
                    <a:pt x="361" y="419"/>
                  </a:cubicBezTo>
                  <a:cubicBezTo>
                    <a:pt x="364" y="422"/>
                    <a:pt x="367" y="424"/>
                    <a:pt x="373" y="424"/>
                  </a:cubicBezTo>
                  <a:cubicBezTo>
                    <a:pt x="383" y="422"/>
                    <a:pt x="382" y="409"/>
                    <a:pt x="393" y="407"/>
                  </a:cubicBezTo>
                  <a:cubicBezTo>
                    <a:pt x="398" y="406"/>
                    <a:pt x="401" y="408"/>
                    <a:pt x="404" y="410"/>
                  </a:cubicBezTo>
                  <a:cubicBezTo>
                    <a:pt x="406" y="413"/>
                    <a:pt x="409" y="415"/>
                    <a:pt x="414" y="414"/>
                  </a:cubicBezTo>
                  <a:cubicBezTo>
                    <a:pt x="425" y="411"/>
                    <a:pt x="424" y="399"/>
                    <a:pt x="433" y="396"/>
                  </a:cubicBezTo>
                  <a:cubicBezTo>
                    <a:pt x="436" y="395"/>
                    <a:pt x="438" y="396"/>
                    <a:pt x="439" y="396"/>
                  </a:cubicBezTo>
                  <a:cubicBezTo>
                    <a:pt x="426" y="263"/>
                    <a:pt x="438" y="129"/>
                    <a:pt x="47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7">
              <a:extLst>
                <a:ext uri="{FF2B5EF4-FFF2-40B4-BE49-F238E27FC236}">
                  <a16:creationId xmlns="" xmlns:a16="http://schemas.microsoft.com/office/drawing/2014/main" id="{238786E6-2AD6-4531-A2A5-C98670DFA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027" y="1822164"/>
              <a:ext cx="1733131" cy="1583016"/>
            </a:xfrm>
            <a:custGeom>
              <a:avLst/>
              <a:gdLst/>
              <a:ahLst/>
              <a:cxnLst>
                <a:cxn ang="0">
                  <a:pos x="472" y="0"/>
                </a:cxn>
                <a:cxn ang="0">
                  <a:pos x="52" y="0"/>
                </a:cxn>
                <a:cxn ang="0">
                  <a:pos x="0" y="351"/>
                </a:cxn>
                <a:cxn ang="0">
                  <a:pos x="7" y="352"/>
                </a:cxn>
                <a:cxn ang="0">
                  <a:pos x="22" y="373"/>
                </a:cxn>
                <a:cxn ang="0">
                  <a:pos x="33" y="372"/>
                </a:cxn>
                <a:cxn ang="0">
                  <a:pos x="45" y="371"/>
                </a:cxn>
                <a:cxn ang="0">
                  <a:pos x="61" y="391"/>
                </a:cxn>
                <a:cxn ang="0">
                  <a:pos x="73" y="389"/>
                </a:cxn>
                <a:cxn ang="0">
                  <a:pos x="85" y="387"/>
                </a:cxn>
                <a:cxn ang="0">
                  <a:pos x="103" y="406"/>
                </a:cxn>
                <a:cxn ang="0">
                  <a:pos x="115" y="403"/>
                </a:cxn>
                <a:cxn ang="0">
                  <a:pos x="127" y="399"/>
                </a:cxn>
                <a:cxn ang="0">
                  <a:pos x="147" y="417"/>
                </a:cxn>
                <a:cxn ang="0">
                  <a:pos x="159" y="413"/>
                </a:cxn>
                <a:cxn ang="0">
                  <a:pos x="171" y="409"/>
                </a:cxn>
                <a:cxn ang="0">
                  <a:pos x="192" y="426"/>
                </a:cxn>
                <a:cxn ang="0">
                  <a:pos x="204" y="420"/>
                </a:cxn>
                <a:cxn ang="0">
                  <a:pos x="216" y="415"/>
                </a:cxn>
                <a:cxn ang="0">
                  <a:pos x="238" y="430"/>
                </a:cxn>
                <a:cxn ang="0">
                  <a:pos x="250" y="424"/>
                </a:cxn>
                <a:cxn ang="0">
                  <a:pos x="262" y="418"/>
                </a:cxn>
                <a:cxn ang="0">
                  <a:pos x="284" y="432"/>
                </a:cxn>
                <a:cxn ang="0">
                  <a:pos x="307" y="418"/>
                </a:cxn>
                <a:cxn ang="0">
                  <a:pos x="318" y="424"/>
                </a:cxn>
                <a:cxn ang="0">
                  <a:pos x="329" y="429"/>
                </a:cxn>
                <a:cxn ang="0">
                  <a:pos x="351" y="414"/>
                </a:cxn>
                <a:cxn ang="0">
                  <a:pos x="361" y="419"/>
                </a:cxn>
                <a:cxn ang="0">
                  <a:pos x="373" y="424"/>
                </a:cxn>
                <a:cxn ang="0">
                  <a:pos x="393" y="407"/>
                </a:cxn>
                <a:cxn ang="0">
                  <a:pos x="404" y="410"/>
                </a:cxn>
                <a:cxn ang="0">
                  <a:pos x="415" y="414"/>
                </a:cxn>
                <a:cxn ang="0">
                  <a:pos x="434" y="396"/>
                </a:cxn>
                <a:cxn ang="0">
                  <a:pos x="439" y="396"/>
                </a:cxn>
                <a:cxn ang="0">
                  <a:pos x="472" y="0"/>
                </a:cxn>
              </a:cxnLst>
              <a:rect l="0" t="0" r="r" b="b"/>
              <a:pathLst>
                <a:path w="472" h="432">
                  <a:moveTo>
                    <a:pt x="47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3" y="119"/>
                    <a:pt x="36" y="237"/>
                    <a:pt x="0" y="351"/>
                  </a:cubicBezTo>
                  <a:cubicBezTo>
                    <a:pt x="2" y="350"/>
                    <a:pt x="4" y="350"/>
                    <a:pt x="7" y="352"/>
                  </a:cubicBezTo>
                  <a:cubicBezTo>
                    <a:pt x="16" y="357"/>
                    <a:pt x="13" y="368"/>
                    <a:pt x="22" y="373"/>
                  </a:cubicBezTo>
                  <a:cubicBezTo>
                    <a:pt x="27" y="376"/>
                    <a:pt x="30" y="374"/>
                    <a:pt x="33" y="372"/>
                  </a:cubicBezTo>
                  <a:cubicBezTo>
                    <a:pt x="37" y="370"/>
                    <a:pt x="40" y="369"/>
                    <a:pt x="45" y="371"/>
                  </a:cubicBezTo>
                  <a:cubicBezTo>
                    <a:pt x="54" y="375"/>
                    <a:pt x="51" y="387"/>
                    <a:pt x="61" y="391"/>
                  </a:cubicBezTo>
                  <a:cubicBezTo>
                    <a:pt x="66" y="393"/>
                    <a:pt x="70" y="391"/>
                    <a:pt x="73" y="389"/>
                  </a:cubicBezTo>
                  <a:cubicBezTo>
                    <a:pt x="76" y="387"/>
                    <a:pt x="80" y="385"/>
                    <a:pt x="85" y="387"/>
                  </a:cubicBezTo>
                  <a:cubicBezTo>
                    <a:pt x="95" y="390"/>
                    <a:pt x="92" y="403"/>
                    <a:pt x="103" y="406"/>
                  </a:cubicBezTo>
                  <a:cubicBezTo>
                    <a:pt x="108" y="408"/>
                    <a:pt x="112" y="405"/>
                    <a:pt x="115" y="403"/>
                  </a:cubicBezTo>
                  <a:cubicBezTo>
                    <a:pt x="119" y="400"/>
                    <a:pt x="122" y="398"/>
                    <a:pt x="127" y="399"/>
                  </a:cubicBezTo>
                  <a:cubicBezTo>
                    <a:pt x="138" y="402"/>
                    <a:pt x="136" y="415"/>
                    <a:pt x="147" y="417"/>
                  </a:cubicBezTo>
                  <a:cubicBezTo>
                    <a:pt x="152" y="419"/>
                    <a:pt x="156" y="416"/>
                    <a:pt x="159" y="413"/>
                  </a:cubicBezTo>
                  <a:cubicBezTo>
                    <a:pt x="162" y="410"/>
                    <a:pt x="166" y="408"/>
                    <a:pt x="171" y="409"/>
                  </a:cubicBezTo>
                  <a:cubicBezTo>
                    <a:pt x="182" y="411"/>
                    <a:pt x="181" y="424"/>
                    <a:pt x="192" y="426"/>
                  </a:cubicBezTo>
                  <a:cubicBezTo>
                    <a:pt x="198" y="426"/>
                    <a:pt x="201" y="423"/>
                    <a:pt x="204" y="420"/>
                  </a:cubicBezTo>
                  <a:cubicBezTo>
                    <a:pt x="207" y="417"/>
                    <a:pt x="211" y="414"/>
                    <a:pt x="216" y="415"/>
                  </a:cubicBezTo>
                  <a:cubicBezTo>
                    <a:pt x="228" y="416"/>
                    <a:pt x="226" y="430"/>
                    <a:pt x="238" y="430"/>
                  </a:cubicBezTo>
                  <a:cubicBezTo>
                    <a:pt x="244" y="431"/>
                    <a:pt x="247" y="427"/>
                    <a:pt x="250" y="424"/>
                  </a:cubicBezTo>
                  <a:cubicBezTo>
                    <a:pt x="253" y="421"/>
                    <a:pt x="256" y="418"/>
                    <a:pt x="262" y="418"/>
                  </a:cubicBezTo>
                  <a:cubicBezTo>
                    <a:pt x="273" y="418"/>
                    <a:pt x="272" y="432"/>
                    <a:pt x="284" y="432"/>
                  </a:cubicBezTo>
                  <a:cubicBezTo>
                    <a:pt x="295" y="431"/>
                    <a:pt x="295" y="418"/>
                    <a:pt x="307" y="418"/>
                  </a:cubicBezTo>
                  <a:cubicBezTo>
                    <a:pt x="312" y="417"/>
                    <a:pt x="315" y="420"/>
                    <a:pt x="318" y="424"/>
                  </a:cubicBezTo>
                  <a:cubicBezTo>
                    <a:pt x="320" y="427"/>
                    <a:pt x="323" y="430"/>
                    <a:pt x="329" y="429"/>
                  </a:cubicBezTo>
                  <a:cubicBezTo>
                    <a:pt x="340" y="428"/>
                    <a:pt x="340" y="415"/>
                    <a:pt x="351" y="414"/>
                  </a:cubicBezTo>
                  <a:cubicBezTo>
                    <a:pt x="356" y="413"/>
                    <a:pt x="359" y="416"/>
                    <a:pt x="361" y="419"/>
                  </a:cubicBezTo>
                  <a:cubicBezTo>
                    <a:pt x="364" y="422"/>
                    <a:pt x="367" y="424"/>
                    <a:pt x="373" y="424"/>
                  </a:cubicBezTo>
                  <a:cubicBezTo>
                    <a:pt x="383" y="422"/>
                    <a:pt x="383" y="409"/>
                    <a:pt x="393" y="407"/>
                  </a:cubicBezTo>
                  <a:cubicBezTo>
                    <a:pt x="398" y="406"/>
                    <a:pt x="401" y="408"/>
                    <a:pt x="404" y="410"/>
                  </a:cubicBezTo>
                  <a:cubicBezTo>
                    <a:pt x="407" y="413"/>
                    <a:pt x="409" y="415"/>
                    <a:pt x="415" y="414"/>
                  </a:cubicBezTo>
                  <a:cubicBezTo>
                    <a:pt x="425" y="411"/>
                    <a:pt x="424" y="399"/>
                    <a:pt x="434" y="396"/>
                  </a:cubicBezTo>
                  <a:cubicBezTo>
                    <a:pt x="436" y="395"/>
                    <a:pt x="438" y="396"/>
                    <a:pt x="439" y="396"/>
                  </a:cubicBezTo>
                  <a:cubicBezTo>
                    <a:pt x="427" y="263"/>
                    <a:pt x="438" y="129"/>
                    <a:pt x="47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28">
              <a:extLst>
                <a:ext uri="{FF2B5EF4-FFF2-40B4-BE49-F238E27FC236}">
                  <a16:creationId xmlns="" xmlns:a16="http://schemas.microsoft.com/office/drawing/2014/main" id="{EB7C021F-825E-4881-B917-00FC1F82254C}"/>
                </a:ext>
              </a:extLst>
            </p:cNvPr>
            <p:cNvGrpSpPr/>
            <p:nvPr/>
          </p:nvGrpSpPr>
          <p:grpSpPr>
            <a:xfrm>
              <a:off x="717781" y="1926791"/>
              <a:ext cx="10755082" cy="659588"/>
              <a:chOff x="1771942" y="1788239"/>
              <a:chExt cx="5600116" cy="422924"/>
            </a:xfrm>
          </p:grpSpPr>
          <p:sp>
            <p:nvSpPr>
              <p:cNvPr id="62" name="Rectangle 29">
                <a:extLst>
                  <a:ext uri="{FF2B5EF4-FFF2-40B4-BE49-F238E27FC236}">
                    <a16:creationId xmlns="" xmlns:a16="http://schemas.microsoft.com/office/drawing/2014/main" id="{33AD18C0-78ED-4889-BFDC-8A97E2167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942" y="1788239"/>
                <a:ext cx="5600116" cy="3966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Rectangle 30">
                <a:extLst>
                  <a:ext uri="{FF2B5EF4-FFF2-40B4-BE49-F238E27FC236}">
                    <a16:creationId xmlns="" xmlns:a16="http://schemas.microsoft.com/office/drawing/2014/main" id="{2294192A-E199-4D8A-B43C-460DC6765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942" y="1814488"/>
                <a:ext cx="5600116" cy="3966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Rectangle 31">
              <a:extLst>
                <a:ext uri="{FF2B5EF4-FFF2-40B4-BE49-F238E27FC236}">
                  <a16:creationId xmlns="" xmlns:a16="http://schemas.microsoft.com/office/drawing/2014/main" id="{EDB3DA51-35E5-4B3B-8521-AAA6716A4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382" y="1967728"/>
              <a:ext cx="8733880" cy="61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Group 32">
              <a:extLst>
                <a:ext uri="{FF2B5EF4-FFF2-40B4-BE49-F238E27FC236}">
                  <a16:creationId xmlns="" xmlns:a16="http://schemas.microsoft.com/office/drawing/2014/main" id="{1808C291-7CFB-437E-BB4B-6C5B65CDD963}"/>
                </a:ext>
              </a:extLst>
            </p:cNvPr>
            <p:cNvGrpSpPr/>
            <p:nvPr/>
          </p:nvGrpSpPr>
          <p:grpSpPr>
            <a:xfrm>
              <a:off x="9241057" y="1603817"/>
              <a:ext cx="1637603" cy="2097042"/>
              <a:chOff x="6341378" y="1581150"/>
              <a:chExt cx="1050022" cy="1344612"/>
            </a:xfrm>
          </p:grpSpPr>
          <p:sp>
            <p:nvSpPr>
              <p:cNvPr id="58" name="Freeform: Shape 33">
                <a:extLst>
                  <a:ext uri="{FF2B5EF4-FFF2-40B4-BE49-F238E27FC236}">
                    <a16:creationId xmlns="" xmlns:a16="http://schemas.microsoft.com/office/drawing/2014/main" id="{A3F3D524-B3FB-40C2-B5DF-4F678E4E8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1378" y="1581150"/>
                <a:ext cx="1050022" cy="1344612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0" y="58"/>
                  </a:cxn>
                  <a:cxn ang="0">
                    <a:pos x="2" y="516"/>
                  </a:cxn>
                  <a:cxn ang="0">
                    <a:pos x="10" y="517"/>
                  </a:cxn>
                  <a:cxn ang="0">
                    <a:pos x="27" y="536"/>
                  </a:cxn>
                  <a:cxn ang="0">
                    <a:pos x="49" y="531"/>
                  </a:cxn>
                  <a:cxn ang="0">
                    <a:pos x="68" y="550"/>
                  </a:cxn>
                  <a:cxn ang="0">
                    <a:pos x="91" y="543"/>
                  </a:cxn>
                  <a:cxn ang="0">
                    <a:pos x="111" y="560"/>
                  </a:cxn>
                  <a:cxn ang="0">
                    <a:pos x="134" y="551"/>
                  </a:cxn>
                  <a:cxn ang="0">
                    <a:pos x="155" y="567"/>
                  </a:cxn>
                  <a:cxn ang="0">
                    <a:pos x="179" y="556"/>
                  </a:cxn>
                  <a:cxn ang="0">
                    <a:pos x="201" y="570"/>
                  </a:cxn>
                  <a:cxn ang="0">
                    <a:pos x="224" y="557"/>
                  </a:cxn>
                  <a:cxn ang="0">
                    <a:pos x="247" y="570"/>
                  </a:cxn>
                  <a:cxn ang="0">
                    <a:pos x="270" y="556"/>
                  </a:cxn>
                  <a:cxn ang="0">
                    <a:pos x="293" y="567"/>
                  </a:cxn>
                  <a:cxn ang="0">
                    <a:pos x="314" y="551"/>
                  </a:cxn>
                  <a:cxn ang="0">
                    <a:pos x="338" y="560"/>
                  </a:cxn>
                  <a:cxn ang="0">
                    <a:pos x="358" y="542"/>
                  </a:cxn>
                  <a:cxn ang="0">
                    <a:pos x="381" y="550"/>
                  </a:cxn>
                  <a:cxn ang="0">
                    <a:pos x="399" y="531"/>
                  </a:cxn>
                  <a:cxn ang="0">
                    <a:pos x="421" y="536"/>
                  </a:cxn>
                  <a:cxn ang="0">
                    <a:pos x="439" y="516"/>
                  </a:cxn>
                  <a:cxn ang="0">
                    <a:pos x="444" y="515"/>
                  </a:cxn>
                  <a:cxn ang="0">
                    <a:pos x="446" y="61"/>
                  </a:cxn>
                  <a:cxn ang="0">
                    <a:pos x="10" y="57"/>
                  </a:cxn>
                </a:cxnLst>
                <a:rect l="0" t="0" r="r" b="b"/>
                <a:pathLst>
                  <a:path w="446" h="571">
                    <a:moveTo>
                      <a:pt x="10" y="57"/>
                    </a:moveTo>
                    <a:cubicBezTo>
                      <a:pt x="6" y="58"/>
                      <a:pt x="3" y="59"/>
                      <a:pt x="0" y="58"/>
                    </a:cubicBezTo>
                    <a:cubicBezTo>
                      <a:pt x="33" y="209"/>
                      <a:pt x="33" y="365"/>
                      <a:pt x="2" y="516"/>
                    </a:cubicBezTo>
                    <a:cubicBezTo>
                      <a:pt x="4" y="516"/>
                      <a:pt x="7" y="515"/>
                      <a:pt x="10" y="517"/>
                    </a:cubicBezTo>
                    <a:cubicBezTo>
                      <a:pt x="19" y="521"/>
                      <a:pt x="17" y="532"/>
                      <a:pt x="27" y="536"/>
                    </a:cubicBezTo>
                    <a:cubicBezTo>
                      <a:pt x="37" y="540"/>
                      <a:pt x="39" y="528"/>
                      <a:pt x="49" y="531"/>
                    </a:cubicBezTo>
                    <a:cubicBezTo>
                      <a:pt x="59" y="535"/>
                      <a:pt x="57" y="547"/>
                      <a:pt x="68" y="550"/>
                    </a:cubicBezTo>
                    <a:cubicBezTo>
                      <a:pt x="78" y="553"/>
                      <a:pt x="80" y="540"/>
                      <a:pt x="91" y="543"/>
                    </a:cubicBezTo>
                    <a:cubicBezTo>
                      <a:pt x="101" y="545"/>
                      <a:pt x="100" y="558"/>
                      <a:pt x="111" y="560"/>
                    </a:cubicBezTo>
                    <a:cubicBezTo>
                      <a:pt x="122" y="562"/>
                      <a:pt x="123" y="549"/>
                      <a:pt x="134" y="551"/>
                    </a:cubicBezTo>
                    <a:cubicBezTo>
                      <a:pt x="145" y="552"/>
                      <a:pt x="144" y="566"/>
                      <a:pt x="155" y="567"/>
                    </a:cubicBezTo>
                    <a:cubicBezTo>
                      <a:pt x="167" y="568"/>
                      <a:pt x="168" y="555"/>
                      <a:pt x="179" y="556"/>
                    </a:cubicBezTo>
                    <a:cubicBezTo>
                      <a:pt x="190" y="557"/>
                      <a:pt x="190" y="570"/>
                      <a:pt x="201" y="570"/>
                    </a:cubicBezTo>
                    <a:cubicBezTo>
                      <a:pt x="213" y="571"/>
                      <a:pt x="213" y="557"/>
                      <a:pt x="224" y="557"/>
                    </a:cubicBezTo>
                    <a:cubicBezTo>
                      <a:pt x="236" y="557"/>
                      <a:pt x="236" y="571"/>
                      <a:pt x="247" y="570"/>
                    </a:cubicBezTo>
                    <a:cubicBezTo>
                      <a:pt x="259" y="570"/>
                      <a:pt x="258" y="556"/>
                      <a:pt x="270" y="556"/>
                    </a:cubicBezTo>
                    <a:cubicBezTo>
                      <a:pt x="281" y="555"/>
                      <a:pt x="282" y="568"/>
                      <a:pt x="293" y="567"/>
                    </a:cubicBezTo>
                    <a:cubicBezTo>
                      <a:pt x="304" y="566"/>
                      <a:pt x="303" y="552"/>
                      <a:pt x="314" y="551"/>
                    </a:cubicBezTo>
                    <a:cubicBezTo>
                      <a:pt x="325" y="549"/>
                      <a:pt x="327" y="562"/>
                      <a:pt x="338" y="560"/>
                    </a:cubicBezTo>
                    <a:cubicBezTo>
                      <a:pt x="349" y="558"/>
                      <a:pt x="347" y="545"/>
                      <a:pt x="358" y="542"/>
                    </a:cubicBezTo>
                    <a:cubicBezTo>
                      <a:pt x="368" y="540"/>
                      <a:pt x="370" y="553"/>
                      <a:pt x="381" y="550"/>
                    </a:cubicBezTo>
                    <a:cubicBezTo>
                      <a:pt x="391" y="546"/>
                      <a:pt x="389" y="534"/>
                      <a:pt x="399" y="531"/>
                    </a:cubicBezTo>
                    <a:cubicBezTo>
                      <a:pt x="409" y="528"/>
                      <a:pt x="412" y="540"/>
                      <a:pt x="421" y="536"/>
                    </a:cubicBezTo>
                    <a:cubicBezTo>
                      <a:pt x="431" y="532"/>
                      <a:pt x="429" y="520"/>
                      <a:pt x="439" y="516"/>
                    </a:cubicBezTo>
                    <a:cubicBezTo>
                      <a:pt x="441" y="515"/>
                      <a:pt x="443" y="515"/>
                      <a:pt x="444" y="515"/>
                    </a:cubicBezTo>
                    <a:cubicBezTo>
                      <a:pt x="414" y="365"/>
                      <a:pt x="414" y="210"/>
                      <a:pt x="446" y="61"/>
                    </a:cubicBezTo>
                    <a:cubicBezTo>
                      <a:pt x="321" y="2"/>
                      <a:pt x="138" y="0"/>
                      <a:pt x="10" y="5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34">
                <a:extLst>
                  <a:ext uri="{FF2B5EF4-FFF2-40B4-BE49-F238E27FC236}">
                    <a16:creationId xmlns="" xmlns:a16="http://schemas.microsoft.com/office/drawing/2014/main" id="{BFFC345F-6FFE-42E1-AC9E-7A9C01F6F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2630" y="1668652"/>
                <a:ext cx="930437" cy="1192942"/>
              </a:xfrm>
              <a:custGeom>
                <a:avLst/>
                <a:gdLst/>
                <a:ahLst/>
                <a:cxnLst>
                  <a:cxn ang="0">
                    <a:pos x="176" y="507"/>
                  </a:cxn>
                  <a:cxn ang="0">
                    <a:pos x="154" y="497"/>
                  </a:cxn>
                  <a:cxn ang="0">
                    <a:pos x="152" y="497"/>
                  </a:cxn>
                  <a:cxn ang="0">
                    <a:pos x="132" y="503"/>
                  </a:cxn>
                  <a:cxn ang="0">
                    <a:pos x="111" y="492"/>
                  </a:cxn>
                  <a:cxn ang="0">
                    <a:pos x="106" y="492"/>
                  </a:cxn>
                  <a:cxn ang="0">
                    <a:pos x="89" y="497"/>
                  </a:cxn>
                  <a:cxn ang="0">
                    <a:pos x="69" y="484"/>
                  </a:cxn>
                  <a:cxn ang="0">
                    <a:pos x="62" y="483"/>
                  </a:cxn>
                  <a:cxn ang="0">
                    <a:pos x="48" y="487"/>
                  </a:cxn>
                  <a:cxn ang="0">
                    <a:pos x="30" y="473"/>
                  </a:cxn>
                  <a:cxn ang="0">
                    <a:pos x="20" y="472"/>
                  </a:cxn>
                  <a:cxn ang="0">
                    <a:pos x="9" y="474"/>
                  </a:cxn>
                  <a:cxn ang="0">
                    <a:pos x="2" y="465"/>
                  </a:cxn>
                  <a:cxn ang="0">
                    <a:pos x="0" y="37"/>
                  </a:cxn>
                  <a:cxn ang="0">
                    <a:pos x="197" y="0"/>
                  </a:cxn>
                  <a:cxn ang="0">
                    <a:pos x="395" y="37"/>
                  </a:cxn>
                  <a:cxn ang="0">
                    <a:pos x="393" y="466"/>
                  </a:cxn>
                  <a:cxn ang="0">
                    <a:pos x="387" y="473"/>
                  </a:cxn>
                  <a:cxn ang="0">
                    <a:pos x="377" y="471"/>
                  </a:cxn>
                  <a:cxn ang="0">
                    <a:pos x="366" y="473"/>
                  </a:cxn>
                  <a:cxn ang="0">
                    <a:pos x="349" y="486"/>
                  </a:cxn>
                  <a:cxn ang="0">
                    <a:pos x="334" y="483"/>
                  </a:cxn>
                  <a:cxn ang="0">
                    <a:pos x="327" y="484"/>
                  </a:cxn>
                  <a:cxn ang="0">
                    <a:pos x="307" y="496"/>
                  </a:cxn>
                  <a:cxn ang="0">
                    <a:pos x="290" y="491"/>
                  </a:cxn>
                  <a:cxn ang="0">
                    <a:pos x="285" y="492"/>
                  </a:cxn>
                  <a:cxn ang="0">
                    <a:pos x="264" y="503"/>
                  </a:cxn>
                  <a:cxn ang="0">
                    <a:pos x="245" y="497"/>
                  </a:cxn>
                  <a:cxn ang="0">
                    <a:pos x="242" y="497"/>
                  </a:cxn>
                  <a:cxn ang="0">
                    <a:pos x="220" y="506"/>
                  </a:cxn>
                  <a:cxn ang="0">
                    <a:pos x="198" y="498"/>
                  </a:cxn>
                  <a:cxn ang="0">
                    <a:pos x="176" y="507"/>
                  </a:cxn>
                </a:cxnLst>
                <a:rect l="0" t="0" r="r" b="b"/>
                <a:pathLst>
                  <a:path w="395" h="507">
                    <a:moveTo>
                      <a:pt x="176" y="507"/>
                    </a:moveTo>
                    <a:cubicBezTo>
                      <a:pt x="172" y="502"/>
                      <a:pt x="165" y="497"/>
                      <a:pt x="154" y="497"/>
                    </a:cubicBezTo>
                    <a:cubicBezTo>
                      <a:pt x="154" y="497"/>
                      <a:pt x="153" y="497"/>
                      <a:pt x="152" y="497"/>
                    </a:cubicBezTo>
                    <a:cubicBezTo>
                      <a:pt x="143" y="497"/>
                      <a:pt x="137" y="500"/>
                      <a:pt x="132" y="503"/>
                    </a:cubicBezTo>
                    <a:cubicBezTo>
                      <a:pt x="128" y="499"/>
                      <a:pt x="121" y="493"/>
                      <a:pt x="111" y="492"/>
                    </a:cubicBezTo>
                    <a:cubicBezTo>
                      <a:pt x="110" y="492"/>
                      <a:pt x="108" y="492"/>
                      <a:pt x="106" y="492"/>
                    </a:cubicBezTo>
                    <a:cubicBezTo>
                      <a:pt x="99" y="492"/>
                      <a:pt x="93" y="494"/>
                      <a:pt x="89" y="497"/>
                    </a:cubicBezTo>
                    <a:cubicBezTo>
                      <a:pt x="85" y="492"/>
                      <a:pt x="79" y="486"/>
                      <a:pt x="69" y="484"/>
                    </a:cubicBezTo>
                    <a:cubicBezTo>
                      <a:pt x="67" y="484"/>
                      <a:pt x="65" y="483"/>
                      <a:pt x="62" y="483"/>
                    </a:cubicBezTo>
                    <a:cubicBezTo>
                      <a:pt x="56" y="483"/>
                      <a:pt x="52" y="485"/>
                      <a:pt x="48" y="487"/>
                    </a:cubicBezTo>
                    <a:cubicBezTo>
                      <a:pt x="44" y="482"/>
                      <a:pt x="39" y="476"/>
                      <a:pt x="30" y="473"/>
                    </a:cubicBezTo>
                    <a:cubicBezTo>
                      <a:pt x="27" y="472"/>
                      <a:pt x="23" y="472"/>
                      <a:pt x="20" y="472"/>
                    </a:cubicBezTo>
                    <a:cubicBezTo>
                      <a:pt x="15" y="472"/>
                      <a:pt x="12" y="473"/>
                      <a:pt x="9" y="474"/>
                    </a:cubicBezTo>
                    <a:cubicBezTo>
                      <a:pt x="7" y="471"/>
                      <a:pt x="5" y="468"/>
                      <a:pt x="2" y="465"/>
                    </a:cubicBezTo>
                    <a:cubicBezTo>
                      <a:pt x="28" y="323"/>
                      <a:pt x="28" y="179"/>
                      <a:pt x="0" y="37"/>
                    </a:cubicBezTo>
                    <a:cubicBezTo>
                      <a:pt x="56" y="13"/>
                      <a:pt x="126" y="0"/>
                      <a:pt x="197" y="0"/>
                    </a:cubicBezTo>
                    <a:cubicBezTo>
                      <a:pt x="269" y="0"/>
                      <a:pt x="338" y="13"/>
                      <a:pt x="395" y="37"/>
                    </a:cubicBezTo>
                    <a:cubicBezTo>
                      <a:pt x="367" y="179"/>
                      <a:pt x="367" y="323"/>
                      <a:pt x="393" y="466"/>
                    </a:cubicBezTo>
                    <a:cubicBezTo>
                      <a:pt x="391" y="468"/>
                      <a:pt x="389" y="471"/>
                      <a:pt x="387" y="473"/>
                    </a:cubicBezTo>
                    <a:cubicBezTo>
                      <a:pt x="384" y="472"/>
                      <a:pt x="381" y="471"/>
                      <a:pt x="377" y="471"/>
                    </a:cubicBezTo>
                    <a:cubicBezTo>
                      <a:pt x="373" y="471"/>
                      <a:pt x="370" y="472"/>
                      <a:pt x="366" y="473"/>
                    </a:cubicBezTo>
                    <a:cubicBezTo>
                      <a:pt x="357" y="476"/>
                      <a:pt x="352" y="481"/>
                      <a:pt x="349" y="486"/>
                    </a:cubicBezTo>
                    <a:cubicBezTo>
                      <a:pt x="345" y="484"/>
                      <a:pt x="340" y="483"/>
                      <a:pt x="334" y="483"/>
                    </a:cubicBezTo>
                    <a:cubicBezTo>
                      <a:pt x="332" y="483"/>
                      <a:pt x="329" y="483"/>
                      <a:pt x="327" y="484"/>
                    </a:cubicBezTo>
                    <a:cubicBezTo>
                      <a:pt x="317" y="486"/>
                      <a:pt x="311" y="491"/>
                      <a:pt x="307" y="496"/>
                    </a:cubicBezTo>
                    <a:cubicBezTo>
                      <a:pt x="303" y="494"/>
                      <a:pt x="297" y="491"/>
                      <a:pt x="290" y="491"/>
                    </a:cubicBezTo>
                    <a:cubicBezTo>
                      <a:pt x="289" y="491"/>
                      <a:pt x="287" y="492"/>
                      <a:pt x="285" y="492"/>
                    </a:cubicBezTo>
                    <a:cubicBezTo>
                      <a:pt x="275" y="493"/>
                      <a:pt x="269" y="498"/>
                      <a:pt x="264" y="503"/>
                    </a:cubicBezTo>
                    <a:cubicBezTo>
                      <a:pt x="260" y="500"/>
                      <a:pt x="253" y="497"/>
                      <a:pt x="245" y="497"/>
                    </a:cubicBezTo>
                    <a:cubicBezTo>
                      <a:pt x="244" y="497"/>
                      <a:pt x="243" y="497"/>
                      <a:pt x="242" y="497"/>
                    </a:cubicBezTo>
                    <a:cubicBezTo>
                      <a:pt x="232" y="497"/>
                      <a:pt x="225" y="502"/>
                      <a:pt x="220" y="506"/>
                    </a:cubicBezTo>
                    <a:cubicBezTo>
                      <a:pt x="216" y="502"/>
                      <a:pt x="208" y="498"/>
                      <a:pt x="198" y="498"/>
                    </a:cubicBezTo>
                    <a:cubicBezTo>
                      <a:pt x="188" y="498"/>
                      <a:pt x="181" y="502"/>
                      <a:pt x="176" y="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35">
                <a:extLst>
                  <a:ext uri="{FF2B5EF4-FFF2-40B4-BE49-F238E27FC236}">
                    <a16:creationId xmlns="" xmlns:a16="http://schemas.microsoft.com/office/drawing/2014/main" id="{BA8069F2-C886-4050-91D0-1A0561245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1798" y="1694903"/>
                <a:ext cx="872102" cy="1134608"/>
              </a:xfrm>
              <a:custGeom>
                <a:avLst/>
                <a:gdLst/>
                <a:ahLst/>
                <a:cxnLst>
                  <a:cxn ang="0">
                    <a:pos x="165" y="482"/>
                  </a:cxn>
                  <a:cxn ang="0">
                    <a:pos x="143" y="475"/>
                  </a:cxn>
                  <a:cxn ang="0">
                    <a:pos x="140" y="475"/>
                  </a:cxn>
                  <a:cxn ang="0">
                    <a:pos x="121" y="479"/>
                  </a:cxn>
                  <a:cxn ang="0">
                    <a:pos x="101" y="470"/>
                  </a:cxn>
                  <a:cxn ang="0">
                    <a:pos x="94" y="470"/>
                  </a:cxn>
                  <a:cxn ang="0">
                    <a:pos x="79" y="472"/>
                  </a:cxn>
                  <a:cxn ang="0">
                    <a:pos x="60" y="462"/>
                  </a:cxn>
                  <a:cxn ang="0">
                    <a:pos x="50" y="461"/>
                  </a:cxn>
                  <a:cxn ang="0">
                    <a:pos x="39" y="463"/>
                  </a:cxn>
                  <a:cxn ang="0">
                    <a:pos x="21" y="452"/>
                  </a:cxn>
                  <a:cxn ang="0">
                    <a:pos x="8" y="450"/>
                  </a:cxn>
                  <a:cxn ang="0">
                    <a:pos x="2" y="450"/>
                  </a:cxn>
                  <a:cxn ang="0">
                    <a:pos x="0" y="33"/>
                  </a:cxn>
                  <a:cxn ang="0">
                    <a:pos x="185" y="0"/>
                  </a:cxn>
                  <a:cxn ang="0">
                    <a:pos x="371" y="33"/>
                  </a:cxn>
                  <a:cxn ang="0">
                    <a:pos x="369" y="449"/>
                  </a:cxn>
                  <a:cxn ang="0">
                    <a:pos x="365" y="449"/>
                  </a:cxn>
                  <a:cxn ang="0">
                    <a:pos x="351" y="451"/>
                  </a:cxn>
                  <a:cxn ang="0">
                    <a:pos x="333" y="462"/>
                  </a:cxn>
                  <a:cxn ang="0">
                    <a:pos x="322" y="461"/>
                  </a:cxn>
                  <a:cxn ang="0">
                    <a:pos x="312" y="462"/>
                  </a:cxn>
                  <a:cxn ang="0">
                    <a:pos x="293" y="472"/>
                  </a:cxn>
                  <a:cxn ang="0">
                    <a:pos x="278" y="469"/>
                  </a:cxn>
                  <a:cxn ang="0">
                    <a:pos x="271" y="470"/>
                  </a:cxn>
                  <a:cxn ang="0">
                    <a:pos x="251" y="478"/>
                  </a:cxn>
                  <a:cxn ang="0">
                    <a:pos x="233" y="474"/>
                  </a:cxn>
                  <a:cxn ang="0">
                    <a:pos x="229" y="475"/>
                  </a:cxn>
                  <a:cxn ang="0">
                    <a:pos x="208" y="482"/>
                  </a:cxn>
                  <a:cxn ang="0">
                    <a:pos x="186" y="476"/>
                  </a:cxn>
                  <a:cxn ang="0">
                    <a:pos x="165" y="482"/>
                  </a:cxn>
                </a:cxnLst>
                <a:rect l="0" t="0" r="r" b="b"/>
                <a:pathLst>
                  <a:path w="371" h="482">
                    <a:moveTo>
                      <a:pt x="165" y="482"/>
                    </a:moveTo>
                    <a:cubicBezTo>
                      <a:pt x="158" y="478"/>
                      <a:pt x="151" y="475"/>
                      <a:pt x="143" y="475"/>
                    </a:cubicBezTo>
                    <a:cubicBezTo>
                      <a:pt x="142" y="475"/>
                      <a:pt x="141" y="475"/>
                      <a:pt x="140" y="475"/>
                    </a:cubicBezTo>
                    <a:cubicBezTo>
                      <a:pt x="133" y="475"/>
                      <a:pt x="127" y="476"/>
                      <a:pt x="121" y="479"/>
                    </a:cubicBezTo>
                    <a:cubicBezTo>
                      <a:pt x="115" y="474"/>
                      <a:pt x="108" y="471"/>
                      <a:pt x="101" y="470"/>
                    </a:cubicBezTo>
                    <a:cubicBezTo>
                      <a:pt x="99" y="470"/>
                      <a:pt x="97" y="470"/>
                      <a:pt x="94" y="470"/>
                    </a:cubicBezTo>
                    <a:cubicBezTo>
                      <a:pt x="89" y="470"/>
                      <a:pt x="84" y="471"/>
                      <a:pt x="79" y="472"/>
                    </a:cubicBezTo>
                    <a:cubicBezTo>
                      <a:pt x="74" y="467"/>
                      <a:pt x="67" y="464"/>
                      <a:pt x="60" y="462"/>
                    </a:cubicBezTo>
                    <a:cubicBezTo>
                      <a:pt x="57" y="462"/>
                      <a:pt x="53" y="461"/>
                      <a:pt x="50" y="461"/>
                    </a:cubicBezTo>
                    <a:cubicBezTo>
                      <a:pt x="46" y="461"/>
                      <a:pt x="43" y="462"/>
                      <a:pt x="39" y="463"/>
                    </a:cubicBezTo>
                    <a:cubicBezTo>
                      <a:pt x="34" y="458"/>
                      <a:pt x="28" y="454"/>
                      <a:pt x="21" y="452"/>
                    </a:cubicBezTo>
                    <a:cubicBezTo>
                      <a:pt x="17" y="450"/>
                      <a:pt x="12" y="450"/>
                      <a:pt x="8" y="450"/>
                    </a:cubicBezTo>
                    <a:cubicBezTo>
                      <a:pt x="6" y="450"/>
                      <a:pt x="4" y="450"/>
                      <a:pt x="2" y="450"/>
                    </a:cubicBezTo>
                    <a:cubicBezTo>
                      <a:pt x="27" y="311"/>
                      <a:pt x="27" y="171"/>
                      <a:pt x="0" y="33"/>
                    </a:cubicBezTo>
                    <a:cubicBezTo>
                      <a:pt x="54" y="12"/>
                      <a:pt x="119" y="0"/>
                      <a:pt x="185" y="0"/>
                    </a:cubicBezTo>
                    <a:cubicBezTo>
                      <a:pt x="252" y="0"/>
                      <a:pt x="317" y="12"/>
                      <a:pt x="371" y="33"/>
                    </a:cubicBezTo>
                    <a:cubicBezTo>
                      <a:pt x="344" y="171"/>
                      <a:pt x="344" y="311"/>
                      <a:pt x="369" y="449"/>
                    </a:cubicBezTo>
                    <a:cubicBezTo>
                      <a:pt x="368" y="449"/>
                      <a:pt x="366" y="449"/>
                      <a:pt x="365" y="449"/>
                    </a:cubicBezTo>
                    <a:cubicBezTo>
                      <a:pt x="360" y="449"/>
                      <a:pt x="355" y="450"/>
                      <a:pt x="351" y="451"/>
                    </a:cubicBezTo>
                    <a:cubicBezTo>
                      <a:pt x="344" y="454"/>
                      <a:pt x="338" y="457"/>
                      <a:pt x="333" y="462"/>
                    </a:cubicBezTo>
                    <a:cubicBezTo>
                      <a:pt x="330" y="461"/>
                      <a:pt x="326" y="461"/>
                      <a:pt x="322" y="461"/>
                    </a:cubicBezTo>
                    <a:cubicBezTo>
                      <a:pt x="319" y="461"/>
                      <a:pt x="315" y="461"/>
                      <a:pt x="312" y="462"/>
                    </a:cubicBezTo>
                    <a:cubicBezTo>
                      <a:pt x="305" y="464"/>
                      <a:pt x="298" y="467"/>
                      <a:pt x="293" y="472"/>
                    </a:cubicBezTo>
                    <a:cubicBezTo>
                      <a:pt x="288" y="470"/>
                      <a:pt x="283" y="469"/>
                      <a:pt x="278" y="469"/>
                    </a:cubicBezTo>
                    <a:cubicBezTo>
                      <a:pt x="276" y="469"/>
                      <a:pt x="274" y="470"/>
                      <a:pt x="271" y="470"/>
                    </a:cubicBezTo>
                    <a:cubicBezTo>
                      <a:pt x="264" y="471"/>
                      <a:pt x="257" y="474"/>
                      <a:pt x="251" y="478"/>
                    </a:cubicBezTo>
                    <a:cubicBezTo>
                      <a:pt x="245" y="476"/>
                      <a:pt x="239" y="474"/>
                      <a:pt x="233" y="474"/>
                    </a:cubicBezTo>
                    <a:cubicBezTo>
                      <a:pt x="232" y="474"/>
                      <a:pt x="230" y="475"/>
                      <a:pt x="229" y="475"/>
                    </a:cubicBezTo>
                    <a:cubicBezTo>
                      <a:pt x="221" y="475"/>
                      <a:pt x="214" y="478"/>
                      <a:pt x="208" y="482"/>
                    </a:cubicBezTo>
                    <a:cubicBezTo>
                      <a:pt x="201" y="478"/>
                      <a:pt x="194" y="476"/>
                      <a:pt x="186" y="476"/>
                    </a:cubicBezTo>
                    <a:cubicBezTo>
                      <a:pt x="179" y="476"/>
                      <a:pt x="171" y="478"/>
                      <a:pt x="165" y="4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36">
                <a:extLst>
                  <a:ext uri="{FF2B5EF4-FFF2-40B4-BE49-F238E27FC236}">
                    <a16:creationId xmlns="" xmlns:a16="http://schemas.microsoft.com/office/drawing/2014/main" id="{87B9937A-33DE-4863-AFB3-561FFD714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4713" y="1694903"/>
                <a:ext cx="869185" cy="373341"/>
              </a:xfrm>
              <a:custGeom>
                <a:avLst/>
                <a:gdLst/>
                <a:ahLst/>
                <a:cxnLst>
                  <a:cxn ang="0">
                    <a:pos x="370" y="33"/>
                  </a:cxn>
                  <a:cxn ang="0">
                    <a:pos x="185" y="0"/>
                  </a:cxn>
                  <a:cxn ang="0">
                    <a:pos x="0" y="33"/>
                  </a:cxn>
                  <a:cxn ang="0">
                    <a:pos x="17" y="159"/>
                  </a:cxn>
                  <a:cxn ang="0">
                    <a:pos x="185" y="132"/>
                  </a:cxn>
                  <a:cxn ang="0">
                    <a:pos x="353" y="159"/>
                  </a:cxn>
                  <a:cxn ang="0">
                    <a:pos x="370" y="33"/>
                  </a:cxn>
                </a:cxnLst>
                <a:rect l="0" t="0" r="r" b="b"/>
                <a:pathLst>
                  <a:path w="370" h="159">
                    <a:moveTo>
                      <a:pt x="370" y="33"/>
                    </a:moveTo>
                    <a:cubicBezTo>
                      <a:pt x="316" y="12"/>
                      <a:pt x="251" y="0"/>
                      <a:pt x="185" y="0"/>
                    </a:cubicBezTo>
                    <a:cubicBezTo>
                      <a:pt x="119" y="0"/>
                      <a:pt x="54" y="12"/>
                      <a:pt x="0" y="33"/>
                    </a:cubicBezTo>
                    <a:cubicBezTo>
                      <a:pt x="8" y="74"/>
                      <a:pt x="13" y="117"/>
                      <a:pt x="17" y="159"/>
                    </a:cubicBezTo>
                    <a:cubicBezTo>
                      <a:pt x="67" y="142"/>
                      <a:pt x="126" y="132"/>
                      <a:pt x="185" y="132"/>
                    </a:cubicBezTo>
                    <a:cubicBezTo>
                      <a:pt x="244" y="132"/>
                      <a:pt x="303" y="142"/>
                      <a:pt x="353" y="159"/>
                    </a:cubicBezTo>
                    <a:cubicBezTo>
                      <a:pt x="357" y="117"/>
                      <a:pt x="362" y="74"/>
                      <a:pt x="370" y="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37">
              <a:extLst>
                <a:ext uri="{FF2B5EF4-FFF2-40B4-BE49-F238E27FC236}">
                  <a16:creationId xmlns="" xmlns:a16="http://schemas.microsoft.com/office/drawing/2014/main" id="{128AA942-D74E-4F53-A14B-32BD2E2C287B}"/>
                </a:ext>
              </a:extLst>
            </p:cNvPr>
            <p:cNvGrpSpPr/>
            <p:nvPr/>
          </p:nvGrpSpPr>
          <p:grpSpPr>
            <a:xfrm>
              <a:off x="6556216" y="1603817"/>
              <a:ext cx="1637603" cy="2097042"/>
              <a:chOff x="4633252" y="1581150"/>
              <a:chExt cx="1050022" cy="1344612"/>
            </a:xfrm>
          </p:grpSpPr>
          <p:sp>
            <p:nvSpPr>
              <p:cNvPr id="54" name="Freeform: Shape 38">
                <a:extLst>
                  <a:ext uri="{FF2B5EF4-FFF2-40B4-BE49-F238E27FC236}">
                    <a16:creationId xmlns="" xmlns:a16="http://schemas.microsoft.com/office/drawing/2014/main" id="{F0942B62-1827-4F18-B1AB-B5A33138A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252" y="1581150"/>
                <a:ext cx="1050022" cy="1344612"/>
              </a:xfrm>
              <a:custGeom>
                <a:avLst/>
                <a:gdLst/>
                <a:ahLst/>
                <a:cxnLst>
                  <a:cxn ang="0">
                    <a:pos x="9" y="57"/>
                  </a:cxn>
                  <a:cxn ang="0">
                    <a:pos x="0" y="58"/>
                  </a:cxn>
                  <a:cxn ang="0">
                    <a:pos x="2" y="516"/>
                  </a:cxn>
                  <a:cxn ang="0">
                    <a:pos x="9" y="517"/>
                  </a:cxn>
                  <a:cxn ang="0">
                    <a:pos x="27" y="536"/>
                  </a:cxn>
                  <a:cxn ang="0">
                    <a:pos x="49" y="531"/>
                  </a:cxn>
                  <a:cxn ang="0">
                    <a:pos x="67" y="550"/>
                  </a:cxn>
                  <a:cxn ang="0">
                    <a:pos x="90" y="543"/>
                  </a:cxn>
                  <a:cxn ang="0">
                    <a:pos x="110" y="560"/>
                  </a:cxn>
                  <a:cxn ang="0">
                    <a:pos x="134" y="551"/>
                  </a:cxn>
                  <a:cxn ang="0">
                    <a:pos x="155" y="567"/>
                  </a:cxn>
                  <a:cxn ang="0">
                    <a:pos x="179" y="556"/>
                  </a:cxn>
                  <a:cxn ang="0">
                    <a:pos x="201" y="570"/>
                  </a:cxn>
                  <a:cxn ang="0">
                    <a:pos x="224" y="557"/>
                  </a:cxn>
                  <a:cxn ang="0">
                    <a:pos x="247" y="570"/>
                  </a:cxn>
                  <a:cxn ang="0">
                    <a:pos x="269" y="556"/>
                  </a:cxn>
                  <a:cxn ang="0">
                    <a:pos x="293" y="567"/>
                  </a:cxn>
                  <a:cxn ang="0">
                    <a:pos x="314" y="551"/>
                  </a:cxn>
                  <a:cxn ang="0">
                    <a:pos x="338" y="560"/>
                  </a:cxn>
                  <a:cxn ang="0">
                    <a:pos x="357" y="542"/>
                  </a:cxn>
                  <a:cxn ang="0">
                    <a:pos x="380" y="550"/>
                  </a:cxn>
                  <a:cxn ang="0">
                    <a:pos x="399" y="531"/>
                  </a:cxn>
                  <a:cxn ang="0">
                    <a:pos x="421" y="536"/>
                  </a:cxn>
                  <a:cxn ang="0">
                    <a:pos x="438" y="516"/>
                  </a:cxn>
                  <a:cxn ang="0">
                    <a:pos x="444" y="515"/>
                  </a:cxn>
                  <a:cxn ang="0">
                    <a:pos x="446" y="61"/>
                  </a:cxn>
                  <a:cxn ang="0">
                    <a:pos x="9" y="57"/>
                  </a:cxn>
                </a:cxnLst>
                <a:rect l="0" t="0" r="r" b="b"/>
                <a:pathLst>
                  <a:path w="446" h="571">
                    <a:moveTo>
                      <a:pt x="9" y="57"/>
                    </a:moveTo>
                    <a:cubicBezTo>
                      <a:pt x="6" y="58"/>
                      <a:pt x="3" y="59"/>
                      <a:pt x="0" y="58"/>
                    </a:cubicBezTo>
                    <a:cubicBezTo>
                      <a:pt x="32" y="209"/>
                      <a:pt x="33" y="365"/>
                      <a:pt x="2" y="516"/>
                    </a:cubicBezTo>
                    <a:cubicBezTo>
                      <a:pt x="4" y="516"/>
                      <a:pt x="6" y="515"/>
                      <a:pt x="9" y="517"/>
                    </a:cubicBezTo>
                    <a:cubicBezTo>
                      <a:pt x="19" y="521"/>
                      <a:pt x="17" y="532"/>
                      <a:pt x="27" y="536"/>
                    </a:cubicBezTo>
                    <a:cubicBezTo>
                      <a:pt x="37" y="540"/>
                      <a:pt x="39" y="528"/>
                      <a:pt x="49" y="531"/>
                    </a:cubicBezTo>
                    <a:cubicBezTo>
                      <a:pt x="59" y="535"/>
                      <a:pt x="57" y="547"/>
                      <a:pt x="67" y="550"/>
                    </a:cubicBezTo>
                    <a:cubicBezTo>
                      <a:pt x="78" y="553"/>
                      <a:pt x="80" y="540"/>
                      <a:pt x="90" y="543"/>
                    </a:cubicBezTo>
                    <a:cubicBezTo>
                      <a:pt x="101" y="545"/>
                      <a:pt x="99" y="558"/>
                      <a:pt x="110" y="560"/>
                    </a:cubicBezTo>
                    <a:cubicBezTo>
                      <a:pt x="121" y="562"/>
                      <a:pt x="123" y="549"/>
                      <a:pt x="134" y="551"/>
                    </a:cubicBezTo>
                    <a:cubicBezTo>
                      <a:pt x="145" y="552"/>
                      <a:pt x="144" y="566"/>
                      <a:pt x="155" y="567"/>
                    </a:cubicBezTo>
                    <a:cubicBezTo>
                      <a:pt x="167" y="568"/>
                      <a:pt x="167" y="555"/>
                      <a:pt x="179" y="556"/>
                    </a:cubicBezTo>
                    <a:cubicBezTo>
                      <a:pt x="190" y="557"/>
                      <a:pt x="189" y="570"/>
                      <a:pt x="201" y="570"/>
                    </a:cubicBezTo>
                    <a:cubicBezTo>
                      <a:pt x="212" y="571"/>
                      <a:pt x="213" y="557"/>
                      <a:pt x="224" y="557"/>
                    </a:cubicBezTo>
                    <a:cubicBezTo>
                      <a:pt x="235" y="557"/>
                      <a:pt x="236" y="571"/>
                      <a:pt x="247" y="570"/>
                    </a:cubicBezTo>
                    <a:cubicBezTo>
                      <a:pt x="259" y="570"/>
                      <a:pt x="258" y="556"/>
                      <a:pt x="269" y="556"/>
                    </a:cubicBezTo>
                    <a:cubicBezTo>
                      <a:pt x="281" y="555"/>
                      <a:pt x="281" y="568"/>
                      <a:pt x="293" y="567"/>
                    </a:cubicBezTo>
                    <a:cubicBezTo>
                      <a:pt x="304" y="566"/>
                      <a:pt x="303" y="552"/>
                      <a:pt x="314" y="551"/>
                    </a:cubicBezTo>
                    <a:cubicBezTo>
                      <a:pt x="325" y="549"/>
                      <a:pt x="326" y="562"/>
                      <a:pt x="338" y="560"/>
                    </a:cubicBezTo>
                    <a:cubicBezTo>
                      <a:pt x="348" y="558"/>
                      <a:pt x="347" y="545"/>
                      <a:pt x="357" y="542"/>
                    </a:cubicBezTo>
                    <a:cubicBezTo>
                      <a:pt x="368" y="540"/>
                      <a:pt x="370" y="553"/>
                      <a:pt x="380" y="550"/>
                    </a:cubicBezTo>
                    <a:cubicBezTo>
                      <a:pt x="391" y="546"/>
                      <a:pt x="389" y="534"/>
                      <a:pt x="399" y="531"/>
                    </a:cubicBezTo>
                    <a:cubicBezTo>
                      <a:pt x="409" y="528"/>
                      <a:pt x="411" y="540"/>
                      <a:pt x="421" y="536"/>
                    </a:cubicBezTo>
                    <a:cubicBezTo>
                      <a:pt x="431" y="532"/>
                      <a:pt x="429" y="520"/>
                      <a:pt x="438" y="516"/>
                    </a:cubicBezTo>
                    <a:cubicBezTo>
                      <a:pt x="441" y="515"/>
                      <a:pt x="442" y="515"/>
                      <a:pt x="444" y="515"/>
                    </a:cubicBezTo>
                    <a:cubicBezTo>
                      <a:pt x="413" y="365"/>
                      <a:pt x="414" y="210"/>
                      <a:pt x="446" y="61"/>
                    </a:cubicBezTo>
                    <a:cubicBezTo>
                      <a:pt x="320" y="2"/>
                      <a:pt x="137" y="0"/>
                      <a:pt x="9" y="5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39">
                <a:extLst>
                  <a:ext uri="{FF2B5EF4-FFF2-40B4-BE49-F238E27FC236}">
                    <a16:creationId xmlns="" xmlns:a16="http://schemas.microsoft.com/office/drawing/2014/main" id="{C6B863F2-BA2F-4277-85D3-209CA1194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503" y="1668652"/>
                <a:ext cx="930437" cy="1192942"/>
              </a:xfrm>
              <a:custGeom>
                <a:avLst/>
                <a:gdLst/>
                <a:ahLst/>
                <a:cxnLst>
                  <a:cxn ang="0">
                    <a:pos x="176" y="507"/>
                  </a:cxn>
                  <a:cxn ang="0">
                    <a:pos x="154" y="497"/>
                  </a:cxn>
                  <a:cxn ang="0">
                    <a:pos x="152" y="497"/>
                  </a:cxn>
                  <a:cxn ang="0">
                    <a:pos x="132" y="503"/>
                  </a:cxn>
                  <a:cxn ang="0">
                    <a:pos x="111" y="492"/>
                  </a:cxn>
                  <a:cxn ang="0">
                    <a:pos x="106" y="492"/>
                  </a:cxn>
                  <a:cxn ang="0">
                    <a:pos x="89" y="497"/>
                  </a:cxn>
                  <a:cxn ang="0">
                    <a:pos x="69" y="484"/>
                  </a:cxn>
                  <a:cxn ang="0">
                    <a:pos x="62" y="483"/>
                  </a:cxn>
                  <a:cxn ang="0">
                    <a:pos x="48" y="487"/>
                  </a:cxn>
                  <a:cxn ang="0">
                    <a:pos x="29" y="473"/>
                  </a:cxn>
                  <a:cxn ang="0">
                    <a:pos x="19" y="472"/>
                  </a:cxn>
                  <a:cxn ang="0">
                    <a:pos x="9" y="474"/>
                  </a:cxn>
                  <a:cxn ang="0">
                    <a:pos x="1" y="465"/>
                  </a:cxn>
                  <a:cxn ang="0">
                    <a:pos x="0" y="37"/>
                  </a:cxn>
                  <a:cxn ang="0">
                    <a:pos x="197" y="0"/>
                  </a:cxn>
                  <a:cxn ang="0">
                    <a:pos x="395" y="37"/>
                  </a:cxn>
                  <a:cxn ang="0">
                    <a:pos x="393" y="466"/>
                  </a:cxn>
                  <a:cxn ang="0">
                    <a:pos x="387" y="473"/>
                  </a:cxn>
                  <a:cxn ang="0">
                    <a:pos x="376" y="471"/>
                  </a:cxn>
                  <a:cxn ang="0">
                    <a:pos x="366" y="473"/>
                  </a:cxn>
                  <a:cxn ang="0">
                    <a:pos x="348" y="486"/>
                  </a:cxn>
                  <a:cxn ang="0">
                    <a:pos x="334" y="483"/>
                  </a:cxn>
                  <a:cxn ang="0">
                    <a:pos x="326" y="484"/>
                  </a:cxn>
                  <a:cxn ang="0">
                    <a:pos x="307" y="496"/>
                  </a:cxn>
                  <a:cxn ang="0">
                    <a:pos x="290" y="491"/>
                  </a:cxn>
                  <a:cxn ang="0">
                    <a:pos x="285" y="492"/>
                  </a:cxn>
                  <a:cxn ang="0">
                    <a:pos x="264" y="503"/>
                  </a:cxn>
                  <a:cxn ang="0">
                    <a:pos x="244" y="497"/>
                  </a:cxn>
                  <a:cxn ang="0">
                    <a:pos x="242" y="497"/>
                  </a:cxn>
                  <a:cxn ang="0">
                    <a:pos x="220" y="506"/>
                  </a:cxn>
                  <a:cxn ang="0">
                    <a:pos x="198" y="498"/>
                  </a:cxn>
                  <a:cxn ang="0">
                    <a:pos x="176" y="507"/>
                  </a:cxn>
                </a:cxnLst>
                <a:rect l="0" t="0" r="r" b="b"/>
                <a:pathLst>
                  <a:path w="395" h="507">
                    <a:moveTo>
                      <a:pt x="176" y="507"/>
                    </a:moveTo>
                    <a:cubicBezTo>
                      <a:pt x="171" y="502"/>
                      <a:pt x="164" y="497"/>
                      <a:pt x="154" y="497"/>
                    </a:cubicBezTo>
                    <a:cubicBezTo>
                      <a:pt x="153" y="497"/>
                      <a:pt x="152" y="497"/>
                      <a:pt x="152" y="497"/>
                    </a:cubicBezTo>
                    <a:cubicBezTo>
                      <a:pt x="143" y="497"/>
                      <a:pt x="136" y="500"/>
                      <a:pt x="132" y="503"/>
                    </a:cubicBezTo>
                    <a:cubicBezTo>
                      <a:pt x="128" y="499"/>
                      <a:pt x="121" y="493"/>
                      <a:pt x="111" y="492"/>
                    </a:cubicBezTo>
                    <a:cubicBezTo>
                      <a:pt x="109" y="492"/>
                      <a:pt x="108" y="492"/>
                      <a:pt x="106" y="492"/>
                    </a:cubicBezTo>
                    <a:cubicBezTo>
                      <a:pt x="99" y="492"/>
                      <a:pt x="93" y="494"/>
                      <a:pt x="89" y="497"/>
                    </a:cubicBezTo>
                    <a:cubicBezTo>
                      <a:pt x="85" y="492"/>
                      <a:pt x="79" y="486"/>
                      <a:pt x="69" y="484"/>
                    </a:cubicBezTo>
                    <a:cubicBezTo>
                      <a:pt x="67" y="484"/>
                      <a:pt x="64" y="483"/>
                      <a:pt x="62" y="483"/>
                    </a:cubicBezTo>
                    <a:cubicBezTo>
                      <a:pt x="56" y="483"/>
                      <a:pt x="51" y="485"/>
                      <a:pt x="48" y="487"/>
                    </a:cubicBezTo>
                    <a:cubicBezTo>
                      <a:pt x="44" y="482"/>
                      <a:pt x="38" y="476"/>
                      <a:pt x="29" y="473"/>
                    </a:cubicBezTo>
                    <a:cubicBezTo>
                      <a:pt x="26" y="472"/>
                      <a:pt x="23" y="472"/>
                      <a:pt x="19" y="472"/>
                    </a:cubicBezTo>
                    <a:cubicBezTo>
                      <a:pt x="15" y="472"/>
                      <a:pt x="12" y="473"/>
                      <a:pt x="9" y="474"/>
                    </a:cubicBezTo>
                    <a:cubicBezTo>
                      <a:pt x="7" y="471"/>
                      <a:pt x="5" y="468"/>
                      <a:pt x="1" y="465"/>
                    </a:cubicBezTo>
                    <a:cubicBezTo>
                      <a:pt x="28" y="323"/>
                      <a:pt x="28" y="179"/>
                      <a:pt x="0" y="37"/>
                    </a:cubicBezTo>
                    <a:cubicBezTo>
                      <a:pt x="56" y="13"/>
                      <a:pt x="126" y="0"/>
                      <a:pt x="197" y="0"/>
                    </a:cubicBezTo>
                    <a:cubicBezTo>
                      <a:pt x="269" y="0"/>
                      <a:pt x="338" y="13"/>
                      <a:pt x="395" y="37"/>
                    </a:cubicBezTo>
                    <a:cubicBezTo>
                      <a:pt x="367" y="179"/>
                      <a:pt x="366" y="323"/>
                      <a:pt x="393" y="466"/>
                    </a:cubicBezTo>
                    <a:cubicBezTo>
                      <a:pt x="391" y="468"/>
                      <a:pt x="389" y="471"/>
                      <a:pt x="387" y="473"/>
                    </a:cubicBezTo>
                    <a:cubicBezTo>
                      <a:pt x="384" y="472"/>
                      <a:pt x="381" y="471"/>
                      <a:pt x="376" y="471"/>
                    </a:cubicBezTo>
                    <a:cubicBezTo>
                      <a:pt x="373" y="471"/>
                      <a:pt x="369" y="472"/>
                      <a:pt x="366" y="473"/>
                    </a:cubicBezTo>
                    <a:cubicBezTo>
                      <a:pt x="357" y="476"/>
                      <a:pt x="352" y="481"/>
                      <a:pt x="348" y="486"/>
                    </a:cubicBezTo>
                    <a:cubicBezTo>
                      <a:pt x="345" y="484"/>
                      <a:pt x="340" y="483"/>
                      <a:pt x="334" y="483"/>
                    </a:cubicBezTo>
                    <a:cubicBezTo>
                      <a:pt x="332" y="483"/>
                      <a:pt x="329" y="483"/>
                      <a:pt x="326" y="484"/>
                    </a:cubicBezTo>
                    <a:cubicBezTo>
                      <a:pt x="317" y="486"/>
                      <a:pt x="311" y="491"/>
                      <a:pt x="307" y="496"/>
                    </a:cubicBezTo>
                    <a:cubicBezTo>
                      <a:pt x="303" y="494"/>
                      <a:pt x="297" y="491"/>
                      <a:pt x="290" y="491"/>
                    </a:cubicBezTo>
                    <a:cubicBezTo>
                      <a:pt x="288" y="491"/>
                      <a:pt x="286" y="492"/>
                      <a:pt x="285" y="492"/>
                    </a:cubicBezTo>
                    <a:cubicBezTo>
                      <a:pt x="275" y="493"/>
                      <a:pt x="268" y="498"/>
                      <a:pt x="264" y="503"/>
                    </a:cubicBezTo>
                    <a:cubicBezTo>
                      <a:pt x="260" y="500"/>
                      <a:pt x="253" y="497"/>
                      <a:pt x="244" y="497"/>
                    </a:cubicBezTo>
                    <a:cubicBezTo>
                      <a:pt x="244" y="497"/>
                      <a:pt x="243" y="497"/>
                      <a:pt x="242" y="497"/>
                    </a:cubicBezTo>
                    <a:cubicBezTo>
                      <a:pt x="231" y="497"/>
                      <a:pt x="225" y="502"/>
                      <a:pt x="220" y="506"/>
                    </a:cubicBezTo>
                    <a:cubicBezTo>
                      <a:pt x="215" y="502"/>
                      <a:pt x="208" y="498"/>
                      <a:pt x="198" y="498"/>
                    </a:cubicBezTo>
                    <a:cubicBezTo>
                      <a:pt x="188" y="498"/>
                      <a:pt x="181" y="502"/>
                      <a:pt x="176" y="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60">
                <a:extLst>
                  <a:ext uri="{FF2B5EF4-FFF2-40B4-BE49-F238E27FC236}">
                    <a16:creationId xmlns="" xmlns:a16="http://schemas.microsoft.com/office/drawing/2014/main" id="{7B3B3979-4B48-464A-8C38-B634219B5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670" y="1694903"/>
                <a:ext cx="869185" cy="1134608"/>
              </a:xfrm>
              <a:custGeom>
                <a:avLst/>
                <a:gdLst/>
                <a:ahLst/>
                <a:cxnLst>
                  <a:cxn ang="0">
                    <a:pos x="164" y="482"/>
                  </a:cxn>
                  <a:cxn ang="0">
                    <a:pos x="143" y="475"/>
                  </a:cxn>
                  <a:cxn ang="0">
                    <a:pos x="140" y="475"/>
                  </a:cxn>
                  <a:cxn ang="0">
                    <a:pos x="121" y="479"/>
                  </a:cxn>
                  <a:cxn ang="0">
                    <a:pos x="100" y="470"/>
                  </a:cxn>
                  <a:cxn ang="0">
                    <a:pos x="94" y="470"/>
                  </a:cxn>
                  <a:cxn ang="0">
                    <a:pos x="79" y="472"/>
                  </a:cxn>
                  <a:cxn ang="0">
                    <a:pos x="60" y="462"/>
                  </a:cxn>
                  <a:cxn ang="0">
                    <a:pos x="50" y="461"/>
                  </a:cxn>
                  <a:cxn ang="0">
                    <a:pos x="39" y="463"/>
                  </a:cxn>
                  <a:cxn ang="0">
                    <a:pos x="21" y="452"/>
                  </a:cxn>
                  <a:cxn ang="0">
                    <a:pos x="7" y="450"/>
                  </a:cxn>
                  <a:cxn ang="0">
                    <a:pos x="1" y="450"/>
                  </a:cxn>
                  <a:cxn ang="0">
                    <a:pos x="0" y="33"/>
                  </a:cxn>
                  <a:cxn ang="0">
                    <a:pos x="185" y="0"/>
                  </a:cxn>
                  <a:cxn ang="0">
                    <a:pos x="370" y="33"/>
                  </a:cxn>
                  <a:cxn ang="0">
                    <a:pos x="369" y="449"/>
                  </a:cxn>
                  <a:cxn ang="0">
                    <a:pos x="364" y="449"/>
                  </a:cxn>
                  <a:cxn ang="0">
                    <a:pos x="351" y="451"/>
                  </a:cxn>
                  <a:cxn ang="0">
                    <a:pos x="333" y="462"/>
                  </a:cxn>
                  <a:cxn ang="0">
                    <a:pos x="322" y="461"/>
                  </a:cxn>
                  <a:cxn ang="0">
                    <a:pos x="312" y="462"/>
                  </a:cxn>
                  <a:cxn ang="0">
                    <a:pos x="293" y="472"/>
                  </a:cxn>
                  <a:cxn ang="0">
                    <a:pos x="278" y="469"/>
                  </a:cxn>
                  <a:cxn ang="0">
                    <a:pos x="271" y="470"/>
                  </a:cxn>
                  <a:cxn ang="0">
                    <a:pos x="251" y="478"/>
                  </a:cxn>
                  <a:cxn ang="0">
                    <a:pos x="232" y="474"/>
                  </a:cxn>
                  <a:cxn ang="0">
                    <a:pos x="229" y="475"/>
                  </a:cxn>
                  <a:cxn ang="0">
                    <a:pos x="208" y="482"/>
                  </a:cxn>
                  <a:cxn ang="0">
                    <a:pos x="186" y="476"/>
                  </a:cxn>
                  <a:cxn ang="0">
                    <a:pos x="164" y="482"/>
                  </a:cxn>
                </a:cxnLst>
                <a:rect l="0" t="0" r="r" b="b"/>
                <a:pathLst>
                  <a:path w="370" h="482">
                    <a:moveTo>
                      <a:pt x="164" y="482"/>
                    </a:moveTo>
                    <a:cubicBezTo>
                      <a:pt x="158" y="478"/>
                      <a:pt x="151" y="475"/>
                      <a:pt x="143" y="475"/>
                    </a:cubicBezTo>
                    <a:cubicBezTo>
                      <a:pt x="142" y="475"/>
                      <a:pt x="141" y="475"/>
                      <a:pt x="140" y="475"/>
                    </a:cubicBezTo>
                    <a:cubicBezTo>
                      <a:pt x="133" y="475"/>
                      <a:pt x="127" y="476"/>
                      <a:pt x="121" y="479"/>
                    </a:cubicBezTo>
                    <a:cubicBezTo>
                      <a:pt x="115" y="474"/>
                      <a:pt x="108" y="471"/>
                      <a:pt x="100" y="470"/>
                    </a:cubicBezTo>
                    <a:cubicBezTo>
                      <a:pt x="99" y="470"/>
                      <a:pt x="96" y="470"/>
                      <a:pt x="94" y="470"/>
                    </a:cubicBezTo>
                    <a:cubicBezTo>
                      <a:pt x="89" y="470"/>
                      <a:pt x="84" y="471"/>
                      <a:pt x="79" y="472"/>
                    </a:cubicBezTo>
                    <a:cubicBezTo>
                      <a:pt x="74" y="467"/>
                      <a:pt x="67" y="464"/>
                      <a:pt x="60" y="462"/>
                    </a:cubicBezTo>
                    <a:cubicBezTo>
                      <a:pt x="57" y="462"/>
                      <a:pt x="53" y="461"/>
                      <a:pt x="50" y="461"/>
                    </a:cubicBezTo>
                    <a:cubicBezTo>
                      <a:pt x="46" y="461"/>
                      <a:pt x="42" y="462"/>
                      <a:pt x="39" y="463"/>
                    </a:cubicBezTo>
                    <a:cubicBezTo>
                      <a:pt x="34" y="458"/>
                      <a:pt x="28" y="454"/>
                      <a:pt x="21" y="452"/>
                    </a:cubicBezTo>
                    <a:cubicBezTo>
                      <a:pt x="17" y="450"/>
                      <a:pt x="12" y="450"/>
                      <a:pt x="7" y="450"/>
                    </a:cubicBezTo>
                    <a:cubicBezTo>
                      <a:pt x="5" y="450"/>
                      <a:pt x="3" y="450"/>
                      <a:pt x="1" y="450"/>
                    </a:cubicBezTo>
                    <a:cubicBezTo>
                      <a:pt x="27" y="311"/>
                      <a:pt x="26" y="171"/>
                      <a:pt x="0" y="33"/>
                    </a:cubicBezTo>
                    <a:cubicBezTo>
                      <a:pt x="54" y="12"/>
                      <a:pt x="119" y="0"/>
                      <a:pt x="185" y="0"/>
                    </a:cubicBezTo>
                    <a:cubicBezTo>
                      <a:pt x="251" y="0"/>
                      <a:pt x="317" y="12"/>
                      <a:pt x="370" y="33"/>
                    </a:cubicBezTo>
                    <a:cubicBezTo>
                      <a:pt x="344" y="171"/>
                      <a:pt x="344" y="311"/>
                      <a:pt x="369" y="449"/>
                    </a:cubicBezTo>
                    <a:cubicBezTo>
                      <a:pt x="367" y="449"/>
                      <a:pt x="366" y="449"/>
                      <a:pt x="364" y="449"/>
                    </a:cubicBezTo>
                    <a:cubicBezTo>
                      <a:pt x="360" y="449"/>
                      <a:pt x="355" y="450"/>
                      <a:pt x="351" y="451"/>
                    </a:cubicBezTo>
                    <a:cubicBezTo>
                      <a:pt x="344" y="454"/>
                      <a:pt x="338" y="457"/>
                      <a:pt x="333" y="462"/>
                    </a:cubicBezTo>
                    <a:cubicBezTo>
                      <a:pt x="329" y="461"/>
                      <a:pt x="326" y="461"/>
                      <a:pt x="322" y="461"/>
                    </a:cubicBezTo>
                    <a:cubicBezTo>
                      <a:pt x="319" y="461"/>
                      <a:pt x="315" y="461"/>
                      <a:pt x="312" y="462"/>
                    </a:cubicBezTo>
                    <a:cubicBezTo>
                      <a:pt x="305" y="464"/>
                      <a:pt x="298" y="467"/>
                      <a:pt x="293" y="472"/>
                    </a:cubicBezTo>
                    <a:cubicBezTo>
                      <a:pt x="288" y="470"/>
                      <a:pt x="283" y="469"/>
                      <a:pt x="278" y="469"/>
                    </a:cubicBezTo>
                    <a:cubicBezTo>
                      <a:pt x="276" y="469"/>
                      <a:pt x="273" y="470"/>
                      <a:pt x="271" y="470"/>
                    </a:cubicBezTo>
                    <a:cubicBezTo>
                      <a:pt x="263" y="471"/>
                      <a:pt x="257" y="474"/>
                      <a:pt x="251" y="478"/>
                    </a:cubicBezTo>
                    <a:cubicBezTo>
                      <a:pt x="245" y="476"/>
                      <a:pt x="239" y="474"/>
                      <a:pt x="232" y="474"/>
                    </a:cubicBezTo>
                    <a:cubicBezTo>
                      <a:pt x="231" y="474"/>
                      <a:pt x="230" y="475"/>
                      <a:pt x="229" y="475"/>
                    </a:cubicBezTo>
                    <a:cubicBezTo>
                      <a:pt x="221" y="475"/>
                      <a:pt x="214" y="478"/>
                      <a:pt x="208" y="482"/>
                    </a:cubicBezTo>
                    <a:cubicBezTo>
                      <a:pt x="201" y="478"/>
                      <a:pt x="194" y="476"/>
                      <a:pt x="186" y="476"/>
                    </a:cubicBezTo>
                    <a:cubicBezTo>
                      <a:pt x="178" y="476"/>
                      <a:pt x="171" y="478"/>
                      <a:pt x="164" y="4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61">
                <a:extLst>
                  <a:ext uri="{FF2B5EF4-FFF2-40B4-BE49-F238E27FC236}">
                    <a16:creationId xmlns="" xmlns:a16="http://schemas.microsoft.com/office/drawing/2014/main" id="{F11BBB0C-2D7E-4D6D-AA67-031C8ABE9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670" y="1694903"/>
                <a:ext cx="869185" cy="373341"/>
              </a:xfrm>
              <a:custGeom>
                <a:avLst/>
                <a:gdLst/>
                <a:ahLst/>
                <a:cxnLst>
                  <a:cxn ang="0">
                    <a:pos x="370" y="33"/>
                  </a:cxn>
                  <a:cxn ang="0">
                    <a:pos x="185" y="0"/>
                  </a:cxn>
                  <a:cxn ang="0">
                    <a:pos x="0" y="33"/>
                  </a:cxn>
                  <a:cxn ang="0">
                    <a:pos x="17" y="159"/>
                  </a:cxn>
                  <a:cxn ang="0">
                    <a:pos x="185" y="132"/>
                  </a:cxn>
                  <a:cxn ang="0">
                    <a:pos x="354" y="159"/>
                  </a:cxn>
                  <a:cxn ang="0">
                    <a:pos x="370" y="33"/>
                  </a:cxn>
                </a:cxnLst>
                <a:rect l="0" t="0" r="r" b="b"/>
                <a:pathLst>
                  <a:path w="370" h="159">
                    <a:moveTo>
                      <a:pt x="370" y="33"/>
                    </a:moveTo>
                    <a:cubicBezTo>
                      <a:pt x="317" y="12"/>
                      <a:pt x="251" y="0"/>
                      <a:pt x="185" y="0"/>
                    </a:cubicBezTo>
                    <a:cubicBezTo>
                      <a:pt x="119" y="0"/>
                      <a:pt x="54" y="12"/>
                      <a:pt x="0" y="33"/>
                    </a:cubicBezTo>
                    <a:cubicBezTo>
                      <a:pt x="8" y="74"/>
                      <a:pt x="14" y="117"/>
                      <a:pt x="17" y="159"/>
                    </a:cubicBezTo>
                    <a:cubicBezTo>
                      <a:pt x="67" y="142"/>
                      <a:pt x="126" y="132"/>
                      <a:pt x="185" y="132"/>
                    </a:cubicBezTo>
                    <a:cubicBezTo>
                      <a:pt x="245" y="132"/>
                      <a:pt x="303" y="142"/>
                      <a:pt x="354" y="159"/>
                    </a:cubicBezTo>
                    <a:cubicBezTo>
                      <a:pt x="357" y="117"/>
                      <a:pt x="362" y="74"/>
                      <a:pt x="370" y="3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62">
              <a:extLst>
                <a:ext uri="{FF2B5EF4-FFF2-40B4-BE49-F238E27FC236}">
                  <a16:creationId xmlns="" xmlns:a16="http://schemas.microsoft.com/office/drawing/2014/main" id="{E982E3D7-FC8D-4810-BA9E-AC990BE8774B}"/>
                </a:ext>
              </a:extLst>
            </p:cNvPr>
            <p:cNvGrpSpPr/>
            <p:nvPr/>
          </p:nvGrpSpPr>
          <p:grpSpPr>
            <a:xfrm>
              <a:off x="3871374" y="1603817"/>
              <a:ext cx="1637603" cy="2097042"/>
              <a:chOff x="3381975" y="1581150"/>
              <a:chExt cx="1050022" cy="1344612"/>
            </a:xfrm>
          </p:grpSpPr>
          <p:sp>
            <p:nvSpPr>
              <p:cNvPr id="50" name="Freeform: Shape 63">
                <a:extLst>
                  <a:ext uri="{FF2B5EF4-FFF2-40B4-BE49-F238E27FC236}">
                    <a16:creationId xmlns="" xmlns:a16="http://schemas.microsoft.com/office/drawing/2014/main" id="{4EBFD807-69BF-4C90-8176-976BB9EF6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975" y="1581150"/>
                <a:ext cx="1050022" cy="1344612"/>
              </a:xfrm>
              <a:custGeom>
                <a:avLst/>
                <a:gdLst/>
                <a:ahLst/>
                <a:cxnLst>
                  <a:cxn ang="0">
                    <a:pos x="9" y="57"/>
                  </a:cxn>
                  <a:cxn ang="0">
                    <a:pos x="0" y="58"/>
                  </a:cxn>
                  <a:cxn ang="0">
                    <a:pos x="2" y="516"/>
                  </a:cxn>
                  <a:cxn ang="0">
                    <a:pos x="9" y="517"/>
                  </a:cxn>
                  <a:cxn ang="0">
                    <a:pos x="26" y="536"/>
                  </a:cxn>
                  <a:cxn ang="0">
                    <a:pos x="49" y="531"/>
                  </a:cxn>
                  <a:cxn ang="0">
                    <a:pos x="67" y="550"/>
                  </a:cxn>
                  <a:cxn ang="0">
                    <a:pos x="90" y="543"/>
                  </a:cxn>
                  <a:cxn ang="0">
                    <a:pos x="110" y="560"/>
                  </a:cxn>
                  <a:cxn ang="0">
                    <a:pos x="134" y="551"/>
                  </a:cxn>
                  <a:cxn ang="0">
                    <a:pos x="155" y="567"/>
                  </a:cxn>
                  <a:cxn ang="0">
                    <a:pos x="178" y="556"/>
                  </a:cxn>
                  <a:cxn ang="0">
                    <a:pos x="201" y="570"/>
                  </a:cxn>
                  <a:cxn ang="0">
                    <a:pos x="224" y="557"/>
                  </a:cxn>
                  <a:cxn ang="0">
                    <a:pos x="247" y="570"/>
                  </a:cxn>
                  <a:cxn ang="0">
                    <a:pos x="269" y="556"/>
                  </a:cxn>
                  <a:cxn ang="0">
                    <a:pos x="293" y="567"/>
                  </a:cxn>
                  <a:cxn ang="0">
                    <a:pos x="314" y="551"/>
                  </a:cxn>
                  <a:cxn ang="0">
                    <a:pos x="337" y="560"/>
                  </a:cxn>
                  <a:cxn ang="0">
                    <a:pos x="357" y="542"/>
                  </a:cxn>
                  <a:cxn ang="0">
                    <a:pos x="380" y="550"/>
                  </a:cxn>
                  <a:cxn ang="0">
                    <a:pos x="399" y="531"/>
                  </a:cxn>
                  <a:cxn ang="0">
                    <a:pos x="421" y="536"/>
                  </a:cxn>
                  <a:cxn ang="0">
                    <a:pos x="438" y="516"/>
                  </a:cxn>
                  <a:cxn ang="0">
                    <a:pos x="444" y="515"/>
                  </a:cxn>
                  <a:cxn ang="0">
                    <a:pos x="446" y="61"/>
                  </a:cxn>
                  <a:cxn ang="0">
                    <a:pos x="9" y="57"/>
                  </a:cxn>
                </a:cxnLst>
                <a:rect l="0" t="0" r="r" b="b"/>
                <a:pathLst>
                  <a:path w="446" h="571">
                    <a:moveTo>
                      <a:pt x="9" y="57"/>
                    </a:moveTo>
                    <a:cubicBezTo>
                      <a:pt x="6" y="58"/>
                      <a:pt x="3" y="59"/>
                      <a:pt x="0" y="58"/>
                    </a:cubicBezTo>
                    <a:cubicBezTo>
                      <a:pt x="32" y="209"/>
                      <a:pt x="33" y="365"/>
                      <a:pt x="2" y="516"/>
                    </a:cubicBezTo>
                    <a:cubicBezTo>
                      <a:pt x="4" y="516"/>
                      <a:pt x="6" y="515"/>
                      <a:pt x="9" y="517"/>
                    </a:cubicBezTo>
                    <a:cubicBezTo>
                      <a:pt x="19" y="521"/>
                      <a:pt x="16" y="532"/>
                      <a:pt x="26" y="536"/>
                    </a:cubicBezTo>
                    <a:cubicBezTo>
                      <a:pt x="36" y="540"/>
                      <a:pt x="38" y="528"/>
                      <a:pt x="49" y="531"/>
                    </a:cubicBezTo>
                    <a:cubicBezTo>
                      <a:pt x="59" y="535"/>
                      <a:pt x="57" y="547"/>
                      <a:pt x="67" y="550"/>
                    </a:cubicBezTo>
                    <a:cubicBezTo>
                      <a:pt x="78" y="553"/>
                      <a:pt x="80" y="540"/>
                      <a:pt x="90" y="543"/>
                    </a:cubicBezTo>
                    <a:cubicBezTo>
                      <a:pt x="101" y="545"/>
                      <a:pt x="99" y="558"/>
                      <a:pt x="110" y="560"/>
                    </a:cubicBezTo>
                    <a:cubicBezTo>
                      <a:pt x="121" y="562"/>
                      <a:pt x="123" y="549"/>
                      <a:pt x="134" y="551"/>
                    </a:cubicBezTo>
                    <a:cubicBezTo>
                      <a:pt x="145" y="552"/>
                      <a:pt x="144" y="566"/>
                      <a:pt x="155" y="567"/>
                    </a:cubicBezTo>
                    <a:cubicBezTo>
                      <a:pt x="166" y="568"/>
                      <a:pt x="167" y="555"/>
                      <a:pt x="178" y="556"/>
                    </a:cubicBezTo>
                    <a:cubicBezTo>
                      <a:pt x="190" y="557"/>
                      <a:pt x="189" y="570"/>
                      <a:pt x="201" y="570"/>
                    </a:cubicBezTo>
                    <a:cubicBezTo>
                      <a:pt x="212" y="571"/>
                      <a:pt x="212" y="557"/>
                      <a:pt x="224" y="557"/>
                    </a:cubicBezTo>
                    <a:cubicBezTo>
                      <a:pt x="235" y="557"/>
                      <a:pt x="235" y="571"/>
                      <a:pt x="247" y="570"/>
                    </a:cubicBezTo>
                    <a:cubicBezTo>
                      <a:pt x="258" y="570"/>
                      <a:pt x="258" y="556"/>
                      <a:pt x="269" y="556"/>
                    </a:cubicBezTo>
                    <a:cubicBezTo>
                      <a:pt x="280" y="555"/>
                      <a:pt x="281" y="568"/>
                      <a:pt x="293" y="567"/>
                    </a:cubicBezTo>
                    <a:cubicBezTo>
                      <a:pt x="304" y="566"/>
                      <a:pt x="303" y="552"/>
                      <a:pt x="314" y="551"/>
                    </a:cubicBezTo>
                    <a:cubicBezTo>
                      <a:pt x="325" y="549"/>
                      <a:pt x="326" y="562"/>
                      <a:pt x="337" y="560"/>
                    </a:cubicBezTo>
                    <a:cubicBezTo>
                      <a:pt x="348" y="558"/>
                      <a:pt x="347" y="545"/>
                      <a:pt x="357" y="542"/>
                    </a:cubicBezTo>
                    <a:cubicBezTo>
                      <a:pt x="368" y="540"/>
                      <a:pt x="370" y="553"/>
                      <a:pt x="380" y="550"/>
                    </a:cubicBezTo>
                    <a:cubicBezTo>
                      <a:pt x="391" y="546"/>
                      <a:pt x="389" y="534"/>
                      <a:pt x="399" y="531"/>
                    </a:cubicBezTo>
                    <a:cubicBezTo>
                      <a:pt x="409" y="528"/>
                      <a:pt x="411" y="540"/>
                      <a:pt x="421" y="536"/>
                    </a:cubicBezTo>
                    <a:cubicBezTo>
                      <a:pt x="431" y="532"/>
                      <a:pt x="428" y="520"/>
                      <a:pt x="438" y="516"/>
                    </a:cubicBezTo>
                    <a:cubicBezTo>
                      <a:pt x="440" y="515"/>
                      <a:pt x="442" y="515"/>
                      <a:pt x="444" y="515"/>
                    </a:cubicBezTo>
                    <a:cubicBezTo>
                      <a:pt x="413" y="365"/>
                      <a:pt x="414" y="210"/>
                      <a:pt x="446" y="61"/>
                    </a:cubicBezTo>
                    <a:cubicBezTo>
                      <a:pt x="320" y="2"/>
                      <a:pt x="137" y="0"/>
                      <a:pt x="9" y="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64">
                <a:extLst>
                  <a:ext uri="{FF2B5EF4-FFF2-40B4-BE49-F238E27FC236}">
                    <a16:creationId xmlns="" xmlns:a16="http://schemas.microsoft.com/office/drawing/2014/main" id="{9D4F8C77-C5E1-40D8-AAE7-354839E56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228" y="1668652"/>
                <a:ext cx="930437" cy="1192942"/>
              </a:xfrm>
              <a:custGeom>
                <a:avLst/>
                <a:gdLst/>
                <a:ahLst/>
                <a:cxnLst>
                  <a:cxn ang="0">
                    <a:pos x="177" y="507"/>
                  </a:cxn>
                  <a:cxn ang="0">
                    <a:pos x="155" y="497"/>
                  </a:cxn>
                  <a:cxn ang="0">
                    <a:pos x="152" y="497"/>
                  </a:cxn>
                  <a:cxn ang="0">
                    <a:pos x="132" y="503"/>
                  </a:cxn>
                  <a:cxn ang="0">
                    <a:pos x="112" y="492"/>
                  </a:cxn>
                  <a:cxn ang="0">
                    <a:pos x="107" y="492"/>
                  </a:cxn>
                  <a:cxn ang="0">
                    <a:pos x="90" y="497"/>
                  </a:cxn>
                  <a:cxn ang="0">
                    <a:pos x="70" y="484"/>
                  </a:cxn>
                  <a:cxn ang="0">
                    <a:pos x="62" y="483"/>
                  </a:cxn>
                  <a:cxn ang="0">
                    <a:pos x="48" y="487"/>
                  </a:cxn>
                  <a:cxn ang="0">
                    <a:pos x="30" y="473"/>
                  </a:cxn>
                  <a:cxn ang="0">
                    <a:pos x="20" y="472"/>
                  </a:cxn>
                  <a:cxn ang="0">
                    <a:pos x="9" y="474"/>
                  </a:cxn>
                  <a:cxn ang="0">
                    <a:pos x="2" y="465"/>
                  </a:cxn>
                  <a:cxn ang="0">
                    <a:pos x="0" y="37"/>
                  </a:cxn>
                  <a:cxn ang="0">
                    <a:pos x="198" y="0"/>
                  </a:cxn>
                  <a:cxn ang="0">
                    <a:pos x="396" y="37"/>
                  </a:cxn>
                  <a:cxn ang="0">
                    <a:pos x="394" y="466"/>
                  </a:cxn>
                  <a:cxn ang="0">
                    <a:pos x="388" y="473"/>
                  </a:cxn>
                  <a:cxn ang="0">
                    <a:pos x="377" y="471"/>
                  </a:cxn>
                  <a:cxn ang="0">
                    <a:pos x="367" y="473"/>
                  </a:cxn>
                  <a:cxn ang="0">
                    <a:pos x="349" y="486"/>
                  </a:cxn>
                  <a:cxn ang="0">
                    <a:pos x="335" y="483"/>
                  </a:cxn>
                  <a:cxn ang="0">
                    <a:pos x="327" y="484"/>
                  </a:cxn>
                  <a:cxn ang="0">
                    <a:pos x="308" y="496"/>
                  </a:cxn>
                  <a:cxn ang="0">
                    <a:pos x="291" y="491"/>
                  </a:cxn>
                  <a:cxn ang="0">
                    <a:pos x="285" y="492"/>
                  </a:cxn>
                  <a:cxn ang="0">
                    <a:pos x="265" y="503"/>
                  </a:cxn>
                  <a:cxn ang="0">
                    <a:pos x="245" y="497"/>
                  </a:cxn>
                  <a:cxn ang="0">
                    <a:pos x="242" y="497"/>
                  </a:cxn>
                  <a:cxn ang="0">
                    <a:pos x="221" y="506"/>
                  </a:cxn>
                  <a:cxn ang="0">
                    <a:pos x="199" y="498"/>
                  </a:cxn>
                  <a:cxn ang="0">
                    <a:pos x="177" y="507"/>
                  </a:cxn>
                </a:cxnLst>
                <a:rect l="0" t="0" r="r" b="b"/>
                <a:pathLst>
                  <a:path w="396" h="507">
                    <a:moveTo>
                      <a:pt x="177" y="507"/>
                    </a:moveTo>
                    <a:cubicBezTo>
                      <a:pt x="172" y="502"/>
                      <a:pt x="165" y="497"/>
                      <a:pt x="155" y="497"/>
                    </a:cubicBezTo>
                    <a:cubicBezTo>
                      <a:pt x="154" y="497"/>
                      <a:pt x="153" y="497"/>
                      <a:pt x="152" y="497"/>
                    </a:cubicBezTo>
                    <a:cubicBezTo>
                      <a:pt x="144" y="497"/>
                      <a:pt x="137" y="500"/>
                      <a:pt x="132" y="503"/>
                    </a:cubicBezTo>
                    <a:cubicBezTo>
                      <a:pt x="128" y="499"/>
                      <a:pt x="122" y="493"/>
                      <a:pt x="112" y="492"/>
                    </a:cubicBezTo>
                    <a:cubicBezTo>
                      <a:pt x="110" y="492"/>
                      <a:pt x="108" y="492"/>
                      <a:pt x="107" y="492"/>
                    </a:cubicBezTo>
                    <a:cubicBezTo>
                      <a:pt x="99" y="492"/>
                      <a:pt x="94" y="494"/>
                      <a:pt x="90" y="497"/>
                    </a:cubicBezTo>
                    <a:cubicBezTo>
                      <a:pt x="86" y="492"/>
                      <a:pt x="80" y="486"/>
                      <a:pt x="70" y="484"/>
                    </a:cubicBezTo>
                    <a:cubicBezTo>
                      <a:pt x="68" y="484"/>
                      <a:pt x="65" y="483"/>
                      <a:pt x="62" y="483"/>
                    </a:cubicBezTo>
                    <a:cubicBezTo>
                      <a:pt x="57" y="483"/>
                      <a:pt x="52" y="485"/>
                      <a:pt x="48" y="487"/>
                    </a:cubicBezTo>
                    <a:cubicBezTo>
                      <a:pt x="45" y="482"/>
                      <a:pt x="39" y="476"/>
                      <a:pt x="30" y="473"/>
                    </a:cubicBezTo>
                    <a:cubicBezTo>
                      <a:pt x="27" y="472"/>
                      <a:pt x="24" y="472"/>
                      <a:pt x="20" y="472"/>
                    </a:cubicBezTo>
                    <a:cubicBezTo>
                      <a:pt x="16" y="472"/>
                      <a:pt x="12" y="473"/>
                      <a:pt x="9" y="474"/>
                    </a:cubicBezTo>
                    <a:cubicBezTo>
                      <a:pt x="8" y="471"/>
                      <a:pt x="5" y="468"/>
                      <a:pt x="2" y="465"/>
                    </a:cubicBezTo>
                    <a:cubicBezTo>
                      <a:pt x="29" y="323"/>
                      <a:pt x="28" y="179"/>
                      <a:pt x="0" y="37"/>
                    </a:cubicBezTo>
                    <a:cubicBezTo>
                      <a:pt x="57" y="13"/>
                      <a:pt x="127" y="0"/>
                      <a:pt x="198" y="0"/>
                    </a:cubicBezTo>
                    <a:cubicBezTo>
                      <a:pt x="269" y="0"/>
                      <a:pt x="339" y="13"/>
                      <a:pt x="396" y="37"/>
                    </a:cubicBezTo>
                    <a:cubicBezTo>
                      <a:pt x="368" y="179"/>
                      <a:pt x="367" y="323"/>
                      <a:pt x="394" y="466"/>
                    </a:cubicBezTo>
                    <a:cubicBezTo>
                      <a:pt x="391" y="468"/>
                      <a:pt x="389" y="471"/>
                      <a:pt x="388" y="473"/>
                    </a:cubicBezTo>
                    <a:cubicBezTo>
                      <a:pt x="385" y="472"/>
                      <a:pt x="381" y="471"/>
                      <a:pt x="377" y="471"/>
                    </a:cubicBezTo>
                    <a:cubicBezTo>
                      <a:pt x="374" y="471"/>
                      <a:pt x="370" y="472"/>
                      <a:pt x="367" y="473"/>
                    </a:cubicBezTo>
                    <a:cubicBezTo>
                      <a:pt x="358" y="476"/>
                      <a:pt x="352" y="481"/>
                      <a:pt x="349" y="486"/>
                    </a:cubicBezTo>
                    <a:cubicBezTo>
                      <a:pt x="345" y="484"/>
                      <a:pt x="341" y="483"/>
                      <a:pt x="335" y="483"/>
                    </a:cubicBezTo>
                    <a:cubicBezTo>
                      <a:pt x="332" y="483"/>
                      <a:pt x="330" y="483"/>
                      <a:pt x="327" y="484"/>
                    </a:cubicBezTo>
                    <a:cubicBezTo>
                      <a:pt x="318" y="486"/>
                      <a:pt x="312" y="491"/>
                      <a:pt x="308" y="496"/>
                    </a:cubicBezTo>
                    <a:cubicBezTo>
                      <a:pt x="304" y="494"/>
                      <a:pt x="298" y="491"/>
                      <a:pt x="291" y="491"/>
                    </a:cubicBezTo>
                    <a:cubicBezTo>
                      <a:pt x="289" y="491"/>
                      <a:pt x="287" y="492"/>
                      <a:pt x="285" y="492"/>
                    </a:cubicBezTo>
                    <a:cubicBezTo>
                      <a:pt x="276" y="493"/>
                      <a:pt x="269" y="498"/>
                      <a:pt x="265" y="503"/>
                    </a:cubicBezTo>
                    <a:cubicBezTo>
                      <a:pt x="260" y="500"/>
                      <a:pt x="254" y="497"/>
                      <a:pt x="245" y="497"/>
                    </a:cubicBezTo>
                    <a:cubicBezTo>
                      <a:pt x="244" y="497"/>
                      <a:pt x="243" y="497"/>
                      <a:pt x="242" y="497"/>
                    </a:cubicBezTo>
                    <a:cubicBezTo>
                      <a:pt x="232" y="497"/>
                      <a:pt x="225" y="502"/>
                      <a:pt x="221" y="506"/>
                    </a:cubicBezTo>
                    <a:cubicBezTo>
                      <a:pt x="216" y="502"/>
                      <a:pt x="209" y="498"/>
                      <a:pt x="199" y="498"/>
                    </a:cubicBezTo>
                    <a:cubicBezTo>
                      <a:pt x="189" y="498"/>
                      <a:pt x="181" y="502"/>
                      <a:pt x="177" y="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65">
                <a:extLst>
                  <a:ext uri="{FF2B5EF4-FFF2-40B4-BE49-F238E27FC236}">
                    <a16:creationId xmlns="" xmlns:a16="http://schemas.microsoft.com/office/drawing/2014/main" id="{91267FA8-101E-4FF2-9BD3-4E46672A5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2395" y="1694903"/>
                <a:ext cx="869185" cy="1134608"/>
              </a:xfrm>
              <a:custGeom>
                <a:avLst/>
                <a:gdLst/>
                <a:ahLst/>
                <a:cxnLst>
                  <a:cxn ang="0">
                    <a:pos x="164" y="482"/>
                  </a:cxn>
                  <a:cxn ang="0">
                    <a:pos x="143" y="475"/>
                  </a:cxn>
                  <a:cxn ang="0">
                    <a:pos x="139" y="475"/>
                  </a:cxn>
                  <a:cxn ang="0">
                    <a:pos x="121" y="479"/>
                  </a:cxn>
                  <a:cxn ang="0">
                    <a:pos x="100" y="470"/>
                  </a:cxn>
                  <a:cxn ang="0">
                    <a:pos x="94" y="470"/>
                  </a:cxn>
                  <a:cxn ang="0">
                    <a:pos x="79" y="472"/>
                  </a:cxn>
                  <a:cxn ang="0">
                    <a:pos x="59" y="462"/>
                  </a:cxn>
                  <a:cxn ang="0">
                    <a:pos x="49" y="461"/>
                  </a:cxn>
                  <a:cxn ang="0">
                    <a:pos x="39" y="463"/>
                  </a:cxn>
                  <a:cxn ang="0">
                    <a:pos x="20" y="452"/>
                  </a:cxn>
                  <a:cxn ang="0">
                    <a:pos x="7" y="450"/>
                  </a:cxn>
                  <a:cxn ang="0">
                    <a:pos x="1" y="450"/>
                  </a:cxn>
                  <a:cxn ang="0">
                    <a:pos x="0" y="33"/>
                  </a:cxn>
                  <a:cxn ang="0">
                    <a:pos x="185" y="0"/>
                  </a:cxn>
                  <a:cxn ang="0">
                    <a:pos x="370" y="33"/>
                  </a:cxn>
                  <a:cxn ang="0">
                    <a:pos x="369" y="449"/>
                  </a:cxn>
                  <a:cxn ang="0">
                    <a:pos x="364" y="449"/>
                  </a:cxn>
                  <a:cxn ang="0">
                    <a:pos x="350" y="451"/>
                  </a:cxn>
                  <a:cxn ang="0">
                    <a:pos x="333" y="462"/>
                  </a:cxn>
                  <a:cxn ang="0">
                    <a:pos x="322" y="461"/>
                  </a:cxn>
                  <a:cxn ang="0">
                    <a:pos x="311" y="462"/>
                  </a:cxn>
                  <a:cxn ang="0">
                    <a:pos x="292" y="472"/>
                  </a:cxn>
                  <a:cxn ang="0">
                    <a:pos x="278" y="469"/>
                  </a:cxn>
                  <a:cxn ang="0">
                    <a:pos x="271" y="470"/>
                  </a:cxn>
                  <a:cxn ang="0">
                    <a:pos x="250" y="478"/>
                  </a:cxn>
                  <a:cxn ang="0">
                    <a:pos x="232" y="474"/>
                  </a:cxn>
                  <a:cxn ang="0">
                    <a:pos x="229" y="475"/>
                  </a:cxn>
                  <a:cxn ang="0">
                    <a:pos x="207" y="482"/>
                  </a:cxn>
                  <a:cxn ang="0">
                    <a:pos x="186" y="476"/>
                  </a:cxn>
                  <a:cxn ang="0">
                    <a:pos x="164" y="482"/>
                  </a:cxn>
                </a:cxnLst>
                <a:rect l="0" t="0" r="r" b="b"/>
                <a:pathLst>
                  <a:path w="370" h="482">
                    <a:moveTo>
                      <a:pt x="164" y="482"/>
                    </a:moveTo>
                    <a:cubicBezTo>
                      <a:pt x="158" y="478"/>
                      <a:pt x="150" y="475"/>
                      <a:pt x="143" y="475"/>
                    </a:cubicBezTo>
                    <a:cubicBezTo>
                      <a:pt x="142" y="475"/>
                      <a:pt x="141" y="475"/>
                      <a:pt x="139" y="475"/>
                    </a:cubicBezTo>
                    <a:cubicBezTo>
                      <a:pt x="133" y="475"/>
                      <a:pt x="127" y="476"/>
                      <a:pt x="121" y="479"/>
                    </a:cubicBezTo>
                    <a:cubicBezTo>
                      <a:pt x="115" y="474"/>
                      <a:pt x="108" y="471"/>
                      <a:pt x="100" y="470"/>
                    </a:cubicBezTo>
                    <a:cubicBezTo>
                      <a:pt x="98" y="470"/>
                      <a:pt x="96" y="470"/>
                      <a:pt x="94" y="470"/>
                    </a:cubicBezTo>
                    <a:cubicBezTo>
                      <a:pt x="89" y="470"/>
                      <a:pt x="84" y="471"/>
                      <a:pt x="79" y="472"/>
                    </a:cubicBezTo>
                    <a:cubicBezTo>
                      <a:pt x="73" y="467"/>
                      <a:pt x="67" y="464"/>
                      <a:pt x="59" y="462"/>
                    </a:cubicBezTo>
                    <a:cubicBezTo>
                      <a:pt x="56" y="462"/>
                      <a:pt x="53" y="461"/>
                      <a:pt x="49" y="461"/>
                    </a:cubicBezTo>
                    <a:cubicBezTo>
                      <a:pt x="46" y="461"/>
                      <a:pt x="42" y="462"/>
                      <a:pt x="39" y="463"/>
                    </a:cubicBezTo>
                    <a:cubicBezTo>
                      <a:pt x="34" y="458"/>
                      <a:pt x="27" y="454"/>
                      <a:pt x="20" y="452"/>
                    </a:cubicBezTo>
                    <a:cubicBezTo>
                      <a:pt x="16" y="450"/>
                      <a:pt x="12" y="450"/>
                      <a:pt x="7" y="450"/>
                    </a:cubicBezTo>
                    <a:cubicBezTo>
                      <a:pt x="5" y="450"/>
                      <a:pt x="3" y="450"/>
                      <a:pt x="1" y="450"/>
                    </a:cubicBezTo>
                    <a:cubicBezTo>
                      <a:pt x="26" y="311"/>
                      <a:pt x="26" y="171"/>
                      <a:pt x="0" y="33"/>
                    </a:cubicBezTo>
                    <a:cubicBezTo>
                      <a:pt x="54" y="12"/>
                      <a:pt x="119" y="0"/>
                      <a:pt x="185" y="0"/>
                    </a:cubicBezTo>
                    <a:cubicBezTo>
                      <a:pt x="251" y="0"/>
                      <a:pt x="316" y="12"/>
                      <a:pt x="370" y="33"/>
                    </a:cubicBezTo>
                    <a:cubicBezTo>
                      <a:pt x="344" y="171"/>
                      <a:pt x="343" y="311"/>
                      <a:pt x="369" y="449"/>
                    </a:cubicBezTo>
                    <a:cubicBezTo>
                      <a:pt x="367" y="449"/>
                      <a:pt x="366" y="449"/>
                      <a:pt x="364" y="449"/>
                    </a:cubicBezTo>
                    <a:cubicBezTo>
                      <a:pt x="360" y="449"/>
                      <a:pt x="355" y="450"/>
                      <a:pt x="350" y="451"/>
                    </a:cubicBezTo>
                    <a:cubicBezTo>
                      <a:pt x="344" y="454"/>
                      <a:pt x="338" y="457"/>
                      <a:pt x="333" y="462"/>
                    </a:cubicBezTo>
                    <a:cubicBezTo>
                      <a:pt x="329" y="461"/>
                      <a:pt x="326" y="461"/>
                      <a:pt x="322" y="461"/>
                    </a:cubicBezTo>
                    <a:cubicBezTo>
                      <a:pt x="318" y="461"/>
                      <a:pt x="315" y="461"/>
                      <a:pt x="311" y="462"/>
                    </a:cubicBezTo>
                    <a:cubicBezTo>
                      <a:pt x="304" y="464"/>
                      <a:pt x="298" y="467"/>
                      <a:pt x="292" y="472"/>
                    </a:cubicBezTo>
                    <a:cubicBezTo>
                      <a:pt x="288" y="470"/>
                      <a:pt x="283" y="469"/>
                      <a:pt x="278" y="469"/>
                    </a:cubicBezTo>
                    <a:cubicBezTo>
                      <a:pt x="275" y="469"/>
                      <a:pt x="273" y="470"/>
                      <a:pt x="271" y="470"/>
                    </a:cubicBezTo>
                    <a:cubicBezTo>
                      <a:pt x="263" y="471"/>
                      <a:pt x="256" y="474"/>
                      <a:pt x="250" y="478"/>
                    </a:cubicBezTo>
                    <a:cubicBezTo>
                      <a:pt x="245" y="476"/>
                      <a:pt x="239" y="474"/>
                      <a:pt x="232" y="474"/>
                    </a:cubicBezTo>
                    <a:cubicBezTo>
                      <a:pt x="231" y="474"/>
                      <a:pt x="230" y="475"/>
                      <a:pt x="229" y="475"/>
                    </a:cubicBezTo>
                    <a:cubicBezTo>
                      <a:pt x="221" y="475"/>
                      <a:pt x="214" y="478"/>
                      <a:pt x="207" y="482"/>
                    </a:cubicBezTo>
                    <a:cubicBezTo>
                      <a:pt x="201" y="478"/>
                      <a:pt x="194" y="476"/>
                      <a:pt x="186" y="476"/>
                    </a:cubicBezTo>
                    <a:cubicBezTo>
                      <a:pt x="178" y="476"/>
                      <a:pt x="171" y="478"/>
                      <a:pt x="164" y="4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66">
                <a:extLst>
                  <a:ext uri="{FF2B5EF4-FFF2-40B4-BE49-F238E27FC236}">
                    <a16:creationId xmlns="" xmlns:a16="http://schemas.microsoft.com/office/drawing/2014/main" id="{A689AB23-2FDA-45B4-BFDF-1C70E2CC5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2395" y="1694903"/>
                <a:ext cx="869185" cy="373341"/>
              </a:xfrm>
              <a:custGeom>
                <a:avLst/>
                <a:gdLst/>
                <a:ahLst/>
                <a:cxnLst>
                  <a:cxn ang="0">
                    <a:pos x="370" y="33"/>
                  </a:cxn>
                  <a:cxn ang="0">
                    <a:pos x="185" y="0"/>
                  </a:cxn>
                  <a:cxn ang="0">
                    <a:pos x="0" y="33"/>
                  </a:cxn>
                  <a:cxn ang="0">
                    <a:pos x="16" y="159"/>
                  </a:cxn>
                  <a:cxn ang="0">
                    <a:pos x="185" y="132"/>
                  </a:cxn>
                  <a:cxn ang="0">
                    <a:pos x="353" y="159"/>
                  </a:cxn>
                  <a:cxn ang="0">
                    <a:pos x="370" y="33"/>
                  </a:cxn>
                </a:cxnLst>
                <a:rect l="0" t="0" r="r" b="b"/>
                <a:pathLst>
                  <a:path w="370" h="159">
                    <a:moveTo>
                      <a:pt x="370" y="33"/>
                    </a:moveTo>
                    <a:cubicBezTo>
                      <a:pt x="316" y="12"/>
                      <a:pt x="251" y="0"/>
                      <a:pt x="185" y="0"/>
                    </a:cubicBezTo>
                    <a:cubicBezTo>
                      <a:pt x="119" y="0"/>
                      <a:pt x="54" y="12"/>
                      <a:pt x="0" y="33"/>
                    </a:cubicBezTo>
                    <a:cubicBezTo>
                      <a:pt x="8" y="74"/>
                      <a:pt x="13" y="117"/>
                      <a:pt x="16" y="159"/>
                    </a:cubicBezTo>
                    <a:cubicBezTo>
                      <a:pt x="67" y="142"/>
                      <a:pt x="126" y="132"/>
                      <a:pt x="185" y="132"/>
                    </a:cubicBezTo>
                    <a:cubicBezTo>
                      <a:pt x="244" y="132"/>
                      <a:pt x="303" y="142"/>
                      <a:pt x="353" y="159"/>
                    </a:cubicBezTo>
                    <a:cubicBezTo>
                      <a:pt x="357" y="117"/>
                      <a:pt x="362" y="74"/>
                      <a:pt x="370" y="3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Group 67">
              <a:extLst>
                <a:ext uri="{FF2B5EF4-FFF2-40B4-BE49-F238E27FC236}">
                  <a16:creationId xmlns="" xmlns:a16="http://schemas.microsoft.com/office/drawing/2014/main" id="{547667EC-9206-4A12-B796-80EE334B697C}"/>
                </a:ext>
              </a:extLst>
            </p:cNvPr>
            <p:cNvGrpSpPr/>
            <p:nvPr/>
          </p:nvGrpSpPr>
          <p:grpSpPr>
            <a:xfrm>
              <a:off x="1191080" y="1603817"/>
              <a:ext cx="1633055" cy="2097042"/>
              <a:chOff x="1730650" y="1581150"/>
              <a:chExt cx="1047106" cy="1344612"/>
            </a:xfrm>
          </p:grpSpPr>
          <p:sp>
            <p:nvSpPr>
              <p:cNvPr id="46" name="Freeform: Shape 68">
                <a:extLst>
                  <a:ext uri="{FF2B5EF4-FFF2-40B4-BE49-F238E27FC236}">
                    <a16:creationId xmlns="" xmlns:a16="http://schemas.microsoft.com/office/drawing/2014/main" id="{5214A805-BBC1-4E93-8347-48864217F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650" y="1581150"/>
                <a:ext cx="1047106" cy="1344612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0" y="58"/>
                  </a:cxn>
                  <a:cxn ang="0">
                    <a:pos x="3" y="516"/>
                  </a:cxn>
                  <a:cxn ang="0">
                    <a:pos x="10" y="517"/>
                  </a:cxn>
                  <a:cxn ang="0">
                    <a:pos x="27" y="536"/>
                  </a:cxn>
                  <a:cxn ang="0">
                    <a:pos x="49" y="531"/>
                  </a:cxn>
                  <a:cxn ang="0">
                    <a:pos x="68" y="550"/>
                  </a:cxn>
                  <a:cxn ang="0">
                    <a:pos x="91" y="543"/>
                  </a:cxn>
                  <a:cxn ang="0">
                    <a:pos x="111" y="560"/>
                  </a:cxn>
                  <a:cxn ang="0">
                    <a:pos x="134" y="551"/>
                  </a:cxn>
                  <a:cxn ang="0">
                    <a:pos x="156" y="567"/>
                  </a:cxn>
                  <a:cxn ang="0">
                    <a:pos x="179" y="556"/>
                  </a:cxn>
                  <a:cxn ang="0">
                    <a:pos x="201" y="570"/>
                  </a:cxn>
                  <a:cxn ang="0">
                    <a:pos x="224" y="557"/>
                  </a:cxn>
                  <a:cxn ang="0">
                    <a:pos x="248" y="570"/>
                  </a:cxn>
                  <a:cxn ang="0">
                    <a:pos x="270" y="556"/>
                  </a:cxn>
                  <a:cxn ang="0">
                    <a:pos x="293" y="567"/>
                  </a:cxn>
                  <a:cxn ang="0">
                    <a:pos x="315" y="551"/>
                  </a:cxn>
                  <a:cxn ang="0">
                    <a:pos x="338" y="560"/>
                  </a:cxn>
                  <a:cxn ang="0">
                    <a:pos x="358" y="542"/>
                  </a:cxn>
                  <a:cxn ang="0">
                    <a:pos x="381" y="550"/>
                  </a:cxn>
                  <a:cxn ang="0">
                    <a:pos x="399" y="531"/>
                  </a:cxn>
                  <a:cxn ang="0">
                    <a:pos x="422" y="536"/>
                  </a:cxn>
                  <a:cxn ang="0">
                    <a:pos x="439" y="516"/>
                  </a:cxn>
                  <a:cxn ang="0">
                    <a:pos x="444" y="515"/>
                  </a:cxn>
                  <a:cxn ang="0">
                    <a:pos x="446" y="61"/>
                  </a:cxn>
                  <a:cxn ang="0">
                    <a:pos x="10" y="57"/>
                  </a:cxn>
                </a:cxnLst>
                <a:rect l="0" t="0" r="r" b="b"/>
                <a:pathLst>
                  <a:path w="446" h="571">
                    <a:moveTo>
                      <a:pt x="10" y="57"/>
                    </a:moveTo>
                    <a:cubicBezTo>
                      <a:pt x="7" y="58"/>
                      <a:pt x="3" y="59"/>
                      <a:pt x="0" y="58"/>
                    </a:cubicBezTo>
                    <a:cubicBezTo>
                      <a:pt x="33" y="209"/>
                      <a:pt x="34" y="365"/>
                      <a:pt x="3" y="516"/>
                    </a:cubicBezTo>
                    <a:cubicBezTo>
                      <a:pt x="5" y="516"/>
                      <a:pt x="7" y="515"/>
                      <a:pt x="10" y="517"/>
                    </a:cubicBezTo>
                    <a:cubicBezTo>
                      <a:pt x="19" y="521"/>
                      <a:pt x="17" y="532"/>
                      <a:pt x="27" y="536"/>
                    </a:cubicBezTo>
                    <a:cubicBezTo>
                      <a:pt x="37" y="540"/>
                      <a:pt x="39" y="528"/>
                      <a:pt x="49" y="531"/>
                    </a:cubicBezTo>
                    <a:cubicBezTo>
                      <a:pt x="59" y="535"/>
                      <a:pt x="57" y="547"/>
                      <a:pt x="68" y="550"/>
                    </a:cubicBezTo>
                    <a:cubicBezTo>
                      <a:pt x="78" y="553"/>
                      <a:pt x="80" y="540"/>
                      <a:pt x="91" y="543"/>
                    </a:cubicBezTo>
                    <a:cubicBezTo>
                      <a:pt x="102" y="545"/>
                      <a:pt x="100" y="558"/>
                      <a:pt x="111" y="560"/>
                    </a:cubicBezTo>
                    <a:cubicBezTo>
                      <a:pt x="122" y="562"/>
                      <a:pt x="123" y="549"/>
                      <a:pt x="134" y="551"/>
                    </a:cubicBezTo>
                    <a:cubicBezTo>
                      <a:pt x="145" y="552"/>
                      <a:pt x="144" y="566"/>
                      <a:pt x="156" y="567"/>
                    </a:cubicBezTo>
                    <a:cubicBezTo>
                      <a:pt x="167" y="568"/>
                      <a:pt x="168" y="555"/>
                      <a:pt x="179" y="556"/>
                    </a:cubicBezTo>
                    <a:cubicBezTo>
                      <a:pt x="190" y="557"/>
                      <a:pt x="190" y="570"/>
                      <a:pt x="201" y="570"/>
                    </a:cubicBezTo>
                    <a:cubicBezTo>
                      <a:pt x="213" y="571"/>
                      <a:pt x="213" y="557"/>
                      <a:pt x="224" y="557"/>
                    </a:cubicBezTo>
                    <a:cubicBezTo>
                      <a:pt x="236" y="557"/>
                      <a:pt x="236" y="571"/>
                      <a:pt x="248" y="570"/>
                    </a:cubicBezTo>
                    <a:cubicBezTo>
                      <a:pt x="259" y="570"/>
                      <a:pt x="259" y="556"/>
                      <a:pt x="270" y="556"/>
                    </a:cubicBezTo>
                    <a:cubicBezTo>
                      <a:pt x="281" y="555"/>
                      <a:pt x="282" y="568"/>
                      <a:pt x="293" y="567"/>
                    </a:cubicBezTo>
                    <a:cubicBezTo>
                      <a:pt x="305" y="566"/>
                      <a:pt x="303" y="552"/>
                      <a:pt x="315" y="551"/>
                    </a:cubicBezTo>
                    <a:cubicBezTo>
                      <a:pt x="326" y="549"/>
                      <a:pt x="327" y="562"/>
                      <a:pt x="338" y="560"/>
                    </a:cubicBezTo>
                    <a:cubicBezTo>
                      <a:pt x="349" y="558"/>
                      <a:pt x="347" y="545"/>
                      <a:pt x="358" y="542"/>
                    </a:cubicBezTo>
                    <a:cubicBezTo>
                      <a:pt x="369" y="540"/>
                      <a:pt x="370" y="553"/>
                      <a:pt x="381" y="550"/>
                    </a:cubicBezTo>
                    <a:cubicBezTo>
                      <a:pt x="391" y="546"/>
                      <a:pt x="389" y="534"/>
                      <a:pt x="399" y="531"/>
                    </a:cubicBezTo>
                    <a:cubicBezTo>
                      <a:pt x="410" y="528"/>
                      <a:pt x="412" y="540"/>
                      <a:pt x="422" y="536"/>
                    </a:cubicBezTo>
                    <a:cubicBezTo>
                      <a:pt x="431" y="532"/>
                      <a:pt x="429" y="520"/>
                      <a:pt x="439" y="516"/>
                    </a:cubicBezTo>
                    <a:cubicBezTo>
                      <a:pt x="441" y="515"/>
                      <a:pt x="443" y="515"/>
                      <a:pt x="444" y="515"/>
                    </a:cubicBezTo>
                    <a:cubicBezTo>
                      <a:pt x="414" y="365"/>
                      <a:pt x="415" y="210"/>
                      <a:pt x="446" y="61"/>
                    </a:cubicBezTo>
                    <a:cubicBezTo>
                      <a:pt x="321" y="2"/>
                      <a:pt x="138" y="0"/>
                      <a:pt x="10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69">
                <a:extLst>
                  <a:ext uri="{FF2B5EF4-FFF2-40B4-BE49-F238E27FC236}">
                    <a16:creationId xmlns="" xmlns:a16="http://schemas.microsoft.com/office/drawing/2014/main" id="{5D0418E1-04E0-4A59-9C39-F25CE729B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901" y="1668652"/>
                <a:ext cx="927519" cy="1192942"/>
              </a:xfrm>
              <a:custGeom>
                <a:avLst/>
                <a:gdLst/>
                <a:ahLst/>
                <a:cxnLst>
                  <a:cxn ang="0">
                    <a:pos x="176" y="507"/>
                  </a:cxn>
                  <a:cxn ang="0">
                    <a:pos x="155" y="497"/>
                  </a:cxn>
                  <a:cxn ang="0">
                    <a:pos x="152" y="497"/>
                  </a:cxn>
                  <a:cxn ang="0">
                    <a:pos x="132" y="503"/>
                  </a:cxn>
                  <a:cxn ang="0">
                    <a:pos x="111" y="492"/>
                  </a:cxn>
                  <a:cxn ang="0">
                    <a:pos x="106" y="492"/>
                  </a:cxn>
                  <a:cxn ang="0">
                    <a:pos x="89" y="497"/>
                  </a:cxn>
                  <a:cxn ang="0">
                    <a:pos x="70" y="484"/>
                  </a:cxn>
                  <a:cxn ang="0">
                    <a:pos x="62" y="483"/>
                  </a:cxn>
                  <a:cxn ang="0">
                    <a:pos x="48" y="487"/>
                  </a:cxn>
                  <a:cxn ang="0">
                    <a:pos x="30" y="473"/>
                  </a:cxn>
                  <a:cxn ang="0">
                    <a:pos x="20" y="472"/>
                  </a:cxn>
                  <a:cxn ang="0">
                    <a:pos x="9" y="474"/>
                  </a:cxn>
                  <a:cxn ang="0">
                    <a:pos x="2" y="465"/>
                  </a:cxn>
                  <a:cxn ang="0">
                    <a:pos x="0" y="37"/>
                  </a:cxn>
                  <a:cxn ang="0">
                    <a:pos x="198" y="0"/>
                  </a:cxn>
                  <a:cxn ang="0">
                    <a:pos x="395" y="37"/>
                  </a:cxn>
                  <a:cxn ang="0">
                    <a:pos x="393" y="466"/>
                  </a:cxn>
                  <a:cxn ang="0">
                    <a:pos x="388" y="473"/>
                  </a:cxn>
                  <a:cxn ang="0">
                    <a:pos x="377" y="471"/>
                  </a:cxn>
                  <a:cxn ang="0">
                    <a:pos x="367" y="473"/>
                  </a:cxn>
                  <a:cxn ang="0">
                    <a:pos x="349" y="486"/>
                  </a:cxn>
                  <a:cxn ang="0">
                    <a:pos x="335" y="483"/>
                  </a:cxn>
                  <a:cxn ang="0">
                    <a:pos x="327" y="484"/>
                  </a:cxn>
                  <a:cxn ang="0">
                    <a:pos x="308" y="496"/>
                  </a:cxn>
                  <a:cxn ang="0">
                    <a:pos x="290" y="491"/>
                  </a:cxn>
                  <a:cxn ang="0">
                    <a:pos x="285" y="492"/>
                  </a:cxn>
                  <a:cxn ang="0">
                    <a:pos x="265" y="503"/>
                  </a:cxn>
                  <a:cxn ang="0">
                    <a:pos x="245" y="497"/>
                  </a:cxn>
                  <a:cxn ang="0">
                    <a:pos x="242" y="497"/>
                  </a:cxn>
                  <a:cxn ang="0">
                    <a:pos x="221" y="506"/>
                  </a:cxn>
                  <a:cxn ang="0">
                    <a:pos x="199" y="498"/>
                  </a:cxn>
                  <a:cxn ang="0">
                    <a:pos x="176" y="507"/>
                  </a:cxn>
                </a:cxnLst>
                <a:rect l="0" t="0" r="r" b="b"/>
                <a:pathLst>
                  <a:path w="395" h="507">
                    <a:moveTo>
                      <a:pt x="176" y="507"/>
                    </a:moveTo>
                    <a:cubicBezTo>
                      <a:pt x="172" y="502"/>
                      <a:pt x="165" y="497"/>
                      <a:pt x="155" y="497"/>
                    </a:cubicBezTo>
                    <a:cubicBezTo>
                      <a:pt x="154" y="497"/>
                      <a:pt x="153" y="497"/>
                      <a:pt x="152" y="497"/>
                    </a:cubicBezTo>
                    <a:cubicBezTo>
                      <a:pt x="143" y="497"/>
                      <a:pt x="137" y="500"/>
                      <a:pt x="132" y="503"/>
                    </a:cubicBezTo>
                    <a:cubicBezTo>
                      <a:pt x="128" y="499"/>
                      <a:pt x="121" y="493"/>
                      <a:pt x="111" y="492"/>
                    </a:cubicBezTo>
                    <a:cubicBezTo>
                      <a:pt x="110" y="492"/>
                      <a:pt x="108" y="492"/>
                      <a:pt x="106" y="492"/>
                    </a:cubicBezTo>
                    <a:cubicBezTo>
                      <a:pt x="99" y="492"/>
                      <a:pt x="93" y="494"/>
                      <a:pt x="89" y="497"/>
                    </a:cubicBezTo>
                    <a:cubicBezTo>
                      <a:pt x="85" y="492"/>
                      <a:pt x="79" y="486"/>
                      <a:pt x="70" y="484"/>
                    </a:cubicBezTo>
                    <a:cubicBezTo>
                      <a:pt x="67" y="484"/>
                      <a:pt x="65" y="483"/>
                      <a:pt x="62" y="483"/>
                    </a:cubicBezTo>
                    <a:cubicBezTo>
                      <a:pt x="56" y="483"/>
                      <a:pt x="52" y="485"/>
                      <a:pt x="48" y="487"/>
                    </a:cubicBezTo>
                    <a:cubicBezTo>
                      <a:pt x="44" y="482"/>
                      <a:pt x="39" y="476"/>
                      <a:pt x="30" y="473"/>
                    </a:cubicBezTo>
                    <a:cubicBezTo>
                      <a:pt x="27" y="472"/>
                      <a:pt x="23" y="472"/>
                      <a:pt x="20" y="472"/>
                    </a:cubicBezTo>
                    <a:cubicBezTo>
                      <a:pt x="16" y="472"/>
                      <a:pt x="12" y="473"/>
                      <a:pt x="9" y="474"/>
                    </a:cubicBezTo>
                    <a:cubicBezTo>
                      <a:pt x="7" y="471"/>
                      <a:pt x="5" y="468"/>
                      <a:pt x="2" y="465"/>
                    </a:cubicBezTo>
                    <a:cubicBezTo>
                      <a:pt x="29" y="323"/>
                      <a:pt x="28" y="179"/>
                      <a:pt x="0" y="37"/>
                    </a:cubicBezTo>
                    <a:cubicBezTo>
                      <a:pt x="57" y="13"/>
                      <a:pt x="126" y="0"/>
                      <a:pt x="198" y="0"/>
                    </a:cubicBezTo>
                    <a:cubicBezTo>
                      <a:pt x="269" y="0"/>
                      <a:pt x="339" y="13"/>
                      <a:pt x="395" y="37"/>
                    </a:cubicBezTo>
                    <a:cubicBezTo>
                      <a:pt x="367" y="179"/>
                      <a:pt x="367" y="323"/>
                      <a:pt x="393" y="466"/>
                    </a:cubicBezTo>
                    <a:cubicBezTo>
                      <a:pt x="391" y="468"/>
                      <a:pt x="389" y="471"/>
                      <a:pt x="388" y="473"/>
                    </a:cubicBezTo>
                    <a:cubicBezTo>
                      <a:pt x="385" y="472"/>
                      <a:pt x="381" y="471"/>
                      <a:pt x="377" y="471"/>
                    </a:cubicBezTo>
                    <a:cubicBezTo>
                      <a:pt x="373" y="471"/>
                      <a:pt x="370" y="472"/>
                      <a:pt x="367" y="473"/>
                    </a:cubicBezTo>
                    <a:cubicBezTo>
                      <a:pt x="358" y="476"/>
                      <a:pt x="352" y="481"/>
                      <a:pt x="349" y="486"/>
                    </a:cubicBezTo>
                    <a:cubicBezTo>
                      <a:pt x="345" y="484"/>
                      <a:pt x="340" y="483"/>
                      <a:pt x="335" y="483"/>
                    </a:cubicBezTo>
                    <a:cubicBezTo>
                      <a:pt x="332" y="483"/>
                      <a:pt x="329" y="483"/>
                      <a:pt x="327" y="484"/>
                    </a:cubicBezTo>
                    <a:cubicBezTo>
                      <a:pt x="317" y="486"/>
                      <a:pt x="311" y="491"/>
                      <a:pt x="308" y="496"/>
                    </a:cubicBezTo>
                    <a:cubicBezTo>
                      <a:pt x="303" y="494"/>
                      <a:pt x="298" y="491"/>
                      <a:pt x="290" y="491"/>
                    </a:cubicBezTo>
                    <a:cubicBezTo>
                      <a:pt x="289" y="491"/>
                      <a:pt x="287" y="492"/>
                      <a:pt x="285" y="492"/>
                    </a:cubicBezTo>
                    <a:cubicBezTo>
                      <a:pt x="275" y="493"/>
                      <a:pt x="269" y="498"/>
                      <a:pt x="265" y="503"/>
                    </a:cubicBezTo>
                    <a:cubicBezTo>
                      <a:pt x="260" y="500"/>
                      <a:pt x="254" y="497"/>
                      <a:pt x="245" y="497"/>
                    </a:cubicBezTo>
                    <a:cubicBezTo>
                      <a:pt x="244" y="497"/>
                      <a:pt x="243" y="497"/>
                      <a:pt x="242" y="497"/>
                    </a:cubicBezTo>
                    <a:cubicBezTo>
                      <a:pt x="232" y="497"/>
                      <a:pt x="225" y="502"/>
                      <a:pt x="221" y="506"/>
                    </a:cubicBezTo>
                    <a:cubicBezTo>
                      <a:pt x="216" y="502"/>
                      <a:pt x="209" y="498"/>
                      <a:pt x="199" y="498"/>
                    </a:cubicBezTo>
                    <a:cubicBezTo>
                      <a:pt x="188" y="498"/>
                      <a:pt x="181" y="502"/>
                      <a:pt x="176" y="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70">
                <a:extLst>
                  <a:ext uri="{FF2B5EF4-FFF2-40B4-BE49-F238E27FC236}">
                    <a16:creationId xmlns="" xmlns:a16="http://schemas.microsoft.com/office/drawing/2014/main" id="{9D348B21-9B52-452B-9EA9-32394A884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068" y="1694903"/>
                <a:ext cx="869185" cy="1134608"/>
              </a:xfrm>
              <a:custGeom>
                <a:avLst/>
                <a:gdLst/>
                <a:ahLst/>
                <a:cxnLst>
                  <a:cxn ang="0">
                    <a:pos x="164" y="482"/>
                  </a:cxn>
                  <a:cxn ang="0">
                    <a:pos x="142" y="475"/>
                  </a:cxn>
                  <a:cxn ang="0">
                    <a:pos x="139" y="475"/>
                  </a:cxn>
                  <a:cxn ang="0">
                    <a:pos x="121" y="479"/>
                  </a:cxn>
                  <a:cxn ang="0">
                    <a:pos x="100" y="470"/>
                  </a:cxn>
                  <a:cxn ang="0">
                    <a:pos x="93" y="470"/>
                  </a:cxn>
                  <a:cxn ang="0">
                    <a:pos x="79" y="472"/>
                  </a:cxn>
                  <a:cxn ang="0">
                    <a:pos x="59" y="462"/>
                  </a:cxn>
                  <a:cxn ang="0">
                    <a:pos x="49" y="461"/>
                  </a:cxn>
                  <a:cxn ang="0">
                    <a:pos x="38" y="463"/>
                  </a:cxn>
                  <a:cxn ang="0">
                    <a:pos x="20" y="452"/>
                  </a:cxn>
                  <a:cxn ang="0">
                    <a:pos x="7" y="450"/>
                  </a:cxn>
                  <a:cxn ang="0">
                    <a:pos x="1" y="450"/>
                  </a:cxn>
                  <a:cxn ang="0">
                    <a:pos x="0" y="33"/>
                  </a:cxn>
                  <a:cxn ang="0">
                    <a:pos x="185" y="0"/>
                  </a:cxn>
                  <a:cxn ang="0">
                    <a:pos x="370" y="33"/>
                  </a:cxn>
                  <a:cxn ang="0">
                    <a:pos x="368" y="449"/>
                  </a:cxn>
                  <a:cxn ang="0">
                    <a:pos x="364" y="449"/>
                  </a:cxn>
                  <a:cxn ang="0">
                    <a:pos x="350" y="451"/>
                  </a:cxn>
                  <a:cxn ang="0">
                    <a:pos x="332" y="462"/>
                  </a:cxn>
                  <a:cxn ang="0">
                    <a:pos x="322" y="461"/>
                  </a:cxn>
                  <a:cxn ang="0">
                    <a:pos x="311" y="462"/>
                  </a:cxn>
                  <a:cxn ang="0">
                    <a:pos x="292" y="472"/>
                  </a:cxn>
                  <a:cxn ang="0">
                    <a:pos x="277" y="469"/>
                  </a:cxn>
                  <a:cxn ang="0">
                    <a:pos x="270" y="470"/>
                  </a:cxn>
                  <a:cxn ang="0">
                    <a:pos x="250" y="478"/>
                  </a:cxn>
                  <a:cxn ang="0">
                    <a:pos x="232" y="474"/>
                  </a:cxn>
                  <a:cxn ang="0">
                    <a:pos x="228" y="475"/>
                  </a:cxn>
                  <a:cxn ang="0">
                    <a:pos x="207" y="482"/>
                  </a:cxn>
                  <a:cxn ang="0">
                    <a:pos x="186" y="476"/>
                  </a:cxn>
                  <a:cxn ang="0">
                    <a:pos x="164" y="482"/>
                  </a:cxn>
                </a:cxnLst>
                <a:rect l="0" t="0" r="r" b="b"/>
                <a:pathLst>
                  <a:path w="370" h="482">
                    <a:moveTo>
                      <a:pt x="164" y="482"/>
                    </a:moveTo>
                    <a:cubicBezTo>
                      <a:pt x="157" y="478"/>
                      <a:pt x="150" y="475"/>
                      <a:pt x="142" y="475"/>
                    </a:cubicBezTo>
                    <a:cubicBezTo>
                      <a:pt x="141" y="475"/>
                      <a:pt x="140" y="475"/>
                      <a:pt x="139" y="475"/>
                    </a:cubicBezTo>
                    <a:cubicBezTo>
                      <a:pt x="133" y="475"/>
                      <a:pt x="126" y="476"/>
                      <a:pt x="121" y="479"/>
                    </a:cubicBezTo>
                    <a:cubicBezTo>
                      <a:pt x="115" y="474"/>
                      <a:pt x="108" y="471"/>
                      <a:pt x="100" y="470"/>
                    </a:cubicBezTo>
                    <a:cubicBezTo>
                      <a:pt x="98" y="470"/>
                      <a:pt x="96" y="470"/>
                      <a:pt x="93" y="470"/>
                    </a:cubicBezTo>
                    <a:cubicBezTo>
                      <a:pt x="88" y="470"/>
                      <a:pt x="83" y="471"/>
                      <a:pt x="79" y="472"/>
                    </a:cubicBezTo>
                    <a:cubicBezTo>
                      <a:pt x="73" y="467"/>
                      <a:pt x="66" y="464"/>
                      <a:pt x="59" y="462"/>
                    </a:cubicBezTo>
                    <a:cubicBezTo>
                      <a:pt x="56" y="462"/>
                      <a:pt x="53" y="461"/>
                      <a:pt x="49" y="461"/>
                    </a:cubicBezTo>
                    <a:cubicBezTo>
                      <a:pt x="46" y="461"/>
                      <a:pt x="42" y="462"/>
                      <a:pt x="38" y="463"/>
                    </a:cubicBezTo>
                    <a:cubicBezTo>
                      <a:pt x="33" y="458"/>
                      <a:pt x="27" y="454"/>
                      <a:pt x="20" y="452"/>
                    </a:cubicBezTo>
                    <a:cubicBezTo>
                      <a:pt x="16" y="450"/>
                      <a:pt x="11" y="450"/>
                      <a:pt x="7" y="450"/>
                    </a:cubicBezTo>
                    <a:cubicBezTo>
                      <a:pt x="5" y="450"/>
                      <a:pt x="3" y="450"/>
                      <a:pt x="1" y="450"/>
                    </a:cubicBezTo>
                    <a:cubicBezTo>
                      <a:pt x="26" y="311"/>
                      <a:pt x="26" y="171"/>
                      <a:pt x="0" y="33"/>
                    </a:cubicBezTo>
                    <a:cubicBezTo>
                      <a:pt x="53" y="12"/>
                      <a:pt x="119" y="0"/>
                      <a:pt x="185" y="0"/>
                    </a:cubicBezTo>
                    <a:cubicBezTo>
                      <a:pt x="251" y="0"/>
                      <a:pt x="316" y="12"/>
                      <a:pt x="370" y="33"/>
                    </a:cubicBezTo>
                    <a:cubicBezTo>
                      <a:pt x="344" y="171"/>
                      <a:pt x="343" y="311"/>
                      <a:pt x="368" y="449"/>
                    </a:cubicBezTo>
                    <a:cubicBezTo>
                      <a:pt x="367" y="449"/>
                      <a:pt x="365" y="449"/>
                      <a:pt x="364" y="449"/>
                    </a:cubicBezTo>
                    <a:cubicBezTo>
                      <a:pt x="359" y="449"/>
                      <a:pt x="355" y="450"/>
                      <a:pt x="350" y="451"/>
                    </a:cubicBezTo>
                    <a:cubicBezTo>
                      <a:pt x="343" y="454"/>
                      <a:pt x="337" y="457"/>
                      <a:pt x="332" y="462"/>
                    </a:cubicBezTo>
                    <a:cubicBezTo>
                      <a:pt x="329" y="461"/>
                      <a:pt x="325" y="461"/>
                      <a:pt x="322" y="461"/>
                    </a:cubicBezTo>
                    <a:cubicBezTo>
                      <a:pt x="318" y="461"/>
                      <a:pt x="315" y="461"/>
                      <a:pt x="311" y="462"/>
                    </a:cubicBezTo>
                    <a:cubicBezTo>
                      <a:pt x="304" y="464"/>
                      <a:pt x="298" y="467"/>
                      <a:pt x="292" y="472"/>
                    </a:cubicBezTo>
                    <a:cubicBezTo>
                      <a:pt x="287" y="470"/>
                      <a:pt x="283" y="469"/>
                      <a:pt x="277" y="469"/>
                    </a:cubicBezTo>
                    <a:cubicBezTo>
                      <a:pt x="275" y="469"/>
                      <a:pt x="273" y="470"/>
                      <a:pt x="270" y="470"/>
                    </a:cubicBezTo>
                    <a:cubicBezTo>
                      <a:pt x="263" y="471"/>
                      <a:pt x="256" y="474"/>
                      <a:pt x="250" y="478"/>
                    </a:cubicBezTo>
                    <a:cubicBezTo>
                      <a:pt x="244" y="476"/>
                      <a:pt x="238" y="474"/>
                      <a:pt x="232" y="474"/>
                    </a:cubicBezTo>
                    <a:cubicBezTo>
                      <a:pt x="231" y="474"/>
                      <a:pt x="230" y="475"/>
                      <a:pt x="228" y="475"/>
                    </a:cubicBezTo>
                    <a:cubicBezTo>
                      <a:pt x="221" y="475"/>
                      <a:pt x="213" y="478"/>
                      <a:pt x="207" y="482"/>
                    </a:cubicBezTo>
                    <a:cubicBezTo>
                      <a:pt x="201" y="478"/>
                      <a:pt x="193" y="476"/>
                      <a:pt x="186" y="476"/>
                    </a:cubicBezTo>
                    <a:cubicBezTo>
                      <a:pt x="178" y="476"/>
                      <a:pt x="170" y="478"/>
                      <a:pt x="164" y="4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71">
                <a:extLst>
                  <a:ext uri="{FF2B5EF4-FFF2-40B4-BE49-F238E27FC236}">
                    <a16:creationId xmlns="" xmlns:a16="http://schemas.microsoft.com/office/drawing/2014/main" id="{29DE5D28-FF86-4A29-A9B9-81D93D156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068" y="1694903"/>
                <a:ext cx="869185" cy="373341"/>
              </a:xfrm>
              <a:custGeom>
                <a:avLst/>
                <a:gdLst/>
                <a:ahLst/>
                <a:cxnLst>
                  <a:cxn ang="0">
                    <a:pos x="370" y="33"/>
                  </a:cxn>
                  <a:cxn ang="0">
                    <a:pos x="185" y="0"/>
                  </a:cxn>
                  <a:cxn ang="0">
                    <a:pos x="0" y="33"/>
                  </a:cxn>
                  <a:cxn ang="0">
                    <a:pos x="16" y="159"/>
                  </a:cxn>
                  <a:cxn ang="0">
                    <a:pos x="185" y="132"/>
                  </a:cxn>
                  <a:cxn ang="0">
                    <a:pos x="353" y="159"/>
                  </a:cxn>
                  <a:cxn ang="0">
                    <a:pos x="370" y="33"/>
                  </a:cxn>
                </a:cxnLst>
                <a:rect l="0" t="0" r="r" b="b"/>
                <a:pathLst>
                  <a:path w="370" h="159">
                    <a:moveTo>
                      <a:pt x="370" y="33"/>
                    </a:moveTo>
                    <a:cubicBezTo>
                      <a:pt x="316" y="12"/>
                      <a:pt x="251" y="0"/>
                      <a:pt x="185" y="0"/>
                    </a:cubicBezTo>
                    <a:cubicBezTo>
                      <a:pt x="119" y="0"/>
                      <a:pt x="53" y="12"/>
                      <a:pt x="0" y="33"/>
                    </a:cubicBezTo>
                    <a:cubicBezTo>
                      <a:pt x="7" y="74"/>
                      <a:pt x="13" y="117"/>
                      <a:pt x="16" y="159"/>
                    </a:cubicBezTo>
                    <a:cubicBezTo>
                      <a:pt x="66" y="142"/>
                      <a:pt x="125" y="132"/>
                      <a:pt x="185" y="132"/>
                    </a:cubicBezTo>
                    <a:cubicBezTo>
                      <a:pt x="244" y="132"/>
                      <a:pt x="303" y="142"/>
                      <a:pt x="353" y="159"/>
                    </a:cubicBezTo>
                    <a:cubicBezTo>
                      <a:pt x="356" y="117"/>
                      <a:pt x="362" y="74"/>
                      <a:pt x="370" y="3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Freeform: Shape 72">
              <a:extLst>
                <a:ext uri="{FF2B5EF4-FFF2-40B4-BE49-F238E27FC236}">
                  <a16:creationId xmlns="" xmlns:a16="http://schemas.microsoft.com/office/drawing/2014/main" id="{2F29E73F-01B5-4A16-A80B-D6035CC4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360" y="2576826"/>
              <a:ext cx="576499" cy="661051"/>
            </a:xfrm>
            <a:custGeom>
              <a:avLst/>
              <a:gdLst/>
              <a:ahLst/>
              <a:cxnLst>
                <a:cxn ang="0">
                  <a:pos x="74" y="51"/>
                </a:cxn>
                <a:cxn ang="0">
                  <a:pos x="67" y="47"/>
                </a:cxn>
                <a:cxn ang="0">
                  <a:pos x="66" y="39"/>
                </a:cxn>
                <a:cxn ang="0">
                  <a:pos x="69" y="33"/>
                </a:cxn>
                <a:cxn ang="0">
                  <a:pos x="71" y="24"/>
                </a:cxn>
                <a:cxn ang="0">
                  <a:pos x="47" y="0"/>
                </a:cxn>
                <a:cxn ang="0">
                  <a:pos x="23" y="24"/>
                </a:cxn>
                <a:cxn ang="0">
                  <a:pos x="25" y="34"/>
                </a:cxn>
                <a:cxn ang="0">
                  <a:pos x="28" y="39"/>
                </a:cxn>
                <a:cxn ang="0">
                  <a:pos x="26" y="47"/>
                </a:cxn>
                <a:cxn ang="0">
                  <a:pos x="18" y="52"/>
                </a:cxn>
                <a:cxn ang="0">
                  <a:pos x="0" y="88"/>
                </a:cxn>
                <a:cxn ang="0">
                  <a:pos x="93" y="88"/>
                </a:cxn>
                <a:cxn ang="0">
                  <a:pos x="74" y="51"/>
                </a:cxn>
                <a:cxn ang="0">
                  <a:pos x="57" y="91"/>
                </a:cxn>
                <a:cxn ang="0">
                  <a:pos x="51" y="96"/>
                </a:cxn>
                <a:cxn ang="0">
                  <a:pos x="48" y="98"/>
                </a:cxn>
                <a:cxn ang="0">
                  <a:pos x="45" y="98"/>
                </a:cxn>
                <a:cxn ang="0">
                  <a:pos x="42" y="96"/>
                </a:cxn>
                <a:cxn ang="0">
                  <a:pos x="36" y="91"/>
                </a:cxn>
                <a:cxn ang="0">
                  <a:pos x="33" y="84"/>
                </a:cxn>
                <a:cxn ang="0">
                  <a:pos x="36" y="77"/>
                </a:cxn>
                <a:cxn ang="0">
                  <a:pos x="39" y="69"/>
                </a:cxn>
                <a:cxn ang="0">
                  <a:pos x="42" y="62"/>
                </a:cxn>
                <a:cxn ang="0">
                  <a:pos x="44" y="57"/>
                </a:cxn>
                <a:cxn ang="0">
                  <a:pos x="42" y="56"/>
                </a:cxn>
                <a:cxn ang="0">
                  <a:pos x="36" y="51"/>
                </a:cxn>
                <a:cxn ang="0">
                  <a:pos x="47" y="47"/>
                </a:cxn>
                <a:cxn ang="0">
                  <a:pos x="57" y="51"/>
                </a:cxn>
                <a:cxn ang="0">
                  <a:pos x="51" y="56"/>
                </a:cxn>
                <a:cxn ang="0">
                  <a:pos x="49" y="57"/>
                </a:cxn>
                <a:cxn ang="0">
                  <a:pos x="51" y="62"/>
                </a:cxn>
                <a:cxn ang="0">
                  <a:pos x="54" y="69"/>
                </a:cxn>
                <a:cxn ang="0">
                  <a:pos x="57" y="77"/>
                </a:cxn>
                <a:cxn ang="0">
                  <a:pos x="60" y="84"/>
                </a:cxn>
                <a:cxn ang="0">
                  <a:pos x="57" y="91"/>
                </a:cxn>
              </a:cxnLst>
              <a:rect l="0" t="0" r="r" b="b"/>
              <a:pathLst>
                <a:path w="93" h="107">
                  <a:moveTo>
                    <a:pt x="74" y="51"/>
                  </a:moveTo>
                  <a:cubicBezTo>
                    <a:pt x="70" y="48"/>
                    <a:pt x="67" y="47"/>
                    <a:pt x="67" y="47"/>
                  </a:cubicBezTo>
                  <a:cubicBezTo>
                    <a:pt x="63" y="45"/>
                    <a:pt x="63" y="42"/>
                    <a:pt x="66" y="39"/>
                  </a:cubicBezTo>
                  <a:cubicBezTo>
                    <a:pt x="66" y="39"/>
                    <a:pt x="67" y="38"/>
                    <a:pt x="69" y="33"/>
                  </a:cubicBezTo>
                  <a:cubicBezTo>
                    <a:pt x="70" y="30"/>
                    <a:pt x="71" y="27"/>
                    <a:pt x="71" y="24"/>
                  </a:cubicBezTo>
                  <a:cubicBezTo>
                    <a:pt x="71" y="11"/>
                    <a:pt x="60" y="0"/>
                    <a:pt x="47" y="0"/>
                  </a:cubicBezTo>
                  <a:cubicBezTo>
                    <a:pt x="34" y="0"/>
                    <a:pt x="23" y="11"/>
                    <a:pt x="23" y="24"/>
                  </a:cubicBezTo>
                  <a:cubicBezTo>
                    <a:pt x="23" y="28"/>
                    <a:pt x="24" y="31"/>
                    <a:pt x="25" y="34"/>
                  </a:cubicBezTo>
                  <a:cubicBezTo>
                    <a:pt x="27" y="38"/>
                    <a:pt x="28" y="39"/>
                    <a:pt x="28" y="39"/>
                  </a:cubicBezTo>
                  <a:cubicBezTo>
                    <a:pt x="31" y="42"/>
                    <a:pt x="30" y="45"/>
                    <a:pt x="26" y="47"/>
                  </a:cubicBezTo>
                  <a:cubicBezTo>
                    <a:pt x="26" y="47"/>
                    <a:pt x="23" y="48"/>
                    <a:pt x="18" y="52"/>
                  </a:cubicBezTo>
                  <a:cubicBezTo>
                    <a:pt x="7" y="60"/>
                    <a:pt x="0" y="73"/>
                    <a:pt x="0" y="88"/>
                  </a:cubicBezTo>
                  <a:cubicBezTo>
                    <a:pt x="0" y="106"/>
                    <a:pt x="93" y="107"/>
                    <a:pt x="93" y="88"/>
                  </a:cubicBezTo>
                  <a:cubicBezTo>
                    <a:pt x="93" y="73"/>
                    <a:pt x="86" y="60"/>
                    <a:pt x="74" y="51"/>
                  </a:cubicBezTo>
                  <a:close/>
                  <a:moveTo>
                    <a:pt x="57" y="91"/>
                  </a:moveTo>
                  <a:cubicBezTo>
                    <a:pt x="55" y="93"/>
                    <a:pt x="53" y="95"/>
                    <a:pt x="51" y="96"/>
                  </a:cubicBezTo>
                  <a:cubicBezTo>
                    <a:pt x="49" y="97"/>
                    <a:pt x="48" y="98"/>
                    <a:pt x="48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4" y="97"/>
                    <a:pt x="42" y="96"/>
                  </a:cubicBezTo>
                  <a:cubicBezTo>
                    <a:pt x="40" y="95"/>
                    <a:pt x="38" y="93"/>
                    <a:pt x="36" y="91"/>
                  </a:cubicBezTo>
                  <a:cubicBezTo>
                    <a:pt x="35" y="89"/>
                    <a:pt x="33" y="87"/>
                    <a:pt x="33" y="84"/>
                  </a:cubicBezTo>
                  <a:cubicBezTo>
                    <a:pt x="34" y="82"/>
                    <a:pt x="36" y="79"/>
                    <a:pt x="36" y="77"/>
                  </a:cubicBezTo>
                  <a:cubicBezTo>
                    <a:pt x="37" y="74"/>
                    <a:pt x="38" y="71"/>
                    <a:pt x="39" y="69"/>
                  </a:cubicBezTo>
                  <a:cubicBezTo>
                    <a:pt x="40" y="66"/>
                    <a:pt x="41" y="64"/>
                    <a:pt x="42" y="62"/>
                  </a:cubicBezTo>
                  <a:cubicBezTo>
                    <a:pt x="43" y="60"/>
                    <a:pt x="44" y="58"/>
                    <a:pt x="44" y="57"/>
                  </a:cubicBezTo>
                  <a:cubicBezTo>
                    <a:pt x="44" y="57"/>
                    <a:pt x="43" y="56"/>
                    <a:pt x="42" y="56"/>
                  </a:cubicBezTo>
                  <a:cubicBezTo>
                    <a:pt x="40" y="55"/>
                    <a:pt x="38" y="53"/>
                    <a:pt x="36" y="51"/>
                  </a:cubicBezTo>
                  <a:cubicBezTo>
                    <a:pt x="35" y="50"/>
                    <a:pt x="42" y="47"/>
                    <a:pt x="47" y="47"/>
                  </a:cubicBezTo>
                  <a:cubicBezTo>
                    <a:pt x="51" y="47"/>
                    <a:pt x="58" y="50"/>
                    <a:pt x="57" y="51"/>
                  </a:cubicBezTo>
                  <a:cubicBezTo>
                    <a:pt x="55" y="53"/>
                    <a:pt x="53" y="55"/>
                    <a:pt x="51" y="56"/>
                  </a:cubicBezTo>
                  <a:cubicBezTo>
                    <a:pt x="50" y="56"/>
                    <a:pt x="50" y="57"/>
                    <a:pt x="49" y="57"/>
                  </a:cubicBezTo>
                  <a:cubicBezTo>
                    <a:pt x="50" y="58"/>
                    <a:pt x="50" y="60"/>
                    <a:pt x="51" y="62"/>
                  </a:cubicBezTo>
                  <a:cubicBezTo>
                    <a:pt x="52" y="64"/>
                    <a:pt x="53" y="66"/>
                    <a:pt x="54" y="69"/>
                  </a:cubicBezTo>
                  <a:cubicBezTo>
                    <a:pt x="55" y="71"/>
                    <a:pt x="56" y="74"/>
                    <a:pt x="57" y="77"/>
                  </a:cubicBezTo>
                  <a:cubicBezTo>
                    <a:pt x="58" y="79"/>
                    <a:pt x="60" y="82"/>
                    <a:pt x="60" y="84"/>
                  </a:cubicBezTo>
                  <a:cubicBezTo>
                    <a:pt x="60" y="87"/>
                    <a:pt x="59" y="89"/>
                    <a:pt x="57" y="9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73">
              <a:extLst>
                <a:ext uri="{FF2B5EF4-FFF2-40B4-BE49-F238E27FC236}">
                  <a16:creationId xmlns="" xmlns:a16="http://schemas.microsoft.com/office/drawing/2014/main" id="{87B97708-9D7F-47B7-85F1-3A739DDF5C14}"/>
                </a:ext>
              </a:extLst>
            </p:cNvPr>
            <p:cNvGrpSpPr/>
            <p:nvPr/>
          </p:nvGrpSpPr>
          <p:grpSpPr>
            <a:xfrm>
              <a:off x="4379354" y="2554465"/>
              <a:ext cx="621643" cy="705776"/>
              <a:chOff x="5619750" y="1314451"/>
              <a:chExt cx="211138" cy="239713"/>
            </a:xfrm>
            <a:solidFill>
              <a:schemeClr val="bg1"/>
            </a:solidFill>
          </p:grpSpPr>
          <p:sp>
            <p:nvSpPr>
              <p:cNvPr id="43" name="Freeform: Shape 74">
                <a:extLst>
                  <a:ext uri="{FF2B5EF4-FFF2-40B4-BE49-F238E27FC236}">
                    <a16:creationId xmlns="" xmlns:a16="http://schemas.microsoft.com/office/drawing/2014/main" id="{CC79B239-60E2-410E-89AA-6E3C59DD92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50" y="1314451"/>
                <a:ext cx="211138" cy="239713"/>
              </a:xfrm>
              <a:custGeom>
                <a:avLst/>
                <a:gdLst/>
                <a:ahLst/>
                <a:cxnLst>
                  <a:cxn ang="0">
                    <a:pos x="49" y="15"/>
                  </a:cxn>
                  <a:cxn ang="0">
                    <a:pos x="41" y="9"/>
                  </a:cxn>
                  <a:cxn ang="0">
                    <a:pos x="33" y="15"/>
                  </a:cxn>
                  <a:cxn ang="0">
                    <a:pos x="4" y="39"/>
                  </a:cxn>
                  <a:cxn ang="0">
                    <a:pos x="32" y="91"/>
                  </a:cxn>
                  <a:cxn ang="0">
                    <a:pos x="51" y="90"/>
                  </a:cxn>
                  <a:cxn ang="0">
                    <a:pos x="79" y="39"/>
                  </a:cxn>
                  <a:cxn ang="0">
                    <a:pos x="49" y="15"/>
                  </a:cxn>
                  <a:cxn ang="0">
                    <a:pos x="69" y="42"/>
                  </a:cxn>
                  <a:cxn ang="0">
                    <a:pos x="49" y="80"/>
                  </a:cxn>
                  <a:cxn ang="0">
                    <a:pos x="34" y="80"/>
                  </a:cxn>
                  <a:cxn ang="0">
                    <a:pos x="13" y="42"/>
                  </a:cxn>
                  <a:cxn ang="0">
                    <a:pos x="35" y="24"/>
                  </a:cxn>
                  <a:cxn ang="0">
                    <a:pos x="41" y="20"/>
                  </a:cxn>
                  <a:cxn ang="0">
                    <a:pos x="47" y="24"/>
                  </a:cxn>
                  <a:cxn ang="0">
                    <a:pos x="69" y="42"/>
                  </a:cxn>
                </a:cxnLst>
                <a:rect l="0" t="0" r="r" b="b"/>
                <a:pathLst>
                  <a:path w="82" h="94">
                    <a:moveTo>
                      <a:pt x="49" y="15"/>
                    </a:moveTo>
                    <a:cubicBezTo>
                      <a:pt x="48" y="14"/>
                      <a:pt x="45" y="9"/>
                      <a:pt x="41" y="9"/>
                    </a:cubicBezTo>
                    <a:cubicBezTo>
                      <a:pt x="38" y="9"/>
                      <a:pt x="34" y="14"/>
                      <a:pt x="33" y="15"/>
                    </a:cubicBezTo>
                    <a:cubicBezTo>
                      <a:pt x="18" y="24"/>
                      <a:pt x="0" y="1"/>
                      <a:pt x="4" y="39"/>
                    </a:cubicBezTo>
                    <a:cubicBezTo>
                      <a:pt x="6" y="69"/>
                      <a:pt x="22" y="84"/>
                      <a:pt x="32" y="91"/>
                    </a:cubicBezTo>
                    <a:cubicBezTo>
                      <a:pt x="37" y="94"/>
                      <a:pt x="46" y="94"/>
                      <a:pt x="51" y="90"/>
                    </a:cubicBezTo>
                    <a:cubicBezTo>
                      <a:pt x="61" y="84"/>
                      <a:pt x="77" y="69"/>
                      <a:pt x="79" y="39"/>
                    </a:cubicBezTo>
                    <a:cubicBezTo>
                      <a:pt x="82" y="0"/>
                      <a:pt x="65" y="24"/>
                      <a:pt x="49" y="15"/>
                    </a:cubicBezTo>
                    <a:close/>
                    <a:moveTo>
                      <a:pt x="69" y="42"/>
                    </a:moveTo>
                    <a:cubicBezTo>
                      <a:pt x="68" y="64"/>
                      <a:pt x="56" y="75"/>
                      <a:pt x="49" y="80"/>
                    </a:cubicBezTo>
                    <a:cubicBezTo>
                      <a:pt x="44" y="83"/>
                      <a:pt x="38" y="83"/>
                      <a:pt x="34" y="80"/>
                    </a:cubicBezTo>
                    <a:cubicBezTo>
                      <a:pt x="27" y="75"/>
                      <a:pt x="15" y="64"/>
                      <a:pt x="13" y="42"/>
                    </a:cubicBezTo>
                    <a:cubicBezTo>
                      <a:pt x="11" y="14"/>
                      <a:pt x="24" y="31"/>
                      <a:pt x="35" y="24"/>
                    </a:cubicBezTo>
                    <a:cubicBezTo>
                      <a:pt x="36" y="24"/>
                      <a:pt x="39" y="20"/>
                      <a:pt x="41" y="20"/>
                    </a:cubicBezTo>
                    <a:cubicBezTo>
                      <a:pt x="44" y="19"/>
                      <a:pt x="46" y="23"/>
                      <a:pt x="47" y="24"/>
                    </a:cubicBezTo>
                    <a:cubicBezTo>
                      <a:pt x="59" y="31"/>
                      <a:pt x="72" y="13"/>
                      <a:pt x="69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75">
                <a:extLst>
                  <a:ext uri="{FF2B5EF4-FFF2-40B4-BE49-F238E27FC236}">
                    <a16:creationId xmlns="" xmlns:a16="http://schemas.microsoft.com/office/drawing/2014/main" id="{E34637DF-7A6E-458A-8EE2-CA117B563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3725" y="1381126"/>
                <a:ext cx="100013" cy="85725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20" y="4"/>
                  </a:cxn>
                  <a:cxn ang="0">
                    <a:pos x="16" y="7"/>
                  </a:cxn>
                  <a:cxn ang="0">
                    <a:pos x="2" y="19"/>
                  </a:cxn>
                  <a:cxn ang="0">
                    <a:pos x="6" y="34"/>
                  </a:cxn>
                  <a:cxn ang="0">
                    <a:pos x="39" y="11"/>
                  </a:cxn>
                  <a:cxn ang="0">
                    <a:pos x="24" y="7"/>
                  </a:cxn>
                </a:cxnLst>
                <a:rect l="0" t="0" r="r" b="b"/>
                <a:pathLst>
                  <a:path w="39" h="34">
                    <a:moveTo>
                      <a:pt x="24" y="7"/>
                    </a:moveTo>
                    <a:cubicBezTo>
                      <a:pt x="24" y="7"/>
                      <a:pt x="22" y="4"/>
                      <a:pt x="20" y="4"/>
                    </a:cubicBezTo>
                    <a:cubicBezTo>
                      <a:pt x="19" y="4"/>
                      <a:pt x="17" y="7"/>
                      <a:pt x="16" y="7"/>
                    </a:cubicBezTo>
                    <a:cubicBezTo>
                      <a:pt x="9" y="12"/>
                      <a:pt x="0" y="0"/>
                      <a:pt x="2" y="19"/>
                    </a:cubicBezTo>
                    <a:cubicBezTo>
                      <a:pt x="3" y="25"/>
                      <a:pt x="4" y="30"/>
                      <a:pt x="6" y="34"/>
                    </a:cubicBezTo>
                    <a:cubicBezTo>
                      <a:pt x="18" y="27"/>
                      <a:pt x="29" y="20"/>
                      <a:pt x="39" y="11"/>
                    </a:cubicBezTo>
                    <a:cubicBezTo>
                      <a:pt x="37" y="4"/>
                      <a:pt x="30" y="11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76">
                <a:extLst>
                  <a:ext uri="{FF2B5EF4-FFF2-40B4-BE49-F238E27FC236}">
                    <a16:creationId xmlns="" xmlns:a16="http://schemas.microsoft.com/office/drawing/2014/main" id="{474CC941-B317-4CAC-8CC6-85A845380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5" y="1441451"/>
                <a:ext cx="66675" cy="57150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13" y="20"/>
                  </a:cxn>
                  <a:cxn ang="0">
                    <a:pos x="26" y="0"/>
                  </a:cxn>
                  <a:cxn ang="0">
                    <a:pos x="0" y="18"/>
                  </a:cxn>
                  <a:cxn ang="0">
                    <a:pos x="4" y="20"/>
                  </a:cxn>
                </a:cxnLst>
                <a:rect l="0" t="0" r="r" b="b"/>
                <a:pathLst>
                  <a:path w="26" h="22">
                    <a:moveTo>
                      <a:pt x="4" y="20"/>
                    </a:moveTo>
                    <a:cubicBezTo>
                      <a:pt x="6" y="22"/>
                      <a:pt x="10" y="22"/>
                      <a:pt x="13" y="20"/>
                    </a:cubicBezTo>
                    <a:cubicBezTo>
                      <a:pt x="18" y="17"/>
                      <a:pt x="24" y="11"/>
                      <a:pt x="26" y="0"/>
                    </a:cubicBezTo>
                    <a:cubicBezTo>
                      <a:pt x="18" y="6"/>
                      <a:pt x="9" y="12"/>
                      <a:pt x="0" y="18"/>
                    </a:cubicBezTo>
                    <a:cubicBezTo>
                      <a:pt x="2" y="19"/>
                      <a:pt x="3" y="19"/>
                      <a:pt x="4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77">
              <a:extLst>
                <a:ext uri="{FF2B5EF4-FFF2-40B4-BE49-F238E27FC236}">
                  <a16:creationId xmlns="" xmlns:a16="http://schemas.microsoft.com/office/drawing/2014/main" id="{277A2289-32B8-4BB4-BFAD-D3C3423254A0}"/>
                </a:ext>
              </a:extLst>
            </p:cNvPr>
            <p:cNvGrpSpPr/>
            <p:nvPr/>
          </p:nvGrpSpPr>
          <p:grpSpPr>
            <a:xfrm>
              <a:off x="9700061" y="2591055"/>
              <a:ext cx="719598" cy="632575"/>
              <a:chOff x="1539875" y="2044700"/>
              <a:chExt cx="341313" cy="300038"/>
            </a:xfrm>
            <a:solidFill>
              <a:schemeClr val="bg1"/>
            </a:solidFill>
          </p:grpSpPr>
          <p:sp>
            <p:nvSpPr>
              <p:cNvPr id="34" name="Freeform: Shape 78">
                <a:extLst>
                  <a:ext uri="{FF2B5EF4-FFF2-40B4-BE49-F238E27FC236}">
                    <a16:creationId xmlns="" xmlns:a16="http://schemas.microsoft.com/office/drawing/2014/main" id="{0BAA62C4-2488-4DB3-A3A2-3D5857160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875" y="2078038"/>
                <a:ext cx="341313" cy="209550"/>
              </a:xfrm>
              <a:custGeom>
                <a:avLst/>
                <a:gdLst/>
                <a:ahLst/>
                <a:cxnLst>
                  <a:cxn ang="0">
                    <a:pos x="124" y="38"/>
                  </a:cxn>
                  <a:cxn ang="0">
                    <a:pos x="124" y="37"/>
                  </a:cxn>
                  <a:cxn ang="0">
                    <a:pos x="123" y="36"/>
                  </a:cxn>
                  <a:cxn ang="0">
                    <a:pos x="122" y="35"/>
                  </a:cxn>
                  <a:cxn ang="0">
                    <a:pos x="121" y="34"/>
                  </a:cxn>
                  <a:cxn ang="0">
                    <a:pos x="120" y="33"/>
                  </a:cxn>
                  <a:cxn ang="0">
                    <a:pos x="119" y="33"/>
                  </a:cxn>
                  <a:cxn ang="0">
                    <a:pos x="118" y="32"/>
                  </a:cxn>
                  <a:cxn ang="0">
                    <a:pos x="117" y="32"/>
                  </a:cxn>
                  <a:cxn ang="0">
                    <a:pos x="43" y="32"/>
                  </a:cxn>
                  <a:cxn ang="0">
                    <a:pos x="40" y="25"/>
                  </a:cxn>
                  <a:cxn ang="0">
                    <a:pos x="34" y="4"/>
                  </a:cxn>
                  <a:cxn ang="0">
                    <a:pos x="33" y="4"/>
                  </a:cxn>
                  <a:cxn ang="0">
                    <a:pos x="33" y="2"/>
                  </a:cxn>
                  <a:cxn ang="0">
                    <a:pos x="32" y="1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3"/>
                  </a:cxn>
                  <a:cxn ang="0">
                    <a:pos x="8" y="14"/>
                  </a:cxn>
                  <a:cxn ang="0">
                    <a:pos x="22" y="15"/>
                  </a:cxn>
                  <a:cxn ang="0">
                    <a:pos x="38" y="65"/>
                  </a:cxn>
                  <a:cxn ang="0">
                    <a:pos x="40" y="71"/>
                  </a:cxn>
                  <a:cxn ang="0">
                    <a:pos x="41" y="72"/>
                  </a:cxn>
                  <a:cxn ang="0">
                    <a:pos x="42" y="73"/>
                  </a:cxn>
                  <a:cxn ang="0">
                    <a:pos x="43" y="74"/>
                  </a:cxn>
                  <a:cxn ang="0">
                    <a:pos x="44" y="75"/>
                  </a:cxn>
                  <a:cxn ang="0">
                    <a:pos x="45" y="75"/>
                  </a:cxn>
                  <a:cxn ang="0">
                    <a:pos x="47" y="76"/>
                  </a:cxn>
                  <a:cxn ang="0">
                    <a:pos x="52" y="76"/>
                  </a:cxn>
                  <a:cxn ang="0">
                    <a:pos x="113" y="76"/>
                  </a:cxn>
                  <a:cxn ang="0">
                    <a:pos x="114" y="75"/>
                  </a:cxn>
                  <a:cxn ang="0">
                    <a:pos x="116" y="75"/>
                  </a:cxn>
                  <a:cxn ang="0">
                    <a:pos x="117" y="74"/>
                  </a:cxn>
                  <a:cxn ang="0">
                    <a:pos x="118" y="74"/>
                  </a:cxn>
                  <a:cxn ang="0">
                    <a:pos x="119" y="73"/>
                  </a:cxn>
                  <a:cxn ang="0">
                    <a:pos x="119" y="72"/>
                  </a:cxn>
                  <a:cxn ang="0">
                    <a:pos x="120" y="70"/>
                  </a:cxn>
                  <a:cxn ang="0">
                    <a:pos x="120" y="70"/>
                  </a:cxn>
                  <a:cxn ang="0">
                    <a:pos x="123" y="46"/>
                  </a:cxn>
                  <a:cxn ang="0">
                    <a:pos x="124" y="40"/>
                  </a:cxn>
                  <a:cxn ang="0">
                    <a:pos x="124" y="39"/>
                  </a:cxn>
                  <a:cxn ang="0">
                    <a:pos x="107" y="60"/>
                  </a:cxn>
                  <a:cxn ang="0">
                    <a:pos x="53" y="62"/>
                  </a:cxn>
                  <a:cxn ang="0">
                    <a:pos x="49" y="54"/>
                  </a:cxn>
                  <a:cxn ang="0">
                    <a:pos x="48" y="46"/>
                  </a:cxn>
                  <a:cxn ang="0">
                    <a:pos x="109" y="48"/>
                  </a:cxn>
                </a:cxnLst>
                <a:rect l="0" t="0" r="r" b="b"/>
                <a:pathLst>
                  <a:path w="124" h="76">
                    <a:moveTo>
                      <a:pt x="124" y="39"/>
                    </a:moveTo>
                    <a:cubicBezTo>
                      <a:pt x="124" y="39"/>
                      <a:pt x="124" y="38"/>
                      <a:pt x="124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4" y="37"/>
                      <a:pt x="124" y="37"/>
                      <a:pt x="124" y="37"/>
                    </a:cubicBezTo>
                    <a:cubicBezTo>
                      <a:pt x="124" y="37"/>
                      <a:pt x="123" y="36"/>
                      <a:pt x="123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3" y="35"/>
                      <a:pt x="122" y="35"/>
                      <a:pt x="122" y="35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1" y="34"/>
                    </a:cubicBezTo>
                    <a:cubicBezTo>
                      <a:pt x="121" y="34"/>
                      <a:pt x="121" y="33"/>
                      <a:pt x="121" y="33"/>
                    </a:cubicBezTo>
                    <a:cubicBezTo>
                      <a:pt x="121" y="33"/>
                      <a:pt x="120" y="33"/>
                      <a:pt x="120" y="33"/>
                    </a:cubicBezTo>
                    <a:cubicBezTo>
                      <a:pt x="120" y="33"/>
                      <a:pt x="120" y="33"/>
                      <a:pt x="120" y="33"/>
                    </a:cubicBezTo>
                    <a:cubicBezTo>
                      <a:pt x="119" y="33"/>
                      <a:pt x="119" y="33"/>
                      <a:pt x="119" y="33"/>
                    </a:cubicBezTo>
                    <a:cubicBezTo>
                      <a:pt x="119" y="32"/>
                      <a:pt x="119" y="32"/>
                      <a:pt x="118" y="32"/>
                    </a:cubicBezTo>
                    <a:cubicBezTo>
                      <a:pt x="118" y="32"/>
                      <a:pt x="118" y="32"/>
                      <a:pt x="118" y="32"/>
                    </a:cubicBezTo>
                    <a:cubicBezTo>
                      <a:pt x="118" y="32"/>
                      <a:pt x="118" y="32"/>
                      <a:pt x="118" y="32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2"/>
                      <a:pt x="115" y="32"/>
                      <a:pt x="112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2"/>
                      <a:pt x="42" y="32"/>
                      <a:pt x="42" y="31"/>
                    </a:cubicBezTo>
                    <a:cubicBezTo>
                      <a:pt x="42" y="31"/>
                      <a:pt x="41" y="28"/>
                      <a:pt x="40" y="2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7"/>
                      <a:pt x="34" y="4"/>
                      <a:pt x="34" y="4"/>
                    </a:cubicBezTo>
                    <a:cubicBezTo>
                      <a:pt x="34" y="4"/>
                      <a:pt x="34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0" y="1"/>
                      <a:pt x="30" y="0"/>
                      <a:pt x="30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5" y="0"/>
                      <a:pt x="2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2"/>
                      <a:pt x="1" y="3"/>
                      <a:pt x="0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2"/>
                      <a:pt x="3" y="12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2" y="14"/>
                      <a:pt x="22" y="15"/>
                    </a:cubicBezTo>
                    <a:cubicBezTo>
                      <a:pt x="23" y="15"/>
                      <a:pt x="23" y="18"/>
                      <a:pt x="24" y="21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8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1" y="72"/>
                      <a:pt x="41" y="73"/>
                    </a:cubicBezTo>
                    <a:cubicBezTo>
                      <a:pt x="41" y="73"/>
                      <a:pt x="41" y="73"/>
                      <a:pt x="42" y="73"/>
                    </a:cubicBezTo>
                    <a:cubicBezTo>
                      <a:pt x="42" y="73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5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6" y="75"/>
                      <a:pt x="46" y="76"/>
                      <a:pt x="47" y="76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47" y="76"/>
                      <a:pt x="49" y="76"/>
                      <a:pt x="52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4" y="75"/>
                      <a:pt x="114" y="75"/>
                    </a:cubicBezTo>
                    <a:cubicBezTo>
                      <a:pt x="114" y="75"/>
                      <a:pt x="115" y="75"/>
                      <a:pt x="115" y="75"/>
                    </a:cubicBezTo>
                    <a:cubicBezTo>
                      <a:pt x="115" y="75"/>
                      <a:pt x="115" y="75"/>
                      <a:pt x="116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75"/>
                      <a:pt x="116" y="75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8" y="74"/>
                    </a:cubicBezTo>
                    <a:cubicBezTo>
                      <a:pt x="118" y="74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9" y="73"/>
                    </a:cubicBezTo>
                    <a:cubicBezTo>
                      <a:pt x="119" y="73"/>
                      <a:pt x="119" y="72"/>
                      <a:pt x="119" y="72"/>
                    </a:cubicBezTo>
                    <a:cubicBezTo>
                      <a:pt x="119" y="72"/>
                      <a:pt x="119" y="72"/>
                      <a:pt x="119" y="72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20" y="71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67"/>
                      <a:pt x="121" y="64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4" y="43"/>
                      <a:pt x="124" y="40"/>
                      <a:pt x="124" y="40"/>
                    </a:cubicBezTo>
                    <a:cubicBezTo>
                      <a:pt x="124" y="40"/>
                      <a:pt x="124" y="40"/>
                      <a:pt x="124" y="40"/>
                    </a:cubicBezTo>
                    <a:cubicBezTo>
                      <a:pt x="124" y="39"/>
                      <a:pt x="124" y="39"/>
                      <a:pt x="124" y="39"/>
                    </a:cubicBezTo>
                    <a:cubicBezTo>
                      <a:pt x="124" y="39"/>
                      <a:pt x="124" y="39"/>
                      <a:pt x="124" y="39"/>
                    </a:cubicBezTo>
                    <a:close/>
                    <a:moveTo>
                      <a:pt x="108" y="54"/>
                    </a:moveTo>
                    <a:cubicBezTo>
                      <a:pt x="108" y="57"/>
                      <a:pt x="107" y="60"/>
                      <a:pt x="107" y="60"/>
                    </a:cubicBezTo>
                    <a:cubicBezTo>
                      <a:pt x="107" y="61"/>
                      <a:pt x="106" y="62"/>
                      <a:pt x="105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2" y="62"/>
                      <a:pt x="51" y="61"/>
                      <a:pt x="51" y="60"/>
                    </a:cubicBezTo>
                    <a:cubicBezTo>
                      <a:pt x="51" y="59"/>
                      <a:pt x="50" y="57"/>
                      <a:pt x="49" y="54"/>
                    </a:cubicBezTo>
                    <a:cubicBezTo>
                      <a:pt x="48" y="51"/>
                      <a:pt x="47" y="48"/>
                      <a:pt x="47" y="47"/>
                    </a:cubicBezTo>
                    <a:cubicBezTo>
                      <a:pt x="47" y="47"/>
                      <a:pt x="47" y="46"/>
                      <a:pt x="48" y="46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8" y="46"/>
                      <a:pt x="109" y="47"/>
                      <a:pt x="109" y="48"/>
                    </a:cubicBezTo>
                    <a:cubicBezTo>
                      <a:pt x="109" y="49"/>
                      <a:pt x="108" y="52"/>
                      <a:pt x="108" y="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79">
                <a:extLst>
                  <a:ext uri="{FF2B5EF4-FFF2-40B4-BE49-F238E27FC236}">
                    <a16:creationId xmlns="" xmlns:a16="http://schemas.microsoft.com/office/drawing/2014/main" id="{6BCF688F-FCFF-44EC-B844-06244C7BA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3700" y="2298700"/>
                <a:ext cx="47625" cy="460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80">
                <a:extLst>
                  <a:ext uri="{FF2B5EF4-FFF2-40B4-BE49-F238E27FC236}">
                    <a16:creationId xmlns="" xmlns:a16="http://schemas.microsoft.com/office/drawing/2014/main" id="{D81FD8F7-5080-4886-AAE9-C99AB2FF1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988" y="2298700"/>
                <a:ext cx="46038" cy="460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81">
                <a:extLst>
                  <a:ext uri="{FF2B5EF4-FFF2-40B4-BE49-F238E27FC236}">
                    <a16:creationId xmlns="" xmlns:a16="http://schemas.microsoft.com/office/drawing/2014/main" id="{E92B6AA3-54C9-430E-98A1-96B2A2A41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8313" y="2055813"/>
                <a:ext cx="98425" cy="76200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5" y="27"/>
                  </a:cxn>
                  <a:cxn ang="0">
                    <a:pos x="32" y="24"/>
                  </a:cxn>
                  <a:cxn ang="0">
                    <a:pos x="35" y="19"/>
                  </a:cxn>
                  <a:cxn ang="0">
                    <a:pos x="32" y="11"/>
                  </a:cxn>
                  <a:cxn ang="0">
                    <a:pos x="12" y="1"/>
                  </a:cxn>
                  <a:cxn ang="0">
                    <a:pos x="4" y="4"/>
                  </a:cxn>
                  <a:cxn ang="0">
                    <a:pos x="2" y="9"/>
                  </a:cxn>
                  <a:cxn ang="0">
                    <a:pos x="4" y="17"/>
                  </a:cxn>
                </a:cxnLst>
                <a:rect l="0" t="0" r="r" b="b"/>
                <a:pathLst>
                  <a:path w="36" h="28">
                    <a:moveTo>
                      <a:pt x="4" y="17"/>
                    </a:moveTo>
                    <a:cubicBezTo>
                      <a:pt x="25" y="27"/>
                      <a:pt x="25" y="27"/>
                      <a:pt x="25" y="27"/>
                    </a:cubicBezTo>
                    <a:cubicBezTo>
                      <a:pt x="27" y="28"/>
                      <a:pt x="31" y="27"/>
                      <a:pt x="32" y="24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6" y="16"/>
                      <a:pt x="35" y="13"/>
                      <a:pt x="32" y="1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12"/>
                      <a:pt x="1" y="15"/>
                      <a:pt x="4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82">
                <a:extLst>
                  <a:ext uri="{FF2B5EF4-FFF2-40B4-BE49-F238E27FC236}">
                    <a16:creationId xmlns="" xmlns:a16="http://schemas.microsoft.com/office/drawing/2014/main" id="{6B5F58D2-D0AA-4008-BCA1-B82E6AC6A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6713" y="2044700"/>
                <a:ext cx="98425" cy="68263"/>
              </a:xfrm>
              <a:custGeom>
                <a:avLst/>
                <a:gdLst/>
                <a:ahLst/>
                <a:cxnLst>
                  <a:cxn ang="0">
                    <a:pos x="3" y="21"/>
                  </a:cxn>
                  <a:cxn ang="0">
                    <a:pos x="10" y="24"/>
                  </a:cxn>
                  <a:cxn ang="0">
                    <a:pos x="32" y="18"/>
                  </a:cxn>
                  <a:cxn ang="0">
                    <a:pos x="35" y="11"/>
                  </a:cxn>
                  <a:cxn ang="0">
                    <a:pos x="34" y="5"/>
                  </a:cxn>
                  <a:cxn ang="0">
                    <a:pos x="27" y="1"/>
                  </a:cxn>
                  <a:cxn ang="0">
                    <a:pos x="5" y="8"/>
                  </a:cxn>
                  <a:cxn ang="0">
                    <a:pos x="1" y="15"/>
                  </a:cxn>
                  <a:cxn ang="0">
                    <a:pos x="3" y="21"/>
                  </a:cxn>
                </a:cxnLst>
                <a:rect l="0" t="0" r="r" b="b"/>
                <a:pathLst>
                  <a:path w="36" h="25">
                    <a:moveTo>
                      <a:pt x="3" y="21"/>
                    </a:moveTo>
                    <a:cubicBezTo>
                      <a:pt x="3" y="24"/>
                      <a:pt x="7" y="25"/>
                      <a:pt x="10" y="24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7"/>
                      <a:pt x="36" y="14"/>
                      <a:pt x="35" y="11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2"/>
                      <a:pt x="30" y="0"/>
                      <a:pt x="27" y="1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2" y="9"/>
                      <a:pt x="0" y="12"/>
                      <a:pt x="1" y="15"/>
                    </a:cubicBezTo>
                    <a:lnTo>
                      <a:pt x="3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83">
                <a:extLst>
                  <a:ext uri="{FF2B5EF4-FFF2-40B4-BE49-F238E27FC236}">
                    <a16:creationId xmlns="" xmlns:a16="http://schemas.microsoft.com/office/drawing/2014/main" id="{1BF383E6-CBD0-4FF7-A33D-51A3A5E09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925" y="2212975"/>
                <a:ext cx="66675" cy="238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9"/>
                  </a:cxn>
                  <a:cxn ang="0">
                    <a:pos x="19" y="9"/>
                  </a:cxn>
                  <a:cxn ang="0">
                    <a:pos x="24" y="3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4" h="9">
                    <a:moveTo>
                      <a:pt x="0" y="3"/>
                    </a:moveTo>
                    <a:cubicBezTo>
                      <a:pt x="0" y="6"/>
                      <a:pt x="3" y="9"/>
                      <a:pt x="6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2" y="9"/>
                      <a:pt x="24" y="6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84">
                <a:extLst>
                  <a:ext uri="{FF2B5EF4-FFF2-40B4-BE49-F238E27FC236}">
                    <a16:creationId xmlns="" xmlns:a16="http://schemas.microsoft.com/office/drawing/2014/main" id="{F0806E6C-5C54-4E4A-98FE-4C807E7DD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0538" y="2212975"/>
                <a:ext cx="66675" cy="238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5" y="9"/>
                  </a:cxn>
                  <a:cxn ang="0">
                    <a:pos x="19" y="9"/>
                  </a:cxn>
                  <a:cxn ang="0">
                    <a:pos x="24" y="3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4" h="9">
                    <a:moveTo>
                      <a:pt x="0" y="3"/>
                    </a:moveTo>
                    <a:cubicBezTo>
                      <a:pt x="0" y="6"/>
                      <a:pt x="2" y="9"/>
                      <a:pt x="5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2" y="9"/>
                      <a:pt x="24" y="6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85">
                <a:extLst>
                  <a:ext uri="{FF2B5EF4-FFF2-40B4-BE49-F238E27FC236}">
                    <a16:creationId xmlns="" xmlns:a16="http://schemas.microsoft.com/office/drawing/2014/main" id="{AABC9704-14EE-4EB3-95B9-F0B940355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0538" y="2135188"/>
                <a:ext cx="66675" cy="2222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4" y="8"/>
                  </a:cxn>
                  <a:cxn ang="0">
                    <a:pos x="24" y="6"/>
                  </a:cxn>
                  <a:cxn ang="0">
                    <a:pos x="19" y="0"/>
                  </a:cxn>
                </a:cxnLst>
                <a:rect l="0" t="0" r="r" b="b"/>
                <a:pathLst>
                  <a:path w="24" h="8">
                    <a:moveTo>
                      <a:pt x="1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3"/>
                      <a:pt x="22" y="0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86">
                <a:extLst>
                  <a:ext uri="{FF2B5EF4-FFF2-40B4-BE49-F238E27FC236}">
                    <a16:creationId xmlns="" xmlns:a16="http://schemas.microsoft.com/office/drawing/2014/main" id="{4C07E18F-505B-4AFD-BF40-8A2980C25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925" y="2105025"/>
                <a:ext cx="66675" cy="523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19"/>
                  </a:cxn>
                  <a:cxn ang="0">
                    <a:pos x="24" y="19"/>
                  </a:cxn>
                  <a:cxn ang="0">
                    <a:pos x="24" y="6"/>
                  </a:cxn>
                  <a:cxn ang="0">
                    <a:pos x="19" y="0"/>
                  </a:cxn>
                  <a:cxn ang="0">
                    <a:pos x="6" y="0"/>
                  </a:cxn>
                  <a:cxn ang="0">
                    <a:pos x="0" y="6"/>
                  </a:cxn>
                </a:cxnLst>
                <a:rect l="0" t="0" r="r" b="b"/>
                <a:pathLst>
                  <a:path w="24" h="19">
                    <a:moveTo>
                      <a:pt x="0" y="6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3"/>
                      <a:pt x="22" y="0"/>
                      <a:pt x="1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0" name="Group 87">
              <a:extLst>
                <a:ext uri="{FF2B5EF4-FFF2-40B4-BE49-F238E27FC236}">
                  <a16:creationId xmlns="" xmlns:a16="http://schemas.microsoft.com/office/drawing/2014/main" id="{57BDD044-5F33-4B73-A0C0-0A10B168426C}"/>
                </a:ext>
              </a:extLst>
            </p:cNvPr>
            <p:cNvGrpSpPr/>
            <p:nvPr/>
          </p:nvGrpSpPr>
          <p:grpSpPr>
            <a:xfrm>
              <a:off x="7075476" y="2636249"/>
              <a:ext cx="599105" cy="542207"/>
              <a:chOff x="2720975" y="2060575"/>
              <a:chExt cx="284163" cy="257175"/>
            </a:xfrm>
            <a:solidFill>
              <a:schemeClr val="bg1"/>
            </a:solidFill>
          </p:grpSpPr>
          <p:sp>
            <p:nvSpPr>
              <p:cNvPr id="31" name="Freeform: Shape 88">
                <a:extLst>
                  <a:ext uri="{FF2B5EF4-FFF2-40B4-BE49-F238E27FC236}">
                    <a16:creationId xmlns="" xmlns:a16="http://schemas.microsoft.com/office/drawing/2014/main" id="{0595CDA9-9841-4B2B-B014-5545F9BB6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2209800"/>
                <a:ext cx="93663" cy="107950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4" y="35"/>
                  </a:cxn>
                  <a:cxn ang="0">
                    <a:pos x="5" y="36"/>
                  </a:cxn>
                  <a:cxn ang="0">
                    <a:pos x="15" y="35"/>
                  </a:cxn>
                  <a:cxn ang="0">
                    <a:pos x="34" y="13"/>
                  </a:cxn>
                  <a:cxn ang="0">
                    <a:pos x="24" y="0"/>
                  </a:cxn>
                  <a:cxn ang="0">
                    <a:pos x="3" y="25"/>
                  </a:cxn>
                  <a:cxn ang="0">
                    <a:pos x="13" y="32"/>
                  </a:cxn>
                  <a:cxn ang="0">
                    <a:pos x="7" y="33"/>
                  </a:cxn>
                  <a:cxn ang="0">
                    <a:pos x="6" y="26"/>
                  </a:cxn>
                  <a:cxn ang="0">
                    <a:pos x="13" y="25"/>
                  </a:cxn>
                  <a:cxn ang="0">
                    <a:pos x="13" y="32"/>
                  </a:cxn>
                </a:cxnLst>
                <a:rect l="0" t="0" r="r" b="b"/>
                <a:pathLst>
                  <a:path w="34" h="39">
                    <a:moveTo>
                      <a:pt x="3" y="25"/>
                    </a:moveTo>
                    <a:cubicBezTo>
                      <a:pt x="0" y="28"/>
                      <a:pt x="1" y="33"/>
                      <a:pt x="4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8" y="39"/>
                      <a:pt x="13" y="38"/>
                      <a:pt x="15" y="35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3" y="25"/>
                    </a:lnTo>
                    <a:close/>
                    <a:moveTo>
                      <a:pt x="13" y="32"/>
                    </a:moveTo>
                    <a:cubicBezTo>
                      <a:pt x="12" y="34"/>
                      <a:pt x="9" y="35"/>
                      <a:pt x="7" y="33"/>
                    </a:cubicBezTo>
                    <a:cubicBezTo>
                      <a:pt x="5" y="31"/>
                      <a:pt x="4" y="28"/>
                      <a:pt x="6" y="26"/>
                    </a:cubicBezTo>
                    <a:cubicBezTo>
                      <a:pt x="8" y="24"/>
                      <a:pt x="11" y="24"/>
                      <a:pt x="13" y="25"/>
                    </a:cubicBezTo>
                    <a:cubicBezTo>
                      <a:pt x="15" y="27"/>
                      <a:pt x="15" y="30"/>
                      <a:pt x="13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89">
                <a:extLst>
                  <a:ext uri="{FF2B5EF4-FFF2-40B4-BE49-F238E27FC236}">
                    <a16:creationId xmlns="" xmlns:a16="http://schemas.microsoft.com/office/drawing/2014/main" id="{D135B125-53A9-4E68-8E4B-C7889669F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060575"/>
                <a:ext cx="122238" cy="133350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39" y="18"/>
                  </a:cxn>
                  <a:cxn ang="0">
                    <a:pos x="34" y="24"/>
                  </a:cxn>
                  <a:cxn ang="0">
                    <a:pos x="34" y="25"/>
                  </a:cxn>
                  <a:cxn ang="0">
                    <a:pos x="32" y="26"/>
                  </a:cxn>
                  <a:cxn ang="0">
                    <a:pos x="29" y="27"/>
                  </a:cxn>
                  <a:cxn ang="0">
                    <a:pos x="24" y="27"/>
                  </a:cxn>
                  <a:cxn ang="0">
                    <a:pos x="20" y="24"/>
                  </a:cxn>
                  <a:cxn ang="0">
                    <a:pos x="17" y="20"/>
                  </a:cxn>
                  <a:cxn ang="0">
                    <a:pos x="16" y="16"/>
                  </a:cxn>
                  <a:cxn ang="0">
                    <a:pos x="17" y="13"/>
                  </a:cxn>
                  <a:cxn ang="0">
                    <a:pos x="17" y="11"/>
                  </a:cxn>
                  <a:cxn ang="0">
                    <a:pos x="18" y="10"/>
                  </a:cxn>
                  <a:cxn ang="0">
                    <a:pos x="23" y="5"/>
                  </a:cxn>
                  <a:cxn ang="0">
                    <a:pos x="19" y="1"/>
                  </a:cxn>
                  <a:cxn ang="0">
                    <a:pos x="9" y="7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4" y="23"/>
                  </a:cxn>
                  <a:cxn ang="0">
                    <a:pos x="4" y="29"/>
                  </a:cxn>
                  <a:cxn ang="0">
                    <a:pos x="0" y="35"/>
                  </a:cxn>
                  <a:cxn ang="0">
                    <a:pos x="11" y="48"/>
                  </a:cxn>
                  <a:cxn ang="0">
                    <a:pos x="18" y="41"/>
                  </a:cxn>
                  <a:cxn ang="0">
                    <a:pos x="24" y="40"/>
                  </a:cxn>
                  <a:cxn ang="0">
                    <a:pos x="25" y="40"/>
                  </a:cxn>
                  <a:cxn ang="0">
                    <a:pos x="29" y="39"/>
                  </a:cxn>
                  <a:cxn ang="0">
                    <a:pos x="39" y="33"/>
                  </a:cxn>
                  <a:cxn ang="0">
                    <a:pos x="43" y="21"/>
                  </a:cxn>
                </a:cxnLst>
                <a:rect l="0" t="0" r="r" b="b"/>
                <a:pathLst>
                  <a:path w="44" h="48">
                    <a:moveTo>
                      <a:pt x="43" y="21"/>
                    </a:moveTo>
                    <a:cubicBezTo>
                      <a:pt x="43" y="17"/>
                      <a:pt x="41" y="16"/>
                      <a:pt x="39" y="18"/>
                    </a:cubicBezTo>
                    <a:cubicBezTo>
                      <a:pt x="37" y="21"/>
                      <a:pt x="35" y="24"/>
                      <a:pt x="34" y="24"/>
                    </a:cubicBezTo>
                    <a:cubicBezTo>
                      <a:pt x="34" y="24"/>
                      <a:pt x="34" y="24"/>
                      <a:pt x="34" y="25"/>
                    </a:cubicBezTo>
                    <a:cubicBezTo>
                      <a:pt x="33" y="25"/>
                      <a:pt x="33" y="25"/>
                      <a:pt x="32" y="26"/>
                    </a:cubicBezTo>
                    <a:cubicBezTo>
                      <a:pt x="31" y="26"/>
                      <a:pt x="30" y="27"/>
                      <a:pt x="29" y="27"/>
                    </a:cubicBezTo>
                    <a:cubicBezTo>
                      <a:pt x="27" y="27"/>
                      <a:pt x="25" y="27"/>
                      <a:pt x="24" y="27"/>
                    </a:cubicBezTo>
                    <a:cubicBezTo>
                      <a:pt x="23" y="26"/>
                      <a:pt x="21" y="25"/>
                      <a:pt x="20" y="24"/>
                    </a:cubicBezTo>
                    <a:cubicBezTo>
                      <a:pt x="19" y="23"/>
                      <a:pt x="18" y="22"/>
                      <a:pt x="17" y="20"/>
                    </a:cubicBezTo>
                    <a:cubicBezTo>
                      <a:pt x="16" y="19"/>
                      <a:pt x="16" y="17"/>
                      <a:pt x="16" y="16"/>
                    </a:cubicBezTo>
                    <a:cubicBezTo>
                      <a:pt x="16" y="15"/>
                      <a:pt x="16" y="14"/>
                      <a:pt x="17" y="13"/>
                    </a:cubicBezTo>
                    <a:cubicBezTo>
                      <a:pt x="17" y="12"/>
                      <a:pt x="17" y="11"/>
                      <a:pt x="17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20" y="7"/>
                      <a:pt x="23" y="5"/>
                    </a:cubicBezTo>
                    <a:cubicBezTo>
                      <a:pt x="25" y="2"/>
                      <a:pt x="23" y="0"/>
                      <a:pt x="19" y="1"/>
                    </a:cubicBezTo>
                    <a:cubicBezTo>
                      <a:pt x="19" y="1"/>
                      <a:pt x="13" y="1"/>
                      <a:pt x="9" y="7"/>
                    </a:cubicBezTo>
                    <a:cubicBezTo>
                      <a:pt x="6" y="10"/>
                      <a:pt x="4" y="14"/>
                      <a:pt x="4" y="18"/>
                    </a:cubicBezTo>
                    <a:cubicBezTo>
                      <a:pt x="4" y="20"/>
                      <a:pt x="4" y="21"/>
                      <a:pt x="4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4" y="27"/>
                      <a:pt x="4" y="29"/>
                    </a:cubicBezTo>
                    <a:cubicBezTo>
                      <a:pt x="3" y="31"/>
                      <a:pt x="2" y="33"/>
                      <a:pt x="0" y="35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4" y="45"/>
                      <a:pt x="17" y="42"/>
                      <a:pt x="18" y="41"/>
                    </a:cubicBezTo>
                    <a:cubicBezTo>
                      <a:pt x="20" y="40"/>
                      <a:pt x="23" y="40"/>
                      <a:pt x="24" y="40"/>
                    </a:cubicBezTo>
                    <a:cubicBezTo>
                      <a:pt x="24" y="40"/>
                      <a:pt x="24" y="40"/>
                      <a:pt x="25" y="40"/>
                    </a:cubicBezTo>
                    <a:cubicBezTo>
                      <a:pt x="27" y="40"/>
                      <a:pt x="28" y="39"/>
                      <a:pt x="29" y="39"/>
                    </a:cubicBezTo>
                    <a:cubicBezTo>
                      <a:pt x="33" y="38"/>
                      <a:pt x="36" y="36"/>
                      <a:pt x="39" y="33"/>
                    </a:cubicBezTo>
                    <a:cubicBezTo>
                      <a:pt x="44" y="27"/>
                      <a:pt x="43" y="21"/>
                      <a:pt x="43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90">
                <a:extLst>
                  <a:ext uri="{FF2B5EF4-FFF2-40B4-BE49-F238E27FC236}">
                    <a16:creationId xmlns="" xmlns:a16="http://schemas.microsoft.com/office/drawing/2014/main" id="{3BC8B8C8-4C7C-42DC-B920-AC8A82DCA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2066925"/>
                <a:ext cx="254000" cy="244475"/>
              </a:xfrm>
              <a:custGeom>
                <a:avLst/>
                <a:gdLst/>
                <a:ahLst/>
                <a:cxnLst>
                  <a:cxn ang="0">
                    <a:pos x="40" y="16"/>
                  </a:cxn>
                  <a:cxn ang="0">
                    <a:pos x="43" y="9"/>
                  </a:cxn>
                  <a:cxn ang="0">
                    <a:pos x="48" y="8"/>
                  </a:cxn>
                  <a:cxn ang="0">
                    <a:pos x="51" y="8"/>
                  </a:cxn>
                  <a:cxn ang="0">
                    <a:pos x="51" y="6"/>
                  </a:cxn>
                  <a:cxn ang="0">
                    <a:pos x="47" y="2"/>
                  </a:cxn>
                  <a:cxn ang="0">
                    <a:pos x="41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5" y="9"/>
                  </a:cxn>
                  <a:cxn ang="0">
                    <a:pos x="21" y="11"/>
                  </a:cxn>
                  <a:cxn ang="0">
                    <a:pos x="15" y="16"/>
                  </a:cxn>
                  <a:cxn ang="0">
                    <a:pos x="10" y="17"/>
                  </a:cxn>
                  <a:cxn ang="0">
                    <a:pos x="5" y="19"/>
                  </a:cxn>
                  <a:cxn ang="0">
                    <a:pos x="1" y="23"/>
                  </a:cxn>
                  <a:cxn ang="0">
                    <a:pos x="3" y="29"/>
                  </a:cxn>
                  <a:cxn ang="0">
                    <a:pos x="9" y="36"/>
                  </a:cxn>
                  <a:cxn ang="0">
                    <a:pos x="15" y="38"/>
                  </a:cxn>
                  <a:cxn ang="0">
                    <a:pos x="19" y="35"/>
                  </a:cxn>
                  <a:cxn ang="0">
                    <a:pos x="22" y="31"/>
                  </a:cxn>
                  <a:cxn ang="0">
                    <a:pos x="24" y="26"/>
                  </a:cxn>
                  <a:cxn ang="0">
                    <a:pos x="27" y="27"/>
                  </a:cxn>
                  <a:cxn ang="0">
                    <a:pos x="77" y="85"/>
                  </a:cxn>
                  <a:cxn ang="0">
                    <a:pos x="88" y="86"/>
                  </a:cxn>
                  <a:cxn ang="0">
                    <a:pos x="88" y="86"/>
                  </a:cxn>
                  <a:cxn ang="0">
                    <a:pos x="89" y="75"/>
                  </a:cxn>
                  <a:cxn ang="0">
                    <a:pos x="40" y="16"/>
                  </a:cxn>
                </a:cxnLst>
                <a:rect l="0" t="0" r="r" b="b"/>
                <a:pathLst>
                  <a:path w="92" h="89">
                    <a:moveTo>
                      <a:pt x="40" y="16"/>
                    </a:moveTo>
                    <a:cubicBezTo>
                      <a:pt x="37" y="13"/>
                      <a:pt x="42" y="10"/>
                      <a:pt x="43" y="9"/>
                    </a:cubicBezTo>
                    <a:cubicBezTo>
                      <a:pt x="44" y="8"/>
                      <a:pt x="46" y="7"/>
                      <a:pt x="48" y="8"/>
                    </a:cubicBezTo>
                    <a:cubicBezTo>
                      <a:pt x="50" y="8"/>
                      <a:pt x="51" y="8"/>
                      <a:pt x="51" y="8"/>
                    </a:cubicBezTo>
                    <a:cubicBezTo>
                      <a:pt x="52" y="8"/>
                      <a:pt x="52" y="7"/>
                      <a:pt x="51" y="6"/>
                    </a:cubicBezTo>
                    <a:cubicBezTo>
                      <a:pt x="51" y="6"/>
                      <a:pt x="49" y="3"/>
                      <a:pt x="47" y="2"/>
                    </a:cubicBezTo>
                    <a:cubicBezTo>
                      <a:pt x="45" y="1"/>
                      <a:pt x="43" y="0"/>
                      <a:pt x="41" y="0"/>
                    </a:cubicBezTo>
                    <a:cubicBezTo>
                      <a:pt x="39" y="0"/>
                      <a:pt x="38" y="0"/>
                      <a:pt x="36" y="1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1" y="4"/>
                      <a:pt x="27" y="7"/>
                      <a:pt x="25" y="9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19" y="13"/>
                      <a:pt x="16" y="15"/>
                      <a:pt x="15" y="16"/>
                    </a:cubicBezTo>
                    <a:cubicBezTo>
                      <a:pt x="13" y="16"/>
                      <a:pt x="11" y="16"/>
                      <a:pt x="10" y="17"/>
                    </a:cubicBezTo>
                    <a:cubicBezTo>
                      <a:pt x="8" y="17"/>
                      <a:pt x="6" y="18"/>
                      <a:pt x="5" y="19"/>
                    </a:cubicBezTo>
                    <a:cubicBezTo>
                      <a:pt x="4" y="20"/>
                      <a:pt x="2" y="22"/>
                      <a:pt x="1" y="23"/>
                    </a:cubicBezTo>
                    <a:cubicBezTo>
                      <a:pt x="0" y="24"/>
                      <a:pt x="1" y="26"/>
                      <a:pt x="3" y="29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11" y="38"/>
                      <a:pt x="13" y="39"/>
                      <a:pt x="15" y="38"/>
                    </a:cubicBezTo>
                    <a:cubicBezTo>
                      <a:pt x="16" y="37"/>
                      <a:pt x="18" y="36"/>
                      <a:pt x="19" y="35"/>
                    </a:cubicBezTo>
                    <a:cubicBezTo>
                      <a:pt x="20" y="34"/>
                      <a:pt x="21" y="32"/>
                      <a:pt x="22" y="31"/>
                    </a:cubicBezTo>
                    <a:cubicBezTo>
                      <a:pt x="22" y="30"/>
                      <a:pt x="23" y="27"/>
                      <a:pt x="24" y="26"/>
                    </a:cubicBezTo>
                    <a:cubicBezTo>
                      <a:pt x="24" y="26"/>
                      <a:pt x="25" y="24"/>
                      <a:pt x="27" y="27"/>
                    </a:cubicBezTo>
                    <a:cubicBezTo>
                      <a:pt x="30" y="29"/>
                      <a:pt x="77" y="85"/>
                      <a:pt x="77" y="85"/>
                    </a:cubicBezTo>
                    <a:cubicBezTo>
                      <a:pt x="79" y="89"/>
                      <a:pt x="84" y="89"/>
                      <a:pt x="88" y="86"/>
                    </a:cubicBezTo>
                    <a:cubicBezTo>
                      <a:pt x="88" y="86"/>
                      <a:pt x="88" y="86"/>
                      <a:pt x="88" y="86"/>
                    </a:cubicBezTo>
                    <a:cubicBezTo>
                      <a:pt x="92" y="83"/>
                      <a:pt x="92" y="78"/>
                      <a:pt x="89" y="75"/>
                    </a:cubicBezTo>
                    <a:cubicBezTo>
                      <a:pt x="89" y="75"/>
                      <a:pt x="42" y="18"/>
                      <a:pt x="40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2">
            <a:extLst>
              <a:ext uri="{FF2B5EF4-FFF2-40B4-BE49-F238E27FC236}">
                <a16:creationId xmlns="" xmlns:a16="http://schemas.microsoft.com/office/drawing/2014/main" id="{2EB42903-F659-48D4-A236-2EAF7010813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82556" y="3905862"/>
            <a:ext cx="2126568" cy="1731356"/>
            <a:chOff x="957484" y="4001900"/>
            <a:chExt cx="2126568" cy="1731356"/>
          </a:xfrm>
        </p:grpSpPr>
        <p:sp>
          <p:nvSpPr>
            <p:cNvPr id="15" name="TextBox 59">
              <a:extLst>
                <a:ext uri="{FF2B5EF4-FFF2-40B4-BE49-F238E27FC236}">
                  <a16:creationId xmlns="" xmlns:a16="http://schemas.microsoft.com/office/drawing/2014/main" id="{EA3757FC-E4FD-4429-8462-3B0D86463F2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6" name="TextBox 91">
              <a:extLst>
                <a:ext uri="{FF2B5EF4-FFF2-40B4-BE49-F238E27FC236}">
                  <a16:creationId xmlns="" xmlns:a16="http://schemas.microsoft.com/office/drawing/2014/main" id="{390B00D5-D4CB-4706-9693-6330E7123A3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6" name="千图PPT彼岸天：ID 8661124库_组合 109">
            <a:extLst>
              <a:ext uri="{FF2B5EF4-FFF2-40B4-BE49-F238E27FC236}">
                <a16:creationId xmlns="" xmlns:a16="http://schemas.microsoft.com/office/drawing/2014/main" id="{811A953F-449D-4D5F-B2F5-75ACBB7355A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68914" y="3905862"/>
            <a:ext cx="2126568" cy="1731356"/>
            <a:chOff x="957484" y="4001900"/>
            <a:chExt cx="2126568" cy="1731356"/>
          </a:xfrm>
        </p:grpSpPr>
        <p:sp>
          <p:nvSpPr>
            <p:cNvPr id="13" name="TextBox 110">
              <a:extLst>
                <a:ext uri="{FF2B5EF4-FFF2-40B4-BE49-F238E27FC236}">
                  <a16:creationId xmlns="" xmlns:a16="http://schemas.microsoft.com/office/drawing/2014/main" id="{EA27258B-C03D-44E9-BA9E-0994CAF951C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4" name="TextBox 111">
              <a:extLst>
                <a:ext uri="{FF2B5EF4-FFF2-40B4-BE49-F238E27FC236}">
                  <a16:creationId xmlns="" xmlns:a16="http://schemas.microsoft.com/office/drawing/2014/main" id="{0779198C-D88F-495B-830F-B737D5E267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7" name="千图PPT彼岸天：ID 8661124库_组合 112">
            <a:extLst>
              <a:ext uri="{FF2B5EF4-FFF2-40B4-BE49-F238E27FC236}">
                <a16:creationId xmlns="" xmlns:a16="http://schemas.microsoft.com/office/drawing/2014/main" id="{B253AA53-0382-4AA0-966B-5FFAA6450DD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55272" y="3905862"/>
            <a:ext cx="2126568" cy="1731356"/>
            <a:chOff x="957484" y="4001900"/>
            <a:chExt cx="2126568" cy="1731356"/>
          </a:xfrm>
        </p:grpSpPr>
        <p:sp>
          <p:nvSpPr>
            <p:cNvPr id="11" name="TextBox 113">
              <a:extLst>
                <a:ext uri="{FF2B5EF4-FFF2-40B4-BE49-F238E27FC236}">
                  <a16:creationId xmlns="" xmlns:a16="http://schemas.microsoft.com/office/drawing/2014/main" id="{9383EB40-2D42-4C53-9012-D51962F5F85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2" name="TextBox 114">
              <a:extLst>
                <a:ext uri="{FF2B5EF4-FFF2-40B4-BE49-F238E27FC236}">
                  <a16:creationId xmlns="" xmlns:a16="http://schemas.microsoft.com/office/drawing/2014/main" id="{7986D61D-D75F-4C7A-A2A1-C940DD54484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8" name="千图PPT彼岸天：ID 8661124库_组合 115">
            <a:extLst>
              <a:ext uri="{FF2B5EF4-FFF2-40B4-BE49-F238E27FC236}">
                <a16:creationId xmlns="" xmlns:a16="http://schemas.microsoft.com/office/drawing/2014/main" id="{861753EC-E2AF-4844-AAC7-1C53F976E64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941630" y="3905862"/>
            <a:ext cx="2126568" cy="1731356"/>
            <a:chOff x="957484" y="4001900"/>
            <a:chExt cx="2126568" cy="1731356"/>
          </a:xfrm>
        </p:grpSpPr>
        <p:sp>
          <p:nvSpPr>
            <p:cNvPr id="9" name="TextBox 116">
              <a:extLst>
                <a:ext uri="{FF2B5EF4-FFF2-40B4-BE49-F238E27FC236}">
                  <a16:creationId xmlns="" xmlns:a16="http://schemas.microsoft.com/office/drawing/2014/main" id="{80E67802-87DD-4791-BFF9-84F61EDE00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0" name="TextBox 117">
              <a:extLst>
                <a:ext uri="{FF2B5EF4-FFF2-40B4-BE49-F238E27FC236}">
                  <a16:creationId xmlns="" xmlns:a16="http://schemas.microsoft.com/office/drawing/2014/main" id="{77D2D186-4352-4E4F-9E2E-4994A8B4EB3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00526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文本框 6">
            <a:extLst>
              <a:ext uri="{FF2B5EF4-FFF2-40B4-BE49-F238E27FC236}">
                <a16:creationId xmlns="" xmlns:a16="http://schemas.microsoft.com/office/drawing/2014/main" id="{A60E6D9F-B48B-41B4-9019-72CFE7ED799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41138" y="2370446"/>
            <a:ext cx="6647974" cy="14219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2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感谢您的观看！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A303F80-80CC-4B42-9470-F6ECED650596}"/>
              </a:ext>
            </a:extLst>
          </p:cNvPr>
          <p:cNvSpPr/>
          <p:nvPr/>
        </p:nvSpPr>
        <p:spPr>
          <a:xfrm>
            <a:off x="1967686" y="3741369"/>
            <a:ext cx="8492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839ECB7-0789-4B7B-8238-DA5A9CC6BB3F}"/>
              </a:ext>
            </a:extLst>
          </p:cNvPr>
          <p:cNvSpPr txBox="1"/>
          <p:nvPr/>
        </p:nvSpPr>
        <p:spPr>
          <a:xfrm>
            <a:off x="3947983" y="4516021"/>
            <a:ext cx="471795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000" dirty="0"/>
              <a:t>汇报人</a:t>
            </a:r>
            <a:r>
              <a:rPr lang="zh-CN" altLang="zh-CN" sz="2000" dirty="0" smtClean="0"/>
              <a:t>：</a:t>
            </a:r>
            <a:r>
              <a:rPr lang="zh-CN" altLang="en-US" sz="2000" dirty="0"/>
              <a:t>小沐沐</a:t>
            </a:r>
            <a:r>
              <a:rPr lang="zh-CN" altLang="zh-CN" sz="2000" dirty="0" smtClean="0"/>
              <a:t>；</a:t>
            </a:r>
            <a:r>
              <a:rPr lang="zh-CN" altLang="zh-CN" sz="2000" dirty="0"/>
              <a:t>汇报时间：</a:t>
            </a:r>
            <a:r>
              <a:rPr lang="en-US" altLang="zh-CN" sz="2000" dirty="0"/>
              <a:t>XX</a:t>
            </a:r>
            <a:r>
              <a:rPr lang="zh-CN" altLang="zh-CN" sz="2000" dirty="0"/>
              <a:t>年</a:t>
            </a:r>
            <a:r>
              <a:rPr lang="en-US" altLang="zh-CN" sz="2000" dirty="0"/>
              <a:t>XX</a:t>
            </a:r>
            <a:r>
              <a:rPr lang="zh-CN" altLang="zh-CN" sz="2000" dirty="0"/>
              <a:t>月</a:t>
            </a:r>
            <a:endParaRPr lang="zh-CN" altLang="en-US" sz="2000" dirty="0">
              <a:solidFill>
                <a:srgbClr val="8A6036"/>
              </a:solidFill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B12B595-C77C-4F5E-8B43-995323D69D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260" y="1626827"/>
            <a:ext cx="1899649" cy="73314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35AC86-4F6C-498C-94D3-456B463239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9" t="15561" r="27005" b="18907"/>
          <a:stretch/>
        </p:blipFill>
        <p:spPr>
          <a:xfrm>
            <a:off x="5481189" y="5106007"/>
            <a:ext cx="1027301" cy="10302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FFA4431-57A7-410F-A8F9-F55DB016C0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215" y="1626827"/>
            <a:ext cx="1899648" cy="73314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64F6685-CEBD-4EFA-8874-B66FF24310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169" y="1626827"/>
            <a:ext cx="1899648" cy="73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2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BAF0396-D186-4085-B5DE-387A7210E7F7}"/>
              </a:ext>
            </a:extLst>
          </p:cNvPr>
          <p:cNvSpPr/>
          <p:nvPr/>
        </p:nvSpPr>
        <p:spPr>
          <a:xfrm>
            <a:off x="4013635" y="2908300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AF29C57-EDD2-406F-AABC-660F33D98483}"/>
              </a:ext>
            </a:extLst>
          </p:cNvPr>
          <p:cNvSpPr txBox="1"/>
          <p:nvPr/>
        </p:nvSpPr>
        <p:spPr>
          <a:xfrm>
            <a:off x="4217802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>
            <a:extLst>
              <a:ext uri="{FF2B5EF4-FFF2-40B4-BE49-F238E27FC236}">
                <a16:creationId xmlns="" xmlns:a16="http://schemas.microsoft.com/office/drawing/2014/main" id="{1B1CFC18-47B2-4CF8-B644-D8490B99C076}"/>
              </a:ext>
            </a:extLst>
          </p:cNvPr>
          <p:cNvSpPr txBox="1"/>
          <p:nvPr/>
        </p:nvSpPr>
        <p:spPr>
          <a:xfrm>
            <a:off x="6094465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3C7FB247-AE7A-49AB-B6AA-D73489C0ED47}"/>
              </a:ext>
            </a:extLst>
          </p:cNvPr>
          <p:cNvSpPr txBox="1"/>
          <p:nvPr/>
        </p:nvSpPr>
        <p:spPr>
          <a:xfrm>
            <a:off x="4217802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10F54113-B773-40D6-B4D8-B74DE9B20991}"/>
              </a:ext>
            </a:extLst>
          </p:cNvPr>
          <p:cNvSpPr txBox="1"/>
          <p:nvPr/>
        </p:nvSpPr>
        <p:spPr>
          <a:xfrm>
            <a:off x="6094465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千图PPT彼岸天：ID 8661124库_组合 11">
            <a:extLst>
              <a:ext uri="{FF2B5EF4-FFF2-40B4-BE49-F238E27FC236}">
                <a16:creationId xmlns="" xmlns:a16="http://schemas.microsoft.com/office/drawing/2014/main" id="{9E893ECB-E710-4D55-8CAE-612B3CF1502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846134" y="3585244"/>
            <a:ext cx="2655929" cy="671649"/>
            <a:chOff x="5638262" y="1531911"/>
            <a:chExt cx="2649923" cy="534805"/>
          </a:xfrm>
        </p:grpSpPr>
        <p:sp>
          <p:nvSpPr>
            <p:cNvPr id="30" name="文本框 36">
              <a:extLst>
                <a:ext uri="{FF2B5EF4-FFF2-40B4-BE49-F238E27FC236}">
                  <a16:creationId xmlns="" xmlns:a16="http://schemas.microsoft.com/office/drawing/2014/main" id="{BCED3278-0EE5-4DC7-8BE0-939F3D8F9BAD}"/>
                </a:ext>
              </a:extLst>
            </p:cNvPr>
            <p:cNvSpPr txBox="1"/>
            <p:nvPr/>
          </p:nvSpPr>
          <p:spPr>
            <a:xfrm>
              <a:off x="5638263" y="1531911"/>
              <a:ext cx="1228322" cy="196055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31" name="文本框 37">
              <a:extLst>
                <a:ext uri="{FF2B5EF4-FFF2-40B4-BE49-F238E27FC236}">
                  <a16:creationId xmlns="" xmlns:a16="http://schemas.microsoft.com/office/drawing/2014/main" id="{48C0C0BE-8CEB-4D6E-AA9B-D79A4735AB1E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26957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</a:p>
            <a:p>
              <a:pPr lvl="0" defTabSz="914400">
                <a:spcBef>
                  <a:spcPct val="0"/>
                </a:spcBef>
                <a:defRPr/>
              </a:pPr>
              <a:endParaRPr lang="zh-CN" altLang="en-US" sz="1000" dirty="0"/>
            </a:p>
          </p:txBody>
        </p:sp>
      </p:grpSp>
      <p:grpSp>
        <p:nvGrpSpPr>
          <p:cNvPr id="13" name="千图PPT彼岸天：ID 8661124库_组合 12">
            <a:extLst>
              <a:ext uri="{FF2B5EF4-FFF2-40B4-BE49-F238E27FC236}">
                <a16:creationId xmlns="" xmlns:a16="http://schemas.microsoft.com/office/drawing/2014/main" id="{95BB0CAD-9D0C-44C1-8844-6CF3026AAFE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89938" y="2922725"/>
            <a:ext cx="2655929" cy="671649"/>
            <a:chOff x="5638262" y="1531911"/>
            <a:chExt cx="2649923" cy="534805"/>
          </a:xfrm>
        </p:grpSpPr>
        <p:sp>
          <p:nvSpPr>
            <p:cNvPr id="28" name="文本框 39">
              <a:extLst>
                <a:ext uri="{FF2B5EF4-FFF2-40B4-BE49-F238E27FC236}">
                  <a16:creationId xmlns="" xmlns:a16="http://schemas.microsoft.com/office/drawing/2014/main" id="{417272B3-E0DA-47CB-B3BC-93EE0E165781}"/>
                </a:ext>
              </a:extLst>
            </p:cNvPr>
            <p:cNvSpPr txBox="1"/>
            <p:nvPr/>
          </p:nvSpPr>
          <p:spPr>
            <a:xfrm>
              <a:off x="7059863" y="1531911"/>
              <a:ext cx="1228322" cy="196055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9" name="文本框 40">
              <a:extLst>
                <a:ext uri="{FF2B5EF4-FFF2-40B4-BE49-F238E27FC236}">
                  <a16:creationId xmlns="" xmlns:a16="http://schemas.microsoft.com/office/drawing/2014/main" id="{F3D00593-4B7E-4815-9A6D-AE66253DA000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26957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endParaRPr lang="zh-CN" altLang="en-US" sz="1000" dirty="0"/>
            </a:p>
          </p:txBody>
        </p:sp>
      </p:grpSp>
      <p:grpSp>
        <p:nvGrpSpPr>
          <p:cNvPr id="14" name="千图PPT彼岸天：ID 8661124库_组合 13">
            <a:extLst>
              <a:ext uri="{FF2B5EF4-FFF2-40B4-BE49-F238E27FC236}">
                <a16:creationId xmlns="" xmlns:a16="http://schemas.microsoft.com/office/drawing/2014/main" id="{2C82022A-21F9-4B1C-AAD9-3BFF3F8B4C3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088006" y="1557142"/>
            <a:ext cx="2655929" cy="671649"/>
            <a:chOff x="5638262" y="1531911"/>
            <a:chExt cx="2649923" cy="534805"/>
          </a:xfrm>
        </p:grpSpPr>
        <p:sp>
          <p:nvSpPr>
            <p:cNvPr id="26" name="文本框 42">
              <a:extLst>
                <a:ext uri="{FF2B5EF4-FFF2-40B4-BE49-F238E27FC236}">
                  <a16:creationId xmlns="" xmlns:a16="http://schemas.microsoft.com/office/drawing/2014/main" id="{BA0123E9-9D95-465B-865C-65977E865F04}"/>
                </a:ext>
              </a:extLst>
            </p:cNvPr>
            <p:cNvSpPr txBox="1"/>
            <p:nvPr/>
          </p:nvSpPr>
          <p:spPr>
            <a:xfrm>
              <a:off x="5638263" y="1531911"/>
              <a:ext cx="1228322" cy="196055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7" name="文本框 43">
              <a:extLst>
                <a:ext uri="{FF2B5EF4-FFF2-40B4-BE49-F238E27FC236}">
                  <a16:creationId xmlns="" xmlns:a16="http://schemas.microsoft.com/office/drawing/2014/main" id="{9A62C4E7-2F20-4A9D-892D-91124A3E33EE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26957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</a:p>
            <a:p>
              <a:pPr lvl="0" defTabSz="914400">
                <a:spcBef>
                  <a:spcPct val="0"/>
                </a:spcBef>
                <a:defRPr/>
              </a:pPr>
              <a:endParaRPr lang="zh-CN" altLang="en-US" sz="1000" dirty="0"/>
            </a:p>
          </p:txBody>
        </p:sp>
      </p:grpSp>
      <p:grpSp>
        <p:nvGrpSpPr>
          <p:cNvPr id="15" name="千图PPT彼岸天：ID 8661124库_组合 14">
            <a:extLst>
              <a:ext uri="{FF2B5EF4-FFF2-40B4-BE49-F238E27FC236}">
                <a16:creationId xmlns="" xmlns:a16="http://schemas.microsoft.com/office/drawing/2014/main" id="{B882CB83-5463-4202-8740-D6559E20A0C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506153" y="5002267"/>
            <a:ext cx="2655929" cy="671649"/>
            <a:chOff x="5638262" y="1531911"/>
            <a:chExt cx="2649923" cy="534805"/>
          </a:xfrm>
        </p:grpSpPr>
        <p:sp>
          <p:nvSpPr>
            <p:cNvPr id="24" name="文本框 45">
              <a:extLst>
                <a:ext uri="{FF2B5EF4-FFF2-40B4-BE49-F238E27FC236}">
                  <a16:creationId xmlns="" xmlns:a16="http://schemas.microsoft.com/office/drawing/2014/main" id="{30717556-B231-430F-A64F-342B1527FA1E}"/>
                </a:ext>
              </a:extLst>
            </p:cNvPr>
            <p:cNvSpPr txBox="1"/>
            <p:nvPr/>
          </p:nvSpPr>
          <p:spPr>
            <a:xfrm>
              <a:off x="7059863" y="1531911"/>
              <a:ext cx="1228322" cy="196055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5" name="文本框 46">
              <a:extLst>
                <a:ext uri="{FF2B5EF4-FFF2-40B4-BE49-F238E27FC236}">
                  <a16:creationId xmlns="" xmlns:a16="http://schemas.microsoft.com/office/drawing/2014/main" id="{3B899AC6-0083-454C-A8EB-5234ED019ED9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26957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endParaRPr lang="zh-CN" altLang="en-US" sz="1000" dirty="0"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37A4ADDB-872F-4B60-85DB-305CA81BA62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645208" y="1384756"/>
            <a:ext cx="4905635" cy="4699130"/>
            <a:chOff x="3645208" y="1384756"/>
            <a:chExt cx="4905635" cy="4699130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96691657-804D-438F-8447-D5A4AE3F28E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685435" y="2023943"/>
              <a:ext cx="2346593" cy="1443637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538F1400-CBDC-4513-A681-AE8100B436A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034645" y="2223314"/>
              <a:ext cx="2346594" cy="1443637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D8AEB710-3C7C-42CF-91CF-056B9FBC3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817" y="3668559"/>
              <a:ext cx="2346594" cy="1443637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DC055227-01EF-4EDE-8AA5-323BC6B02F9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238003" y="3867929"/>
              <a:ext cx="2346593" cy="1443637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文本框 31">
              <a:extLst>
                <a:ext uri="{FF2B5EF4-FFF2-40B4-BE49-F238E27FC236}">
                  <a16:creationId xmlns="" xmlns:a16="http://schemas.microsoft.com/office/drawing/2014/main" id="{BD97BF15-4A89-4738-8FED-10CB1B93C468}"/>
                </a:ext>
              </a:extLst>
            </p:cNvPr>
            <p:cNvSpPr txBox="1"/>
            <p:nvPr/>
          </p:nvSpPr>
          <p:spPr>
            <a:xfrm rot="19326756">
              <a:off x="4956284" y="2759955"/>
              <a:ext cx="1204283" cy="347877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9" name="文本框 32">
              <a:extLst>
                <a:ext uri="{FF2B5EF4-FFF2-40B4-BE49-F238E27FC236}">
                  <a16:creationId xmlns="" xmlns:a16="http://schemas.microsoft.com/office/drawing/2014/main" id="{449646A2-FE04-460B-9943-5C55D978C5AA}"/>
                </a:ext>
              </a:extLst>
            </p:cNvPr>
            <p:cNvSpPr txBox="1"/>
            <p:nvPr/>
          </p:nvSpPr>
          <p:spPr>
            <a:xfrm rot="3461138">
              <a:off x="6278397" y="2963313"/>
              <a:ext cx="1204283" cy="347877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0" name="文本框 33">
              <a:extLst>
                <a:ext uri="{FF2B5EF4-FFF2-40B4-BE49-F238E27FC236}">
                  <a16:creationId xmlns="" xmlns:a16="http://schemas.microsoft.com/office/drawing/2014/main" id="{DF32B263-B6AD-460C-9E59-5DA08C8CBB7C}"/>
                </a:ext>
              </a:extLst>
            </p:cNvPr>
            <p:cNvSpPr txBox="1"/>
            <p:nvPr/>
          </p:nvSpPr>
          <p:spPr>
            <a:xfrm rot="19475660">
              <a:off x="6153281" y="4312903"/>
              <a:ext cx="1204283" cy="347877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1" name="文本框 34">
              <a:extLst>
                <a:ext uri="{FF2B5EF4-FFF2-40B4-BE49-F238E27FC236}">
                  <a16:creationId xmlns="" xmlns:a16="http://schemas.microsoft.com/office/drawing/2014/main" id="{C91E84ED-5690-4DC9-A044-5CAB40A8C500}"/>
                </a:ext>
              </a:extLst>
            </p:cNvPr>
            <p:cNvSpPr txBox="1"/>
            <p:nvPr/>
          </p:nvSpPr>
          <p:spPr>
            <a:xfrm rot="3275660">
              <a:off x="4756752" y="4157394"/>
              <a:ext cx="1204283" cy="347877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A56198D-7B62-41EA-B28E-E8236FEDB1BB}"/>
                </a:ext>
              </a:extLst>
            </p:cNvPr>
            <p:cNvSpPr/>
            <p:nvPr/>
          </p:nvSpPr>
          <p:spPr>
            <a:xfrm>
              <a:off x="6042998" y="1384756"/>
              <a:ext cx="844204" cy="8442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8AA7B62C-3310-4526-AA2D-E9DF4D9A7A4D}"/>
                </a:ext>
              </a:extLst>
            </p:cNvPr>
            <p:cNvSpPr/>
            <p:nvPr/>
          </p:nvSpPr>
          <p:spPr>
            <a:xfrm>
              <a:off x="7706639" y="3541918"/>
              <a:ext cx="844204" cy="8442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BEB103CC-257D-43BF-B896-DC3778F155CB}"/>
                </a:ext>
              </a:extLst>
            </p:cNvPr>
            <p:cNvSpPr/>
            <p:nvPr/>
          </p:nvSpPr>
          <p:spPr>
            <a:xfrm>
              <a:off x="3645208" y="2902124"/>
              <a:ext cx="844204" cy="8442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FAD7D0AD-4B03-46FF-AE0B-B0C58249345A}"/>
                </a:ext>
              </a:extLst>
            </p:cNvPr>
            <p:cNvSpPr/>
            <p:nvPr/>
          </p:nvSpPr>
          <p:spPr>
            <a:xfrm>
              <a:off x="5358893" y="5239682"/>
              <a:ext cx="844204" cy="8442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139143BB-8AF2-446A-8148-EAD0DFCE88B9}"/>
                </a:ext>
              </a:extLst>
            </p:cNvPr>
            <p:cNvSpPr/>
            <p:nvPr/>
          </p:nvSpPr>
          <p:spPr>
            <a:xfrm>
              <a:off x="6261556" y="1599517"/>
              <a:ext cx="407090" cy="406446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49E0AAC1-AFFC-4088-8DBA-16947FC5D19E}"/>
                </a:ext>
              </a:extLst>
            </p:cNvPr>
            <p:cNvSpPr/>
            <p:nvPr/>
          </p:nvSpPr>
          <p:spPr>
            <a:xfrm>
              <a:off x="7925196" y="3756680"/>
              <a:ext cx="407090" cy="406446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="" xmlns:a16="http://schemas.microsoft.com/office/drawing/2014/main" id="{70943A54-83B2-4C18-A740-C4D4FC64C108}"/>
                </a:ext>
              </a:extLst>
            </p:cNvPr>
            <p:cNvSpPr/>
            <p:nvPr/>
          </p:nvSpPr>
          <p:spPr>
            <a:xfrm>
              <a:off x="3863765" y="3116885"/>
              <a:ext cx="407090" cy="406446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546229D4-B4E0-4142-9E54-EB79E72D8ACA}"/>
                </a:ext>
              </a:extLst>
            </p:cNvPr>
            <p:cNvSpPr/>
            <p:nvPr/>
          </p:nvSpPr>
          <p:spPr>
            <a:xfrm>
              <a:off x="5577450" y="5454443"/>
              <a:ext cx="407090" cy="406446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2459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千图PPT彼岸天：ID 8661124库_组合 35">
            <a:extLst>
              <a:ext uri="{FF2B5EF4-FFF2-40B4-BE49-F238E27FC236}">
                <a16:creationId xmlns="" xmlns:a16="http://schemas.microsoft.com/office/drawing/2014/main" id="{9D85ED33-C082-4669-B423-7DD3CDC4240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194923" y="2557866"/>
            <a:ext cx="6717583" cy="1363918"/>
            <a:chOff x="2194923" y="2557866"/>
            <a:chExt cx="6717583" cy="1363918"/>
          </a:xfrm>
        </p:grpSpPr>
        <p:sp>
          <p:nvSpPr>
            <p:cNvPr id="5" name="右箭头 2">
              <a:extLst>
                <a:ext uri="{FF2B5EF4-FFF2-40B4-BE49-F238E27FC236}">
                  <a16:creationId xmlns="" xmlns:a16="http://schemas.microsoft.com/office/drawing/2014/main" id="{BAC5A48B-421B-4C1A-ADF2-4B2552C628EC}"/>
                </a:ext>
              </a:extLst>
            </p:cNvPr>
            <p:cNvSpPr/>
            <p:nvPr/>
          </p:nvSpPr>
          <p:spPr bwMode="auto">
            <a:xfrm>
              <a:off x="2209318" y="2557866"/>
              <a:ext cx="6703188" cy="9144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文本框 6">
              <a:extLst>
                <a:ext uri="{FF2B5EF4-FFF2-40B4-BE49-F238E27FC236}">
                  <a16:creationId xmlns="" xmlns:a16="http://schemas.microsoft.com/office/drawing/2014/main" id="{A4093311-49F2-4A45-B44B-CC66DB8F00BE}"/>
                </a:ext>
              </a:extLst>
            </p:cNvPr>
            <p:cNvSpPr txBox="1">
              <a:spLocks/>
            </p:cNvSpPr>
            <p:nvPr/>
          </p:nvSpPr>
          <p:spPr>
            <a:xfrm>
              <a:off x="2728323" y="2891956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输入标题文本</a:t>
              </a:r>
            </a:p>
          </p:txBody>
        </p:sp>
        <p:sp>
          <p:nvSpPr>
            <p:cNvPr id="13" name="文本框 10">
              <a:extLst>
                <a:ext uri="{FF2B5EF4-FFF2-40B4-BE49-F238E27FC236}">
                  <a16:creationId xmlns="" xmlns:a16="http://schemas.microsoft.com/office/drawing/2014/main" id="{06EAEA54-3894-4187-BFB4-CE823324C4C8}"/>
                </a:ext>
              </a:extLst>
            </p:cNvPr>
            <p:cNvSpPr txBox="1"/>
            <p:nvPr/>
          </p:nvSpPr>
          <p:spPr>
            <a:xfrm>
              <a:off x="2194923" y="3367786"/>
              <a:ext cx="1404804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此。</a:t>
              </a:r>
              <a:endParaRPr lang="zh-CN" altLang="en-US" sz="1000" dirty="0"/>
            </a:p>
          </p:txBody>
        </p:sp>
        <p:sp>
          <p:nvSpPr>
            <p:cNvPr id="16" name="任意多边形 13">
              <a:extLst>
                <a:ext uri="{FF2B5EF4-FFF2-40B4-BE49-F238E27FC236}">
                  <a16:creationId xmlns="" xmlns:a16="http://schemas.microsoft.com/office/drawing/2014/main" id="{BD1EFC6F-73D1-4F71-B31E-31DCBC9A0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374" y="2901852"/>
              <a:ext cx="243946" cy="196731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千图PPT彼岸天：ID 8661124库_组合 32">
            <a:extLst>
              <a:ext uri="{FF2B5EF4-FFF2-40B4-BE49-F238E27FC236}">
                <a16:creationId xmlns="" xmlns:a16="http://schemas.microsoft.com/office/drawing/2014/main" id="{868D0D8C-FD02-4839-9A82-E9103E6F25A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0" y="1878693"/>
            <a:ext cx="8912506" cy="1379810"/>
            <a:chOff x="0" y="1878693"/>
            <a:chExt cx="8912506" cy="1379810"/>
          </a:xfrm>
        </p:grpSpPr>
        <p:sp>
          <p:nvSpPr>
            <p:cNvPr id="4" name="右箭头 1">
              <a:extLst>
                <a:ext uri="{FF2B5EF4-FFF2-40B4-BE49-F238E27FC236}">
                  <a16:creationId xmlns="" xmlns:a16="http://schemas.microsoft.com/office/drawing/2014/main" id="{B91ADB1D-7803-44D6-8354-F29C6059B16B}"/>
                </a:ext>
              </a:extLst>
            </p:cNvPr>
            <p:cNvSpPr/>
            <p:nvPr/>
          </p:nvSpPr>
          <p:spPr bwMode="auto">
            <a:xfrm>
              <a:off x="0" y="1878693"/>
              <a:ext cx="8912506" cy="9144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文本框 5">
              <a:extLst>
                <a:ext uri="{FF2B5EF4-FFF2-40B4-BE49-F238E27FC236}">
                  <a16:creationId xmlns="" xmlns:a16="http://schemas.microsoft.com/office/drawing/2014/main" id="{D97473A0-0C9C-4219-B45C-BD68CA0CD55E}"/>
                </a:ext>
              </a:extLst>
            </p:cNvPr>
            <p:cNvSpPr txBox="1">
              <a:spLocks/>
            </p:cNvSpPr>
            <p:nvPr/>
          </p:nvSpPr>
          <p:spPr>
            <a:xfrm>
              <a:off x="1187723" y="2212783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输入标题文本</a:t>
              </a:r>
            </a:p>
          </p:txBody>
        </p:sp>
        <p:sp>
          <p:nvSpPr>
            <p:cNvPr id="12" name="文本框 9">
              <a:extLst>
                <a:ext uri="{FF2B5EF4-FFF2-40B4-BE49-F238E27FC236}">
                  <a16:creationId xmlns="" xmlns:a16="http://schemas.microsoft.com/office/drawing/2014/main" id="{2AF67FC8-F67E-4523-A675-33F8699FA794}"/>
                </a:ext>
              </a:extLst>
            </p:cNvPr>
            <p:cNvSpPr txBox="1"/>
            <p:nvPr/>
          </p:nvSpPr>
          <p:spPr>
            <a:xfrm>
              <a:off x="719137" y="2704505"/>
              <a:ext cx="1320758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此。</a:t>
              </a:r>
              <a:endParaRPr lang="zh-CN" altLang="en-US" sz="1000" dirty="0"/>
            </a:p>
          </p:txBody>
        </p:sp>
        <p:sp>
          <p:nvSpPr>
            <p:cNvPr id="17" name="任意多边形 14">
              <a:extLst>
                <a:ext uri="{FF2B5EF4-FFF2-40B4-BE49-F238E27FC236}">
                  <a16:creationId xmlns="" xmlns:a16="http://schemas.microsoft.com/office/drawing/2014/main" id="{B5A171DB-8750-455A-8D3D-B7288CE93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03" y="2199974"/>
              <a:ext cx="266925" cy="266925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="" xmlns:a16="http://schemas.microsoft.com/office/drawing/2014/main" id="{ECFADE00-EE1F-4389-A9B8-32F8AF14258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547722" y="3929466"/>
            <a:ext cx="3364783" cy="1115210"/>
            <a:chOff x="5547722" y="3929466"/>
            <a:chExt cx="3364783" cy="1115210"/>
          </a:xfrm>
        </p:grpSpPr>
        <p:sp>
          <p:nvSpPr>
            <p:cNvPr id="7" name="右箭头 4">
              <a:extLst>
                <a:ext uri="{FF2B5EF4-FFF2-40B4-BE49-F238E27FC236}">
                  <a16:creationId xmlns="" xmlns:a16="http://schemas.microsoft.com/office/drawing/2014/main" id="{AF754B01-1E7D-4A96-9CC0-12F6F528EB6C}"/>
                </a:ext>
              </a:extLst>
            </p:cNvPr>
            <p:cNvSpPr/>
            <p:nvPr/>
          </p:nvSpPr>
          <p:spPr bwMode="auto">
            <a:xfrm>
              <a:off x="5547722" y="3929466"/>
              <a:ext cx="3364783" cy="9144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文本框 8">
              <a:extLst>
                <a:ext uri="{FF2B5EF4-FFF2-40B4-BE49-F238E27FC236}">
                  <a16:creationId xmlns="" xmlns:a16="http://schemas.microsoft.com/office/drawing/2014/main" id="{EF4A062D-D442-4BFF-AB06-D7899AF80A50}"/>
                </a:ext>
              </a:extLst>
            </p:cNvPr>
            <p:cNvSpPr txBox="1">
              <a:spLocks/>
            </p:cNvSpPr>
            <p:nvPr/>
          </p:nvSpPr>
          <p:spPr>
            <a:xfrm>
              <a:off x="6070490" y="4263556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输入标题文本</a:t>
              </a:r>
            </a:p>
          </p:txBody>
        </p:sp>
        <p:sp>
          <p:nvSpPr>
            <p:cNvPr id="15" name="文本框 12">
              <a:extLst>
                <a:ext uri="{FF2B5EF4-FFF2-40B4-BE49-F238E27FC236}">
                  <a16:creationId xmlns="" xmlns:a16="http://schemas.microsoft.com/office/drawing/2014/main" id="{B22F5E6C-B3A2-4D11-BD36-B0AC73DB41E9}"/>
                </a:ext>
              </a:extLst>
            </p:cNvPr>
            <p:cNvSpPr txBox="1"/>
            <p:nvPr/>
          </p:nvSpPr>
          <p:spPr>
            <a:xfrm>
              <a:off x="5569826" y="4675344"/>
              <a:ext cx="2057889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此。</a:t>
              </a:r>
              <a:endParaRPr lang="zh-CN" altLang="en-US" sz="1000" dirty="0"/>
            </a:p>
          </p:txBody>
        </p:sp>
        <p:sp>
          <p:nvSpPr>
            <p:cNvPr id="18" name="任意多边形 15">
              <a:extLst>
                <a:ext uri="{FF2B5EF4-FFF2-40B4-BE49-F238E27FC236}">
                  <a16:creationId xmlns="" xmlns:a16="http://schemas.microsoft.com/office/drawing/2014/main" id="{40919F8D-0636-4B1B-B63F-74A9BA266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5158" y="4243397"/>
              <a:ext cx="275378" cy="27537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="" xmlns:a16="http://schemas.microsoft.com/office/drawing/2014/main" id="{1E721CDC-9F73-4304-A1B8-1583202BB7D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903314" y="3253605"/>
            <a:ext cx="5009192" cy="1344040"/>
            <a:chOff x="3903314" y="3253605"/>
            <a:chExt cx="5009192" cy="1344040"/>
          </a:xfrm>
        </p:grpSpPr>
        <p:sp>
          <p:nvSpPr>
            <p:cNvPr id="6" name="右箭头 3">
              <a:extLst>
                <a:ext uri="{FF2B5EF4-FFF2-40B4-BE49-F238E27FC236}">
                  <a16:creationId xmlns="" xmlns:a16="http://schemas.microsoft.com/office/drawing/2014/main" id="{EBA8D013-DDE1-4B13-8A6A-860EFAC779A1}"/>
                </a:ext>
              </a:extLst>
            </p:cNvPr>
            <p:cNvSpPr/>
            <p:nvPr/>
          </p:nvSpPr>
          <p:spPr bwMode="auto">
            <a:xfrm>
              <a:off x="3903314" y="3253605"/>
              <a:ext cx="5009192" cy="9144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文本框 7">
              <a:extLst>
                <a:ext uri="{FF2B5EF4-FFF2-40B4-BE49-F238E27FC236}">
                  <a16:creationId xmlns="" xmlns:a16="http://schemas.microsoft.com/office/drawing/2014/main" id="{85A23037-9EEA-478F-B609-14F24F917B18}"/>
                </a:ext>
              </a:extLst>
            </p:cNvPr>
            <p:cNvSpPr txBox="1">
              <a:spLocks/>
            </p:cNvSpPr>
            <p:nvPr/>
          </p:nvSpPr>
          <p:spPr>
            <a:xfrm>
              <a:off x="4510049" y="3587695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输入标题文本</a:t>
              </a:r>
            </a:p>
          </p:txBody>
        </p:sp>
        <p:sp>
          <p:nvSpPr>
            <p:cNvPr id="14" name="文本框 11">
              <a:extLst>
                <a:ext uri="{FF2B5EF4-FFF2-40B4-BE49-F238E27FC236}">
                  <a16:creationId xmlns="" xmlns:a16="http://schemas.microsoft.com/office/drawing/2014/main" id="{20AB835C-CB61-49D6-A365-DAB68FFCF52D}"/>
                </a:ext>
              </a:extLst>
            </p:cNvPr>
            <p:cNvSpPr txBox="1"/>
            <p:nvPr/>
          </p:nvSpPr>
          <p:spPr>
            <a:xfrm>
              <a:off x="3903315" y="4043647"/>
              <a:ext cx="1483306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此。</a:t>
              </a:r>
              <a:endParaRPr lang="zh-CN" altLang="en-US" sz="1000" dirty="0"/>
            </a:p>
          </p:txBody>
        </p:sp>
        <p:sp>
          <p:nvSpPr>
            <p:cNvPr id="19" name="任意多边形 16">
              <a:extLst>
                <a:ext uri="{FF2B5EF4-FFF2-40B4-BE49-F238E27FC236}">
                  <a16:creationId xmlns="" xmlns:a16="http://schemas.microsoft.com/office/drawing/2014/main" id="{FF7A7E32-8E33-4646-A8D8-BD9B264C7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926" y="3579125"/>
              <a:ext cx="287095" cy="265315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ED9A82C9-854B-41CE-B2C4-49D4FBC12E7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742576" y="2199974"/>
            <a:ext cx="1307645" cy="2295976"/>
            <a:chOff x="9742576" y="2199974"/>
            <a:chExt cx="1307645" cy="2295976"/>
          </a:xfrm>
        </p:grpSpPr>
        <p:sp>
          <p:nvSpPr>
            <p:cNvPr id="21" name="任意多边形 18">
              <a:extLst>
                <a:ext uri="{FF2B5EF4-FFF2-40B4-BE49-F238E27FC236}">
                  <a16:creationId xmlns="" xmlns:a16="http://schemas.microsoft.com/office/drawing/2014/main" id="{EAAAFBCB-BC41-4FF4-B5A2-369D23FB2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576" y="2199974"/>
              <a:ext cx="1307643" cy="1657363"/>
            </a:xfrm>
            <a:custGeom>
              <a:avLst/>
              <a:gdLst>
                <a:gd name="T0" fmla="*/ 211 w 260"/>
                <a:gd name="T1" fmla="*/ 0 h 328"/>
                <a:gd name="T2" fmla="*/ 47 w 260"/>
                <a:gd name="T3" fmla="*/ 14 h 328"/>
                <a:gd name="T4" fmla="*/ 0 w 260"/>
                <a:gd name="T5" fmla="*/ 112 h 328"/>
                <a:gd name="T6" fmla="*/ 1 w 260"/>
                <a:gd name="T7" fmla="*/ 118 h 328"/>
                <a:gd name="T8" fmla="*/ 6 w 260"/>
                <a:gd name="T9" fmla="*/ 133 h 328"/>
                <a:gd name="T10" fmla="*/ 20 w 260"/>
                <a:gd name="T11" fmla="*/ 152 h 328"/>
                <a:gd name="T12" fmla="*/ 39 w 260"/>
                <a:gd name="T13" fmla="*/ 165 h 328"/>
                <a:gd name="T14" fmla="*/ 61 w 260"/>
                <a:gd name="T15" fmla="*/ 174 h 328"/>
                <a:gd name="T16" fmla="*/ 70 w 260"/>
                <a:gd name="T17" fmla="*/ 185 h 328"/>
                <a:gd name="T18" fmla="*/ 90 w 260"/>
                <a:gd name="T19" fmla="*/ 201 h 328"/>
                <a:gd name="T20" fmla="*/ 102 w 260"/>
                <a:gd name="T21" fmla="*/ 292 h 328"/>
                <a:gd name="T22" fmla="*/ 50 w 260"/>
                <a:gd name="T23" fmla="*/ 328 h 328"/>
                <a:gd name="T24" fmla="*/ 208 w 260"/>
                <a:gd name="T25" fmla="*/ 292 h 328"/>
                <a:gd name="T26" fmla="*/ 156 w 260"/>
                <a:gd name="T27" fmla="*/ 206 h 328"/>
                <a:gd name="T28" fmla="*/ 168 w 260"/>
                <a:gd name="T29" fmla="*/ 201 h 328"/>
                <a:gd name="T30" fmla="*/ 188 w 260"/>
                <a:gd name="T31" fmla="*/ 185 h 328"/>
                <a:gd name="T32" fmla="*/ 195 w 260"/>
                <a:gd name="T33" fmla="*/ 176 h 328"/>
                <a:gd name="T34" fmla="*/ 219 w 260"/>
                <a:gd name="T35" fmla="*/ 167 h 328"/>
                <a:gd name="T36" fmla="*/ 240 w 260"/>
                <a:gd name="T37" fmla="*/ 153 h 328"/>
                <a:gd name="T38" fmla="*/ 254 w 260"/>
                <a:gd name="T39" fmla="*/ 134 h 328"/>
                <a:gd name="T40" fmla="*/ 259 w 260"/>
                <a:gd name="T41" fmla="*/ 123 h 328"/>
                <a:gd name="T42" fmla="*/ 260 w 260"/>
                <a:gd name="T43" fmla="*/ 112 h 328"/>
                <a:gd name="T44" fmla="*/ 211 w 260"/>
                <a:gd name="T45" fmla="*/ 14 h 328"/>
                <a:gd name="T46" fmla="*/ 26 w 260"/>
                <a:gd name="T47" fmla="*/ 40 h 328"/>
                <a:gd name="T48" fmla="*/ 47 w 260"/>
                <a:gd name="T49" fmla="*/ 130 h 328"/>
                <a:gd name="T50" fmla="*/ 48 w 260"/>
                <a:gd name="T51" fmla="*/ 141 h 328"/>
                <a:gd name="T52" fmla="*/ 39 w 260"/>
                <a:gd name="T53" fmla="*/ 134 h 328"/>
                <a:gd name="T54" fmla="*/ 28 w 260"/>
                <a:gd name="T55" fmla="*/ 120 h 328"/>
                <a:gd name="T56" fmla="*/ 26 w 260"/>
                <a:gd name="T57" fmla="*/ 112 h 328"/>
                <a:gd name="T58" fmla="*/ 234 w 260"/>
                <a:gd name="T59" fmla="*/ 112 h 328"/>
                <a:gd name="T60" fmla="*/ 232 w 260"/>
                <a:gd name="T61" fmla="*/ 120 h 328"/>
                <a:gd name="T62" fmla="*/ 227 w 260"/>
                <a:gd name="T63" fmla="*/ 129 h 328"/>
                <a:gd name="T64" fmla="*/ 210 w 260"/>
                <a:gd name="T65" fmla="*/ 142 h 328"/>
                <a:gd name="T66" fmla="*/ 211 w 260"/>
                <a:gd name="T67" fmla="*/ 130 h 328"/>
                <a:gd name="T68" fmla="*/ 234 w 260"/>
                <a:gd name="T69" fmla="*/ 4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328">
                  <a:moveTo>
                    <a:pt x="211" y="14"/>
                  </a:moveTo>
                  <a:lnTo>
                    <a:pt x="211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208" y="328"/>
                  </a:lnTo>
                  <a:lnTo>
                    <a:pt x="208" y="292"/>
                  </a:lnTo>
                  <a:lnTo>
                    <a:pt x="156" y="29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68" y="201"/>
                  </a:lnTo>
                  <a:lnTo>
                    <a:pt x="178" y="194"/>
                  </a:lnTo>
                  <a:lnTo>
                    <a:pt x="188" y="185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207" y="171"/>
                  </a:lnTo>
                  <a:lnTo>
                    <a:pt x="219" y="167"/>
                  </a:lnTo>
                  <a:lnTo>
                    <a:pt x="230" y="160"/>
                  </a:lnTo>
                  <a:lnTo>
                    <a:pt x="240" y="153"/>
                  </a:lnTo>
                  <a:lnTo>
                    <a:pt x="248" y="144"/>
                  </a:lnTo>
                  <a:lnTo>
                    <a:pt x="254" y="134"/>
                  </a:lnTo>
                  <a:lnTo>
                    <a:pt x="256" y="129"/>
                  </a:lnTo>
                  <a:lnTo>
                    <a:pt x="259" y="123"/>
                  </a:lnTo>
                  <a:lnTo>
                    <a:pt x="260" y="119"/>
                  </a:lnTo>
                  <a:lnTo>
                    <a:pt x="260" y="112"/>
                  </a:lnTo>
                  <a:lnTo>
                    <a:pt x="260" y="14"/>
                  </a:lnTo>
                  <a:lnTo>
                    <a:pt x="211" y="14"/>
                  </a:lnTo>
                  <a:close/>
                  <a:moveTo>
                    <a:pt x="26" y="112"/>
                  </a:moveTo>
                  <a:lnTo>
                    <a:pt x="26" y="40"/>
                  </a:lnTo>
                  <a:lnTo>
                    <a:pt x="47" y="4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39" y="134"/>
                  </a:lnTo>
                  <a:lnTo>
                    <a:pt x="33" y="128"/>
                  </a:lnTo>
                  <a:lnTo>
                    <a:pt x="28" y="120"/>
                  </a:lnTo>
                  <a:lnTo>
                    <a:pt x="26" y="117"/>
                  </a:lnTo>
                  <a:lnTo>
                    <a:pt x="26" y="112"/>
                  </a:lnTo>
                  <a:close/>
                  <a:moveTo>
                    <a:pt x="234" y="112"/>
                  </a:moveTo>
                  <a:lnTo>
                    <a:pt x="234" y="112"/>
                  </a:lnTo>
                  <a:lnTo>
                    <a:pt x="234" y="117"/>
                  </a:lnTo>
                  <a:lnTo>
                    <a:pt x="232" y="120"/>
                  </a:lnTo>
                  <a:lnTo>
                    <a:pt x="230" y="124"/>
                  </a:lnTo>
                  <a:lnTo>
                    <a:pt x="227" y="129"/>
                  </a:lnTo>
                  <a:lnTo>
                    <a:pt x="219" y="135"/>
                  </a:lnTo>
                  <a:lnTo>
                    <a:pt x="210" y="142"/>
                  </a:lnTo>
                  <a:lnTo>
                    <a:pt x="210" y="142"/>
                  </a:lnTo>
                  <a:lnTo>
                    <a:pt x="211" y="130"/>
                  </a:lnTo>
                  <a:lnTo>
                    <a:pt x="211" y="40"/>
                  </a:lnTo>
                  <a:lnTo>
                    <a:pt x="234" y="40"/>
                  </a:lnTo>
                  <a:lnTo>
                    <a:pt x="234" y="112"/>
                  </a:lnTo>
                  <a:close/>
                </a:path>
              </a:pathLst>
            </a:custGeom>
            <a:solidFill>
              <a:srgbClr val="F08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 19">
              <a:extLst>
                <a:ext uri="{FF2B5EF4-FFF2-40B4-BE49-F238E27FC236}">
                  <a16:creationId xmlns="" xmlns:a16="http://schemas.microsoft.com/office/drawing/2014/main" id="{17D2267A-239A-4C7D-A401-23352F97D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578" y="2199974"/>
              <a:ext cx="1307643" cy="1657363"/>
            </a:xfrm>
            <a:custGeom>
              <a:avLst/>
              <a:gdLst>
                <a:gd name="T0" fmla="*/ 211 w 260"/>
                <a:gd name="T1" fmla="*/ 14 h 328"/>
                <a:gd name="T2" fmla="*/ 211 w 260"/>
                <a:gd name="T3" fmla="*/ 0 h 328"/>
                <a:gd name="T4" fmla="*/ 47 w 260"/>
                <a:gd name="T5" fmla="*/ 0 h 328"/>
                <a:gd name="T6" fmla="*/ 47 w 260"/>
                <a:gd name="T7" fmla="*/ 14 h 328"/>
                <a:gd name="T8" fmla="*/ 0 w 260"/>
                <a:gd name="T9" fmla="*/ 14 h 328"/>
                <a:gd name="T10" fmla="*/ 0 w 260"/>
                <a:gd name="T11" fmla="*/ 112 h 328"/>
                <a:gd name="T12" fmla="*/ 0 w 260"/>
                <a:gd name="T13" fmla="*/ 112 h 328"/>
                <a:gd name="T14" fmla="*/ 1 w 260"/>
                <a:gd name="T15" fmla="*/ 118 h 328"/>
                <a:gd name="T16" fmla="*/ 1 w 260"/>
                <a:gd name="T17" fmla="*/ 123 h 328"/>
                <a:gd name="T18" fmla="*/ 6 w 260"/>
                <a:gd name="T19" fmla="*/ 133 h 328"/>
                <a:gd name="T20" fmla="*/ 12 w 260"/>
                <a:gd name="T21" fmla="*/ 143 h 328"/>
                <a:gd name="T22" fmla="*/ 20 w 260"/>
                <a:gd name="T23" fmla="*/ 152 h 328"/>
                <a:gd name="T24" fmla="*/ 28 w 260"/>
                <a:gd name="T25" fmla="*/ 159 h 328"/>
                <a:gd name="T26" fmla="*/ 39 w 260"/>
                <a:gd name="T27" fmla="*/ 165 h 328"/>
                <a:gd name="T28" fmla="*/ 50 w 260"/>
                <a:gd name="T29" fmla="*/ 170 h 328"/>
                <a:gd name="T30" fmla="*/ 61 w 260"/>
                <a:gd name="T31" fmla="*/ 174 h 328"/>
                <a:gd name="T32" fmla="*/ 61 w 260"/>
                <a:gd name="T33" fmla="*/ 174 h 328"/>
                <a:gd name="T34" fmla="*/ 70 w 260"/>
                <a:gd name="T35" fmla="*/ 185 h 328"/>
                <a:gd name="T36" fmla="*/ 79 w 260"/>
                <a:gd name="T37" fmla="*/ 194 h 328"/>
                <a:gd name="T38" fmla="*/ 90 w 260"/>
                <a:gd name="T39" fmla="*/ 201 h 328"/>
                <a:gd name="T40" fmla="*/ 102 w 260"/>
                <a:gd name="T41" fmla="*/ 206 h 328"/>
                <a:gd name="T42" fmla="*/ 102 w 260"/>
                <a:gd name="T43" fmla="*/ 292 h 328"/>
                <a:gd name="T44" fmla="*/ 50 w 260"/>
                <a:gd name="T45" fmla="*/ 292 h 328"/>
                <a:gd name="T46" fmla="*/ 50 w 260"/>
                <a:gd name="T47" fmla="*/ 328 h 328"/>
                <a:gd name="T48" fmla="*/ 208 w 260"/>
                <a:gd name="T49" fmla="*/ 328 h 328"/>
                <a:gd name="T50" fmla="*/ 208 w 260"/>
                <a:gd name="T51" fmla="*/ 292 h 328"/>
                <a:gd name="T52" fmla="*/ 156 w 260"/>
                <a:gd name="T53" fmla="*/ 292 h 328"/>
                <a:gd name="T54" fmla="*/ 156 w 260"/>
                <a:gd name="T55" fmla="*/ 206 h 328"/>
                <a:gd name="T56" fmla="*/ 156 w 260"/>
                <a:gd name="T57" fmla="*/ 206 h 328"/>
                <a:gd name="T58" fmla="*/ 168 w 260"/>
                <a:gd name="T59" fmla="*/ 201 h 328"/>
                <a:gd name="T60" fmla="*/ 178 w 260"/>
                <a:gd name="T61" fmla="*/ 194 h 328"/>
                <a:gd name="T62" fmla="*/ 188 w 260"/>
                <a:gd name="T63" fmla="*/ 185 h 328"/>
                <a:gd name="T64" fmla="*/ 195 w 260"/>
                <a:gd name="T65" fmla="*/ 176 h 328"/>
                <a:gd name="T66" fmla="*/ 195 w 260"/>
                <a:gd name="T67" fmla="*/ 176 h 328"/>
                <a:gd name="T68" fmla="*/ 207 w 260"/>
                <a:gd name="T69" fmla="*/ 171 h 328"/>
                <a:gd name="T70" fmla="*/ 219 w 260"/>
                <a:gd name="T71" fmla="*/ 167 h 328"/>
                <a:gd name="T72" fmla="*/ 230 w 260"/>
                <a:gd name="T73" fmla="*/ 160 h 328"/>
                <a:gd name="T74" fmla="*/ 240 w 260"/>
                <a:gd name="T75" fmla="*/ 153 h 328"/>
                <a:gd name="T76" fmla="*/ 248 w 260"/>
                <a:gd name="T77" fmla="*/ 144 h 328"/>
                <a:gd name="T78" fmla="*/ 254 w 260"/>
                <a:gd name="T79" fmla="*/ 134 h 328"/>
                <a:gd name="T80" fmla="*/ 256 w 260"/>
                <a:gd name="T81" fmla="*/ 129 h 328"/>
                <a:gd name="T82" fmla="*/ 259 w 260"/>
                <a:gd name="T83" fmla="*/ 123 h 328"/>
                <a:gd name="T84" fmla="*/ 260 w 260"/>
                <a:gd name="T85" fmla="*/ 119 h 328"/>
                <a:gd name="T86" fmla="*/ 260 w 260"/>
                <a:gd name="T87" fmla="*/ 112 h 328"/>
                <a:gd name="T88" fmla="*/ 260 w 260"/>
                <a:gd name="T89" fmla="*/ 14 h 328"/>
                <a:gd name="T90" fmla="*/ 211 w 260"/>
                <a:gd name="T91" fmla="*/ 1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0" h="328">
                  <a:moveTo>
                    <a:pt x="211" y="14"/>
                  </a:moveTo>
                  <a:lnTo>
                    <a:pt x="211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208" y="328"/>
                  </a:lnTo>
                  <a:lnTo>
                    <a:pt x="208" y="292"/>
                  </a:lnTo>
                  <a:lnTo>
                    <a:pt x="156" y="29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68" y="201"/>
                  </a:lnTo>
                  <a:lnTo>
                    <a:pt x="178" y="194"/>
                  </a:lnTo>
                  <a:lnTo>
                    <a:pt x="188" y="185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207" y="171"/>
                  </a:lnTo>
                  <a:lnTo>
                    <a:pt x="219" y="167"/>
                  </a:lnTo>
                  <a:lnTo>
                    <a:pt x="230" y="160"/>
                  </a:lnTo>
                  <a:lnTo>
                    <a:pt x="240" y="153"/>
                  </a:lnTo>
                  <a:lnTo>
                    <a:pt x="248" y="144"/>
                  </a:lnTo>
                  <a:lnTo>
                    <a:pt x="254" y="134"/>
                  </a:lnTo>
                  <a:lnTo>
                    <a:pt x="256" y="129"/>
                  </a:lnTo>
                  <a:lnTo>
                    <a:pt x="259" y="123"/>
                  </a:lnTo>
                  <a:lnTo>
                    <a:pt x="260" y="119"/>
                  </a:lnTo>
                  <a:lnTo>
                    <a:pt x="260" y="112"/>
                  </a:lnTo>
                  <a:lnTo>
                    <a:pt x="260" y="14"/>
                  </a:lnTo>
                  <a:lnTo>
                    <a:pt x="211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 20">
              <a:extLst>
                <a:ext uri="{FF2B5EF4-FFF2-40B4-BE49-F238E27FC236}">
                  <a16:creationId xmlns="" xmlns:a16="http://schemas.microsoft.com/office/drawing/2014/main" id="{6982E1F1-1E54-4186-915C-390FCA347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4220" y="2397644"/>
              <a:ext cx="121642" cy="516973"/>
            </a:xfrm>
            <a:custGeom>
              <a:avLst/>
              <a:gdLst>
                <a:gd name="T0" fmla="*/ 0 w 22"/>
                <a:gd name="T1" fmla="*/ 72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13 w 22"/>
                <a:gd name="T15" fmla="*/ 94 h 101"/>
                <a:gd name="T16" fmla="*/ 7 w 22"/>
                <a:gd name="T17" fmla="*/ 88 h 101"/>
                <a:gd name="T18" fmla="*/ 2 w 22"/>
                <a:gd name="T19" fmla="*/ 80 h 101"/>
                <a:gd name="T20" fmla="*/ 0 w 22"/>
                <a:gd name="T21" fmla="*/ 77 h 101"/>
                <a:gd name="T22" fmla="*/ 0 w 22"/>
                <a:gd name="T23" fmla="*/ 7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01">
                  <a:moveTo>
                    <a:pt x="0" y="72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 21">
              <a:extLst>
                <a:ext uri="{FF2B5EF4-FFF2-40B4-BE49-F238E27FC236}">
                  <a16:creationId xmlns="" xmlns:a16="http://schemas.microsoft.com/office/drawing/2014/main" id="{20D162EA-97D6-4FC3-931A-24FF795ED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939" y="2397644"/>
              <a:ext cx="121642" cy="516973"/>
            </a:xfrm>
            <a:custGeom>
              <a:avLst/>
              <a:gdLst>
                <a:gd name="T0" fmla="*/ 24 w 24"/>
                <a:gd name="T1" fmla="*/ 72 h 102"/>
                <a:gd name="T2" fmla="*/ 24 w 24"/>
                <a:gd name="T3" fmla="*/ 72 h 102"/>
                <a:gd name="T4" fmla="*/ 24 w 24"/>
                <a:gd name="T5" fmla="*/ 77 h 102"/>
                <a:gd name="T6" fmla="*/ 22 w 24"/>
                <a:gd name="T7" fmla="*/ 80 h 102"/>
                <a:gd name="T8" fmla="*/ 20 w 24"/>
                <a:gd name="T9" fmla="*/ 84 h 102"/>
                <a:gd name="T10" fmla="*/ 17 w 24"/>
                <a:gd name="T11" fmla="*/ 89 h 102"/>
                <a:gd name="T12" fmla="*/ 9 w 24"/>
                <a:gd name="T13" fmla="*/ 95 h 102"/>
                <a:gd name="T14" fmla="*/ 0 w 24"/>
                <a:gd name="T15" fmla="*/ 102 h 102"/>
                <a:gd name="T16" fmla="*/ 0 w 24"/>
                <a:gd name="T17" fmla="*/ 102 h 102"/>
                <a:gd name="T18" fmla="*/ 1 w 24"/>
                <a:gd name="T19" fmla="*/ 90 h 102"/>
                <a:gd name="T20" fmla="*/ 1 w 24"/>
                <a:gd name="T21" fmla="*/ 0 h 102"/>
                <a:gd name="T22" fmla="*/ 24 w 24"/>
                <a:gd name="T23" fmla="*/ 0 h 102"/>
                <a:gd name="T24" fmla="*/ 24 w 24"/>
                <a:gd name="T25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02">
                  <a:moveTo>
                    <a:pt x="24" y="72"/>
                  </a:moveTo>
                  <a:lnTo>
                    <a:pt x="24" y="72"/>
                  </a:lnTo>
                  <a:lnTo>
                    <a:pt x="24" y="77"/>
                  </a:lnTo>
                  <a:lnTo>
                    <a:pt x="22" y="80"/>
                  </a:lnTo>
                  <a:lnTo>
                    <a:pt x="20" y="84"/>
                  </a:lnTo>
                  <a:lnTo>
                    <a:pt x="17" y="89"/>
                  </a:lnTo>
                  <a:lnTo>
                    <a:pt x="9" y="95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0"/>
                  </a:lnTo>
                  <a:lnTo>
                    <a:pt x="1" y="0"/>
                  </a:lnTo>
                  <a:lnTo>
                    <a:pt x="24" y="0"/>
                  </a:lnTo>
                  <a:lnTo>
                    <a:pt x="24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 22">
              <a:extLst>
                <a:ext uri="{FF2B5EF4-FFF2-40B4-BE49-F238E27FC236}">
                  <a16:creationId xmlns="" xmlns:a16="http://schemas.microsoft.com/office/drawing/2014/main" id="{A78A1DE6-8690-4275-9712-74C9EAB28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578" y="2199974"/>
              <a:ext cx="653826" cy="1657363"/>
            </a:xfrm>
            <a:custGeom>
              <a:avLst/>
              <a:gdLst>
                <a:gd name="T0" fmla="*/ 26 w 130"/>
                <a:gd name="T1" fmla="*/ 40 h 328"/>
                <a:gd name="T2" fmla="*/ 26 w 130"/>
                <a:gd name="T3" fmla="*/ 40 h 328"/>
                <a:gd name="T4" fmla="*/ 47 w 130"/>
                <a:gd name="T5" fmla="*/ 40 h 328"/>
                <a:gd name="T6" fmla="*/ 47 w 130"/>
                <a:gd name="T7" fmla="*/ 130 h 328"/>
                <a:gd name="T8" fmla="*/ 47 w 130"/>
                <a:gd name="T9" fmla="*/ 130 h 328"/>
                <a:gd name="T10" fmla="*/ 48 w 130"/>
                <a:gd name="T11" fmla="*/ 141 h 328"/>
                <a:gd name="T12" fmla="*/ 48 w 130"/>
                <a:gd name="T13" fmla="*/ 141 h 328"/>
                <a:gd name="T14" fmla="*/ 48 w 130"/>
                <a:gd name="T15" fmla="*/ 141 h 328"/>
                <a:gd name="T16" fmla="*/ 48 w 130"/>
                <a:gd name="T17" fmla="*/ 141 h 328"/>
                <a:gd name="T18" fmla="*/ 39 w 130"/>
                <a:gd name="T19" fmla="*/ 134 h 328"/>
                <a:gd name="T20" fmla="*/ 33 w 130"/>
                <a:gd name="T21" fmla="*/ 128 h 328"/>
                <a:gd name="T22" fmla="*/ 28 w 130"/>
                <a:gd name="T23" fmla="*/ 120 h 328"/>
                <a:gd name="T24" fmla="*/ 26 w 130"/>
                <a:gd name="T25" fmla="*/ 117 h 328"/>
                <a:gd name="T26" fmla="*/ 26 w 130"/>
                <a:gd name="T27" fmla="*/ 112 h 328"/>
                <a:gd name="T28" fmla="*/ 26 w 130"/>
                <a:gd name="T29" fmla="*/ 40 h 328"/>
                <a:gd name="T30" fmla="*/ 130 w 130"/>
                <a:gd name="T31" fmla="*/ 0 h 328"/>
                <a:gd name="T32" fmla="*/ 47 w 130"/>
                <a:gd name="T33" fmla="*/ 0 h 328"/>
                <a:gd name="T34" fmla="*/ 47 w 130"/>
                <a:gd name="T35" fmla="*/ 14 h 328"/>
                <a:gd name="T36" fmla="*/ 0 w 130"/>
                <a:gd name="T37" fmla="*/ 14 h 328"/>
                <a:gd name="T38" fmla="*/ 0 w 130"/>
                <a:gd name="T39" fmla="*/ 112 h 328"/>
                <a:gd name="T40" fmla="*/ 0 w 130"/>
                <a:gd name="T41" fmla="*/ 112 h 328"/>
                <a:gd name="T42" fmla="*/ 1 w 130"/>
                <a:gd name="T43" fmla="*/ 118 h 328"/>
                <a:gd name="T44" fmla="*/ 1 w 130"/>
                <a:gd name="T45" fmla="*/ 123 h 328"/>
                <a:gd name="T46" fmla="*/ 6 w 130"/>
                <a:gd name="T47" fmla="*/ 133 h 328"/>
                <a:gd name="T48" fmla="*/ 12 w 130"/>
                <a:gd name="T49" fmla="*/ 143 h 328"/>
                <a:gd name="T50" fmla="*/ 20 w 130"/>
                <a:gd name="T51" fmla="*/ 152 h 328"/>
                <a:gd name="T52" fmla="*/ 28 w 130"/>
                <a:gd name="T53" fmla="*/ 159 h 328"/>
                <a:gd name="T54" fmla="*/ 39 w 130"/>
                <a:gd name="T55" fmla="*/ 165 h 328"/>
                <a:gd name="T56" fmla="*/ 50 w 130"/>
                <a:gd name="T57" fmla="*/ 170 h 328"/>
                <a:gd name="T58" fmla="*/ 61 w 130"/>
                <a:gd name="T59" fmla="*/ 174 h 328"/>
                <a:gd name="T60" fmla="*/ 61 w 130"/>
                <a:gd name="T61" fmla="*/ 174 h 328"/>
                <a:gd name="T62" fmla="*/ 70 w 130"/>
                <a:gd name="T63" fmla="*/ 185 h 328"/>
                <a:gd name="T64" fmla="*/ 79 w 130"/>
                <a:gd name="T65" fmla="*/ 194 h 328"/>
                <a:gd name="T66" fmla="*/ 90 w 130"/>
                <a:gd name="T67" fmla="*/ 201 h 328"/>
                <a:gd name="T68" fmla="*/ 102 w 130"/>
                <a:gd name="T69" fmla="*/ 206 h 328"/>
                <a:gd name="T70" fmla="*/ 102 w 130"/>
                <a:gd name="T71" fmla="*/ 292 h 328"/>
                <a:gd name="T72" fmla="*/ 50 w 130"/>
                <a:gd name="T73" fmla="*/ 292 h 328"/>
                <a:gd name="T74" fmla="*/ 50 w 130"/>
                <a:gd name="T75" fmla="*/ 328 h 328"/>
                <a:gd name="T76" fmla="*/ 130 w 130"/>
                <a:gd name="T77" fmla="*/ 328 h 328"/>
                <a:gd name="T78" fmla="*/ 130 w 130"/>
                <a:gd name="T7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328">
                  <a:moveTo>
                    <a:pt x="26" y="40"/>
                  </a:moveTo>
                  <a:lnTo>
                    <a:pt x="26" y="40"/>
                  </a:lnTo>
                  <a:lnTo>
                    <a:pt x="47" y="4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39" y="134"/>
                  </a:lnTo>
                  <a:lnTo>
                    <a:pt x="33" y="128"/>
                  </a:lnTo>
                  <a:lnTo>
                    <a:pt x="28" y="120"/>
                  </a:lnTo>
                  <a:lnTo>
                    <a:pt x="26" y="117"/>
                  </a:lnTo>
                  <a:lnTo>
                    <a:pt x="26" y="112"/>
                  </a:lnTo>
                  <a:lnTo>
                    <a:pt x="26" y="40"/>
                  </a:lnTo>
                  <a:close/>
                  <a:moveTo>
                    <a:pt x="130" y="0"/>
                  </a:move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130" y="328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7DDAF">
                <a:alpha val="3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 23">
              <a:extLst>
                <a:ext uri="{FF2B5EF4-FFF2-40B4-BE49-F238E27FC236}">
                  <a16:creationId xmlns="" xmlns:a16="http://schemas.microsoft.com/office/drawing/2014/main" id="{0CA1B101-FC2C-4D7D-A11F-ADC77FFE6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4220" y="2397644"/>
              <a:ext cx="121642" cy="516973"/>
            </a:xfrm>
            <a:custGeom>
              <a:avLst/>
              <a:gdLst>
                <a:gd name="T0" fmla="*/ 0 w 22"/>
                <a:gd name="T1" fmla="*/ 0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22 w 22"/>
                <a:gd name="T15" fmla="*/ 101 h 101"/>
                <a:gd name="T16" fmla="*/ 22 w 22"/>
                <a:gd name="T17" fmla="*/ 101 h 101"/>
                <a:gd name="T18" fmla="*/ 13 w 22"/>
                <a:gd name="T19" fmla="*/ 94 h 101"/>
                <a:gd name="T20" fmla="*/ 7 w 22"/>
                <a:gd name="T21" fmla="*/ 88 h 101"/>
                <a:gd name="T22" fmla="*/ 2 w 22"/>
                <a:gd name="T23" fmla="*/ 80 h 101"/>
                <a:gd name="T24" fmla="*/ 0 w 22"/>
                <a:gd name="T25" fmla="*/ 77 h 101"/>
                <a:gd name="T26" fmla="*/ 0 w 22"/>
                <a:gd name="T27" fmla="*/ 72 h 101"/>
                <a:gd name="T28" fmla="*/ 0 w 22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101">
                  <a:moveTo>
                    <a:pt x="0" y="0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 24">
              <a:extLst>
                <a:ext uri="{FF2B5EF4-FFF2-40B4-BE49-F238E27FC236}">
                  <a16:creationId xmlns="" xmlns:a16="http://schemas.microsoft.com/office/drawing/2014/main" id="{57051A92-69C6-42F6-B697-4813A24B1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578" y="2199974"/>
              <a:ext cx="653826" cy="1657363"/>
            </a:xfrm>
            <a:custGeom>
              <a:avLst/>
              <a:gdLst>
                <a:gd name="T0" fmla="*/ 130 w 130"/>
                <a:gd name="T1" fmla="*/ 0 h 328"/>
                <a:gd name="T2" fmla="*/ 47 w 130"/>
                <a:gd name="T3" fmla="*/ 0 h 328"/>
                <a:gd name="T4" fmla="*/ 47 w 130"/>
                <a:gd name="T5" fmla="*/ 14 h 328"/>
                <a:gd name="T6" fmla="*/ 0 w 130"/>
                <a:gd name="T7" fmla="*/ 14 h 328"/>
                <a:gd name="T8" fmla="*/ 0 w 130"/>
                <a:gd name="T9" fmla="*/ 112 h 328"/>
                <a:gd name="T10" fmla="*/ 0 w 130"/>
                <a:gd name="T11" fmla="*/ 112 h 328"/>
                <a:gd name="T12" fmla="*/ 1 w 130"/>
                <a:gd name="T13" fmla="*/ 118 h 328"/>
                <a:gd name="T14" fmla="*/ 1 w 130"/>
                <a:gd name="T15" fmla="*/ 123 h 328"/>
                <a:gd name="T16" fmla="*/ 6 w 130"/>
                <a:gd name="T17" fmla="*/ 133 h 328"/>
                <a:gd name="T18" fmla="*/ 12 w 130"/>
                <a:gd name="T19" fmla="*/ 143 h 328"/>
                <a:gd name="T20" fmla="*/ 20 w 130"/>
                <a:gd name="T21" fmla="*/ 152 h 328"/>
                <a:gd name="T22" fmla="*/ 28 w 130"/>
                <a:gd name="T23" fmla="*/ 159 h 328"/>
                <a:gd name="T24" fmla="*/ 39 w 130"/>
                <a:gd name="T25" fmla="*/ 165 h 328"/>
                <a:gd name="T26" fmla="*/ 50 w 130"/>
                <a:gd name="T27" fmla="*/ 170 h 328"/>
                <a:gd name="T28" fmla="*/ 61 w 130"/>
                <a:gd name="T29" fmla="*/ 174 h 328"/>
                <a:gd name="T30" fmla="*/ 61 w 130"/>
                <a:gd name="T31" fmla="*/ 174 h 328"/>
                <a:gd name="T32" fmla="*/ 70 w 130"/>
                <a:gd name="T33" fmla="*/ 185 h 328"/>
                <a:gd name="T34" fmla="*/ 79 w 130"/>
                <a:gd name="T35" fmla="*/ 194 h 328"/>
                <a:gd name="T36" fmla="*/ 90 w 130"/>
                <a:gd name="T37" fmla="*/ 201 h 328"/>
                <a:gd name="T38" fmla="*/ 102 w 130"/>
                <a:gd name="T39" fmla="*/ 206 h 328"/>
                <a:gd name="T40" fmla="*/ 102 w 130"/>
                <a:gd name="T41" fmla="*/ 292 h 328"/>
                <a:gd name="T42" fmla="*/ 50 w 130"/>
                <a:gd name="T43" fmla="*/ 292 h 328"/>
                <a:gd name="T44" fmla="*/ 50 w 130"/>
                <a:gd name="T45" fmla="*/ 328 h 328"/>
                <a:gd name="T46" fmla="*/ 130 w 130"/>
                <a:gd name="T47" fmla="*/ 328 h 328"/>
                <a:gd name="T48" fmla="*/ 130 w 130"/>
                <a:gd name="T4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328">
                  <a:moveTo>
                    <a:pt x="130" y="0"/>
                  </a:move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130" y="328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圆角矩形 25">
              <a:extLst>
                <a:ext uri="{FF2B5EF4-FFF2-40B4-BE49-F238E27FC236}">
                  <a16:creationId xmlns="" xmlns:a16="http://schemas.microsoft.com/office/drawing/2014/main" id="{A9A6B096-BFA5-4DDB-8315-0200FB7F2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2989" y="3857335"/>
              <a:ext cx="1231621" cy="63861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753F962F-9F83-4E1F-9752-B11022098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2989" y="3857335"/>
              <a:ext cx="1231621" cy="63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A3B7BC6E-42C1-4384-8EE3-B66AA6D50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50" y="4039798"/>
              <a:ext cx="881898" cy="2736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/>
                <a:t>关键词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A1DDF24A-7844-40C3-8A1A-8936EFB22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50" y="4039798"/>
              <a:ext cx="881898" cy="273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CB88AB56-72BF-4334-8867-5EEA07A82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50" y="4039798"/>
              <a:ext cx="440955" cy="273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462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千图PPT彼岸天：ID 8661124库_组合 26">
            <a:extLst>
              <a:ext uri="{FF2B5EF4-FFF2-40B4-BE49-F238E27FC236}">
                <a16:creationId xmlns="" xmlns:a16="http://schemas.microsoft.com/office/drawing/2014/main" id="{F0C40EA1-AC88-4EE2-B212-DE38593039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330556" y="2006967"/>
            <a:ext cx="4751565" cy="1552341"/>
            <a:chOff x="6330556" y="2006967"/>
            <a:chExt cx="4751565" cy="1552341"/>
          </a:xfrm>
        </p:grpSpPr>
        <p:sp>
          <p:nvSpPr>
            <p:cNvPr id="7" name="圆角矩形 1">
              <a:extLst>
                <a:ext uri="{FF2B5EF4-FFF2-40B4-BE49-F238E27FC236}">
                  <a16:creationId xmlns="" xmlns:a16="http://schemas.microsoft.com/office/drawing/2014/main" id="{56DBC087-CF95-4DFB-95DB-9707094D1438}"/>
                </a:ext>
              </a:extLst>
            </p:cNvPr>
            <p:cNvSpPr/>
            <p:nvPr/>
          </p:nvSpPr>
          <p:spPr>
            <a:xfrm>
              <a:off x="6330556" y="2006967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圆角矩形 2">
              <a:extLst>
                <a:ext uri="{FF2B5EF4-FFF2-40B4-BE49-F238E27FC236}">
                  <a16:creationId xmlns="" xmlns:a16="http://schemas.microsoft.com/office/drawing/2014/main" id="{E1696D38-E7F3-47AB-8503-A47001A50A70}"/>
                </a:ext>
              </a:extLst>
            </p:cNvPr>
            <p:cNvSpPr/>
            <p:nvPr/>
          </p:nvSpPr>
          <p:spPr>
            <a:xfrm>
              <a:off x="6480621" y="2006967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9437721-B8A3-44C5-B127-C1F02001EC75}"/>
                </a:ext>
              </a:extLst>
            </p:cNvPr>
            <p:cNvSpPr/>
            <p:nvPr/>
          </p:nvSpPr>
          <p:spPr>
            <a:xfrm>
              <a:off x="7568910" y="2702809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0" name="任意多边形 69">
              <a:extLst>
                <a:ext uri="{FF2B5EF4-FFF2-40B4-BE49-F238E27FC236}">
                  <a16:creationId xmlns="" xmlns:a16="http://schemas.microsoft.com/office/drawing/2014/main" id="{DB4A88F5-7F08-478D-B191-5EAF23AEC957}"/>
                </a:ext>
              </a:extLst>
            </p:cNvPr>
            <p:cNvSpPr/>
            <p:nvPr/>
          </p:nvSpPr>
          <p:spPr>
            <a:xfrm>
              <a:off x="6718979" y="2477350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91618CBF-6C3E-4587-9A4E-3547AA0DD0F0}"/>
                </a:ext>
              </a:extLst>
            </p:cNvPr>
            <p:cNvSpPr/>
            <p:nvPr/>
          </p:nvSpPr>
          <p:spPr>
            <a:xfrm>
              <a:off x="7568910" y="2269992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8" name="千图PPT彼岸天：ID 8661124库_组合 27">
            <a:extLst>
              <a:ext uri="{FF2B5EF4-FFF2-40B4-BE49-F238E27FC236}">
                <a16:creationId xmlns="" xmlns:a16="http://schemas.microsoft.com/office/drawing/2014/main" id="{671EDA61-371E-47DB-8E9A-66FF7F9D63D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330556" y="3784872"/>
            <a:ext cx="4751565" cy="1552341"/>
            <a:chOff x="6330556" y="3784872"/>
            <a:chExt cx="4751565" cy="1552341"/>
          </a:xfrm>
        </p:grpSpPr>
        <p:sp>
          <p:nvSpPr>
            <p:cNvPr id="10" name="圆角矩形 4">
              <a:extLst>
                <a:ext uri="{FF2B5EF4-FFF2-40B4-BE49-F238E27FC236}">
                  <a16:creationId xmlns="" xmlns:a16="http://schemas.microsoft.com/office/drawing/2014/main" id="{6BEE04D8-41BB-4860-8A65-E87C81084207}"/>
                </a:ext>
              </a:extLst>
            </p:cNvPr>
            <p:cNvSpPr/>
            <p:nvPr/>
          </p:nvSpPr>
          <p:spPr>
            <a:xfrm>
              <a:off x="6330556" y="3784872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圆角矩形 5">
              <a:extLst>
                <a:ext uri="{FF2B5EF4-FFF2-40B4-BE49-F238E27FC236}">
                  <a16:creationId xmlns="" xmlns:a16="http://schemas.microsoft.com/office/drawing/2014/main" id="{C67785FA-5685-4513-8C61-D6D30C0F5D2A}"/>
                </a:ext>
              </a:extLst>
            </p:cNvPr>
            <p:cNvSpPr/>
            <p:nvPr/>
          </p:nvSpPr>
          <p:spPr>
            <a:xfrm>
              <a:off x="6480621" y="3784872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B39241C7-ABB9-4F4B-8C47-9E344442B515}"/>
                </a:ext>
              </a:extLst>
            </p:cNvPr>
            <p:cNvSpPr/>
            <p:nvPr/>
          </p:nvSpPr>
          <p:spPr>
            <a:xfrm>
              <a:off x="7568910" y="4480711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2" name="任意多边形 71">
              <a:extLst>
                <a:ext uri="{FF2B5EF4-FFF2-40B4-BE49-F238E27FC236}">
                  <a16:creationId xmlns="" xmlns:a16="http://schemas.microsoft.com/office/drawing/2014/main" id="{C004AEF7-2D65-41E4-B065-4F0346FC4698}"/>
                </a:ext>
              </a:extLst>
            </p:cNvPr>
            <p:cNvSpPr/>
            <p:nvPr/>
          </p:nvSpPr>
          <p:spPr>
            <a:xfrm>
              <a:off x="6718979" y="4258951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A0ADD270-B217-41F9-A484-4E38656E9FAE}"/>
                </a:ext>
              </a:extLst>
            </p:cNvPr>
            <p:cNvSpPr/>
            <p:nvPr/>
          </p:nvSpPr>
          <p:spPr>
            <a:xfrm>
              <a:off x="7568910" y="4047894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="" xmlns:a16="http://schemas.microsoft.com/office/drawing/2014/main" id="{7996008E-F953-462D-8787-4407257EDDD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109880" y="3784872"/>
            <a:ext cx="4751565" cy="1552341"/>
            <a:chOff x="1109880" y="3784872"/>
            <a:chExt cx="4751565" cy="1552341"/>
          </a:xfrm>
        </p:grpSpPr>
        <p:sp>
          <p:nvSpPr>
            <p:cNvPr id="16" name="圆角矩形 10">
              <a:extLst>
                <a:ext uri="{FF2B5EF4-FFF2-40B4-BE49-F238E27FC236}">
                  <a16:creationId xmlns="" xmlns:a16="http://schemas.microsoft.com/office/drawing/2014/main" id="{D406EE6D-748A-412A-A2B7-48DDA8E8B8F5}"/>
                </a:ext>
              </a:extLst>
            </p:cNvPr>
            <p:cNvSpPr/>
            <p:nvPr/>
          </p:nvSpPr>
          <p:spPr>
            <a:xfrm>
              <a:off x="1109880" y="3784872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圆角矩形 11">
              <a:extLst>
                <a:ext uri="{FF2B5EF4-FFF2-40B4-BE49-F238E27FC236}">
                  <a16:creationId xmlns="" xmlns:a16="http://schemas.microsoft.com/office/drawing/2014/main" id="{EAC23342-D956-493C-A71C-8A480D0B2569}"/>
                </a:ext>
              </a:extLst>
            </p:cNvPr>
            <p:cNvSpPr/>
            <p:nvPr/>
          </p:nvSpPr>
          <p:spPr>
            <a:xfrm>
              <a:off x="1259945" y="3784872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6CC9C12A-E590-4363-84F8-F36AE49B07B5}"/>
                </a:ext>
              </a:extLst>
            </p:cNvPr>
            <p:cNvSpPr/>
            <p:nvPr/>
          </p:nvSpPr>
          <p:spPr>
            <a:xfrm>
              <a:off x="2348234" y="4480711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1" name="任意多边形 70">
              <a:extLst>
                <a:ext uri="{FF2B5EF4-FFF2-40B4-BE49-F238E27FC236}">
                  <a16:creationId xmlns="" xmlns:a16="http://schemas.microsoft.com/office/drawing/2014/main" id="{00B940EC-C207-4FBB-8FAC-2667ADA0180A}"/>
                </a:ext>
              </a:extLst>
            </p:cNvPr>
            <p:cNvSpPr/>
            <p:nvPr/>
          </p:nvSpPr>
          <p:spPr>
            <a:xfrm>
              <a:off x="1498302" y="4258951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8E78ACE1-F952-4CCE-B886-5567431BC9B6}"/>
                </a:ext>
              </a:extLst>
            </p:cNvPr>
            <p:cNvSpPr/>
            <p:nvPr/>
          </p:nvSpPr>
          <p:spPr>
            <a:xfrm>
              <a:off x="2348234" y="4047894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3FDA7D1A-F398-4B72-AD7F-D6CA7E6BDD4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09880" y="1969281"/>
            <a:ext cx="4754679" cy="1590027"/>
            <a:chOff x="1109880" y="1969281"/>
            <a:chExt cx="4754679" cy="1590027"/>
          </a:xfrm>
        </p:grpSpPr>
        <p:sp>
          <p:nvSpPr>
            <p:cNvPr id="13" name="圆角矩形 7">
              <a:extLst>
                <a:ext uri="{FF2B5EF4-FFF2-40B4-BE49-F238E27FC236}">
                  <a16:creationId xmlns="" xmlns:a16="http://schemas.microsoft.com/office/drawing/2014/main" id="{0D6309C1-F145-4D4D-8702-7DE5FE7E1EF3}"/>
                </a:ext>
              </a:extLst>
            </p:cNvPr>
            <p:cNvSpPr/>
            <p:nvPr/>
          </p:nvSpPr>
          <p:spPr>
            <a:xfrm>
              <a:off x="1109880" y="2006967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圆角矩形 8">
              <a:extLst>
                <a:ext uri="{FF2B5EF4-FFF2-40B4-BE49-F238E27FC236}">
                  <a16:creationId xmlns="" xmlns:a16="http://schemas.microsoft.com/office/drawing/2014/main" id="{2D5BFEB5-0840-4203-A9AB-3F92A588E0C1}"/>
                </a:ext>
              </a:extLst>
            </p:cNvPr>
            <p:cNvSpPr/>
            <p:nvPr/>
          </p:nvSpPr>
          <p:spPr>
            <a:xfrm>
              <a:off x="1259945" y="2006967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BA470F2E-80F2-4DE8-81CE-707F27B30EC4}"/>
                </a:ext>
              </a:extLst>
            </p:cNvPr>
            <p:cNvSpPr/>
            <p:nvPr/>
          </p:nvSpPr>
          <p:spPr>
            <a:xfrm>
              <a:off x="2348234" y="2702809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19" name="任意多边形 68">
              <a:extLst>
                <a:ext uri="{FF2B5EF4-FFF2-40B4-BE49-F238E27FC236}">
                  <a16:creationId xmlns="" xmlns:a16="http://schemas.microsoft.com/office/drawing/2014/main" id="{593ACFB3-8F81-4CD7-83DE-B11227F6EC06}"/>
                </a:ext>
              </a:extLst>
            </p:cNvPr>
            <p:cNvSpPr/>
            <p:nvPr/>
          </p:nvSpPr>
          <p:spPr>
            <a:xfrm>
              <a:off x="1498302" y="2477350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A86A831D-62BD-4F27-A690-E525E487E15B}"/>
                </a:ext>
              </a:extLst>
            </p:cNvPr>
            <p:cNvSpPr/>
            <p:nvPr/>
          </p:nvSpPr>
          <p:spPr>
            <a:xfrm>
              <a:off x="2348234" y="2269992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  <p:sp>
          <p:nvSpPr>
            <p:cNvPr id="5" name="斜纹 4">
              <a:extLst>
                <a:ext uri="{FF2B5EF4-FFF2-40B4-BE49-F238E27FC236}">
                  <a16:creationId xmlns="" xmlns:a16="http://schemas.microsoft.com/office/drawing/2014/main" id="{CA7C5A39-7A74-4408-9D69-F82CB0E01A7B}"/>
                </a:ext>
              </a:extLst>
            </p:cNvPr>
            <p:cNvSpPr/>
            <p:nvPr/>
          </p:nvSpPr>
          <p:spPr>
            <a:xfrm flipH="1">
              <a:off x="5123892" y="2021365"/>
              <a:ext cx="740667" cy="740667"/>
            </a:xfrm>
            <a:prstGeom prst="diagStripe">
              <a:avLst>
                <a:gd name="adj" fmla="val 31417"/>
              </a:avLst>
            </a:prstGeom>
            <a:solidFill>
              <a:srgbClr val="F08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FCE5C0D-15DC-476A-966B-F486664F070B}"/>
                </a:ext>
              </a:extLst>
            </p:cNvPr>
            <p:cNvSpPr/>
            <p:nvPr/>
          </p:nvSpPr>
          <p:spPr>
            <a:xfrm rot="2700000">
              <a:off x="5306135" y="2153947"/>
              <a:ext cx="646331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</a:rPr>
                <a:t>关键词</a:t>
              </a: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432805" y="444500"/>
            <a:ext cx="1197320" cy="69167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687372" y="501932"/>
            <a:ext cx="1197320" cy="646511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630125" y="5003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94103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千图PPT彼岸天：ID 8661124库_组合 42">
            <a:extLst>
              <a:ext uri="{FF2B5EF4-FFF2-40B4-BE49-F238E27FC236}">
                <a16:creationId xmlns="" xmlns:a16="http://schemas.microsoft.com/office/drawing/2014/main" id="{E0C5A54D-EB78-43A5-825F-B87B25147AA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796300" y="2200914"/>
            <a:ext cx="2039320" cy="740855"/>
            <a:chOff x="8796300" y="2200914"/>
            <a:chExt cx="2039320" cy="740855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226B1133-6957-4CF3-B948-B1E4D414FD27}"/>
                </a:ext>
              </a:extLst>
            </p:cNvPr>
            <p:cNvSpPr/>
            <p:nvPr/>
          </p:nvSpPr>
          <p:spPr>
            <a:xfrm>
              <a:off x="8796301" y="2200914"/>
              <a:ext cx="2039319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E64F6522-9F63-45B8-B94C-53E45F163D36}"/>
                </a:ext>
              </a:extLst>
            </p:cNvPr>
            <p:cNvSpPr/>
            <p:nvPr/>
          </p:nvSpPr>
          <p:spPr>
            <a:xfrm>
              <a:off x="8796300" y="2477641"/>
              <a:ext cx="2039319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千图PPT彼岸天：ID 8661124库_组合 44">
            <a:extLst>
              <a:ext uri="{FF2B5EF4-FFF2-40B4-BE49-F238E27FC236}">
                <a16:creationId xmlns="" xmlns:a16="http://schemas.microsoft.com/office/drawing/2014/main" id="{B9E02178-B5F8-4CF4-8B6C-023A4C59BF3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620960" y="5238255"/>
            <a:ext cx="2018230" cy="740854"/>
            <a:chOff x="1620960" y="5238255"/>
            <a:chExt cx="2018230" cy="740854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9C76817D-1EA4-4431-962A-F9CA62D81E2C}"/>
                </a:ext>
              </a:extLst>
            </p:cNvPr>
            <p:cNvSpPr/>
            <p:nvPr/>
          </p:nvSpPr>
          <p:spPr>
            <a:xfrm>
              <a:off x="1620960" y="5238255"/>
              <a:ext cx="201823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994F979E-3733-437B-8E51-2109BE3D311F}"/>
                </a:ext>
              </a:extLst>
            </p:cNvPr>
            <p:cNvSpPr/>
            <p:nvPr/>
          </p:nvSpPr>
          <p:spPr>
            <a:xfrm>
              <a:off x="1620960" y="5514981"/>
              <a:ext cx="2018230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="" xmlns:a16="http://schemas.microsoft.com/office/drawing/2014/main" id="{772D53AE-9A26-480B-A986-29FF142B136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26738" y="4390711"/>
            <a:ext cx="2039320" cy="740854"/>
            <a:chOff x="8526738" y="4390711"/>
            <a:chExt cx="2039320" cy="740854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E8BDEAB4-6D76-4E9A-A0D4-30D05C838F0E}"/>
                </a:ext>
              </a:extLst>
            </p:cNvPr>
            <p:cNvSpPr/>
            <p:nvPr/>
          </p:nvSpPr>
          <p:spPr>
            <a:xfrm>
              <a:off x="8526739" y="4390711"/>
              <a:ext cx="2039319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319E298E-9BC7-4DA6-9D32-5BD0B763D050}"/>
                </a:ext>
              </a:extLst>
            </p:cNvPr>
            <p:cNvSpPr/>
            <p:nvPr/>
          </p:nvSpPr>
          <p:spPr>
            <a:xfrm>
              <a:off x="8526738" y="4667437"/>
              <a:ext cx="2039319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千图PPT彼岸天：ID 8661124库_组合 43">
            <a:extLst>
              <a:ext uri="{FF2B5EF4-FFF2-40B4-BE49-F238E27FC236}">
                <a16:creationId xmlns="" xmlns:a16="http://schemas.microsoft.com/office/drawing/2014/main" id="{A8F243DE-6F37-4F05-AE8D-5C29B8058E9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612186" y="2266211"/>
            <a:ext cx="2018230" cy="740853"/>
            <a:chOff x="1612186" y="2266211"/>
            <a:chExt cx="2018230" cy="740853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5D58713D-4D52-4F7E-A480-489F098AAB3B}"/>
                </a:ext>
              </a:extLst>
            </p:cNvPr>
            <p:cNvSpPr/>
            <p:nvPr/>
          </p:nvSpPr>
          <p:spPr>
            <a:xfrm>
              <a:off x="1612186" y="2266211"/>
              <a:ext cx="201823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3CE2F4AD-1507-412A-8D73-7BB72D1AD54F}"/>
                </a:ext>
              </a:extLst>
            </p:cNvPr>
            <p:cNvSpPr/>
            <p:nvPr/>
          </p:nvSpPr>
          <p:spPr>
            <a:xfrm>
              <a:off x="1612186" y="2542936"/>
              <a:ext cx="2018230" cy="464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/>
                  </a:solidFill>
                </a:rPr>
              </a:b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2986F2F7-8A6C-4037-99A2-61EC68DDED80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630416" y="1592796"/>
            <a:ext cx="6185544" cy="4909684"/>
            <a:chOff x="3630416" y="1592796"/>
            <a:chExt cx="6185544" cy="4909684"/>
          </a:xfrm>
        </p:grpSpPr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FACB34AD-2B6E-47D3-BF20-DA711D396292}"/>
                </a:ext>
              </a:extLst>
            </p:cNvPr>
            <p:cNvSpPr/>
            <p:nvPr/>
          </p:nvSpPr>
          <p:spPr>
            <a:xfrm>
              <a:off x="5302914" y="2845356"/>
              <a:ext cx="1451071" cy="365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14" y="0"/>
                  </a:moveTo>
                  <a:lnTo>
                    <a:pt x="10982" y="11"/>
                  </a:lnTo>
                  <a:lnTo>
                    <a:pt x="10495" y="7316"/>
                  </a:lnTo>
                  <a:lnTo>
                    <a:pt x="10311" y="7316"/>
                  </a:lnTo>
                  <a:lnTo>
                    <a:pt x="5040" y="4934"/>
                  </a:lnTo>
                  <a:lnTo>
                    <a:pt x="4098" y="5274"/>
                  </a:lnTo>
                  <a:lnTo>
                    <a:pt x="9839" y="8344"/>
                  </a:lnTo>
                  <a:lnTo>
                    <a:pt x="9157" y="13657"/>
                  </a:lnTo>
                  <a:lnTo>
                    <a:pt x="1743" y="10307"/>
                  </a:lnTo>
                  <a:lnTo>
                    <a:pt x="465" y="10768"/>
                  </a:lnTo>
                  <a:lnTo>
                    <a:pt x="8348" y="14989"/>
                  </a:lnTo>
                  <a:cubicBezTo>
                    <a:pt x="8869" y="15678"/>
                    <a:pt x="8688" y="17187"/>
                    <a:pt x="8374" y="18525"/>
                  </a:cubicBezTo>
                  <a:cubicBezTo>
                    <a:pt x="8077" y="19789"/>
                    <a:pt x="7686" y="20827"/>
                    <a:pt x="7641" y="20946"/>
                  </a:cubicBezTo>
                  <a:lnTo>
                    <a:pt x="0" y="2094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0946"/>
                  </a:lnTo>
                  <a:lnTo>
                    <a:pt x="14478" y="20946"/>
                  </a:lnTo>
                  <a:cubicBezTo>
                    <a:pt x="14472" y="20926"/>
                    <a:pt x="13902" y="19197"/>
                    <a:pt x="13212" y="15954"/>
                  </a:cubicBezTo>
                  <a:cubicBezTo>
                    <a:pt x="12517" y="12693"/>
                    <a:pt x="13674" y="12692"/>
                    <a:pt x="13674" y="12692"/>
                  </a:cubicBezTo>
                  <a:lnTo>
                    <a:pt x="20503" y="9431"/>
                  </a:lnTo>
                  <a:lnTo>
                    <a:pt x="19114" y="8696"/>
                  </a:lnTo>
                  <a:lnTo>
                    <a:pt x="12631" y="11452"/>
                  </a:lnTo>
                  <a:lnTo>
                    <a:pt x="11953" y="7859"/>
                  </a:lnTo>
                  <a:lnTo>
                    <a:pt x="16953" y="5473"/>
                  </a:lnTo>
                  <a:lnTo>
                    <a:pt x="15932" y="4933"/>
                  </a:lnTo>
                  <a:lnTo>
                    <a:pt x="11790" y="6734"/>
                  </a:lnTo>
                  <a:lnTo>
                    <a:pt x="116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8ACF1515-2A15-45CA-8E2F-30DD6FF6E67F}"/>
                </a:ext>
              </a:extLst>
            </p:cNvPr>
            <p:cNvSpPr/>
            <p:nvPr/>
          </p:nvSpPr>
          <p:spPr>
            <a:xfrm>
              <a:off x="3645166" y="3689614"/>
              <a:ext cx="1264772" cy="1264772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B0E5D068-9DB0-4B53-8480-D8D0343E9AB0}"/>
                </a:ext>
              </a:extLst>
            </p:cNvPr>
            <p:cNvSpPr/>
            <p:nvPr/>
          </p:nvSpPr>
          <p:spPr>
            <a:xfrm>
              <a:off x="4055151" y="4108241"/>
              <a:ext cx="536833" cy="448620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73D0A07-305B-4554-9E56-0CE2755AD43D}"/>
                </a:ext>
              </a:extLst>
            </p:cNvPr>
            <p:cNvSpPr/>
            <p:nvPr/>
          </p:nvSpPr>
          <p:spPr>
            <a:xfrm>
              <a:off x="4789704" y="1925567"/>
              <a:ext cx="914554" cy="914555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DDCA61A2-A06F-4F3A-8907-E6F0FACF4870}"/>
                </a:ext>
              </a:extLst>
            </p:cNvPr>
            <p:cNvSpPr/>
            <p:nvPr/>
          </p:nvSpPr>
          <p:spPr>
            <a:xfrm>
              <a:off x="5055498" y="2222800"/>
              <a:ext cx="383086" cy="320136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D2C5B008-64F3-4B08-884C-7E8D5EB7FF99}"/>
                </a:ext>
              </a:extLst>
            </p:cNvPr>
            <p:cNvSpPr/>
            <p:nvPr/>
          </p:nvSpPr>
          <p:spPr>
            <a:xfrm>
              <a:off x="5780736" y="2600198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23C9E8E7-0AEA-46AE-9D7C-1BE9BA5B4333}"/>
                </a:ext>
              </a:extLst>
            </p:cNvPr>
            <p:cNvSpPr/>
            <p:nvPr/>
          </p:nvSpPr>
          <p:spPr>
            <a:xfrm>
              <a:off x="5970577" y="2808552"/>
              <a:ext cx="204300" cy="170729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CD46EF5-0001-4325-8406-FB72E1F0CABC}"/>
                </a:ext>
              </a:extLst>
            </p:cNvPr>
            <p:cNvSpPr/>
            <p:nvPr/>
          </p:nvSpPr>
          <p:spPr>
            <a:xfrm>
              <a:off x="5062968" y="4243491"/>
              <a:ext cx="583980" cy="58398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D33DF7DA-BD22-4EE4-895E-B4B39629D966}"/>
                </a:ext>
              </a:extLst>
            </p:cNvPr>
            <p:cNvSpPr/>
            <p:nvPr/>
          </p:nvSpPr>
          <p:spPr>
            <a:xfrm>
              <a:off x="5257627" y="4454143"/>
              <a:ext cx="194661" cy="162674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5138EE80-7257-4E89-BF51-26377677781F}"/>
                </a:ext>
              </a:extLst>
            </p:cNvPr>
            <p:cNvSpPr/>
            <p:nvPr/>
          </p:nvSpPr>
          <p:spPr>
            <a:xfrm>
              <a:off x="7482576" y="4243491"/>
              <a:ext cx="583980" cy="583980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="" xmlns:a16="http://schemas.microsoft.com/office/drawing/2014/main" id="{672B770E-6F62-406D-B9BC-BAE2A60D58E5}"/>
                </a:ext>
              </a:extLst>
            </p:cNvPr>
            <p:cNvSpPr/>
            <p:nvPr/>
          </p:nvSpPr>
          <p:spPr>
            <a:xfrm>
              <a:off x="7670535" y="4457134"/>
              <a:ext cx="194661" cy="162674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337D830A-8E4C-497F-9D04-86A33D164892}"/>
                </a:ext>
              </a:extLst>
            </p:cNvPr>
            <p:cNvSpPr/>
            <p:nvPr/>
          </p:nvSpPr>
          <p:spPr>
            <a:xfrm>
              <a:off x="7225192" y="2990961"/>
              <a:ext cx="1098749" cy="1098749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92D62DD4-8F0C-456F-95D4-32EA0C707BBE}"/>
                </a:ext>
              </a:extLst>
            </p:cNvPr>
            <p:cNvSpPr/>
            <p:nvPr/>
          </p:nvSpPr>
          <p:spPr>
            <a:xfrm>
              <a:off x="7588433" y="3425244"/>
              <a:ext cx="357220" cy="298521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9C290DC7-9036-4D68-890E-ACED81107208}"/>
                </a:ext>
              </a:extLst>
            </p:cNvPr>
            <p:cNvSpPr/>
            <p:nvPr/>
          </p:nvSpPr>
          <p:spPr>
            <a:xfrm>
              <a:off x="6727622" y="2323136"/>
              <a:ext cx="583980" cy="583980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8022DBED-7CE4-4E54-9068-642DB86CDE84}"/>
                </a:ext>
              </a:extLst>
            </p:cNvPr>
            <p:cNvSpPr/>
            <p:nvPr/>
          </p:nvSpPr>
          <p:spPr>
            <a:xfrm>
              <a:off x="6935903" y="2550063"/>
              <a:ext cx="158603" cy="132541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22AB2C58-0630-4AC8-BDC7-6A0DCC744536}"/>
                </a:ext>
              </a:extLst>
            </p:cNvPr>
            <p:cNvSpPr/>
            <p:nvPr/>
          </p:nvSpPr>
          <p:spPr>
            <a:xfrm>
              <a:off x="6382116" y="3987300"/>
              <a:ext cx="844034" cy="844034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BF30E248-7C0A-4570-A1D9-520828462818}"/>
                </a:ext>
              </a:extLst>
            </p:cNvPr>
            <p:cNvSpPr/>
            <p:nvPr/>
          </p:nvSpPr>
          <p:spPr>
            <a:xfrm>
              <a:off x="6701812" y="4286448"/>
              <a:ext cx="239516" cy="200158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1134A118-475D-4F00-BD69-10BC4308FEBC}"/>
                </a:ext>
              </a:extLst>
            </p:cNvPr>
            <p:cNvSpPr/>
            <p:nvPr/>
          </p:nvSpPr>
          <p:spPr>
            <a:xfrm>
              <a:off x="5874939" y="1592796"/>
              <a:ext cx="583980" cy="583980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85498C0A-0E93-4F50-AA2E-C1ED786A91BA}"/>
                </a:ext>
              </a:extLst>
            </p:cNvPr>
            <p:cNvSpPr/>
            <p:nvPr/>
          </p:nvSpPr>
          <p:spPr>
            <a:xfrm>
              <a:off x="6063039" y="1797621"/>
              <a:ext cx="213007" cy="178005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26842D37-A102-450B-9FF7-0A3CDCA84452}"/>
                </a:ext>
              </a:extLst>
            </p:cNvPr>
            <p:cNvSpPr/>
            <p:nvPr/>
          </p:nvSpPr>
          <p:spPr>
            <a:xfrm>
              <a:off x="5215372" y="3323971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79275266-D7F9-41CF-BB0B-45C6C33ACA06}"/>
                </a:ext>
              </a:extLst>
            </p:cNvPr>
            <p:cNvSpPr/>
            <p:nvPr/>
          </p:nvSpPr>
          <p:spPr>
            <a:xfrm>
              <a:off x="5417922" y="3527276"/>
              <a:ext cx="189861" cy="158662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BAE9E81F-50A9-4A89-8571-346D11F29602}"/>
                </a:ext>
              </a:extLst>
            </p:cNvPr>
            <p:cNvSpPr/>
            <p:nvPr/>
          </p:nvSpPr>
          <p:spPr>
            <a:xfrm>
              <a:off x="4348122" y="2811652"/>
              <a:ext cx="844034" cy="84403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C7421BE7-47C6-4163-A912-DC0D27DBA849}"/>
                </a:ext>
              </a:extLst>
            </p:cNvPr>
            <p:cNvSpPr/>
            <p:nvPr/>
          </p:nvSpPr>
          <p:spPr>
            <a:xfrm>
              <a:off x="4591940" y="3091556"/>
              <a:ext cx="344681" cy="288042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5D4A9507-255E-41AA-85F3-FBA8845DD9A6}"/>
                </a:ext>
              </a:extLst>
            </p:cNvPr>
            <p:cNvSpPr/>
            <p:nvPr/>
          </p:nvSpPr>
          <p:spPr>
            <a:xfrm>
              <a:off x="6366669" y="3323971"/>
              <a:ext cx="583980" cy="583980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7EF827B7-C453-47F9-B50A-30DE7EFBCE59}"/>
                </a:ext>
              </a:extLst>
            </p:cNvPr>
            <p:cNvSpPr/>
            <p:nvPr/>
          </p:nvSpPr>
          <p:spPr>
            <a:xfrm>
              <a:off x="6528337" y="3499245"/>
              <a:ext cx="242773" cy="202880"/>
            </a:xfrm>
            <a:custGeom>
              <a:avLst/>
              <a:gdLst>
                <a:gd name="T0" fmla="*/ 256 w 256"/>
                <a:gd name="T1" fmla="*/ 26 h 215"/>
                <a:gd name="T2" fmla="*/ 246 w 256"/>
                <a:gd name="T3" fmla="*/ 40 h 215"/>
                <a:gd name="T4" fmla="*/ 229 w 256"/>
                <a:gd name="T5" fmla="*/ 55 h 215"/>
                <a:gd name="T6" fmla="*/ 230 w 256"/>
                <a:gd name="T7" fmla="*/ 59 h 215"/>
                <a:gd name="T8" fmla="*/ 230 w 256"/>
                <a:gd name="T9" fmla="*/ 63 h 215"/>
                <a:gd name="T10" fmla="*/ 227 w 256"/>
                <a:gd name="T11" fmla="*/ 90 h 215"/>
                <a:gd name="T12" fmla="*/ 219 w 256"/>
                <a:gd name="T13" fmla="*/ 119 h 215"/>
                <a:gd name="T14" fmla="*/ 204 w 256"/>
                <a:gd name="T15" fmla="*/ 148 h 215"/>
                <a:gd name="T16" fmla="*/ 184 w 256"/>
                <a:gd name="T17" fmla="*/ 174 h 215"/>
                <a:gd name="T18" fmla="*/ 156 w 256"/>
                <a:gd name="T19" fmla="*/ 196 h 215"/>
                <a:gd name="T20" fmla="*/ 122 w 256"/>
                <a:gd name="T21" fmla="*/ 210 h 215"/>
                <a:gd name="T22" fmla="*/ 78 w 256"/>
                <a:gd name="T23" fmla="*/ 215 h 215"/>
                <a:gd name="T24" fmla="*/ 59 w 256"/>
                <a:gd name="T25" fmla="*/ 214 h 215"/>
                <a:gd name="T26" fmla="*/ 38 w 256"/>
                <a:gd name="T27" fmla="*/ 210 h 215"/>
                <a:gd name="T28" fmla="*/ 18 w 256"/>
                <a:gd name="T29" fmla="*/ 203 h 215"/>
                <a:gd name="T30" fmla="*/ 0 w 256"/>
                <a:gd name="T31" fmla="*/ 191 h 215"/>
                <a:gd name="T32" fmla="*/ 42 w 256"/>
                <a:gd name="T33" fmla="*/ 188 h 215"/>
                <a:gd name="T34" fmla="*/ 78 w 256"/>
                <a:gd name="T35" fmla="*/ 169 h 215"/>
                <a:gd name="T36" fmla="*/ 68 w 256"/>
                <a:gd name="T37" fmla="*/ 168 h 215"/>
                <a:gd name="T38" fmla="*/ 55 w 256"/>
                <a:gd name="T39" fmla="*/ 164 h 215"/>
                <a:gd name="T40" fmla="*/ 41 w 256"/>
                <a:gd name="T41" fmla="*/ 153 h 215"/>
                <a:gd name="T42" fmla="*/ 29 w 256"/>
                <a:gd name="T43" fmla="*/ 132 h 215"/>
                <a:gd name="T44" fmla="*/ 33 w 256"/>
                <a:gd name="T45" fmla="*/ 133 h 215"/>
                <a:gd name="T46" fmla="*/ 40 w 256"/>
                <a:gd name="T47" fmla="*/ 132 h 215"/>
                <a:gd name="T48" fmla="*/ 46 w 256"/>
                <a:gd name="T49" fmla="*/ 132 h 215"/>
                <a:gd name="T50" fmla="*/ 52 w 256"/>
                <a:gd name="T51" fmla="*/ 131 h 215"/>
                <a:gd name="T52" fmla="*/ 29 w 256"/>
                <a:gd name="T53" fmla="*/ 119 h 215"/>
                <a:gd name="T54" fmla="*/ 17 w 256"/>
                <a:gd name="T55" fmla="*/ 103 h 215"/>
                <a:gd name="T56" fmla="*/ 12 w 256"/>
                <a:gd name="T57" fmla="*/ 88 h 215"/>
                <a:gd name="T58" fmla="*/ 11 w 256"/>
                <a:gd name="T59" fmla="*/ 77 h 215"/>
                <a:gd name="T60" fmla="*/ 21 w 256"/>
                <a:gd name="T61" fmla="*/ 82 h 215"/>
                <a:gd name="T62" fmla="*/ 34 w 256"/>
                <a:gd name="T63" fmla="*/ 84 h 215"/>
                <a:gd name="T64" fmla="*/ 17 w 256"/>
                <a:gd name="T65" fmla="*/ 65 h 215"/>
                <a:gd name="T66" fmla="*/ 11 w 256"/>
                <a:gd name="T67" fmla="*/ 46 h 215"/>
                <a:gd name="T68" fmla="*/ 12 w 256"/>
                <a:gd name="T69" fmla="*/ 28 h 215"/>
                <a:gd name="T70" fmla="*/ 17 w 256"/>
                <a:gd name="T71" fmla="*/ 12 h 215"/>
                <a:gd name="T72" fmla="*/ 49 w 256"/>
                <a:gd name="T73" fmla="*/ 41 h 215"/>
                <a:gd name="T74" fmla="*/ 78 w 256"/>
                <a:gd name="T75" fmla="*/ 58 h 215"/>
                <a:gd name="T76" fmla="*/ 105 w 256"/>
                <a:gd name="T77" fmla="*/ 66 h 215"/>
                <a:gd name="T78" fmla="*/ 126 w 256"/>
                <a:gd name="T79" fmla="*/ 68 h 215"/>
                <a:gd name="T80" fmla="*/ 126 w 256"/>
                <a:gd name="T81" fmla="*/ 46 h 215"/>
                <a:gd name="T82" fmla="*/ 133 w 256"/>
                <a:gd name="T83" fmla="*/ 27 h 215"/>
                <a:gd name="T84" fmla="*/ 146 w 256"/>
                <a:gd name="T85" fmla="*/ 12 h 215"/>
                <a:gd name="T86" fmla="*/ 166 w 256"/>
                <a:gd name="T87" fmla="*/ 3 h 215"/>
                <a:gd name="T88" fmla="*/ 192 w 256"/>
                <a:gd name="T89" fmla="*/ 3 h 215"/>
                <a:gd name="T90" fmla="*/ 214 w 256"/>
                <a:gd name="T91" fmla="*/ 18 h 215"/>
                <a:gd name="T92" fmla="*/ 227 w 256"/>
                <a:gd name="T93" fmla="*/ 16 h 215"/>
                <a:gd name="T94" fmla="*/ 248 w 256"/>
                <a:gd name="T95" fmla="*/ 6 h 215"/>
                <a:gd name="T96" fmla="*/ 246 w 256"/>
                <a:gd name="T97" fmla="*/ 13 h 215"/>
                <a:gd name="T98" fmla="*/ 241 w 256"/>
                <a:gd name="T99" fmla="*/ 21 h 215"/>
                <a:gd name="T100" fmla="*/ 234 w 256"/>
                <a:gd name="T101" fmla="*/ 29 h 215"/>
                <a:gd name="T102" fmla="*/ 225 w 256"/>
                <a:gd name="T103" fmla="*/ 36 h 215"/>
                <a:gd name="T104" fmla="*/ 234 w 256"/>
                <a:gd name="T105" fmla="*/ 34 h 215"/>
                <a:gd name="T106" fmla="*/ 244 w 256"/>
                <a:gd name="T107" fmla="*/ 31 h 215"/>
                <a:gd name="T108" fmla="*/ 256 w 256"/>
                <a:gd name="T109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6" h="215">
                  <a:moveTo>
                    <a:pt x="256" y="26"/>
                  </a:moveTo>
                  <a:cubicBezTo>
                    <a:pt x="254" y="30"/>
                    <a:pt x="251" y="35"/>
                    <a:pt x="246" y="40"/>
                  </a:cubicBezTo>
                  <a:cubicBezTo>
                    <a:pt x="242" y="46"/>
                    <a:pt x="236" y="51"/>
                    <a:pt x="229" y="55"/>
                  </a:cubicBezTo>
                  <a:cubicBezTo>
                    <a:pt x="229" y="56"/>
                    <a:pt x="230" y="58"/>
                    <a:pt x="230" y="59"/>
                  </a:cubicBezTo>
                  <a:cubicBezTo>
                    <a:pt x="230" y="60"/>
                    <a:pt x="230" y="62"/>
                    <a:pt x="230" y="63"/>
                  </a:cubicBezTo>
                  <a:cubicBezTo>
                    <a:pt x="230" y="71"/>
                    <a:pt x="229" y="80"/>
                    <a:pt x="227" y="90"/>
                  </a:cubicBezTo>
                  <a:cubicBezTo>
                    <a:pt x="225" y="99"/>
                    <a:pt x="222" y="109"/>
                    <a:pt x="219" y="119"/>
                  </a:cubicBezTo>
                  <a:cubicBezTo>
                    <a:pt x="215" y="128"/>
                    <a:pt x="210" y="138"/>
                    <a:pt x="204" y="148"/>
                  </a:cubicBezTo>
                  <a:cubicBezTo>
                    <a:pt x="198" y="157"/>
                    <a:pt x="192" y="166"/>
                    <a:pt x="184" y="174"/>
                  </a:cubicBezTo>
                  <a:cubicBezTo>
                    <a:pt x="176" y="183"/>
                    <a:pt x="166" y="190"/>
                    <a:pt x="156" y="196"/>
                  </a:cubicBezTo>
                  <a:cubicBezTo>
                    <a:pt x="146" y="202"/>
                    <a:pt x="135" y="207"/>
                    <a:pt x="122" y="210"/>
                  </a:cubicBezTo>
                  <a:cubicBezTo>
                    <a:pt x="107" y="213"/>
                    <a:pt x="93" y="215"/>
                    <a:pt x="78" y="215"/>
                  </a:cubicBezTo>
                  <a:cubicBezTo>
                    <a:pt x="72" y="215"/>
                    <a:pt x="65" y="215"/>
                    <a:pt x="59" y="214"/>
                  </a:cubicBezTo>
                  <a:cubicBezTo>
                    <a:pt x="52" y="213"/>
                    <a:pt x="45" y="212"/>
                    <a:pt x="38" y="210"/>
                  </a:cubicBezTo>
                  <a:cubicBezTo>
                    <a:pt x="32" y="208"/>
                    <a:pt x="25" y="206"/>
                    <a:pt x="18" y="203"/>
                  </a:cubicBezTo>
                  <a:cubicBezTo>
                    <a:pt x="12" y="200"/>
                    <a:pt x="6" y="196"/>
                    <a:pt x="0" y="191"/>
                  </a:cubicBezTo>
                  <a:cubicBezTo>
                    <a:pt x="15" y="193"/>
                    <a:pt x="29" y="192"/>
                    <a:pt x="42" y="188"/>
                  </a:cubicBezTo>
                  <a:cubicBezTo>
                    <a:pt x="55" y="183"/>
                    <a:pt x="67" y="177"/>
                    <a:pt x="78" y="169"/>
                  </a:cubicBezTo>
                  <a:cubicBezTo>
                    <a:pt x="76" y="169"/>
                    <a:pt x="72" y="168"/>
                    <a:pt x="68" y="168"/>
                  </a:cubicBezTo>
                  <a:cubicBezTo>
                    <a:pt x="64" y="167"/>
                    <a:pt x="60" y="166"/>
                    <a:pt x="55" y="164"/>
                  </a:cubicBezTo>
                  <a:cubicBezTo>
                    <a:pt x="51" y="161"/>
                    <a:pt x="46" y="158"/>
                    <a:pt x="41" y="153"/>
                  </a:cubicBezTo>
                  <a:cubicBezTo>
                    <a:pt x="36" y="148"/>
                    <a:pt x="32" y="141"/>
                    <a:pt x="29" y="132"/>
                  </a:cubicBezTo>
                  <a:cubicBezTo>
                    <a:pt x="30" y="132"/>
                    <a:pt x="31" y="132"/>
                    <a:pt x="33" y="133"/>
                  </a:cubicBezTo>
                  <a:cubicBezTo>
                    <a:pt x="35" y="133"/>
                    <a:pt x="37" y="133"/>
                    <a:pt x="40" y="132"/>
                  </a:cubicBezTo>
                  <a:cubicBezTo>
                    <a:pt x="42" y="132"/>
                    <a:pt x="44" y="132"/>
                    <a:pt x="46" y="132"/>
                  </a:cubicBezTo>
                  <a:cubicBezTo>
                    <a:pt x="49" y="131"/>
                    <a:pt x="51" y="131"/>
                    <a:pt x="52" y="131"/>
                  </a:cubicBezTo>
                  <a:cubicBezTo>
                    <a:pt x="42" y="128"/>
                    <a:pt x="35" y="124"/>
                    <a:pt x="29" y="119"/>
                  </a:cubicBezTo>
                  <a:cubicBezTo>
                    <a:pt x="23" y="113"/>
                    <a:pt x="19" y="108"/>
                    <a:pt x="17" y="103"/>
                  </a:cubicBezTo>
                  <a:cubicBezTo>
                    <a:pt x="14" y="98"/>
                    <a:pt x="12" y="93"/>
                    <a:pt x="12" y="88"/>
                  </a:cubicBezTo>
                  <a:cubicBezTo>
                    <a:pt x="11" y="83"/>
                    <a:pt x="11" y="79"/>
                    <a:pt x="11" y="77"/>
                  </a:cubicBezTo>
                  <a:cubicBezTo>
                    <a:pt x="13" y="78"/>
                    <a:pt x="17" y="80"/>
                    <a:pt x="21" y="82"/>
                  </a:cubicBezTo>
                  <a:cubicBezTo>
                    <a:pt x="26" y="83"/>
                    <a:pt x="30" y="84"/>
                    <a:pt x="34" y="84"/>
                  </a:cubicBezTo>
                  <a:cubicBezTo>
                    <a:pt x="26" y="77"/>
                    <a:pt x="21" y="71"/>
                    <a:pt x="17" y="65"/>
                  </a:cubicBezTo>
                  <a:cubicBezTo>
                    <a:pt x="14" y="58"/>
                    <a:pt x="12" y="52"/>
                    <a:pt x="11" y="46"/>
                  </a:cubicBezTo>
                  <a:cubicBezTo>
                    <a:pt x="10" y="40"/>
                    <a:pt x="11" y="34"/>
                    <a:pt x="12" y="28"/>
                  </a:cubicBezTo>
                  <a:cubicBezTo>
                    <a:pt x="13" y="23"/>
                    <a:pt x="15" y="17"/>
                    <a:pt x="17" y="12"/>
                  </a:cubicBezTo>
                  <a:cubicBezTo>
                    <a:pt x="28" y="24"/>
                    <a:pt x="38" y="33"/>
                    <a:pt x="49" y="41"/>
                  </a:cubicBezTo>
                  <a:cubicBezTo>
                    <a:pt x="59" y="48"/>
                    <a:pt x="69" y="54"/>
                    <a:pt x="78" y="58"/>
                  </a:cubicBezTo>
                  <a:cubicBezTo>
                    <a:pt x="88" y="62"/>
                    <a:pt x="97" y="64"/>
                    <a:pt x="105" y="66"/>
                  </a:cubicBezTo>
                  <a:cubicBezTo>
                    <a:pt x="113" y="67"/>
                    <a:pt x="120" y="68"/>
                    <a:pt x="126" y="68"/>
                  </a:cubicBezTo>
                  <a:cubicBezTo>
                    <a:pt x="125" y="60"/>
                    <a:pt x="125" y="53"/>
                    <a:pt x="126" y="46"/>
                  </a:cubicBezTo>
                  <a:cubicBezTo>
                    <a:pt x="127" y="39"/>
                    <a:pt x="129" y="33"/>
                    <a:pt x="133" y="27"/>
                  </a:cubicBezTo>
                  <a:cubicBezTo>
                    <a:pt x="136" y="21"/>
                    <a:pt x="140" y="16"/>
                    <a:pt x="146" y="12"/>
                  </a:cubicBezTo>
                  <a:cubicBezTo>
                    <a:pt x="151" y="8"/>
                    <a:pt x="158" y="5"/>
                    <a:pt x="166" y="3"/>
                  </a:cubicBezTo>
                  <a:cubicBezTo>
                    <a:pt x="175" y="0"/>
                    <a:pt x="184" y="1"/>
                    <a:pt x="192" y="3"/>
                  </a:cubicBezTo>
                  <a:cubicBezTo>
                    <a:pt x="201" y="6"/>
                    <a:pt x="208" y="11"/>
                    <a:pt x="214" y="18"/>
                  </a:cubicBezTo>
                  <a:cubicBezTo>
                    <a:pt x="217" y="18"/>
                    <a:pt x="221" y="17"/>
                    <a:pt x="227" y="16"/>
                  </a:cubicBezTo>
                  <a:cubicBezTo>
                    <a:pt x="233" y="14"/>
                    <a:pt x="240" y="11"/>
                    <a:pt x="248" y="6"/>
                  </a:cubicBezTo>
                  <a:cubicBezTo>
                    <a:pt x="248" y="8"/>
                    <a:pt x="247" y="10"/>
                    <a:pt x="246" y="13"/>
                  </a:cubicBezTo>
                  <a:cubicBezTo>
                    <a:pt x="244" y="15"/>
                    <a:pt x="243" y="18"/>
                    <a:pt x="241" y="21"/>
                  </a:cubicBezTo>
                  <a:cubicBezTo>
                    <a:pt x="239" y="24"/>
                    <a:pt x="237" y="27"/>
                    <a:pt x="234" y="29"/>
                  </a:cubicBezTo>
                  <a:cubicBezTo>
                    <a:pt x="231" y="32"/>
                    <a:pt x="228" y="34"/>
                    <a:pt x="225" y="36"/>
                  </a:cubicBezTo>
                  <a:cubicBezTo>
                    <a:pt x="228" y="35"/>
                    <a:pt x="231" y="35"/>
                    <a:pt x="234" y="34"/>
                  </a:cubicBezTo>
                  <a:cubicBezTo>
                    <a:pt x="237" y="33"/>
                    <a:pt x="240" y="32"/>
                    <a:pt x="244" y="31"/>
                  </a:cubicBezTo>
                  <a:cubicBezTo>
                    <a:pt x="248" y="30"/>
                    <a:pt x="252" y="28"/>
                    <a:pt x="256" y="2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连接符: 肘形 4">
              <a:extLst>
                <a:ext uri="{FF2B5EF4-FFF2-40B4-BE49-F238E27FC236}">
                  <a16:creationId xmlns="" xmlns:a16="http://schemas.microsoft.com/office/drawing/2014/main" id="{A54D48FA-B5BF-4529-9569-E0ADE864E195}"/>
                </a:ext>
              </a:extLst>
            </p:cNvPr>
            <p:cNvCxnSpPr>
              <a:stCxn id="40" idx="3"/>
              <a:endCxn id="30" idx="2"/>
            </p:cNvCxnSpPr>
            <p:nvPr/>
          </p:nvCxnSpPr>
          <p:spPr>
            <a:xfrm>
              <a:off x="3630416" y="2384192"/>
              <a:ext cx="717706" cy="849477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连接符: 肘形 5">
              <a:extLst>
                <a:ext uri="{FF2B5EF4-FFF2-40B4-BE49-F238E27FC236}">
                  <a16:creationId xmlns="" xmlns:a16="http://schemas.microsoft.com/office/drawing/2014/main" id="{B18A09DD-E0CC-4C82-A7F5-B053A11297D6}"/>
                </a:ext>
              </a:extLst>
            </p:cNvPr>
            <p:cNvCxnSpPr>
              <a:stCxn id="22" idx="0"/>
              <a:endCxn id="34" idx="0"/>
            </p:cNvCxnSpPr>
            <p:nvPr/>
          </p:nvCxnSpPr>
          <p:spPr>
            <a:xfrm rot="5400000" flipH="1" flipV="1">
              <a:off x="8356675" y="863851"/>
              <a:ext cx="122222" cy="2796349"/>
            </a:xfrm>
            <a:prstGeom prst="bentConnector3">
              <a:avLst>
                <a:gd name="adj1" fmla="val 287037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连接符: 肘形 6">
              <a:extLst>
                <a:ext uri="{FF2B5EF4-FFF2-40B4-BE49-F238E27FC236}">
                  <a16:creationId xmlns="" xmlns:a16="http://schemas.microsoft.com/office/drawing/2014/main" id="{EDDFE654-73AF-4F4A-85C1-A33AFA58D8B2}"/>
                </a:ext>
              </a:extLst>
            </p:cNvPr>
            <p:cNvCxnSpPr>
              <a:stCxn id="18" idx="4"/>
              <a:endCxn id="38" idx="1"/>
            </p:cNvCxnSpPr>
            <p:nvPr/>
          </p:nvCxnSpPr>
          <p:spPr>
            <a:xfrm rot="5400000" flipH="1" flipV="1">
              <a:off x="7991262" y="4291995"/>
              <a:ext cx="318779" cy="752173"/>
            </a:xfrm>
            <a:prstGeom prst="bentConnector4">
              <a:avLst>
                <a:gd name="adj1" fmla="val -71711"/>
                <a:gd name="adj2" fmla="val 69410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连接符: 肘形 7">
              <a:extLst>
                <a:ext uri="{FF2B5EF4-FFF2-40B4-BE49-F238E27FC236}">
                  <a16:creationId xmlns="" xmlns:a16="http://schemas.microsoft.com/office/drawing/2014/main" id="{07208FAD-CB93-4287-80F9-55356FCBB8E4}"/>
                </a:ext>
              </a:extLst>
            </p:cNvPr>
            <p:cNvCxnSpPr>
              <a:stCxn id="10" idx="4"/>
              <a:endCxn id="37" idx="3"/>
            </p:cNvCxnSpPr>
            <p:nvPr/>
          </p:nvCxnSpPr>
          <p:spPr>
            <a:xfrm rot="5400000">
              <a:off x="3562042" y="5031534"/>
              <a:ext cx="792659" cy="638362"/>
            </a:xfrm>
            <a:prstGeom prst="bentConnector2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7721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="" xmlns:a16="http://schemas.microsoft.com/office/drawing/2014/main" id="{E3E85B00-2A45-4A54-8BFF-F7230EA3909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00286" y="1340768"/>
            <a:ext cx="8191429" cy="1164364"/>
            <a:chOff x="1931013" y="1304764"/>
            <a:chExt cx="8191429" cy="1164364"/>
          </a:xfrm>
        </p:grpSpPr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24D9DD35-2677-4D07-9AF7-21F95D66FBE3}"/>
                </a:ext>
              </a:extLst>
            </p:cNvPr>
            <p:cNvGrpSpPr/>
            <p:nvPr/>
          </p:nvGrpSpPr>
          <p:grpSpPr>
            <a:xfrm>
              <a:off x="1931013" y="1304764"/>
              <a:ext cx="4320399" cy="1164364"/>
              <a:chOff x="1879582" y="2069099"/>
              <a:chExt cx="4320399" cy="1164364"/>
            </a:xfrm>
          </p:grpSpPr>
          <p:sp>
            <p:nvSpPr>
              <p:cNvPr id="54" name="圆角矩形 17">
                <a:extLst>
                  <a:ext uri="{FF2B5EF4-FFF2-40B4-BE49-F238E27FC236}">
                    <a16:creationId xmlns="" xmlns:a16="http://schemas.microsoft.com/office/drawing/2014/main" id="{C233E998-1E47-490F-A398-271CB636FF88}"/>
                  </a:ext>
                </a:extLst>
              </p:cNvPr>
              <p:cNvSpPr/>
              <p:nvPr/>
            </p:nvSpPr>
            <p:spPr>
              <a:xfrm>
                <a:off x="1879582" y="2069099"/>
                <a:ext cx="3669679" cy="1164364"/>
              </a:xfrm>
              <a:prstGeom prst="roundRect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="" xmlns:a16="http://schemas.microsoft.com/office/drawing/2014/main" id="{FEE88575-1762-45EC-94A4-13B8E1C101B8}"/>
                  </a:ext>
                </a:extLst>
              </p:cNvPr>
              <p:cNvSpPr/>
              <p:nvPr/>
            </p:nvSpPr>
            <p:spPr>
              <a:xfrm>
                <a:off x="5549261" y="2212045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A1B66040-469D-4593-9AC1-125AD4B861F8}"/>
                  </a:ext>
                </a:extLst>
              </p:cNvPr>
              <p:cNvSpPr/>
              <p:nvPr/>
            </p:nvSpPr>
            <p:spPr>
              <a:xfrm>
                <a:off x="5806124" y="2360959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E5D4DD7D-FB43-43BF-867A-31F0D3540080}"/>
                  </a:ext>
                </a:extLst>
              </p:cNvPr>
              <p:cNvSpPr/>
              <p:nvPr/>
            </p:nvSpPr>
            <p:spPr>
              <a:xfrm>
                <a:off x="5806124" y="2841490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B81214C3-BCF9-4F38-813C-C9F397BF00B4}"/>
                  </a:ext>
                </a:extLst>
              </p:cNvPr>
              <p:cNvCxnSpPr/>
              <p:nvPr/>
            </p:nvCxnSpPr>
            <p:spPr>
              <a:xfrm>
                <a:off x="5655629" y="2651280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组合 58">
                <a:extLst>
                  <a:ext uri="{FF2B5EF4-FFF2-40B4-BE49-F238E27FC236}">
                    <a16:creationId xmlns="" xmlns:a16="http://schemas.microsoft.com/office/drawing/2014/main" id="{529AD1A0-FAB0-48F0-93F7-C75F21625BE4}"/>
                  </a:ext>
                </a:extLst>
              </p:cNvPr>
              <p:cNvGrpSpPr/>
              <p:nvPr/>
            </p:nvGrpSpPr>
            <p:grpSpPr>
              <a:xfrm>
                <a:off x="2171564" y="2321870"/>
                <a:ext cx="2369322" cy="658820"/>
                <a:chOff x="8481437" y="3139323"/>
                <a:chExt cx="3005713" cy="835777"/>
              </a:xfrm>
            </p:grpSpPr>
            <p:sp>
              <p:nvSpPr>
                <p:cNvPr id="61" name="文本框 40">
                  <a:extLst>
                    <a:ext uri="{FF2B5EF4-FFF2-40B4-BE49-F238E27FC236}">
                      <a16:creationId xmlns="" xmlns:a16="http://schemas.microsoft.com/office/drawing/2014/main" id="{BEE9512C-8DE3-4A96-BD87-7CA257D5ACB5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矩形 61">
                  <a:extLst>
                    <a:ext uri="{FF2B5EF4-FFF2-40B4-BE49-F238E27FC236}">
                      <a16:creationId xmlns="" xmlns:a16="http://schemas.microsoft.com/office/drawing/2014/main" id="{AFA6896B-1368-49C5-9387-E704D502A176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60" name="任意多边形 36">
                <a:extLst>
                  <a:ext uri="{FF2B5EF4-FFF2-40B4-BE49-F238E27FC236}">
                    <a16:creationId xmlns="" xmlns:a16="http://schemas.microsoft.com/office/drawing/2014/main" id="{0B7DBBB3-115E-428A-AF1F-6EF7B3B57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531" y="2510030"/>
                <a:ext cx="337485" cy="277384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84E9290E-F929-425D-9548-E3D3AAEE2886}"/>
                </a:ext>
              </a:extLst>
            </p:cNvPr>
            <p:cNvGrpSpPr/>
            <p:nvPr/>
          </p:nvGrpSpPr>
          <p:grpSpPr>
            <a:xfrm>
              <a:off x="7511265" y="1479142"/>
              <a:ext cx="2611177" cy="815608"/>
              <a:chOff x="1317257" y="1824875"/>
              <a:chExt cx="3761195" cy="815608"/>
            </a:xfrm>
          </p:grpSpPr>
          <p:sp>
            <p:nvSpPr>
              <p:cNvPr id="52" name="文本框 15">
                <a:extLst>
                  <a:ext uri="{FF2B5EF4-FFF2-40B4-BE49-F238E27FC236}">
                    <a16:creationId xmlns="" xmlns:a16="http://schemas.microsoft.com/office/drawing/2014/main" id="{1BC9B94D-5AD1-4E6E-A81D-B82AB7968F6E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="" xmlns:a16="http://schemas.microsoft.com/office/drawing/2014/main" id="{C2CD40AF-E6A2-48BB-BD94-522F38CE8536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="" xmlns:a16="http://schemas.microsoft.com/office/drawing/2014/main" id="{6192B644-65E4-4ADD-B2EA-74750D0AB98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000286" y="2564904"/>
            <a:ext cx="8191429" cy="1164364"/>
            <a:chOff x="1931013" y="2469127"/>
            <a:chExt cx="8191429" cy="1164364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A304228E-5C82-431E-9BC5-BAD7296CC305}"/>
                </a:ext>
              </a:extLst>
            </p:cNvPr>
            <p:cNvGrpSpPr/>
            <p:nvPr/>
          </p:nvGrpSpPr>
          <p:grpSpPr>
            <a:xfrm>
              <a:off x="1931013" y="2469127"/>
              <a:ext cx="4320399" cy="1164364"/>
              <a:chOff x="1879582" y="3233462"/>
              <a:chExt cx="4320399" cy="1164364"/>
            </a:xfrm>
          </p:grpSpPr>
          <p:sp>
            <p:nvSpPr>
              <p:cNvPr id="41" name="圆角矩形 22">
                <a:extLst>
                  <a:ext uri="{FF2B5EF4-FFF2-40B4-BE49-F238E27FC236}">
                    <a16:creationId xmlns="" xmlns:a16="http://schemas.microsoft.com/office/drawing/2014/main" id="{288DFD42-2D13-4895-B64A-1B51B80128B9}"/>
                  </a:ext>
                </a:extLst>
              </p:cNvPr>
              <p:cNvSpPr/>
              <p:nvPr/>
            </p:nvSpPr>
            <p:spPr>
              <a:xfrm>
                <a:off x="1879582" y="3233462"/>
                <a:ext cx="3669679" cy="1164364"/>
              </a:xfrm>
              <a:prstGeom prst="roundRect">
                <a:avLst/>
              </a:pr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6B282F89-9361-41CF-8489-EDEDCC83CE45}"/>
                  </a:ext>
                </a:extLst>
              </p:cNvPr>
              <p:cNvSpPr/>
              <p:nvPr/>
            </p:nvSpPr>
            <p:spPr>
              <a:xfrm>
                <a:off x="5549261" y="3376408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9C3DFA62-53B4-439D-929F-E2188079D9FD}"/>
                  </a:ext>
                </a:extLst>
              </p:cNvPr>
              <p:cNvSpPr/>
              <p:nvPr/>
            </p:nvSpPr>
            <p:spPr>
              <a:xfrm>
                <a:off x="5806124" y="3525322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684D13B8-3DBA-42BB-8B80-6146E619F2FF}"/>
                  </a:ext>
                </a:extLst>
              </p:cNvPr>
              <p:cNvSpPr/>
              <p:nvPr/>
            </p:nvSpPr>
            <p:spPr>
              <a:xfrm>
                <a:off x="5806124" y="4005853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41E89877-3FF2-46B2-B49F-1FF1B504A7D2}"/>
                  </a:ext>
                </a:extLst>
              </p:cNvPr>
              <p:cNvCxnSpPr/>
              <p:nvPr/>
            </p:nvCxnSpPr>
            <p:spPr>
              <a:xfrm>
                <a:off x="5655629" y="3815643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BC5BB0E6-0C72-4200-8C3F-2B9F6DE378E5}"/>
                  </a:ext>
                </a:extLst>
              </p:cNvPr>
              <p:cNvGrpSpPr/>
              <p:nvPr/>
            </p:nvGrpSpPr>
            <p:grpSpPr>
              <a:xfrm>
                <a:off x="2171564" y="3520835"/>
                <a:ext cx="2369322" cy="658820"/>
                <a:chOff x="8481437" y="3139323"/>
                <a:chExt cx="3005713" cy="835777"/>
              </a:xfrm>
            </p:grpSpPr>
            <p:sp>
              <p:nvSpPr>
                <p:cNvPr id="48" name="文本框 42">
                  <a:extLst>
                    <a:ext uri="{FF2B5EF4-FFF2-40B4-BE49-F238E27FC236}">
                      <a16:creationId xmlns="" xmlns:a16="http://schemas.microsoft.com/office/drawing/2014/main" id="{56A1C0F7-D4BA-47FF-B5EC-ECE276BBC947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矩形 48">
                  <a:extLst>
                    <a:ext uri="{FF2B5EF4-FFF2-40B4-BE49-F238E27FC236}">
                      <a16:creationId xmlns="" xmlns:a16="http://schemas.microsoft.com/office/drawing/2014/main" id="{E845CBEC-CFA1-43C3-A652-85C7415909A5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47" name="任意多边形 35">
                <a:extLst>
                  <a:ext uri="{FF2B5EF4-FFF2-40B4-BE49-F238E27FC236}">
                    <a16:creationId xmlns="" xmlns:a16="http://schemas.microsoft.com/office/drawing/2014/main" id="{457E551B-8175-4321-8F19-8F6FE1177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36" y="3648813"/>
                <a:ext cx="334280" cy="333660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15D5C968-89B3-4AB2-9EE0-7A5BC1FABFD1}"/>
                </a:ext>
              </a:extLst>
            </p:cNvPr>
            <p:cNvGrpSpPr/>
            <p:nvPr/>
          </p:nvGrpSpPr>
          <p:grpSpPr>
            <a:xfrm>
              <a:off x="7511265" y="2643504"/>
              <a:ext cx="2611177" cy="815608"/>
              <a:chOff x="1317257" y="1824875"/>
              <a:chExt cx="3761195" cy="815608"/>
            </a:xfrm>
          </p:grpSpPr>
          <p:sp>
            <p:nvSpPr>
              <p:cNvPr id="39" name="文本框 13">
                <a:extLst>
                  <a:ext uri="{FF2B5EF4-FFF2-40B4-BE49-F238E27FC236}">
                    <a16:creationId xmlns="" xmlns:a16="http://schemas.microsoft.com/office/drawing/2014/main" id="{EFA253D8-3DA6-4072-826B-E1C05978E71C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1DD7DA93-FF31-473D-B107-5352A9EB98CC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千图PPT彼岸天：ID 8661124库_组合 5">
            <a:extLst>
              <a:ext uri="{FF2B5EF4-FFF2-40B4-BE49-F238E27FC236}">
                <a16:creationId xmlns="" xmlns:a16="http://schemas.microsoft.com/office/drawing/2014/main" id="{2139BDAA-15C5-4CFB-BD37-74467AB776C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000286" y="3789040"/>
            <a:ext cx="8191429" cy="1164364"/>
            <a:chOff x="1931013" y="3633489"/>
            <a:chExt cx="8191429" cy="1164364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1A70C0D9-CA99-4861-BE24-4FD870EB89B0}"/>
                </a:ext>
              </a:extLst>
            </p:cNvPr>
            <p:cNvGrpSpPr/>
            <p:nvPr/>
          </p:nvGrpSpPr>
          <p:grpSpPr>
            <a:xfrm>
              <a:off x="1931013" y="3633489"/>
              <a:ext cx="4320399" cy="1164364"/>
              <a:chOff x="1879582" y="4397824"/>
              <a:chExt cx="4320399" cy="1164364"/>
            </a:xfrm>
          </p:grpSpPr>
          <p:sp>
            <p:nvSpPr>
              <p:cNvPr id="28" name="圆角矩形 27">
                <a:extLst>
                  <a:ext uri="{FF2B5EF4-FFF2-40B4-BE49-F238E27FC236}">
                    <a16:creationId xmlns="" xmlns:a16="http://schemas.microsoft.com/office/drawing/2014/main" id="{A9E3C5C8-58A8-4419-A336-2A34E2B7AB79}"/>
                  </a:ext>
                </a:extLst>
              </p:cNvPr>
              <p:cNvSpPr/>
              <p:nvPr/>
            </p:nvSpPr>
            <p:spPr>
              <a:xfrm>
                <a:off x="1879582" y="4397824"/>
                <a:ext cx="3669679" cy="1164364"/>
              </a:xfrm>
              <a:prstGeom prst="roundRect">
                <a:avLst/>
              </a:prstGeom>
              <a:solidFill>
                <a:schemeClr val="accent3">
                  <a:lumMod val="10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43D08A3E-8391-4E5F-A598-F0B80A2DE4E6}"/>
                  </a:ext>
                </a:extLst>
              </p:cNvPr>
              <p:cNvSpPr/>
              <p:nvPr/>
            </p:nvSpPr>
            <p:spPr>
              <a:xfrm>
                <a:off x="5549261" y="4540770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772EFFFC-52E6-48D8-A58F-DD7C802B9734}"/>
                  </a:ext>
                </a:extLst>
              </p:cNvPr>
              <p:cNvSpPr/>
              <p:nvPr/>
            </p:nvSpPr>
            <p:spPr>
              <a:xfrm>
                <a:off x="5806124" y="468968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F47414A1-BCE0-46CF-BD32-D1B809D41AD9}"/>
                  </a:ext>
                </a:extLst>
              </p:cNvPr>
              <p:cNvSpPr/>
              <p:nvPr/>
            </p:nvSpPr>
            <p:spPr>
              <a:xfrm>
                <a:off x="5806124" y="517021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013A2105-F211-4E24-8870-7C724350CD8B}"/>
                  </a:ext>
                </a:extLst>
              </p:cNvPr>
              <p:cNvCxnSpPr/>
              <p:nvPr/>
            </p:nvCxnSpPr>
            <p:spPr>
              <a:xfrm>
                <a:off x="5655629" y="4980005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6D9CF473-EDE6-4DEC-A8EB-FAA2F90A9B1F}"/>
                  </a:ext>
                </a:extLst>
              </p:cNvPr>
              <p:cNvGrpSpPr/>
              <p:nvPr/>
            </p:nvGrpSpPr>
            <p:grpSpPr>
              <a:xfrm>
                <a:off x="2171564" y="4685198"/>
                <a:ext cx="2369322" cy="658820"/>
                <a:chOff x="8481437" y="3139323"/>
                <a:chExt cx="3005713" cy="835777"/>
              </a:xfrm>
            </p:grpSpPr>
            <p:sp>
              <p:nvSpPr>
                <p:cNvPr id="35" name="文本框 38">
                  <a:extLst>
                    <a:ext uri="{FF2B5EF4-FFF2-40B4-BE49-F238E27FC236}">
                      <a16:creationId xmlns="" xmlns:a16="http://schemas.microsoft.com/office/drawing/2014/main" id="{51DC7E2D-18B2-4806-9672-C12FBB3923AF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矩形 35">
                  <a:extLst>
                    <a:ext uri="{FF2B5EF4-FFF2-40B4-BE49-F238E27FC236}">
                      <a16:creationId xmlns="" xmlns:a16="http://schemas.microsoft.com/office/drawing/2014/main" id="{B4305FF1-969F-4932-A71C-1CCFFAE7E415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34" name="任意多边形 37">
                <a:extLst>
                  <a:ext uri="{FF2B5EF4-FFF2-40B4-BE49-F238E27FC236}">
                    <a16:creationId xmlns="" xmlns:a16="http://schemas.microsoft.com/office/drawing/2014/main" id="{F20DA9B0-2CA5-415D-B60B-758B3BC43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083" y="4810233"/>
                <a:ext cx="359794" cy="346709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A96D5B33-33C5-4936-8DF1-51AC9B743F2E}"/>
                </a:ext>
              </a:extLst>
            </p:cNvPr>
            <p:cNvGrpSpPr/>
            <p:nvPr/>
          </p:nvGrpSpPr>
          <p:grpSpPr>
            <a:xfrm>
              <a:off x="7511265" y="3807867"/>
              <a:ext cx="2611177" cy="815608"/>
              <a:chOff x="1317257" y="1824875"/>
              <a:chExt cx="3761195" cy="815608"/>
            </a:xfrm>
          </p:grpSpPr>
          <p:sp>
            <p:nvSpPr>
              <p:cNvPr id="26" name="文本框 11">
                <a:extLst>
                  <a:ext uri="{FF2B5EF4-FFF2-40B4-BE49-F238E27FC236}">
                    <a16:creationId xmlns="" xmlns:a16="http://schemas.microsoft.com/office/drawing/2014/main" id="{7C06E943-B417-4548-A54B-2F20317392B5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DCDA51D1-35C4-4393-A80E-E086651B3993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B127A766-DDD2-44FE-A621-B49C264CB132}"/>
              </a:ext>
            </a:extLst>
          </p:cNvPr>
          <p:cNvCxnSpPr/>
          <p:nvPr/>
        </p:nvCxnSpPr>
        <p:spPr>
          <a:xfrm>
            <a:off x="7743443" y="2535018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C009118-7A02-44EA-8D39-9A7F7F7BD381}"/>
              </a:ext>
            </a:extLst>
          </p:cNvPr>
          <p:cNvCxnSpPr/>
          <p:nvPr/>
        </p:nvCxnSpPr>
        <p:spPr>
          <a:xfrm>
            <a:off x="7743443" y="3759154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千图PPT彼岸天：ID 8661124库_组合 8">
            <a:extLst>
              <a:ext uri="{FF2B5EF4-FFF2-40B4-BE49-F238E27FC236}">
                <a16:creationId xmlns="" xmlns:a16="http://schemas.microsoft.com/office/drawing/2014/main" id="{F7FCEAEB-B68D-4094-9DC4-ED80C6552D4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000286" y="5013176"/>
            <a:ext cx="8191429" cy="1164364"/>
            <a:chOff x="1931013" y="3633489"/>
            <a:chExt cx="8191429" cy="1164364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3D919A93-9E81-4A02-8A7E-E80BB1AB51AB}"/>
                </a:ext>
              </a:extLst>
            </p:cNvPr>
            <p:cNvGrpSpPr/>
            <p:nvPr/>
          </p:nvGrpSpPr>
          <p:grpSpPr>
            <a:xfrm>
              <a:off x="1931013" y="3633489"/>
              <a:ext cx="4320399" cy="1164364"/>
              <a:chOff x="1879582" y="4397824"/>
              <a:chExt cx="4320399" cy="1164364"/>
            </a:xfrm>
          </p:grpSpPr>
          <p:sp>
            <p:nvSpPr>
              <p:cNvPr id="15" name="圆角矩形 56">
                <a:extLst>
                  <a:ext uri="{FF2B5EF4-FFF2-40B4-BE49-F238E27FC236}">
                    <a16:creationId xmlns="" xmlns:a16="http://schemas.microsoft.com/office/drawing/2014/main" id="{25B98CBA-CE33-4B2B-8818-55330B45B35C}"/>
                  </a:ext>
                </a:extLst>
              </p:cNvPr>
              <p:cNvSpPr/>
              <p:nvPr/>
            </p:nvSpPr>
            <p:spPr>
              <a:xfrm>
                <a:off x="1879582" y="4397824"/>
                <a:ext cx="3669679" cy="1164364"/>
              </a:xfrm>
              <a:prstGeom prst="roundRect">
                <a:avLst/>
              </a:prstGeom>
              <a:solidFill>
                <a:schemeClr val="accent4">
                  <a:lumMod val="10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77B68D91-9239-47C8-A449-6CE772544FD6}"/>
                  </a:ext>
                </a:extLst>
              </p:cNvPr>
              <p:cNvSpPr/>
              <p:nvPr/>
            </p:nvSpPr>
            <p:spPr>
              <a:xfrm>
                <a:off x="5549261" y="4540770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90E29D6E-06E8-4C58-B44C-7CC8A6AFBF80}"/>
                  </a:ext>
                </a:extLst>
              </p:cNvPr>
              <p:cNvSpPr/>
              <p:nvPr/>
            </p:nvSpPr>
            <p:spPr>
              <a:xfrm>
                <a:off x="5806124" y="468968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0A0DE34D-E28B-4BF3-963D-3C88A7C99F91}"/>
                  </a:ext>
                </a:extLst>
              </p:cNvPr>
              <p:cNvSpPr/>
              <p:nvPr/>
            </p:nvSpPr>
            <p:spPr>
              <a:xfrm>
                <a:off x="5806124" y="517021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EECA5FED-8908-4D94-A7A3-C6CE84070F84}"/>
                  </a:ext>
                </a:extLst>
              </p:cNvPr>
              <p:cNvCxnSpPr/>
              <p:nvPr/>
            </p:nvCxnSpPr>
            <p:spPr>
              <a:xfrm>
                <a:off x="5655629" y="4980005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E2DAA2EC-9D65-4F60-83A3-C1EC8AB2A27B}"/>
                  </a:ext>
                </a:extLst>
              </p:cNvPr>
              <p:cNvGrpSpPr/>
              <p:nvPr/>
            </p:nvGrpSpPr>
            <p:grpSpPr>
              <a:xfrm>
                <a:off x="2171564" y="4685198"/>
                <a:ext cx="2369322" cy="658820"/>
                <a:chOff x="8481437" y="3139323"/>
                <a:chExt cx="3005713" cy="835777"/>
              </a:xfrm>
            </p:grpSpPr>
            <p:sp>
              <p:nvSpPr>
                <p:cNvPr id="22" name="文本框 63">
                  <a:extLst>
                    <a:ext uri="{FF2B5EF4-FFF2-40B4-BE49-F238E27FC236}">
                      <a16:creationId xmlns="" xmlns:a16="http://schemas.microsoft.com/office/drawing/2014/main" id="{B951D2EF-CB63-4CFE-AE29-E18CB8BA131F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E8D6F47B-E9ED-47B6-BD0A-1F0CF3754F64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21" name="任意多边形 62">
                <a:extLst>
                  <a:ext uri="{FF2B5EF4-FFF2-40B4-BE49-F238E27FC236}">
                    <a16:creationId xmlns="" xmlns:a16="http://schemas.microsoft.com/office/drawing/2014/main" id="{94670BEE-C275-4299-A166-BC5B661C5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083" y="4810233"/>
                <a:ext cx="359794" cy="346709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63B02C0-FD90-4A33-ABF7-53E4CCC404A9}"/>
                </a:ext>
              </a:extLst>
            </p:cNvPr>
            <p:cNvGrpSpPr/>
            <p:nvPr/>
          </p:nvGrpSpPr>
          <p:grpSpPr>
            <a:xfrm>
              <a:off x="7511265" y="3807867"/>
              <a:ext cx="2611177" cy="815608"/>
              <a:chOff x="1317257" y="1824875"/>
              <a:chExt cx="3761195" cy="815608"/>
            </a:xfrm>
          </p:grpSpPr>
          <p:sp>
            <p:nvSpPr>
              <p:cNvPr id="13" name="文本框 54">
                <a:extLst>
                  <a:ext uri="{FF2B5EF4-FFF2-40B4-BE49-F238E27FC236}">
                    <a16:creationId xmlns="" xmlns:a16="http://schemas.microsoft.com/office/drawing/2014/main" id="{8AE20C89-DF65-44D2-82BF-60B7C99297AD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6AB189DF-AF94-4801-9A6C-9F86020749D4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F6CA8E3F-1BAE-4176-BB4D-27842987C2F3}"/>
              </a:ext>
            </a:extLst>
          </p:cNvPr>
          <p:cNvCxnSpPr/>
          <p:nvPr/>
        </p:nvCxnSpPr>
        <p:spPr>
          <a:xfrm>
            <a:off x="7743443" y="4983290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E37B65F5-189E-435E-8850-7457AF34AD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47093" r="2135" b="29787"/>
          <a:stretch/>
        </p:blipFill>
        <p:spPr>
          <a:xfrm>
            <a:off x="3280405" y="292100"/>
            <a:ext cx="1197320" cy="691673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F2E41DD7-9345-4D2A-B297-E03B7FAF32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6" t="74090" r="2135" b="4299"/>
          <a:stretch/>
        </p:blipFill>
        <p:spPr>
          <a:xfrm>
            <a:off x="7534972" y="349532"/>
            <a:ext cx="1197320" cy="646511"/>
          </a:xfrm>
          <a:prstGeom prst="rect">
            <a:avLst/>
          </a:prstGeom>
        </p:spPr>
      </p:pic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13886AF3-3A4D-4DA5-B68D-68F260E4D7E7}"/>
              </a:ext>
            </a:extLst>
          </p:cNvPr>
          <p:cNvSpPr txBox="1"/>
          <p:nvPr/>
        </p:nvSpPr>
        <p:spPr>
          <a:xfrm>
            <a:off x="4477725" y="347981"/>
            <a:ext cx="305724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请插入您的标题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40880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556E09A-B884-4791-932B-3672050EE3E6}"/>
              </a:ext>
            </a:extLst>
          </p:cNvPr>
          <p:cNvSpPr/>
          <p:nvPr/>
        </p:nvSpPr>
        <p:spPr>
          <a:xfrm>
            <a:off x="4013635" y="2908300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9ECB3975-4C50-4474-9BF2-3768A39A6211}"/>
              </a:ext>
            </a:extLst>
          </p:cNvPr>
          <p:cNvSpPr txBox="1"/>
          <p:nvPr/>
        </p:nvSpPr>
        <p:spPr>
          <a:xfrm>
            <a:off x="4217802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3A193D4A-347D-4988-B32D-6DA6A18104DF}"/>
              </a:ext>
            </a:extLst>
          </p:cNvPr>
          <p:cNvSpPr txBox="1"/>
          <p:nvPr/>
        </p:nvSpPr>
        <p:spPr>
          <a:xfrm>
            <a:off x="6094465" y="3722903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5BE758A9-76E8-4A5D-B003-2189D80BAD6D}"/>
              </a:ext>
            </a:extLst>
          </p:cNvPr>
          <p:cNvSpPr txBox="1"/>
          <p:nvPr/>
        </p:nvSpPr>
        <p:spPr>
          <a:xfrm>
            <a:off x="4217802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59BED618-2DC9-4356-8C88-6C7DB8C5C893}"/>
              </a:ext>
            </a:extLst>
          </p:cNvPr>
          <p:cNvSpPr txBox="1"/>
          <p:nvPr/>
        </p:nvSpPr>
        <p:spPr>
          <a:xfrm>
            <a:off x="6094465" y="4071898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92D28411-13C6-4892-A1AC-B1F8AE2931E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30卡通儿童教育多媒体公开课课件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A6036"/>
      </a:accent1>
      <a:accent2>
        <a:srgbClr val="7B9855"/>
      </a:accent2>
      <a:accent3>
        <a:srgbClr val="D2BB39"/>
      </a:accent3>
      <a:accent4>
        <a:srgbClr val="8A6036"/>
      </a:accent4>
      <a:accent5>
        <a:srgbClr val="7B9855"/>
      </a:accent5>
      <a:accent6>
        <a:srgbClr val="D2BB39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34</TotalTime>
  <Words>1484</Words>
  <Application>Microsoft Office PowerPoint</Application>
  <PresentationFormat>宽屏</PresentationFormat>
  <Paragraphs>262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等线</vt:lpstr>
      <vt:lpstr>方正卡通简体</vt:lpstr>
      <vt:lpstr>方正有猫在_GBK</vt:lpstr>
      <vt:lpstr>汉仪乐喵体简</vt:lpstr>
      <vt:lpstr>楷体</vt:lpstr>
      <vt:lpstr>微软雅黑</vt:lpstr>
      <vt:lpstr>Arial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30卡通儿童教育多媒体公开课课件PPT模板</dc:title>
  <dc:subject/>
  <dc:creator>柚子设计</dc:creator>
  <cp:keywords>MC-PPT模板</cp:keywords>
  <dc:description/>
  <cp:lastModifiedBy>user</cp:lastModifiedBy>
  <cp:revision>15</cp:revision>
  <dcterms:created xsi:type="dcterms:W3CDTF">2017-11-12T21:17:59Z</dcterms:created>
  <dcterms:modified xsi:type="dcterms:W3CDTF">2017-12-10T06:50:10Z</dcterms:modified>
  <cp:category>模板</cp:category>
</cp:coreProperties>
</file>