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2.xml" ContentType="application/vnd.openxmlformats-officedocument.theme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theme/theme1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  <p:sldMasterId id="2147483672" r:id="rId3"/>
    <p:sldMasterId id="2147483673" r:id="rId4"/>
    <p:sldMasterId id="2147483674" r:id="rId5"/>
    <p:sldMasterId id="2147483675" r:id="rId6"/>
    <p:sldMasterId id="2147483676" r:id="rId7"/>
    <p:sldMasterId id="2147483677" r:id="rId8"/>
    <p:sldMasterId id="2147483678" r:id="rId9"/>
    <p:sldMasterId id="2147483679" r:id="rId10"/>
    <p:sldMasterId id="2147483680" r:id="rId11"/>
    <p:sldMasterId id="2147483681" r:id="rId12"/>
    <p:sldMasterId id="2147483682" r:id="rId13"/>
  </p:sldMasterIdLst>
  <p:sldIdLst>
    <p:sldId id="256" r:id="rId14"/>
    <p:sldId id="257" r:id="rId15"/>
    <p:sldId id="262" r:id="rId16"/>
    <p:sldId id="261" r:id="rId17"/>
    <p:sldId id="258" r:id="rId18"/>
    <p:sldId id="263" r:id="rId19"/>
    <p:sldId id="264" r:id="rId20"/>
    <p:sldId id="259" r:id="rId21"/>
    <p:sldId id="265" r:id="rId22"/>
    <p:sldId id="260" r:id="rId23"/>
    <p:sldId id="266" r:id="rId24"/>
    <p:sldId id="268" r:id="rId25"/>
  </p:sldIdLst>
  <p:sldSz cx="12192000" cy="6858000"/>
  <p:notesSz cx="6858000" cy="9144000"/>
  <p:embeddedFontLst>
    <p:embeddedFont>
      <p:font typeface="方正粗谭黑简体" panose="02010600030101010101" charset="-122"/>
      <p:regular r:id="rId26"/>
    </p:embeddedFont>
    <p:embeddedFont>
      <p:font typeface="微软雅黑" panose="020B0503020204020204" pitchFamily="34" charset="-122"/>
      <p:regular r:id="rId27"/>
      <p:bold r:id="rId28"/>
    </p:embeddedFont>
    <p:embeddedFont>
      <p:font typeface="Calibri" panose="020F0502020204030204" pitchFamily="34" charset="0"/>
      <p:regular r:id="rId29"/>
      <p:bold r:id="rId30"/>
      <p:italic r:id="rId31"/>
      <p:boldItalic r:id="rId32"/>
    </p:embeddedFont>
    <p:embeddedFont>
      <p:font typeface="Calibri Light" panose="020F0302020204030204" pitchFamily="34" charset="0"/>
      <p:regular r:id="rId33"/>
      <p:italic r:id="rId34"/>
    </p:embeddedFont>
    <p:embeddedFont>
      <p:font typeface="张海山锐谐体" panose="02000000000000000000" pitchFamily="2" charset="-122"/>
      <p:regular r:id="rId35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F3350"/>
    <a:srgbClr val="EF4C4D"/>
    <a:srgbClr val="444A7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5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5.xml"/><Relationship Id="rId26" Type="http://schemas.openxmlformats.org/officeDocument/2006/relationships/font" Target="fonts/font1.fntdata"/><Relationship Id="rId39" Type="http://schemas.openxmlformats.org/officeDocument/2006/relationships/tableStyles" Target="tableStyles.xml"/><Relationship Id="rId21" Type="http://schemas.openxmlformats.org/officeDocument/2006/relationships/slide" Target="slides/slide8.xml"/><Relationship Id="rId34" Type="http://schemas.openxmlformats.org/officeDocument/2006/relationships/font" Target="fonts/font9.fntdata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4.xml"/><Relationship Id="rId25" Type="http://schemas.openxmlformats.org/officeDocument/2006/relationships/slide" Target="slides/slide12.xml"/><Relationship Id="rId33" Type="http://schemas.openxmlformats.org/officeDocument/2006/relationships/font" Target="fonts/font8.fntdata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3.xml"/><Relationship Id="rId20" Type="http://schemas.openxmlformats.org/officeDocument/2006/relationships/slide" Target="slides/slide7.xml"/><Relationship Id="rId29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1.xml"/><Relationship Id="rId32" Type="http://schemas.openxmlformats.org/officeDocument/2006/relationships/font" Target="fonts/font7.fntdata"/><Relationship Id="rId37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2.xml"/><Relationship Id="rId23" Type="http://schemas.openxmlformats.org/officeDocument/2006/relationships/slide" Target="slides/slide10.xml"/><Relationship Id="rId28" Type="http://schemas.openxmlformats.org/officeDocument/2006/relationships/font" Target="fonts/font3.fntdata"/><Relationship Id="rId36" Type="http://schemas.openxmlformats.org/officeDocument/2006/relationships/presProps" Target="presProp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6.xml"/><Relationship Id="rId31" Type="http://schemas.openxmlformats.org/officeDocument/2006/relationships/font" Target="fonts/font6.fntdata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1.xml"/><Relationship Id="rId22" Type="http://schemas.openxmlformats.org/officeDocument/2006/relationships/slide" Target="slides/slide9.xml"/><Relationship Id="rId27" Type="http://schemas.openxmlformats.org/officeDocument/2006/relationships/font" Target="fonts/font2.fntdata"/><Relationship Id="rId30" Type="http://schemas.openxmlformats.org/officeDocument/2006/relationships/font" Target="fonts/font5.fntdata"/><Relationship Id="rId35" Type="http://schemas.openxmlformats.org/officeDocument/2006/relationships/font" Target="fonts/font10.fntdata"/><Relationship Id="rId8" Type="http://schemas.openxmlformats.org/officeDocument/2006/relationships/slideMaster" Target="slideMasters/slideMaster8.xml"/><Relationship Id="rId3" Type="http://schemas.openxmlformats.org/officeDocument/2006/relationships/slideMaster" Target="slideMasters/slideMaster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C0B22B-3D19-41E7-A986-06AC457E8D9C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498AA4-B6E0-492B-AFE1-AB5E107F5CB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17483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A0C8C2-E331-41FC-B46C-60C607473DCB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D78DA7-2804-41CF-9434-9EFD929D51C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9025620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2B11F2-9E3C-4CD5-96ED-7B2C05F6EBDE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82456F-EAC7-4563-9FE3-BCF34DF7039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2819146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ABE7FF-C8B5-409E-9DB8-CB93B4223759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B993D8-37C4-441B-9529-7E65B7A4412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4431673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893336-A247-456D-8229-5073821B7BE1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D3D3C3-4A26-4838-B60A-C9BBFEF9E4F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1841703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175857-E0FC-4BE4-BBE2-C4B89D33EFFC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F3ED6E-5BBD-47FA-8831-98FA8D60BAD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2060702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36D151-0E64-45FE-B45B-133303D72616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8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84691D-98FD-4767-BF24-91FC7AD09F2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1556854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95F3D0-FB58-4504-B0C1-93ECBD63ADAB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4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20DDFC-B271-45DE-95B4-538C847E988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2336935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31153E-E2F6-4F35-AEB2-65293CBC9D43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3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A58003-F92A-4D4D-B3EE-364A4CD8954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274317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5F4313-6D39-43A8-B4F8-10DFBB6BD297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F6B60A-0FA7-47BF-997E-948889C7640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8131782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4A97F9-DEB2-44A6-8B19-1B8B96AD6702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7F3D11-380F-4A1A-AB6B-193BA185147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3102248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F6FDCD-D360-45CC-8D11-22572452B6C3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46D6D0-250F-40BB-8A7F-3BA53856BCC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23342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19E514-3DEE-416F-93FA-A9505F73BC8B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AACED2-0731-4E75-92E9-D55B68B068E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26118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29A91E-2396-45FE-AA70-CD0BF3E75432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B2EB8A-4D86-40CD-B636-E50DAC66E5F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6094781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0CD77C-9FCB-4EB6-96AC-D2CC48BDA139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9ED563-461F-49E2-83A3-BB4F28BF3B9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0903979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A462EE-6ADA-47D0-9C57-088F7F258E8D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DD072A-062C-44DB-BED7-6B41B491E1E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4254871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A31546-9544-4F6F-A1B0-1A0270CB3343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C36520-C3FE-4D4D-8E2E-815507570A9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8944684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DADE88-D8D9-4B78-9426-C3FDD6A89D27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2D346B-83FD-47BE-BAD0-ADACD5142ED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6232458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A9CE8C-6431-439A-B78C-CA041FDCB5C3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8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BC2E39-06C7-48BB-B76C-788D8367A29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9927443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5285E0-7345-4EC9-A990-D2C2823B631B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4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A74169-13AA-4127-A667-5019681BE22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5502167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FBE870-7979-479C-8E39-A5C6855209FB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3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9E06F1-001A-403F-AD21-37DE83CD959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4878526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6FEFFC-FBB8-45F1-959B-89DCA2D715AF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AF579A-C238-4EE9-A2F7-34CBB35145E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5240796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E3155F-E015-4A8A-B625-BB3A73B547CA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AE68E4-F7DF-4CE5-8463-79270D90953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63968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5B8909-61B3-4FAA-AEAD-0922FA9B5C77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A08C92-7B4A-4206-BBA2-20B61EC9F98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8103266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BBFE1D-3C1E-42F5-9A03-F58914F35E18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28711C-0ABB-4B08-9999-2C32283BE80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843822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789DFA-BAF2-41FB-B6CE-32C2216D77FF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35280E-97D6-4C30-A169-4B69C72F67E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4247224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5B268E-73B0-40CD-9127-4929CE52D684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B3D05C-6FD2-4F6D-AE59-D29DFF5277F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7009139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89A593-5429-4019-9C4F-248062A6E8D7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B48223-16B6-4294-945A-99F92CEA472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3364693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ECA365-AD81-4CA5-8BE1-B98545F567E3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8712A4-3E34-4612-ADDE-5FD817F1D34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016900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779B48-A7F9-4379-B9FF-B10A99FA40CD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5D5BB0-37CD-4C79-94B7-3B1C3CB0D69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9545275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69F707-D633-4E0A-BCF6-97B516686E54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8608C8-BA45-4A2C-BEC2-D11FA0719DE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6642126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84FDEE-B53B-46D5-9F79-BC0553250A8C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BC0C37-4C91-4F33-B685-FEE025100C4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0783399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B1E1D4-6684-46FE-936C-5EDD6C877FE1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F1A0A1-F4CF-43C4-9F48-1EB8B78A05E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1775901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DAA9AA-8317-4528-AB4A-4D524B64F54E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BC0CA4-DF2E-4D3E-9075-3BA4E49A2E8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648239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EC88EE-A7B0-49FD-BD5C-DFFFDEE2B651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6662DB-2D69-4C61-8209-90D44872BA4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3601197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4EB4C6-DCFF-4394-8A34-0CBF3FAF5658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80055E-D4AC-4CAE-B0A9-84F3E3D76B7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5241342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1E935A-AA9B-45E0-8F6C-006B1E717290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68BD95-B157-433A-9A38-956B229751B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761890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71520E-BA8A-4183-AD84-9DFAC7D10573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AAEAD5-64F2-4FD4-811C-40FCB00F6A1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5524373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0A145D-B02B-4CEA-B0CB-D9BF86F07406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84D3A4-7439-439F-9BC2-DC5BC0363A3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4966544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774D5D-2040-4DF7-A4F7-E477415A010F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55FB19-EE01-49C4-9075-896D76FB2D9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6889704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5B49FF-4314-48D9-AD8A-AB6CE465CB63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EC459D-DE42-4ABE-9EF6-FECC98C0B39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0408212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E07636-84AD-423A-9B20-727F7C51B55D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C00198-421D-4166-B540-0E58DAA1E7F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6703050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C7FC6C-02DC-4CE2-BE6B-318AEBB74767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157959-C9A5-4C27-BABA-5FA2621EFCC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822687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9000AC-E150-493A-9884-10E2F001599B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0C3947-2A8E-45CF-9B4F-BD29450B545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1322695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A076EF-169C-41B9-99F8-C44715C5A16B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5D6C50-8DF0-4900-9326-EEDBD989B73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73196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39EFB4-4027-4477-9423-F5FF4DCE3A01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AD0229-956B-48A7-9D68-4BFA6455FF9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2952972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9AD4F6-6578-4841-A065-831C7077BAB6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A71D2B-35E6-4992-B885-1BE4B546F68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6908400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24E769-0834-4171-B09B-7C77FC143EB6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E5729A-5FFF-437F-898E-1546C6FD319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490512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BC9C58-5D2F-4CC4-BF64-564251AE50B0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82149E-4D57-4016-A771-AE3674944A5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371708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9A4791-CCEE-4D1C-AA07-AB073356D8C7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4C1D4F-7C99-430E-9AAC-2FF4B65BF6D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666595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E0D045-64A8-49E9-BCEC-44D690EC27F4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39E888-2B7B-488F-9ACD-CFFC9CA73F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742814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632316-72C5-41D7-A0CF-8B150E740323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8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0A434D-5FC7-403A-934B-B8F0CC4E19D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721066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47DFF2-E8E5-422F-9A94-9E9D5C4AC7A6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4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01BE2B-1DE6-4AA5-BF52-52D1F71D0B2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988676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0A3337-C287-451C-BB20-A656D2381A3D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3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F07F1F-1EE9-4799-BAA2-B007FA148EB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747075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50F565-B0C7-410E-8511-74A3E17E97E3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27320C-984A-4549-9D77-E436F369089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7777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723B17-34A2-42B2-8810-DAC8BF30076D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D1E8D6-2BCA-4D0A-BB17-DEC3995CF2E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972300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5FBFC1-D0C8-48EF-AE36-B48A11BD8AF6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66E79A-54A0-4B0A-9291-FB0389D70C4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526208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28E79C-F7F4-4418-9C3D-DF4A3117E228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474BE4-C212-4DBA-80ED-459FEE05B4E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757344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90855A-FD42-4767-9CE5-F9B804A76385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63780D-372D-4114-8E03-85BE02FE6FC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593636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E4D7B8-2B40-42B2-B91E-1DA720AC49E5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72CEE5-80F1-44D8-9267-E7AC9FF7406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790426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854C4C-5F61-4D1F-A6CF-96DDD96EFCED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E1D385-34DE-4499-A7DE-941456F402F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36804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9370B8-3DD5-4D20-983E-7054C721E2C2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29B7DA-BE78-4030-BD35-2B1FAB768D2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799560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A68003-29D5-4570-A247-401C406C9D66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3F37BD-CD42-40D6-9E4C-99B13DFD818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592916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ECB1A6-6C88-4CC5-9CCB-C0F70FD59468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CDEACF-8EC7-434A-9C3C-456145ECFC5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108574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61EE68-D205-45EE-9524-BC13C6268957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9472D5-5B5A-485A-A3CB-BCBE2A27C74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734724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5B76B5-024F-423B-9798-1F7226F52FA0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8151E2-1585-4DCB-BFF8-92F83459D8F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39288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BA9BBC-621A-4E43-81CF-DD1710FB8DB5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2EDDD9-F96E-4731-8744-4F14D3F72F8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702047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B10150-A6FF-4D47-A0ED-EC08D01A44B5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0EF1E7-FF05-4FB7-9DAB-EA7838C77F3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63008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F1ED01-388E-4391-878A-A550D75755B5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B29105-294F-4DD1-BDA5-16BD982AED8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179246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4967D2-B5FD-49E4-8725-7F92291D35EC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0FDCAA-8BC2-40B8-A332-CE2F21A64A9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669204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DE5C20-61D7-4D72-A55D-17E26170360C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FDA98B-C35E-40B2-8EDA-F3B97F8AD31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043624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E5FABE-A7EE-493F-8815-344BB6849627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2001F6-01DC-4C55-9DE1-90A6F37901B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515056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8BAC45-3E97-488B-AB75-648816F95529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42CFAF-C3A5-48DB-8CA3-3F720003B5F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818029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FF769E-C392-41C6-9FC3-A22002929291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FF78BE-2CDC-4022-A733-8BCF9AA107A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165667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FB7292-E1C7-4C0F-92A5-F9DF617830ED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731418-21F1-4866-8D4B-F75AEE1DDCA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463788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12AAD5-42BD-4667-9A37-3C5BF380A468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8F622E-38F9-4E10-AA50-2A2184891CF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644207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70C5FB-D677-4726-93BF-E1953E1C38D7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467A5C-AE7F-442C-B260-5DBE3D6CACC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22387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79A6A4-5974-440F-A14E-6B4855967A60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1BB9E7-8716-48FB-9872-420F6187DD7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34094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602020-EEF2-4AB0-B834-7334EDFFC29F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F86443-0699-4CF2-A679-21FBFB8B63D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453044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D7E738-72C4-44F2-979F-6DC9FB4CB4E8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9AE9FA-E380-43CC-9A3E-ACB2F9A4C83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814547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1EF0D2-D392-4FB9-AC0C-3D5CEE6CBE5E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1CC6C0-2298-4858-ACF4-8A5A8DD1805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684132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CA8FF2-2A6B-4205-8931-77703732DACE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D0C7A8-D5DA-4ECD-94AB-D3324989758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4966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72C9AC-7E8D-48CC-88B8-DE5CAEC5E3CC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7E7722-2D0D-48D7-98F0-19A2B5B327F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007078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35B4D4-7B7D-4EFD-BAD3-AA0D4DFB7FFB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2B0206-D895-46CC-86A1-0668638DD5A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656948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C654B8-491C-4393-9050-387259034F3E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A108CC-37D7-4146-AD07-64D7293B09E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117774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91B15A-9F25-48E4-BFA8-20045ADACA14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60623C-2F94-4B63-B613-295B4407A77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461361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95F378-341F-4CFC-8573-B538B4702D71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3DB24C-5891-42C1-8838-C336A9453F2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8890877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179878-234E-40FA-AA68-821590E21920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5E8F16-FC10-4A43-A4B5-FF788B7739F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75765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072EDB-FDF7-4F2F-B075-4D6304533DEE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1C8399-7E41-4781-BA00-7701A91BCFD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512731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A7B5CF-A2F2-4AF1-9F68-B661A9504779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0302F6-025A-48C3-8172-7969412644E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1424077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129684-B96A-485A-86F8-1E5994DBBA7B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F52FA4-8C08-45DF-A347-E1A44B76D66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472818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E86DEE-4574-4630-8B44-1F40F6B27108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D614C5-6000-4AC3-B58E-D849C02EF9E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208030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527657-2E57-4383-BBE6-90F483BF664A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A6400B-D0EC-4E45-B1CF-E931DEA9DEF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06861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361934-47E8-4620-8AD5-62FB7E3E688D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1DDD8A-41D8-4BE2-BD03-756E89B45F1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753168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499755-AA31-4EDC-BAD6-3BD5240DE83E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28E536-3238-43F0-9F55-77CA5D52584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045625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7A379C-A729-4153-BAAE-435255337B4A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0BC130-1E8C-4049-A5D6-72E8C47AE4B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4531157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D4B706-3557-49C2-BA47-E2F7BABD67B9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3D5D12-924B-42DC-90C9-0C8C95EA2A7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842641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570D1B-E34A-46E4-AF47-732229B2755B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E4990B-3ED2-4272-BCC4-7965788E4FC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9910807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8728E1-A439-4576-A128-6D9CAE653FA4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0E236D-2B4B-40D6-A45C-AE52BB07AC3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5534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86C0B9-D1CD-4C13-A737-FFE5B9F6FBF7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4AB79A-C3CB-42FF-853E-BA4C91830B1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0102913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CECFE9-4A53-47FC-B2B7-C38E3B9F2158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8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66C835-7760-4B54-882F-D476472FD3A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335446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CB9C67-0F0E-40BE-B49B-6F91EB1392BE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4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30C6C1-A197-4757-9049-9B313189AE8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0009846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EB90A5-3A91-411E-979D-71FE28FFEC55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3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67772D-AB6D-4153-A9E5-A5749F0892F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5305314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9CFBBC-2616-4253-91CE-D1FC862142B8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F5AA6E-11F6-4A92-9B96-F0A6A9624A3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9911198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C55850-27DF-49C6-8FAF-485AD3661E33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72222D-EF85-4237-8EA5-9FBD4124395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4129615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328803-F5FB-4219-940E-E3A066957A2D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D93171-7CD8-46EF-83C2-06682970499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7773735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ED1DAC-C5E4-4D00-9E88-917C8A051D19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2FEFA4-87BD-43F5-9386-5C643E8FA9B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3993048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10CB8B-A7E7-4700-9AEF-D0727132A7B6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1ED24D-8129-4EF2-850C-F8A1E3AC6C1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2071142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92BC40-44FF-4E85-B3C0-AB2F3F99FDCD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560B64-A9C0-4EE3-B373-8F75DCC99CC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9299362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AC3EC4-5672-4473-A34B-8098ECDDBAC8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A3796B-A4A5-4E2B-A9D7-5E563AED09F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55705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E477F8-6CD6-477C-95FB-2539A785E1E5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1412CE-1F18-4CEC-9AC0-DAEA51D8CDF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0069799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DA9580-ABE4-48A0-9228-0C2418E60BEB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6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1B6CFC-BF17-4791-8FD2-BF852076F67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4447171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7416FB-CE4B-4D94-B669-C2099B6FDFD4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8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0CA0E1-D559-40BA-9CE5-0E5CAE8D76E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1621448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F4151D-7872-4283-9BEB-365016E84C96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4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9F06A1-D99D-4A1C-8CB8-103DBBB0E58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3249472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3899FF-A29B-4DC9-98B7-2B1A1F6F1661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3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D90D74-9CD8-4654-94D3-072CDF79568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034658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78B3CD-5B2F-41C3-8941-1982A212D434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6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03A54E-FAD5-4777-8C62-B72EA59E59E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9758219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B82248-3327-40CD-86F3-B8D3FF970A27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6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EFF14F-0AD5-4C4E-A7EE-8B4F284437B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023802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320F9F-C9DE-42A5-9EEA-80046204CBA5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30BFC1-EA4D-4316-89F2-5F2B24B4718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5654496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9F7F2B-BCB9-4F90-A7D7-2A0368E30D89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792372-772A-46BB-8FFA-6462121AE31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5123071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899570-9F76-4150-A8E5-AE8BC1EBF956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0A5FBB-48FF-4429-8698-3D1D3CEA8B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3659372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DCA353-CBE8-4984-91FE-955BC6B19C4E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49A2A2-315E-4715-9D47-7C804383DEF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59832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37C057-BAC4-41D4-8141-10FC50926C4D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948714-CC4F-4EDD-AA6A-145538BBB3E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8577185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830619-D0D2-462E-8E56-2B704FFC92E8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3FFC4B-C78D-49E1-9401-B09CDAEAF57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2525164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67A654-697C-4612-A743-871FC40C154E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6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B2141F-9962-484C-8A91-3034FD8805D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3293986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42A6E9-A80E-4AFA-A018-C4939C903CBE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8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B53C16-CB70-43E8-A554-E6FD668EECB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0316245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E58766-F68C-4D72-9034-A5477F27DC77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4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F0B144-30E3-42BD-B5B3-7085ABBCF20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3088827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1257A8-261F-49E3-94DF-21E823C5EA12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3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DF28D8-6BF5-4BB7-8A7E-DE4B442F2B1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9315263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8D76B7-76BC-407A-87F3-E507139EAC29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6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304A55-7D26-4FD2-946F-12A0FBDD43D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233433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8156EE-0BEA-49C6-A934-3967C08191DE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6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3E652D-EEB3-43D8-96AF-F179D19E800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3700149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4B1052-35CF-4374-A1FF-814BE7E2A08A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C7B761-6647-492F-96E8-A6425228BBA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8089508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C9A845-94F6-4FB7-86B8-F1E0EBF32694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A34202-407B-4C8B-A7E5-2410CE45B2D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915012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5610E8-6A1D-4861-87C2-0747F4723F58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DD1048-A15B-46D8-96FE-1AFAE92B42F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73545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4E741E-0B62-4B76-934E-76DC773943C3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0F197A-B8A3-4E47-A6FB-2F27356164A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4557425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1A92FA-C1DA-4D08-86F0-3B9564337AB0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EA4B8E-94B9-4CD5-838B-B330232EB3B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5668029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EAA8FA-AC40-4C77-95EE-F069032E3020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F45E65-14BD-420E-B76A-A8AAD56E3D6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7137222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870107-5696-4A85-82AC-BDEEEB10493A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6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9F3098-84D9-4FFD-9677-38F1EC213CB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6724692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AE332E-7FA3-4835-829F-75210231E4FD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8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5A3F51-1A7E-4F44-A454-EFC4D7C26EC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8373527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9BAD59-29D2-4410-BA01-E8FCFB214CA2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4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FBD80D-50D1-4716-ABAF-C83AD173DA9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1105895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9E1443-9590-40FF-85C2-01473951C997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3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50F60A-7921-4DEF-A13C-B7E6A9A51A3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9565810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849300-3E18-41BA-92D6-2E8BC3643D36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6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CFEAA1-65C2-4DE0-B928-1C8A4BE7AEE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6561484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4C0A7B-78CC-46EC-A865-A0F8FCE95788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6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047D97-F335-4EB7-843A-334CE3A24EA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4322715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04F139-EB94-429C-B52F-3CF5300B0B3B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C921B3-4E2B-4A6F-9DDC-335E98817E5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52509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4BFD20-3208-4A31-B54C-D268C4B34175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B57EB7-2C96-498A-8B3A-A41C86568BE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1566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第二级</a:t>
            </a:r>
          </a:p>
          <a:p>
            <a:pPr lvl="2"/>
            <a:r>
              <a:rPr lang="zh-CN"/>
              <a:t>第三级</a:t>
            </a:r>
          </a:p>
          <a:p>
            <a:pPr lvl="3"/>
            <a:r>
              <a:rPr lang="zh-CN"/>
              <a:t>第四级</a:t>
            </a:r>
          </a:p>
          <a:p>
            <a:pPr lvl="4"/>
            <a:r>
              <a:rPr lang="zh-CN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3F35EF7A-D460-4EEC-A85E-8B69EC647FA6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29ED7D0-A71D-47A6-A627-7C8884F121E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9" r:id="rId1"/>
    <p:sldLayoutId id="2147483840" r:id="rId2"/>
    <p:sldLayoutId id="2147483841" r:id="rId3"/>
    <p:sldLayoutId id="2147483842" r:id="rId4"/>
    <p:sldLayoutId id="2147483843" r:id="rId5"/>
    <p:sldLayoutId id="2147483844" r:id="rId6"/>
    <p:sldLayoutId id="2147483845" r:id="rId7"/>
    <p:sldLayoutId id="2147483846" r:id="rId8"/>
    <p:sldLayoutId id="2147483847" r:id="rId9"/>
    <p:sldLayoutId id="2147483848" r:id="rId10"/>
    <p:sldLayoutId id="214748384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/>
              <a:t>单击此处编辑母版标题样式</a:t>
            </a:r>
          </a:p>
        </p:txBody>
      </p:sp>
      <p:sp>
        <p:nvSpPr>
          <p:cNvPr id="10243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第二级</a:t>
            </a:r>
          </a:p>
          <a:p>
            <a:pPr lvl="2"/>
            <a:r>
              <a:rPr lang="zh-CN"/>
              <a:t>第三级</a:t>
            </a:r>
          </a:p>
          <a:p>
            <a:pPr lvl="3"/>
            <a:r>
              <a:rPr lang="zh-CN"/>
              <a:t>第四级</a:t>
            </a:r>
          </a:p>
          <a:p>
            <a:pPr lvl="4"/>
            <a:r>
              <a:rPr lang="zh-CN"/>
              <a:t>第五级</a:t>
            </a:r>
          </a:p>
        </p:txBody>
      </p:sp>
      <p:sp>
        <p:nvSpPr>
          <p:cNvPr id="10244" name="日期占位符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0" hangingPunct="0">
              <a:buFont typeface="Arial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3915A92-8E32-4946-8BDF-8BCDD72AA5B4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10245" name="页脚占位符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0" hangingPunct="0">
              <a:buFont typeface="Arial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46" name="灯片编号占位符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0" hangingPunct="0">
              <a:buFont typeface="Arial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2BFE7777-48E6-43B1-9C1D-2BB933C56CE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9" r:id="rId2"/>
    <p:sldLayoutId id="2147483940" r:id="rId3"/>
    <p:sldLayoutId id="2147483941" r:id="rId4"/>
    <p:sldLayoutId id="2147483942" r:id="rId5"/>
    <p:sldLayoutId id="2147483943" r:id="rId6"/>
    <p:sldLayoutId id="2147483944" r:id="rId7"/>
    <p:sldLayoutId id="2147483945" r:id="rId8"/>
    <p:sldLayoutId id="2147483946" r:id="rId9"/>
    <p:sldLayoutId id="2147483947" r:id="rId10"/>
    <p:sldLayoutId id="2147483948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/>
              <a:t>单击此处编辑母版标题样式</a:t>
            </a:r>
          </a:p>
        </p:txBody>
      </p:sp>
      <p:sp>
        <p:nvSpPr>
          <p:cNvPr id="11267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第二级</a:t>
            </a:r>
          </a:p>
          <a:p>
            <a:pPr lvl="2"/>
            <a:r>
              <a:rPr lang="zh-CN"/>
              <a:t>第三级</a:t>
            </a:r>
          </a:p>
          <a:p>
            <a:pPr lvl="3"/>
            <a:r>
              <a:rPr lang="zh-CN"/>
              <a:t>第四级</a:t>
            </a:r>
          </a:p>
          <a:p>
            <a:pPr lvl="4"/>
            <a:r>
              <a:rPr lang="zh-CN"/>
              <a:t>第五级</a:t>
            </a:r>
          </a:p>
        </p:txBody>
      </p:sp>
      <p:sp>
        <p:nvSpPr>
          <p:cNvPr id="11268" name="日期占位符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0" hangingPunct="0">
              <a:buFont typeface="Arial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F2121FB6-3528-4B63-93A7-229794B83701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11269" name="页脚占位符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0" hangingPunct="0">
              <a:buFont typeface="Arial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270" name="灯片编号占位符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0" hangingPunct="0">
              <a:buFont typeface="Arial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269A33C3-871D-40BE-87EF-A18187F8855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9" r:id="rId1"/>
    <p:sldLayoutId id="2147483950" r:id="rId2"/>
    <p:sldLayoutId id="2147483951" r:id="rId3"/>
    <p:sldLayoutId id="2147483952" r:id="rId4"/>
    <p:sldLayoutId id="2147483953" r:id="rId5"/>
    <p:sldLayoutId id="2147483954" r:id="rId6"/>
    <p:sldLayoutId id="2147483955" r:id="rId7"/>
    <p:sldLayoutId id="2147483956" r:id="rId8"/>
    <p:sldLayoutId id="2147483957" r:id="rId9"/>
    <p:sldLayoutId id="2147483958" r:id="rId10"/>
    <p:sldLayoutId id="21474839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/>
              <a:t>单击此处编辑母版标题样式</a:t>
            </a:r>
          </a:p>
        </p:txBody>
      </p:sp>
      <p:sp>
        <p:nvSpPr>
          <p:cNvPr id="12291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第二级</a:t>
            </a:r>
          </a:p>
          <a:p>
            <a:pPr lvl="2"/>
            <a:r>
              <a:rPr lang="zh-CN"/>
              <a:t>第三级</a:t>
            </a:r>
          </a:p>
          <a:p>
            <a:pPr lvl="3"/>
            <a:r>
              <a:rPr lang="zh-CN"/>
              <a:t>第四级</a:t>
            </a:r>
          </a:p>
          <a:p>
            <a:pPr lvl="4"/>
            <a:r>
              <a:rPr lang="zh-CN"/>
              <a:t>第五级</a:t>
            </a:r>
          </a:p>
        </p:txBody>
      </p:sp>
      <p:sp>
        <p:nvSpPr>
          <p:cNvPr id="12292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0" hangingPunct="0">
              <a:buFont typeface="Arial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7B184105-3A15-4F1D-BB27-2910EC1CB118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12293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0" hangingPunct="0">
              <a:buFont typeface="Arial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2294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0" hangingPunct="0">
              <a:buFont typeface="Arial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8104690D-EDAA-45C6-90FA-783D992CFC4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0" r:id="rId1"/>
    <p:sldLayoutId id="2147483961" r:id="rId2"/>
    <p:sldLayoutId id="2147483962" r:id="rId3"/>
    <p:sldLayoutId id="2147483963" r:id="rId4"/>
    <p:sldLayoutId id="2147483964" r:id="rId5"/>
    <p:sldLayoutId id="2147483965" r:id="rId6"/>
    <p:sldLayoutId id="2147483966" r:id="rId7"/>
    <p:sldLayoutId id="2147483967" r:id="rId8"/>
    <p:sldLayoutId id="2147483968" r:id="rId9"/>
    <p:sldLayoutId id="2147483969" r:id="rId10"/>
    <p:sldLayoutId id="2147483970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/>
              <a:t>单击此处编辑母版标题样式</a:t>
            </a:r>
          </a:p>
        </p:txBody>
      </p:sp>
      <p:sp>
        <p:nvSpPr>
          <p:cNvPr id="13315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第二级</a:t>
            </a:r>
          </a:p>
          <a:p>
            <a:pPr lvl="2"/>
            <a:r>
              <a:rPr lang="zh-CN"/>
              <a:t>第三级</a:t>
            </a:r>
          </a:p>
          <a:p>
            <a:pPr lvl="3"/>
            <a:r>
              <a:rPr lang="zh-CN"/>
              <a:t>第四级</a:t>
            </a:r>
          </a:p>
          <a:p>
            <a:pPr lvl="4"/>
            <a:r>
              <a:rPr lang="zh-CN"/>
              <a:t>第五级</a:t>
            </a:r>
          </a:p>
        </p:txBody>
      </p:sp>
      <p:sp>
        <p:nvSpPr>
          <p:cNvPr id="13316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0" hangingPunct="0">
              <a:buFont typeface="Arial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69F834FA-4E0C-4B4F-A24A-B9EA0C445D28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13317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0" hangingPunct="0">
              <a:buFont typeface="Arial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318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0" hangingPunct="0">
              <a:buFont typeface="Arial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D22CA518-40A7-460B-9ADF-F5BEA95A75C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71" r:id="rId1"/>
    <p:sldLayoutId id="2147483972" r:id="rId2"/>
    <p:sldLayoutId id="2147483973" r:id="rId3"/>
    <p:sldLayoutId id="2147483974" r:id="rId4"/>
    <p:sldLayoutId id="2147483975" r:id="rId5"/>
    <p:sldLayoutId id="2147483976" r:id="rId6"/>
    <p:sldLayoutId id="2147483977" r:id="rId7"/>
    <p:sldLayoutId id="2147483978" r:id="rId8"/>
    <p:sldLayoutId id="2147483979" r:id="rId9"/>
    <p:sldLayoutId id="2147483980" r:id="rId10"/>
    <p:sldLayoutId id="2147483981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/>
              <a:t>单击此处编辑母版标题样式</a:t>
            </a:r>
          </a:p>
        </p:txBody>
      </p:sp>
      <p:sp>
        <p:nvSpPr>
          <p:cNvPr id="2051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第二级</a:t>
            </a:r>
          </a:p>
          <a:p>
            <a:pPr lvl="2"/>
            <a:r>
              <a:rPr lang="zh-CN"/>
              <a:t>第三级</a:t>
            </a:r>
          </a:p>
          <a:p>
            <a:pPr lvl="3"/>
            <a:r>
              <a:rPr lang="zh-CN"/>
              <a:t>第四级</a:t>
            </a:r>
          </a:p>
          <a:p>
            <a:pPr lvl="4"/>
            <a:r>
              <a:rPr lang="zh-CN"/>
              <a:t>第五级</a:t>
            </a:r>
          </a:p>
        </p:txBody>
      </p:sp>
      <p:sp>
        <p:nvSpPr>
          <p:cNvPr id="2052" name="Date Placeholder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0" hangingPunct="0">
              <a:buFont typeface="Arial" pitchFamily="34" charset="0"/>
              <a:buNone/>
              <a:defRPr sz="1200">
                <a:solidFill>
                  <a:srgbClr val="898989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2EB71C58-6C37-4A2B-86D9-B5D2608A05D9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2053" name="Footer Placeholder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0" hangingPunct="0">
              <a:buFont typeface="Arial" pitchFamily="34" charset="0"/>
              <a:buNone/>
              <a:defRPr sz="1200">
                <a:solidFill>
                  <a:srgbClr val="898989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4" name="Slide Number Placeholder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0" hangingPunct="0">
              <a:buFont typeface="Arial" pitchFamily="34" charset="0"/>
              <a:buNone/>
              <a:defRPr sz="1200">
                <a:solidFill>
                  <a:srgbClr val="898989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4D74B81D-4C21-495E-AC3D-9F405F8B03C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0" r:id="rId1"/>
    <p:sldLayoutId id="2147483851" r:id="rId2"/>
    <p:sldLayoutId id="2147483852" r:id="rId3"/>
    <p:sldLayoutId id="2147483853" r:id="rId4"/>
    <p:sldLayoutId id="2147483854" r:id="rId5"/>
    <p:sldLayoutId id="2147483855" r:id="rId6"/>
    <p:sldLayoutId id="2147483856" r:id="rId7"/>
    <p:sldLayoutId id="2147483857" r:id="rId8"/>
    <p:sldLayoutId id="2147483858" r:id="rId9"/>
    <p:sldLayoutId id="2147483859" r:id="rId10"/>
    <p:sldLayoutId id="2147483860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/>
              <a:t>单击此处编辑母版标题样式</a:t>
            </a:r>
          </a:p>
        </p:txBody>
      </p:sp>
      <p:sp>
        <p:nvSpPr>
          <p:cNvPr id="3075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第二级</a:t>
            </a:r>
          </a:p>
          <a:p>
            <a:pPr lvl="2"/>
            <a:r>
              <a:rPr lang="zh-CN"/>
              <a:t>第三级</a:t>
            </a:r>
          </a:p>
          <a:p>
            <a:pPr lvl="3"/>
            <a:r>
              <a:rPr lang="zh-CN"/>
              <a:t>第四级</a:t>
            </a:r>
          </a:p>
          <a:p>
            <a:pPr lvl="4"/>
            <a:r>
              <a:rPr lang="zh-CN"/>
              <a:t>第五级</a:t>
            </a:r>
          </a:p>
        </p:txBody>
      </p:sp>
      <p:sp>
        <p:nvSpPr>
          <p:cNvPr id="3076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0" hangingPunct="0">
              <a:buFont typeface="Arial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9E8D8D5-5F26-45C9-830D-1E8D0CBE60F2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3077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0" hangingPunct="0">
              <a:buFont typeface="Arial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078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0" hangingPunct="0">
              <a:buFont typeface="Arial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FF156007-AB32-4BDC-80C4-39F7762CC8B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1" r:id="rId1"/>
    <p:sldLayoutId id="2147483862" r:id="rId2"/>
    <p:sldLayoutId id="2147483863" r:id="rId3"/>
    <p:sldLayoutId id="2147483864" r:id="rId4"/>
    <p:sldLayoutId id="2147483865" r:id="rId5"/>
    <p:sldLayoutId id="2147483866" r:id="rId6"/>
    <p:sldLayoutId id="2147483867" r:id="rId7"/>
    <p:sldLayoutId id="2147483868" r:id="rId8"/>
    <p:sldLayoutId id="2147483869" r:id="rId9"/>
    <p:sldLayoutId id="2147483870" r:id="rId10"/>
    <p:sldLayoutId id="2147483871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/>
              <a:t>单击此处编辑母版标题样式</a:t>
            </a:r>
          </a:p>
        </p:txBody>
      </p:sp>
      <p:sp>
        <p:nvSpPr>
          <p:cNvPr id="4099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第二级</a:t>
            </a:r>
          </a:p>
          <a:p>
            <a:pPr lvl="2"/>
            <a:r>
              <a:rPr lang="zh-CN"/>
              <a:t>第三级</a:t>
            </a:r>
          </a:p>
          <a:p>
            <a:pPr lvl="3"/>
            <a:r>
              <a:rPr lang="zh-CN"/>
              <a:t>第四级</a:t>
            </a:r>
          </a:p>
          <a:p>
            <a:pPr lvl="4"/>
            <a:r>
              <a:rPr lang="zh-CN"/>
              <a:t>第五级</a:t>
            </a:r>
          </a:p>
        </p:txBody>
      </p:sp>
      <p:sp>
        <p:nvSpPr>
          <p:cNvPr id="4100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0" hangingPunct="0">
              <a:buFont typeface="Arial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4ED9CAB-895E-4A15-94B0-EF96BDBE07DD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4101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0" hangingPunct="0">
              <a:buFont typeface="Arial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102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0" hangingPunct="0">
              <a:buFont typeface="Arial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6AF71891-0788-438A-BFE5-8C4B54A8794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2" r:id="rId1"/>
    <p:sldLayoutId id="2147483873" r:id="rId2"/>
    <p:sldLayoutId id="2147483874" r:id="rId3"/>
    <p:sldLayoutId id="2147483875" r:id="rId4"/>
    <p:sldLayoutId id="2147483876" r:id="rId5"/>
    <p:sldLayoutId id="2147483877" r:id="rId6"/>
    <p:sldLayoutId id="2147483878" r:id="rId7"/>
    <p:sldLayoutId id="2147483879" r:id="rId8"/>
    <p:sldLayoutId id="2147483880" r:id="rId9"/>
    <p:sldLayoutId id="2147483881" r:id="rId10"/>
    <p:sldLayoutId id="2147483882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/>
              <a:t>单击此处编辑母版标题样式</a:t>
            </a:r>
          </a:p>
        </p:txBody>
      </p:sp>
      <p:sp>
        <p:nvSpPr>
          <p:cNvPr id="5123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第二级</a:t>
            </a:r>
          </a:p>
          <a:p>
            <a:pPr lvl="2"/>
            <a:r>
              <a:rPr lang="zh-CN"/>
              <a:t>第三级</a:t>
            </a:r>
          </a:p>
          <a:p>
            <a:pPr lvl="3"/>
            <a:r>
              <a:rPr lang="zh-CN"/>
              <a:t>第四级</a:t>
            </a:r>
          </a:p>
          <a:p>
            <a:pPr lvl="4"/>
            <a:r>
              <a:rPr lang="zh-CN"/>
              <a:t>第五级</a:t>
            </a:r>
          </a:p>
        </p:txBody>
      </p:sp>
      <p:sp>
        <p:nvSpPr>
          <p:cNvPr id="5124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0" hangingPunct="0">
              <a:buFont typeface="Arial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82D4E8E4-547E-4EE1-88A8-3EFDEBC2AAA2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5125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0" hangingPunct="0">
              <a:buFont typeface="Arial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6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0" hangingPunct="0">
              <a:buFont typeface="Arial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78F65898-22F1-453E-9C1A-5958F9CE609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3" r:id="rId1"/>
    <p:sldLayoutId id="2147483884" r:id="rId2"/>
    <p:sldLayoutId id="2147483885" r:id="rId3"/>
    <p:sldLayoutId id="2147483886" r:id="rId4"/>
    <p:sldLayoutId id="2147483887" r:id="rId5"/>
    <p:sldLayoutId id="2147483888" r:id="rId6"/>
    <p:sldLayoutId id="2147483889" r:id="rId7"/>
    <p:sldLayoutId id="2147483890" r:id="rId8"/>
    <p:sldLayoutId id="2147483891" r:id="rId9"/>
    <p:sldLayoutId id="2147483892" r:id="rId10"/>
    <p:sldLayoutId id="2147483893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/>
              <a:t>单击此处编辑母版标题样式</a:t>
            </a:r>
          </a:p>
        </p:txBody>
      </p:sp>
      <p:sp>
        <p:nvSpPr>
          <p:cNvPr id="6147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第二级</a:t>
            </a:r>
          </a:p>
          <a:p>
            <a:pPr lvl="2"/>
            <a:r>
              <a:rPr lang="zh-CN"/>
              <a:t>第三级</a:t>
            </a:r>
          </a:p>
          <a:p>
            <a:pPr lvl="3"/>
            <a:r>
              <a:rPr lang="zh-CN"/>
              <a:t>第四级</a:t>
            </a:r>
          </a:p>
          <a:p>
            <a:pPr lvl="4"/>
            <a:r>
              <a:rPr lang="zh-CN"/>
              <a:t>第五级</a:t>
            </a:r>
          </a:p>
        </p:txBody>
      </p:sp>
      <p:sp>
        <p:nvSpPr>
          <p:cNvPr id="6148" name="日期占位符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0" hangingPunct="0">
              <a:buFont typeface="Arial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54045520-82B3-44C3-92BE-4A0673AD3B34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6149" name="页脚占位符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0" hangingPunct="0">
              <a:buFont typeface="Arial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150" name="灯片编号占位符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0" hangingPunct="0">
              <a:buFont typeface="Arial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B85DE103-5CB5-4501-A390-4E337780DB6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94" r:id="rId1"/>
    <p:sldLayoutId id="2147483895" r:id="rId2"/>
    <p:sldLayoutId id="2147483896" r:id="rId3"/>
    <p:sldLayoutId id="2147483897" r:id="rId4"/>
    <p:sldLayoutId id="2147483898" r:id="rId5"/>
    <p:sldLayoutId id="2147483899" r:id="rId6"/>
    <p:sldLayoutId id="2147483900" r:id="rId7"/>
    <p:sldLayoutId id="2147483901" r:id="rId8"/>
    <p:sldLayoutId id="2147483902" r:id="rId9"/>
    <p:sldLayoutId id="2147483903" r:id="rId10"/>
    <p:sldLayoutId id="2147483904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/>
              <a:t>单击此处编辑母版标题样式</a:t>
            </a:r>
          </a:p>
        </p:txBody>
      </p:sp>
      <p:sp>
        <p:nvSpPr>
          <p:cNvPr id="7171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第二级</a:t>
            </a:r>
          </a:p>
          <a:p>
            <a:pPr lvl="2"/>
            <a:r>
              <a:rPr lang="zh-CN"/>
              <a:t>第三级</a:t>
            </a:r>
          </a:p>
          <a:p>
            <a:pPr lvl="3"/>
            <a:r>
              <a:rPr lang="zh-CN"/>
              <a:t>第四级</a:t>
            </a:r>
          </a:p>
          <a:p>
            <a:pPr lvl="4"/>
            <a:r>
              <a:rPr lang="zh-CN"/>
              <a:t>第五级</a:t>
            </a:r>
          </a:p>
        </p:txBody>
      </p:sp>
      <p:sp>
        <p:nvSpPr>
          <p:cNvPr id="7172" name="日期占位符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0" hangingPunct="0">
              <a:buFont typeface="Arial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C1DE517-E4B5-4217-B4D9-DC6FF87DB2C2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7173" name="页脚占位符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0" hangingPunct="0">
              <a:buFont typeface="Arial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174" name="灯片编号占位符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0" hangingPunct="0">
              <a:buFont typeface="Arial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F85DDFCA-5AEB-4BB3-9294-FFF5112FA65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5" r:id="rId1"/>
    <p:sldLayoutId id="2147483906" r:id="rId2"/>
    <p:sldLayoutId id="2147483907" r:id="rId3"/>
    <p:sldLayoutId id="2147483908" r:id="rId4"/>
    <p:sldLayoutId id="2147483909" r:id="rId5"/>
    <p:sldLayoutId id="2147483910" r:id="rId6"/>
    <p:sldLayoutId id="2147483911" r:id="rId7"/>
    <p:sldLayoutId id="2147483912" r:id="rId8"/>
    <p:sldLayoutId id="2147483913" r:id="rId9"/>
    <p:sldLayoutId id="2147483914" r:id="rId10"/>
    <p:sldLayoutId id="2147483915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/>
              <a:t>单击此处编辑母版标题样式</a:t>
            </a:r>
          </a:p>
        </p:txBody>
      </p:sp>
      <p:sp>
        <p:nvSpPr>
          <p:cNvPr id="8195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第二级</a:t>
            </a:r>
          </a:p>
          <a:p>
            <a:pPr lvl="2"/>
            <a:r>
              <a:rPr lang="zh-CN"/>
              <a:t>第三级</a:t>
            </a:r>
          </a:p>
          <a:p>
            <a:pPr lvl="3"/>
            <a:r>
              <a:rPr lang="zh-CN"/>
              <a:t>第四级</a:t>
            </a:r>
          </a:p>
          <a:p>
            <a:pPr lvl="4"/>
            <a:r>
              <a:rPr lang="zh-CN"/>
              <a:t>第五级</a:t>
            </a:r>
          </a:p>
        </p:txBody>
      </p:sp>
      <p:sp>
        <p:nvSpPr>
          <p:cNvPr id="8196" name="日期占位符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0" hangingPunct="0">
              <a:buFont typeface="Arial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7D275A-DE6B-42D2-AC7F-B341092A74B7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8197" name="页脚占位符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0" hangingPunct="0">
              <a:buFont typeface="Arial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198" name="灯片编号占位符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0" hangingPunct="0">
              <a:buFont typeface="Arial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7696E4E5-91E9-4A7C-86F3-846E42E04B6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6" r:id="rId1"/>
    <p:sldLayoutId id="2147483917" r:id="rId2"/>
    <p:sldLayoutId id="2147483918" r:id="rId3"/>
    <p:sldLayoutId id="2147483919" r:id="rId4"/>
    <p:sldLayoutId id="2147483920" r:id="rId5"/>
    <p:sldLayoutId id="2147483921" r:id="rId6"/>
    <p:sldLayoutId id="2147483922" r:id="rId7"/>
    <p:sldLayoutId id="2147483923" r:id="rId8"/>
    <p:sldLayoutId id="2147483924" r:id="rId9"/>
    <p:sldLayoutId id="2147483925" r:id="rId10"/>
    <p:sldLayoutId id="2147483926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/>
              <a:t>单击此处编辑母版标题样式</a:t>
            </a:r>
          </a:p>
        </p:txBody>
      </p:sp>
      <p:sp>
        <p:nvSpPr>
          <p:cNvPr id="9219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第二级</a:t>
            </a:r>
          </a:p>
          <a:p>
            <a:pPr lvl="2"/>
            <a:r>
              <a:rPr lang="zh-CN"/>
              <a:t>第三级</a:t>
            </a:r>
          </a:p>
          <a:p>
            <a:pPr lvl="3"/>
            <a:r>
              <a:rPr lang="zh-CN"/>
              <a:t>第四级</a:t>
            </a:r>
          </a:p>
          <a:p>
            <a:pPr lvl="4"/>
            <a:r>
              <a:rPr lang="zh-CN"/>
              <a:t>第五级</a:t>
            </a:r>
          </a:p>
        </p:txBody>
      </p:sp>
      <p:sp>
        <p:nvSpPr>
          <p:cNvPr id="9220" name="日期占位符 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0" hangingPunct="0">
              <a:buFont typeface="Arial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7C81E738-9DBA-4E6B-B4B3-A40EEABA5371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9221" name="页脚占位符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0" hangingPunct="0">
              <a:buFont typeface="Arial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222" name="灯片编号占位符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0" hangingPunct="0">
              <a:buFont typeface="Arial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6F4D0B1-0933-4CD1-AFFF-88AA6C4CC3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7" r:id="rId1"/>
    <p:sldLayoutId id="2147483928" r:id="rId2"/>
    <p:sldLayoutId id="2147483929" r:id="rId3"/>
    <p:sldLayoutId id="2147483930" r:id="rId4"/>
    <p:sldLayoutId id="2147483931" r:id="rId5"/>
    <p:sldLayoutId id="2147483932" r:id="rId6"/>
    <p:sldLayoutId id="2147483933" r:id="rId7"/>
    <p:sldLayoutId id="2147483934" r:id="rId8"/>
    <p:sldLayoutId id="2147483935" r:id="rId9"/>
    <p:sldLayoutId id="2147483936" r:id="rId10"/>
    <p:sldLayoutId id="2147483937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5.png"/><Relationship Id="rId18" Type="http://schemas.openxmlformats.org/officeDocument/2006/relationships/image" Target="../media/image40.png"/><Relationship Id="rId26" Type="http://schemas.openxmlformats.org/officeDocument/2006/relationships/image" Target="../media/image48.png"/><Relationship Id="rId39" Type="http://schemas.openxmlformats.org/officeDocument/2006/relationships/image" Target="../media/image61.png"/><Relationship Id="rId21" Type="http://schemas.openxmlformats.org/officeDocument/2006/relationships/image" Target="../media/image43.png"/><Relationship Id="rId34" Type="http://schemas.openxmlformats.org/officeDocument/2006/relationships/image" Target="../media/image56.png"/><Relationship Id="rId42" Type="http://schemas.openxmlformats.org/officeDocument/2006/relationships/image" Target="../media/image64.png"/><Relationship Id="rId7" Type="http://schemas.openxmlformats.org/officeDocument/2006/relationships/image" Target="../media/image29.png"/><Relationship Id="rId2" Type="http://schemas.openxmlformats.org/officeDocument/2006/relationships/image" Target="../media/image24.png"/><Relationship Id="rId16" Type="http://schemas.openxmlformats.org/officeDocument/2006/relationships/image" Target="../media/image38.png"/><Relationship Id="rId20" Type="http://schemas.openxmlformats.org/officeDocument/2006/relationships/image" Target="../media/image42.png"/><Relationship Id="rId29" Type="http://schemas.openxmlformats.org/officeDocument/2006/relationships/image" Target="../media/image51.png"/><Relationship Id="rId41" Type="http://schemas.openxmlformats.org/officeDocument/2006/relationships/image" Target="../media/image63.png"/><Relationship Id="rId1" Type="http://schemas.openxmlformats.org/officeDocument/2006/relationships/slideLayout" Target="../slideLayouts/slideLayout95.xml"/><Relationship Id="rId6" Type="http://schemas.openxmlformats.org/officeDocument/2006/relationships/image" Target="../media/image28.png"/><Relationship Id="rId11" Type="http://schemas.openxmlformats.org/officeDocument/2006/relationships/image" Target="../media/image33.png"/><Relationship Id="rId24" Type="http://schemas.openxmlformats.org/officeDocument/2006/relationships/image" Target="../media/image46.png"/><Relationship Id="rId32" Type="http://schemas.openxmlformats.org/officeDocument/2006/relationships/image" Target="../media/image54.png"/><Relationship Id="rId37" Type="http://schemas.openxmlformats.org/officeDocument/2006/relationships/image" Target="../media/image59.png"/><Relationship Id="rId40" Type="http://schemas.openxmlformats.org/officeDocument/2006/relationships/image" Target="../media/image62.png"/><Relationship Id="rId5" Type="http://schemas.openxmlformats.org/officeDocument/2006/relationships/image" Target="../media/image27.png"/><Relationship Id="rId15" Type="http://schemas.openxmlformats.org/officeDocument/2006/relationships/image" Target="../media/image37.png"/><Relationship Id="rId23" Type="http://schemas.openxmlformats.org/officeDocument/2006/relationships/image" Target="../media/image45.png"/><Relationship Id="rId28" Type="http://schemas.openxmlformats.org/officeDocument/2006/relationships/image" Target="../media/image50.png"/><Relationship Id="rId36" Type="http://schemas.openxmlformats.org/officeDocument/2006/relationships/image" Target="../media/image58.png"/><Relationship Id="rId10" Type="http://schemas.openxmlformats.org/officeDocument/2006/relationships/image" Target="../media/image32.png"/><Relationship Id="rId19" Type="http://schemas.openxmlformats.org/officeDocument/2006/relationships/image" Target="../media/image41.png"/><Relationship Id="rId31" Type="http://schemas.openxmlformats.org/officeDocument/2006/relationships/image" Target="../media/image53.png"/><Relationship Id="rId4" Type="http://schemas.openxmlformats.org/officeDocument/2006/relationships/image" Target="../media/image26.png"/><Relationship Id="rId9" Type="http://schemas.openxmlformats.org/officeDocument/2006/relationships/image" Target="../media/image31.png"/><Relationship Id="rId14" Type="http://schemas.openxmlformats.org/officeDocument/2006/relationships/image" Target="../media/image36.png"/><Relationship Id="rId22" Type="http://schemas.openxmlformats.org/officeDocument/2006/relationships/image" Target="../media/image44.png"/><Relationship Id="rId27" Type="http://schemas.openxmlformats.org/officeDocument/2006/relationships/image" Target="../media/image49.png"/><Relationship Id="rId30" Type="http://schemas.openxmlformats.org/officeDocument/2006/relationships/image" Target="../media/image52.png"/><Relationship Id="rId35" Type="http://schemas.openxmlformats.org/officeDocument/2006/relationships/image" Target="../media/image57.png"/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12" Type="http://schemas.openxmlformats.org/officeDocument/2006/relationships/image" Target="../media/image34.png"/><Relationship Id="rId17" Type="http://schemas.openxmlformats.org/officeDocument/2006/relationships/image" Target="../media/image39.png"/><Relationship Id="rId25" Type="http://schemas.openxmlformats.org/officeDocument/2006/relationships/image" Target="../media/image47.png"/><Relationship Id="rId33" Type="http://schemas.openxmlformats.org/officeDocument/2006/relationships/image" Target="../media/image55.png"/><Relationship Id="rId38" Type="http://schemas.openxmlformats.org/officeDocument/2006/relationships/image" Target="../media/image6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2F33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矩形 8"/>
          <p:cNvSpPr>
            <a:spLocks noChangeArrowheads="1"/>
          </p:cNvSpPr>
          <p:nvPr/>
        </p:nvSpPr>
        <p:spPr bwMode="auto">
          <a:xfrm>
            <a:off x="0" y="4864100"/>
            <a:ext cx="12192000" cy="19939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363" name="矩形 9"/>
          <p:cNvSpPr>
            <a:spLocks noChangeArrowheads="1"/>
          </p:cNvSpPr>
          <p:nvPr/>
        </p:nvSpPr>
        <p:spPr bwMode="auto">
          <a:xfrm>
            <a:off x="4846638" y="3744913"/>
            <a:ext cx="5524500" cy="2263775"/>
          </a:xfrm>
          <a:prstGeom prst="rect">
            <a:avLst/>
          </a:prstGeom>
          <a:solidFill>
            <a:srgbClr val="EF4C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364" name="文本框 10"/>
          <p:cNvSpPr txBox="1">
            <a:spLocks noChangeArrowheads="1"/>
          </p:cNvSpPr>
          <p:nvPr/>
        </p:nvSpPr>
        <p:spPr bwMode="auto">
          <a:xfrm>
            <a:off x="4668838" y="1498600"/>
            <a:ext cx="7067550" cy="175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5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交互设计</a:t>
            </a:r>
            <a:r>
              <a:rPr lang="en-US" altLang="zh-CN" sz="5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/UI</a:t>
            </a:r>
            <a:r>
              <a:rPr lang="zh-CN" altLang="en-US" sz="5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设计</a:t>
            </a:r>
            <a:endParaRPr lang="en-US" sz="54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buFont typeface="Arial" charset="0"/>
              <a:buNone/>
            </a:pPr>
            <a:r>
              <a:rPr lang="zh-CN" altLang="en-US" sz="5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毕业论文答辩</a:t>
            </a:r>
            <a:r>
              <a:rPr lang="en-US" altLang="zh-CN" sz="5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5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</a:p>
        </p:txBody>
      </p:sp>
      <p:grpSp>
        <p:nvGrpSpPr>
          <p:cNvPr id="15365" name="组合 123"/>
          <p:cNvGrpSpPr>
            <a:grpSpLocks/>
          </p:cNvGrpSpPr>
          <p:nvPr/>
        </p:nvGrpSpPr>
        <p:grpSpPr bwMode="auto">
          <a:xfrm>
            <a:off x="298450" y="1641475"/>
            <a:ext cx="3962400" cy="3222625"/>
            <a:chOff x="0" y="0"/>
            <a:chExt cx="3962399" cy="3222625"/>
          </a:xfrm>
        </p:grpSpPr>
        <p:sp>
          <p:nvSpPr>
            <p:cNvPr id="15372" name="Freeform 5"/>
            <p:cNvSpPr>
              <a:spLocks/>
            </p:cNvSpPr>
            <p:nvPr/>
          </p:nvSpPr>
          <p:spPr bwMode="auto">
            <a:xfrm>
              <a:off x="1595437" y="2886075"/>
              <a:ext cx="766762" cy="334963"/>
            </a:xfrm>
            <a:custGeom>
              <a:avLst/>
              <a:gdLst>
                <a:gd name="T0" fmla="*/ 2147483647 w 483"/>
                <a:gd name="T1" fmla="*/ 0 h 211"/>
                <a:gd name="T2" fmla="*/ 2147483647 w 483"/>
                <a:gd name="T3" fmla="*/ 0 h 211"/>
                <a:gd name="T4" fmla="*/ 2147483647 w 483"/>
                <a:gd name="T5" fmla="*/ 2147483647 h 211"/>
                <a:gd name="T6" fmla="*/ 0 w 483"/>
                <a:gd name="T7" fmla="*/ 2147483647 h 211"/>
                <a:gd name="T8" fmla="*/ 2147483647 w 483"/>
                <a:gd name="T9" fmla="*/ 0 h 2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83" h="211">
                  <a:moveTo>
                    <a:pt x="117" y="0"/>
                  </a:moveTo>
                  <a:lnTo>
                    <a:pt x="366" y="0"/>
                  </a:lnTo>
                  <a:lnTo>
                    <a:pt x="483" y="211"/>
                  </a:lnTo>
                  <a:lnTo>
                    <a:pt x="0" y="211"/>
                  </a:lnTo>
                  <a:lnTo>
                    <a:pt x="117" y="0"/>
                  </a:lnTo>
                  <a:close/>
                </a:path>
              </a:pathLst>
            </a:custGeom>
            <a:solidFill>
              <a:srgbClr val="4E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73" name="Freeform 6"/>
            <p:cNvSpPr>
              <a:spLocks/>
            </p:cNvSpPr>
            <p:nvPr/>
          </p:nvSpPr>
          <p:spPr bwMode="auto">
            <a:xfrm>
              <a:off x="949325" y="1763712"/>
              <a:ext cx="2060575" cy="1208088"/>
            </a:xfrm>
            <a:custGeom>
              <a:avLst/>
              <a:gdLst>
                <a:gd name="T0" fmla="*/ 2147483647 w 1663"/>
                <a:gd name="T1" fmla="*/ 0 h 975"/>
                <a:gd name="T2" fmla="*/ 2147483647 w 1663"/>
                <a:gd name="T3" fmla="*/ 0 h 975"/>
                <a:gd name="T4" fmla="*/ 2147483647 w 1663"/>
                <a:gd name="T5" fmla="*/ 2147483647 h 975"/>
                <a:gd name="T6" fmla="*/ 2147483647 w 1663"/>
                <a:gd name="T7" fmla="*/ 2147483647 h 975"/>
                <a:gd name="T8" fmla="*/ 2147483647 w 1663"/>
                <a:gd name="T9" fmla="*/ 2147483647 h 975"/>
                <a:gd name="T10" fmla="*/ 2147483647 w 1663"/>
                <a:gd name="T11" fmla="*/ 2147483647 h 975"/>
                <a:gd name="T12" fmla="*/ 0 w 1663"/>
                <a:gd name="T13" fmla="*/ 2147483647 h 975"/>
                <a:gd name="T14" fmla="*/ 0 w 1663"/>
                <a:gd name="T15" fmla="*/ 2147483647 h 975"/>
                <a:gd name="T16" fmla="*/ 2147483647 w 1663"/>
                <a:gd name="T17" fmla="*/ 0 h 97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63" h="975">
                  <a:moveTo>
                    <a:pt x="77" y="0"/>
                  </a:moveTo>
                  <a:cubicBezTo>
                    <a:pt x="1586" y="0"/>
                    <a:pt x="1586" y="0"/>
                    <a:pt x="1586" y="0"/>
                  </a:cubicBezTo>
                  <a:cubicBezTo>
                    <a:pt x="1628" y="0"/>
                    <a:pt x="1663" y="34"/>
                    <a:pt x="1663" y="77"/>
                  </a:cubicBezTo>
                  <a:cubicBezTo>
                    <a:pt x="1663" y="897"/>
                    <a:pt x="1663" y="897"/>
                    <a:pt x="1663" y="897"/>
                  </a:cubicBezTo>
                  <a:cubicBezTo>
                    <a:pt x="1663" y="940"/>
                    <a:pt x="1628" y="975"/>
                    <a:pt x="1586" y="975"/>
                  </a:cubicBezTo>
                  <a:cubicBezTo>
                    <a:pt x="77" y="975"/>
                    <a:pt x="77" y="975"/>
                    <a:pt x="77" y="975"/>
                  </a:cubicBezTo>
                  <a:cubicBezTo>
                    <a:pt x="35" y="975"/>
                    <a:pt x="0" y="940"/>
                    <a:pt x="0" y="89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34"/>
                    <a:pt x="35" y="0"/>
                    <a:pt x="77" y="0"/>
                  </a:cubicBezTo>
                </a:path>
              </a:pathLst>
            </a:custGeom>
            <a:solidFill>
              <a:srgbClr val="1D21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74" name="Freeform 7"/>
            <p:cNvSpPr>
              <a:spLocks/>
            </p:cNvSpPr>
            <p:nvPr/>
          </p:nvSpPr>
          <p:spPr bwMode="auto">
            <a:xfrm>
              <a:off x="1506537" y="1806575"/>
              <a:ext cx="1503362" cy="1165225"/>
            </a:xfrm>
            <a:custGeom>
              <a:avLst/>
              <a:gdLst>
                <a:gd name="T0" fmla="*/ 2147483647 w 1213"/>
                <a:gd name="T1" fmla="*/ 2147483647 h 941"/>
                <a:gd name="T2" fmla="*/ 2147483647 w 1213"/>
                <a:gd name="T3" fmla="*/ 2147483647 h 941"/>
                <a:gd name="T4" fmla="*/ 2147483647 w 1213"/>
                <a:gd name="T5" fmla="*/ 2147483647 h 941"/>
                <a:gd name="T6" fmla="*/ 2147483647 w 1213"/>
                <a:gd name="T7" fmla="*/ 2147483647 h 941"/>
                <a:gd name="T8" fmla="*/ 0 w 1213"/>
                <a:gd name="T9" fmla="*/ 2147483647 h 941"/>
                <a:gd name="T10" fmla="*/ 2147483647 w 1213"/>
                <a:gd name="T11" fmla="*/ 2147483647 h 941"/>
                <a:gd name="T12" fmla="*/ 2147483647 w 1213"/>
                <a:gd name="T13" fmla="*/ 0 h 941"/>
                <a:gd name="T14" fmla="*/ 2147483647 w 1213"/>
                <a:gd name="T15" fmla="*/ 2147483647 h 94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213" h="941">
                  <a:moveTo>
                    <a:pt x="1213" y="429"/>
                  </a:moveTo>
                  <a:cubicBezTo>
                    <a:pt x="1213" y="863"/>
                    <a:pt x="1213" y="863"/>
                    <a:pt x="1213" y="863"/>
                  </a:cubicBezTo>
                  <a:cubicBezTo>
                    <a:pt x="1213" y="906"/>
                    <a:pt x="1178" y="941"/>
                    <a:pt x="1136" y="941"/>
                  </a:cubicBezTo>
                  <a:cubicBezTo>
                    <a:pt x="81" y="941"/>
                    <a:pt x="81" y="941"/>
                    <a:pt x="81" y="941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62" y="11"/>
                    <a:pt x="62" y="11"/>
                    <a:pt x="62" y="11"/>
                  </a:cubicBezTo>
                  <a:cubicBezTo>
                    <a:pt x="336" y="0"/>
                    <a:pt x="336" y="0"/>
                    <a:pt x="336" y="0"/>
                  </a:cubicBezTo>
                  <a:lnTo>
                    <a:pt x="1213" y="429"/>
                  </a:lnTo>
                  <a:close/>
                </a:path>
              </a:pathLst>
            </a:custGeom>
            <a:solidFill>
              <a:srgbClr val="2E33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75" name="Rectangle 8"/>
            <p:cNvSpPr>
              <a:spLocks noChangeArrowheads="1"/>
            </p:cNvSpPr>
            <p:nvPr/>
          </p:nvSpPr>
          <p:spPr bwMode="auto">
            <a:xfrm>
              <a:off x="1012825" y="1819275"/>
              <a:ext cx="1931987" cy="981075"/>
            </a:xfrm>
            <a:prstGeom prst="rect">
              <a:avLst/>
            </a:prstGeom>
            <a:solidFill>
              <a:srgbClr val="234C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charset="0"/>
                <a:buNone/>
              </a:pPr>
              <a:endParaRPr lang="zh-CN" altLang="en-US"/>
            </a:p>
          </p:txBody>
        </p:sp>
        <p:sp>
          <p:nvSpPr>
            <p:cNvPr id="15376" name="Oval 9"/>
            <p:cNvSpPr>
              <a:spLocks noChangeArrowheads="1"/>
            </p:cNvSpPr>
            <p:nvPr/>
          </p:nvSpPr>
          <p:spPr bwMode="auto">
            <a:xfrm>
              <a:off x="2879725" y="2873375"/>
              <a:ext cx="25400" cy="25400"/>
            </a:xfrm>
            <a:prstGeom prst="ellipse">
              <a:avLst/>
            </a:prstGeom>
            <a:solidFill>
              <a:srgbClr val="8082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charset="0"/>
                <a:buNone/>
              </a:pPr>
              <a:endParaRPr lang="zh-CN" altLang="en-US"/>
            </a:p>
          </p:txBody>
        </p:sp>
        <p:sp>
          <p:nvSpPr>
            <p:cNvPr id="15377" name="Oval 10"/>
            <p:cNvSpPr>
              <a:spLocks noChangeArrowheads="1"/>
            </p:cNvSpPr>
            <p:nvPr/>
          </p:nvSpPr>
          <p:spPr bwMode="auto">
            <a:xfrm>
              <a:off x="2832100" y="2873375"/>
              <a:ext cx="25400" cy="25400"/>
            </a:xfrm>
            <a:prstGeom prst="ellipse">
              <a:avLst/>
            </a:prstGeom>
            <a:solidFill>
              <a:srgbClr val="8082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charset="0"/>
                <a:buNone/>
              </a:pPr>
              <a:endParaRPr lang="zh-CN" altLang="en-US"/>
            </a:p>
          </p:txBody>
        </p:sp>
        <p:sp>
          <p:nvSpPr>
            <p:cNvPr id="15378" name="Oval 11"/>
            <p:cNvSpPr>
              <a:spLocks noChangeArrowheads="1"/>
            </p:cNvSpPr>
            <p:nvPr/>
          </p:nvSpPr>
          <p:spPr bwMode="auto">
            <a:xfrm>
              <a:off x="2784475" y="2873375"/>
              <a:ext cx="23812" cy="25400"/>
            </a:xfrm>
            <a:prstGeom prst="ellipse">
              <a:avLst/>
            </a:prstGeom>
            <a:solidFill>
              <a:srgbClr val="8082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charset="0"/>
                <a:buNone/>
              </a:pPr>
              <a:endParaRPr lang="zh-CN" altLang="en-US"/>
            </a:p>
          </p:txBody>
        </p:sp>
        <p:sp>
          <p:nvSpPr>
            <p:cNvPr id="15379" name="Freeform 12"/>
            <p:cNvSpPr>
              <a:spLocks/>
            </p:cNvSpPr>
            <p:nvPr/>
          </p:nvSpPr>
          <p:spPr bwMode="auto">
            <a:xfrm>
              <a:off x="788987" y="3119437"/>
              <a:ext cx="2381250" cy="101600"/>
            </a:xfrm>
            <a:custGeom>
              <a:avLst/>
              <a:gdLst>
                <a:gd name="T0" fmla="*/ 2147483647 w 1923"/>
                <a:gd name="T1" fmla="*/ 0 h 82"/>
                <a:gd name="T2" fmla="*/ 2147483647 w 1923"/>
                <a:gd name="T3" fmla="*/ 0 h 82"/>
                <a:gd name="T4" fmla="*/ 2147483647 w 1923"/>
                <a:gd name="T5" fmla="*/ 2147483647 h 82"/>
                <a:gd name="T6" fmla="*/ 2147483647 w 1923"/>
                <a:gd name="T7" fmla="*/ 2147483647 h 82"/>
                <a:gd name="T8" fmla="*/ 2147483647 w 1923"/>
                <a:gd name="T9" fmla="*/ 2147483647 h 82"/>
                <a:gd name="T10" fmla="*/ 2147483647 w 1923"/>
                <a:gd name="T11" fmla="*/ 2147483647 h 82"/>
                <a:gd name="T12" fmla="*/ 0 w 1923"/>
                <a:gd name="T13" fmla="*/ 2147483647 h 82"/>
                <a:gd name="T14" fmla="*/ 0 w 1923"/>
                <a:gd name="T15" fmla="*/ 2147483647 h 82"/>
                <a:gd name="T16" fmla="*/ 2147483647 w 1923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923" h="82">
                  <a:moveTo>
                    <a:pt x="41" y="0"/>
                  </a:moveTo>
                  <a:cubicBezTo>
                    <a:pt x="1882" y="0"/>
                    <a:pt x="1882" y="0"/>
                    <a:pt x="1882" y="0"/>
                  </a:cubicBezTo>
                  <a:cubicBezTo>
                    <a:pt x="1904" y="0"/>
                    <a:pt x="1923" y="19"/>
                    <a:pt x="1923" y="41"/>
                  </a:cubicBezTo>
                  <a:cubicBezTo>
                    <a:pt x="1923" y="41"/>
                    <a:pt x="1923" y="41"/>
                    <a:pt x="1923" y="41"/>
                  </a:cubicBezTo>
                  <a:cubicBezTo>
                    <a:pt x="1923" y="64"/>
                    <a:pt x="1904" y="82"/>
                    <a:pt x="1882" y="82"/>
                  </a:cubicBezTo>
                  <a:cubicBezTo>
                    <a:pt x="41" y="82"/>
                    <a:pt x="41" y="82"/>
                    <a:pt x="41" y="82"/>
                  </a:cubicBezTo>
                  <a:cubicBezTo>
                    <a:pt x="19" y="82"/>
                    <a:pt x="0" y="64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19"/>
                    <a:pt x="19" y="0"/>
                    <a:pt x="41" y="0"/>
                  </a:cubicBezTo>
                </a:path>
              </a:pathLst>
            </a:custGeom>
            <a:solidFill>
              <a:srgbClr val="8082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80" name="Freeform 13"/>
            <p:cNvSpPr>
              <a:spLocks/>
            </p:cNvSpPr>
            <p:nvPr/>
          </p:nvSpPr>
          <p:spPr bwMode="auto">
            <a:xfrm>
              <a:off x="788987" y="3170237"/>
              <a:ext cx="2381250" cy="50800"/>
            </a:xfrm>
            <a:custGeom>
              <a:avLst/>
              <a:gdLst>
                <a:gd name="T0" fmla="*/ 2147483647 w 1923"/>
                <a:gd name="T1" fmla="*/ 0 h 41"/>
                <a:gd name="T2" fmla="*/ 2147483647 w 1923"/>
                <a:gd name="T3" fmla="*/ 2147483647 h 41"/>
                <a:gd name="T4" fmla="*/ 2147483647 w 1923"/>
                <a:gd name="T5" fmla="*/ 2147483647 h 41"/>
                <a:gd name="T6" fmla="*/ 0 w 1923"/>
                <a:gd name="T7" fmla="*/ 0 h 41"/>
                <a:gd name="T8" fmla="*/ 2147483647 w 1923"/>
                <a:gd name="T9" fmla="*/ 0 h 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23" h="41">
                  <a:moveTo>
                    <a:pt x="1923" y="0"/>
                  </a:moveTo>
                  <a:cubicBezTo>
                    <a:pt x="1923" y="23"/>
                    <a:pt x="1904" y="41"/>
                    <a:pt x="1882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19" y="41"/>
                    <a:pt x="0" y="23"/>
                    <a:pt x="0" y="0"/>
                  </a:cubicBezTo>
                  <a:lnTo>
                    <a:pt x="1923" y="0"/>
                  </a:lnTo>
                  <a:close/>
                </a:path>
              </a:pathLst>
            </a:custGeom>
            <a:solidFill>
              <a:srgbClr val="1D21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81" name="Freeform 14"/>
            <p:cNvSpPr>
              <a:spLocks/>
            </p:cNvSpPr>
            <p:nvPr/>
          </p:nvSpPr>
          <p:spPr bwMode="auto">
            <a:xfrm>
              <a:off x="1624012" y="3119437"/>
              <a:ext cx="1546225" cy="101600"/>
            </a:xfrm>
            <a:custGeom>
              <a:avLst/>
              <a:gdLst>
                <a:gd name="T0" fmla="*/ 0 w 1249"/>
                <a:gd name="T1" fmla="*/ 0 h 82"/>
                <a:gd name="T2" fmla="*/ 2147483647 w 1249"/>
                <a:gd name="T3" fmla="*/ 0 h 82"/>
                <a:gd name="T4" fmla="*/ 2147483647 w 1249"/>
                <a:gd name="T5" fmla="*/ 2147483647 h 82"/>
                <a:gd name="T6" fmla="*/ 2147483647 w 1249"/>
                <a:gd name="T7" fmla="*/ 2147483647 h 82"/>
                <a:gd name="T8" fmla="*/ 2147483647 w 1249"/>
                <a:gd name="T9" fmla="*/ 2147483647 h 82"/>
                <a:gd name="T10" fmla="*/ 0 w 1249"/>
                <a:gd name="T11" fmla="*/ 0 h 8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49" h="82">
                  <a:moveTo>
                    <a:pt x="0" y="0"/>
                  </a:moveTo>
                  <a:cubicBezTo>
                    <a:pt x="1208" y="0"/>
                    <a:pt x="1208" y="0"/>
                    <a:pt x="1208" y="0"/>
                  </a:cubicBezTo>
                  <a:cubicBezTo>
                    <a:pt x="1230" y="0"/>
                    <a:pt x="1249" y="19"/>
                    <a:pt x="1249" y="41"/>
                  </a:cubicBezTo>
                  <a:cubicBezTo>
                    <a:pt x="1249" y="64"/>
                    <a:pt x="1230" y="82"/>
                    <a:pt x="1208" y="82"/>
                  </a:cubicBezTo>
                  <a:cubicBezTo>
                    <a:pt x="9" y="82"/>
                    <a:pt x="9" y="82"/>
                    <a:pt x="9" y="8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82" name="Freeform 15"/>
            <p:cNvSpPr>
              <a:spLocks/>
            </p:cNvSpPr>
            <p:nvPr/>
          </p:nvSpPr>
          <p:spPr bwMode="auto">
            <a:xfrm>
              <a:off x="1628775" y="3170237"/>
              <a:ext cx="1541462" cy="50800"/>
            </a:xfrm>
            <a:custGeom>
              <a:avLst/>
              <a:gdLst>
                <a:gd name="T0" fmla="*/ 2147483647 w 1245"/>
                <a:gd name="T1" fmla="*/ 0 h 41"/>
                <a:gd name="T2" fmla="*/ 2147483647 w 1245"/>
                <a:gd name="T3" fmla="*/ 2147483647 h 41"/>
                <a:gd name="T4" fmla="*/ 2147483647 w 1245"/>
                <a:gd name="T5" fmla="*/ 2147483647 h 41"/>
                <a:gd name="T6" fmla="*/ 0 w 1245"/>
                <a:gd name="T7" fmla="*/ 0 h 41"/>
                <a:gd name="T8" fmla="*/ 2147483647 w 1245"/>
                <a:gd name="T9" fmla="*/ 0 h 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45" h="41">
                  <a:moveTo>
                    <a:pt x="1245" y="0"/>
                  </a:moveTo>
                  <a:cubicBezTo>
                    <a:pt x="1245" y="23"/>
                    <a:pt x="1226" y="41"/>
                    <a:pt x="1204" y="41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245" y="0"/>
                  </a:lnTo>
                  <a:close/>
                </a:path>
              </a:pathLst>
            </a:custGeom>
            <a:solidFill>
              <a:srgbClr val="09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83" name="Rectangle 16"/>
            <p:cNvSpPr>
              <a:spLocks noChangeArrowheads="1"/>
            </p:cNvSpPr>
            <p:nvPr/>
          </p:nvSpPr>
          <p:spPr bwMode="auto">
            <a:xfrm>
              <a:off x="2878137" y="0"/>
              <a:ext cx="1084262" cy="2032000"/>
            </a:xfrm>
            <a:prstGeom prst="rect">
              <a:avLst/>
            </a:prstGeom>
            <a:solidFill>
              <a:srgbClr val="BC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charset="0"/>
                <a:buNone/>
              </a:pPr>
              <a:endParaRPr lang="zh-CN" altLang="en-US"/>
            </a:p>
          </p:txBody>
        </p:sp>
        <p:sp>
          <p:nvSpPr>
            <p:cNvPr id="15384" name="Rectangle 17"/>
            <p:cNvSpPr>
              <a:spLocks noChangeArrowheads="1"/>
            </p:cNvSpPr>
            <p:nvPr/>
          </p:nvSpPr>
          <p:spPr bwMode="auto">
            <a:xfrm>
              <a:off x="2878137" y="0"/>
              <a:ext cx="1084262" cy="1993900"/>
            </a:xfrm>
            <a:prstGeom prst="rect">
              <a:avLst/>
            </a:prstGeom>
            <a:solidFill>
              <a:srgbClr val="C5EB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charset="0"/>
                <a:buNone/>
              </a:pPr>
              <a:endParaRPr lang="zh-CN" altLang="en-US"/>
            </a:p>
          </p:txBody>
        </p:sp>
        <p:sp>
          <p:nvSpPr>
            <p:cNvPr id="15385" name="Freeform 18"/>
            <p:cNvSpPr>
              <a:spLocks noEditPoints="1"/>
            </p:cNvSpPr>
            <p:nvPr/>
          </p:nvSpPr>
          <p:spPr bwMode="auto">
            <a:xfrm>
              <a:off x="2878137" y="603250"/>
              <a:ext cx="1084262" cy="1327150"/>
            </a:xfrm>
            <a:custGeom>
              <a:avLst/>
              <a:gdLst>
                <a:gd name="T0" fmla="*/ 2147483647 w 876"/>
                <a:gd name="T1" fmla="*/ 2147483647 h 1072"/>
                <a:gd name="T2" fmla="*/ 2147483647 w 876"/>
                <a:gd name="T3" fmla="*/ 2147483647 h 1072"/>
                <a:gd name="T4" fmla="*/ 2147483647 w 876"/>
                <a:gd name="T5" fmla="*/ 2147483647 h 1072"/>
                <a:gd name="T6" fmla="*/ 2147483647 w 876"/>
                <a:gd name="T7" fmla="*/ 2147483647 h 1072"/>
                <a:gd name="T8" fmla="*/ 2147483647 w 876"/>
                <a:gd name="T9" fmla="*/ 2147483647 h 1072"/>
                <a:gd name="T10" fmla="*/ 2147483647 w 876"/>
                <a:gd name="T11" fmla="*/ 2147483647 h 1072"/>
                <a:gd name="T12" fmla="*/ 2147483647 w 876"/>
                <a:gd name="T13" fmla="*/ 2147483647 h 1072"/>
                <a:gd name="T14" fmla="*/ 2147483647 w 876"/>
                <a:gd name="T15" fmla="*/ 2147483647 h 1072"/>
                <a:gd name="T16" fmla="*/ 2147483647 w 876"/>
                <a:gd name="T17" fmla="*/ 2147483647 h 1072"/>
                <a:gd name="T18" fmla="*/ 2147483647 w 876"/>
                <a:gd name="T19" fmla="*/ 2147483647 h 1072"/>
                <a:gd name="T20" fmla="*/ 2147483647 w 876"/>
                <a:gd name="T21" fmla="*/ 2147483647 h 1072"/>
                <a:gd name="T22" fmla="*/ 2147483647 w 876"/>
                <a:gd name="T23" fmla="*/ 2147483647 h 1072"/>
                <a:gd name="T24" fmla="*/ 2147483647 w 876"/>
                <a:gd name="T25" fmla="*/ 2147483647 h 1072"/>
                <a:gd name="T26" fmla="*/ 2147483647 w 876"/>
                <a:gd name="T27" fmla="*/ 2147483647 h 1072"/>
                <a:gd name="T28" fmla="*/ 2147483647 w 876"/>
                <a:gd name="T29" fmla="*/ 2147483647 h 1072"/>
                <a:gd name="T30" fmla="*/ 2147483647 w 876"/>
                <a:gd name="T31" fmla="*/ 2147483647 h 1072"/>
                <a:gd name="T32" fmla="*/ 2147483647 w 876"/>
                <a:gd name="T33" fmla="*/ 2147483647 h 1072"/>
                <a:gd name="T34" fmla="*/ 2147483647 w 876"/>
                <a:gd name="T35" fmla="*/ 2147483647 h 1072"/>
                <a:gd name="T36" fmla="*/ 2147483647 w 876"/>
                <a:gd name="T37" fmla="*/ 2147483647 h 1072"/>
                <a:gd name="T38" fmla="*/ 2147483647 w 876"/>
                <a:gd name="T39" fmla="*/ 2147483647 h 1072"/>
                <a:gd name="T40" fmla="*/ 2147483647 w 876"/>
                <a:gd name="T41" fmla="*/ 2147483647 h 1072"/>
                <a:gd name="T42" fmla="*/ 2147483647 w 876"/>
                <a:gd name="T43" fmla="*/ 2147483647 h 1072"/>
                <a:gd name="T44" fmla="*/ 2147483647 w 876"/>
                <a:gd name="T45" fmla="*/ 2147483647 h 1072"/>
                <a:gd name="T46" fmla="*/ 2147483647 w 876"/>
                <a:gd name="T47" fmla="*/ 2147483647 h 1072"/>
                <a:gd name="T48" fmla="*/ 2147483647 w 876"/>
                <a:gd name="T49" fmla="*/ 2147483647 h 1072"/>
                <a:gd name="T50" fmla="*/ 2147483647 w 876"/>
                <a:gd name="T51" fmla="*/ 2147483647 h 1072"/>
                <a:gd name="T52" fmla="*/ 2147483647 w 876"/>
                <a:gd name="T53" fmla="*/ 2147483647 h 1072"/>
                <a:gd name="T54" fmla="*/ 2147483647 w 876"/>
                <a:gd name="T55" fmla="*/ 2147483647 h 1072"/>
                <a:gd name="T56" fmla="*/ 2147483647 w 876"/>
                <a:gd name="T57" fmla="*/ 2147483647 h 1072"/>
                <a:gd name="T58" fmla="*/ 2147483647 w 876"/>
                <a:gd name="T59" fmla="*/ 2147483647 h 1072"/>
                <a:gd name="T60" fmla="*/ 2147483647 w 876"/>
                <a:gd name="T61" fmla="*/ 2147483647 h 1072"/>
                <a:gd name="T62" fmla="*/ 2147483647 w 876"/>
                <a:gd name="T63" fmla="*/ 2147483647 h 1072"/>
                <a:gd name="T64" fmla="*/ 2147483647 w 876"/>
                <a:gd name="T65" fmla="*/ 2147483647 h 1072"/>
                <a:gd name="T66" fmla="*/ 2147483647 w 876"/>
                <a:gd name="T67" fmla="*/ 2147483647 h 1072"/>
                <a:gd name="T68" fmla="*/ 2147483647 w 876"/>
                <a:gd name="T69" fmla="*/ 2147483647 h 1072"/>
                <a:gd name="T70" fmla="*/ 2147483647 w 876"/>
                <a:gd name="T71" fmla="*/ 2147483647 h 1072"/>
                <a:gd name="T72" fmla="*/ 2147483647 w 876"/>
                <a:gd name="T73" fmla="*/ 2147483647 h 1072"/>
                <a:gd name="T74" fmla="*/ 2147483647 w 876"/>
                <a:gd name="T75" fmla="*/ 2147483647 h 1072"/>
                <a:gd name="T76" fmla="*/ 2147483647 w 876"/>
                <a:gd name="T77" fmla="*/ 2147483647 h 1072"/>
                <a:gd name="T78" fmla="*/ 2147483647 w 876"/>
                <a:gd name="T79" fmla="*/ 2147483647 h 1072"/>
                <a:gd name="T80" fmla="*/ 2147483647 w 876"/>
                <a:gd name="T81" fmla="*/ 2147483647 h 1072"/>
                <a:gd name="T82" fmla="*/ 2147483647 w 876"/>
                <a:gd name="T83" fmla="*/ 2147483647 h 1072"/>
                <a:gd name="T84" fmla="*/ 2147483647 w 876"/>
                <a:gd name="T85" fmla="*/ 2147483647 h 1072"/>
                <a:gd name="T86" fmla="*/ 2147483647 w 876"/>
                <a:gd name="T87" fmla="*/ 2147483647 h 1072"/>
                <a:gd name="T88" fmla="*/ 2147483647 w 876"/>
                <a:gd name="T89" fmla="*/ 2147483647 h 1072"/>
                <a:gd name="T90" fmla="*/ 2147483647 w 876"/>
                <a:gd name="T91" fmla="*/ 2147483647 h 1072"/>
                <a:gd name="T92" fmla="*/ 2147483647 w 876"/>
                <a:gd name="T93" fmla="*/ 2147483647 h 1072"/>
                <a:gd name="T94" fmla="*/ 2147483647 w 876"/>
                <a:gd name="T95" fmla="*/ 2147483647 h 1072"/>
                <a:gd name="T96" fmla="*/ 2147483647 w 876"/>
                <a:gd name="T97" fmla="*/ 2147483647 h 1072"/>
                <a:gd name="T98" fmla="*/ 2147483647 w 876"/>
                <a:gd name="T99" fmla="*/ 2147483647 h 1072"/>
                <a:gd name="T100" fmla="*/ 2147483647 w 876"/>
                <a:gd name="T101" fmla="*/ 2147483647 h 1072"/>
                <a:gd name="T102" fmla="*/ 2147483647 w 876"/>
                <a:gd name="T103" fmla="*/ 2147483647 h 1072"/>
                <a:gd name="T104" fmla="*/ 2147483647 w 876"/>
                <a:gd name="T105" fmla="*/ 2147483647 h 1072"/>
                <a:gd name="T106" fmla="*/ 2147483647 w 876"/>
                <a:gd name="T107" fmla="*/ 2147483647 h 1072"/>
                <a:gd name="T108" fmla="*/ 2147483647 w 876"/>
                <a:gd name="T109" fmla="*/ 2147483647 h 1072"/>
                <a:gd name="T110" fmla="*/ 2147483647 w 876"/>
                <a:gd name="T111" fmla="*/ 2147483647 h 1072"/>
                <a:gd name="T112" fmla="*/ 2147483647 w 876"/>
                <a:gd name="T113" fmla="*/ 2147483647 h 1072"/>
                <a:gd name="T114" fmla="*/ 2147483647 w 876"/>
                <a:gd name="T115" fmla="*/ 2147483647 h 1072"/>
                <a:gd name="T116" fmla="*/ 2147483647 w 876"/>
                <a:gd name="T117" fmla="*/ 2147483647 h 1072"/>
                <a:gd name="T118" fmla="*/ 2147483647 w 876"/>
                <a:gd name="T119" fmla="*/ 2147483647 h 1072"/>
                <a:gd name="T120" fmla="*/ 2147483647 w 876"/>
                <a:gd name="T121" fmla="*/ 2147483647 h 1072"/>
                <a:gd name="T122" fmla="*/ 2147483647 w 876"/>
                <a:gd name="T123" fmla="*/ 2147483647 h 107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876" h="1072">
                  <a:moveTo>
                    <a:pt x="876" y="41"/>
                  </a:moveTo>
                  <a:cubicBezTo>
                    <a:pt x="796" y="41"/>
                    <a:pt x="796" y="41"/>
                    <a:pt x="796" y="41"/>
                  </a:cubicBezTo>
                  <a:cubicBezTo>
                    <a:pt x="796" y="84"/>
                    <a:pt x="796" y="84"/>
                    <a:pt x="796" y="84"/>
                  </a:cubicBezTo>
                  <a:cubicBezTo>
                    <a:pt x="811" y="84"/>
                    <a:pt x="811" y="84"/>
                    <a:pt x="811" y="84"/>
                  </a:cubicBezTo>
                  <a:cubicBezTo>
                    <a:pt x="811" y="159"/>
                    <a:pt x="811" y="159"/>
                    <a:pt x="811" y="159"/>
                  </a:cubicBezTo>
                  <a:cubicBezTo>
                    <a:pt x="796" y="159"/>
                    <a:pt x="796" y="159"/>
                    <a:pt x="796" y="159"/>
                  </a:cubicBezTo>
                  <a:cubicBezTo>
                    <a:pt x="796" y="192"/>
                    <a:pt x="796" y="192"/>
                    <a:pt x="796" y="192"/>
                  </a:cubicBezTo>
                  <a:cubicBezTo>
                    <a:pt x="876" y="192"/>
                    <a:pt x="876" y="192"/>
                    <a:pt x="876" y="192"/>
                  </a:cubicBezTo>
                  <a:lnTo>
                    <a:pt x="876" y="41"/>
                  </a:lnTo>
                  <a:close/>
                  <a:moveTo>
                    <a:pt x="796" y="1072"/>
                  </a:moveTo>
                  <a:cubicBezTo>
                    <a:pt x="876" y="1072"/>
                    <a:pt x="876" y="1072"/>
                    <a:pt x="876" y="1072"/>
                  </a:cubicBezTo>
                  <a:cubicBezTo>
                    <a:pt x="876" y="1025"/>
                    <a:pt x="876" y="1025"/>
                    <a:pt x="876" y="1025"/>
                  </a:cubicBezTo>
                  <a:cubicBezTo>
                    <a:pt x="796" y="1025"/>
                    <a:pt x="796" y="1025"/>
                    <a:pt x="796" y="1025"/>
                  </a:cubicBezTo>
                  <a:lnTo>
                    <a:pt x="796" y="1072"/>
                  </a:lnTo>
                  <a:close/>
                  <a:moveTo>
                    <a:pt x="796" y="949"/>
                  </a:moveTo>
                  <a:cubicBezTo>
                    <a:pt x="876" y="949"/>
                    <a:pt x="876" y="949"/>
                    <a:pt x="876" y="949"/>
                  </a:cubicBezTo>
                  <a:cubicBezTo>
                    <a:pt x="876" y="917"/>
                    <a:pt x="876" y="917"/>
                    <a:pt x="876" y="917"/>
                  </a:cubicBezTo>
                  <a:cubicBezTo>
                    <a:pt x="796" y="917"/>
                    <a:pt x="796" y="917"/>
                    <a:pt x="796" y="917"/>
                  </a:cubicBezTo>
                  <a:lnTo>
                    <a:pt x="796" y="949"/>
                  </a:lnTo>
                  <a:close/>
                  <a:moveTo>
                    <a:pt x="796" y="841"/>
                  </a:moveTo>
                  <a:cubicBezTo>
                    <a:pt x="876" y="841"/>
                    <a:pt x="876" y="841"/>
                    <a:pt x="876" y="841"/>
                  </a:cubicBezTo>
                  <a:cubicBezTo>
                    <a:pt x="876" y="808"/>
                    <a:pt x="876" y="808"/>
                    <a:pt x="876" y="808"/>
                  </a:cubicBezTo>
                  <a:cubicBezTo>
                    <a:pt x="849" y="808"/>
                    <a:pt x="849" y="808"/>
                    <a:pt x="849" y="808"/>
                  </a:cubicBezTo>
                  <a:cubicBezTo>
                    <a:pt x="849" y="733"/>
                    <a:pt x="849" y="733"/>
                    <a:pt x="849" y="733"/>
                  </a:cubicBezTo>
                  <a:cubicBezTo>
                    <a:pt x="876" y="733"/>
                    <a:pt x="876" y="733"/>
                    <a:pt x="876" y="733"/>
                  </a:cubicBezTo>
                  <a:cubicBezTo>
                    <a:pt x="876" y="700"/>
                    <a:pt x="876" y="700"/>
                    <a:pt x="876" y="700"/>
                  </a:cubicBezTo>
                  <a:cubicBezTo>
                    <a:pt x="796" y="700"/>
                    <a:pt x="796" y="700"/>
                    <a:pt x="796" y="700"/>
                  </a:cubicBezTo>
                  <a:lnTo>
                    <a:pt x="796" y="841"/>
                  </a:lnTo>
                  <a:close/>
                  <a:moveTo>
                    <a:pt x="796" y="625"/>
                  </a:moveTo>
                  <a:cubicBezTo>
                    <a:pt x="876" y="625"/>
                    <a:pt x="876" y="625"/>
                    <a:pt x="876" y="625"/>
                  </a:cubicBezTo>
                  <a:cubicBezTo>
                    <a:pt x="876" y="484"/>
                    <a:pt x="876" y="484"/>
                    <a:pt x="876" y="484"/>
                  </a:cubicBezTo>
                  <a:cubicBezTo>
                    <a:pt x="796" y="484"/>
                    <a:pt x="796" y="484"/>
                    <a:pt x="796" y="484"/>
                  </a:cubicBezTo>
                  <a:cubicBezTo>
                    <a:pt x="796" y="516"/>
                    <a:pt x="796" y="516"/>
                    <a:pt x="796" y="516"/>
                  </a:cubicBezTo>
                  <a:cubicBezTo>
                    <a:pt x="811" y="516"/>
                    <a:pt x="811" y="516"/>
                    <a:pt x="811" y="516"/>
                  </a:cubicBezTo>
                  <a:cubicBezTo>
                    <a:pt x="811" y="592"/>
                    <a:pt x="811" y="592"/>
                    <a:pt x="811" y="592"/>
                  </a:cubicBezTo>
                  <a:cubicBezTo>
                    <a:pt x="796" y="592"/>
                    <a:pt x="796" y="592"/>
                    <a:pt x="796" y="592"/>
                  </a:cubicBezTo>
                  <a:lnTo>
                    <a:pt x="796" y="625"/>
                  </a:lnTo>
                  <a:close/>
                  <a:moveTo>
                    <a:pt x="796" y="408"/>
                  </a:moveTo>
                  <a:cubicBezTo>
                    <a:pt x="796" y="375"/>
                    <a:pt x="796" y="375"/>
                    <a:pt x="796" y="375"/>
                  </a:cubicBezTo>
                  <a:cubicBezTo>
                    <a:pt x="811" y="375"/>
                    <a:pt x="811" y="375"/>
                    <a:pt x="811" y="375"/>
                  </a:cubicBezTo>
                  <a:cubicBezTo>
                    <a:pt x="811" y="300"/>
                    <a:pt x="811" y="300"/>
                    <a:pt x="811" y="300"/>
                  </a:cubicBezTo>
                  <a:cubicBezTo>
                    <a:pt x="796" y="300"/>
                    <a:pt x="796" y="300"/>
                    <a:pt x="796" y="300"/>
                  </a:cubicBezTo>
                  <a:cubicBezTo>
                    <a:pt x="796" y="267"/>
                    <a:pt x="796" y="267"/>
                    <a:pt x="796" y="267"/>
                  </a:cubicBezTo>
                  <a:cubicBezTo>
                    <a:pt x="876" y="267"/>
                    <a:pt x="876" y="267"/>
                    <a:pt x="876" y="267"/>
                  </a:cubicBezTo>
                  <a:cubicBezTo>
                    <a:pt x="876" y="192"/>
                    <a:pt x="876" y="192"/>
                    <a:pt x="876" y="192"/>
                  </a:cubicBezTo>
                  <a:cubicBezTo>
                    <a:pt x="849" y="192"/>
                    <a:pt x="849" y="192"/>
                    <a:pt x="849" y="192"/>
                  </a:cubicBezTo>
                  <a:cubicBezTo>
                    <a:pt x="849" y="267"/>
                    <a:pt x="849" y="267"/>
                    <a:pt x="849" y="267"/>
                  </a:cubicBezTo>
                  <a:cubicBezTo>
                    <a:pt x="876" y="267"/>
                    <a:pt x="876" y="267"/>
                    <a:pt x="876" y="267"/>
                  </a:cubicBezTo>
                  <a:cubicBezTo>
                    <a:pt x="876" y="408"/>
                    <a:pt x="876" y="408"/>
                    <a:pt x="876" y="408"/>
                  </a:cubicBezTo>
                  <a:lnTo>
                    <a:pt x="796" y="408"/>
                  </a:lnTo>
                  <a:close/>
                  <a:moveTo>
                    <a:pt x="796" y="41"/>
                  </a:moveTo>
                  <a:cubicBezTo>
                    <a:pt x="659" y="41"/>
                    <a:pt x="659" y="41"/>
                    <a:pt x="659" y="41"/>
                  </a:cubicBezTo>
                  <a:cubicBezTo>
                    <a:pt x="659" y="84"/>
                    <a:pt x="659" y="84"/>
                    <a:pt x="659" y="84"/>
                  </a:cubicBezTo>
                  <a:cubicBezTo>
                    <a:pt x="796" y="84"/>
                    <a:pt x="796" y="84"/>
                    <a:pt x="796" y="84"/>
                  </a:cubicBezTo>
                  <a:lnTo>
                    <a:pt x="796" y="41"/>
                  </a:lnTo>
                  <a:close/>
                  <a:moveTo>
                    <a:pt x="659" y="1072"/>
                  </a:moveTo>
                  <a:cubicBezTo>
                    <a:pt x="796" y="1072"/>
                    <a:pt x="796" y="1072"/>
                    <a:pt x="796" y="1072"/>
                  </a:cubicBezTo>
                  <a:cubicBezTo>
                    <a:pt x="796" y="1025"/>
                    <a:pt x="796" y="1025"/>
                    <a:pt x="796" y="1025"/>
                  </a:cubicBezTo>
                  <a:cubicBezTo>
                    <a:pt x="659" y="1025"/>
                    <a:pt x="659" y="1025"/>
                    <a:pt x="659" y="1025"/>
                  </a:cubicBezTo>
                  <a:lnTo>
                    <a:pt x="659" y="1072"/>
                  </a:lnTo>
                  <a:close/>
                  <a:moveTo>
                    <a:pt x="659" y="949"/>
                  </a:moveTo>
                  <a:cubicBezTo>
                    <a:pt x="796" y="949"/>
                    <a:pt x="796" y="949"/>
                    <a:pt x="796" y="949"/>
                  </a:cubicBezTo>
                  <a:cubicBezTo>
                    <a:pt x="796" y="917"/>
                    <a:pt x="796" y="917"/>
                    <a:pt x="796" y="917"/>
                  </a:cubicBezTo>
                  <a:cubicBezTo>
                    <a:pt x="780" y="917"/>
                    <a:pt x="780" y="917"/>
                    <a:pt x="780" y="917"/>
                  </a:cubicBezTo>
                  <a:cubicBezTo>
                    <a:pt x="780" y="841"/>
                    <a:pt x="780" y="841"/>
                    <a:pt x="780" y="841"/>
                  </a:cubicBezTo>
                  <a:cubicBezTo>
                    <a:pt x="796" y="841"/>
                    <a:pt x="796" y="841"/>
                    <a:pt x="796" y="841"/>
                  </a:cubicBezTo>
                  <a:cubicBezTo>
                    <a:pt x="796" y="700"/>
                    <a:pt x="796" y="700"/>
                    <a:pt x="796" y="700"/>
                  </a:cubicBezTo>
                  <a:cubicBezTo>
                    <a:pt x="712" y="700"/>
                    <a:pt x="712" y="700"/>
                    <a:pt x="712" y="700"/>
                  </a:cubicBezTo>
                  <a:cubicBezTo>
                    <a:pt x="712" y="625"/>
                    <a:pt x="712" y="625"/>
                    <a:pt x="712" y="625"/>
                  </a:cubicBezTo>
                  <a:cubicBezTo>
                    <a:pt x="796" y="625"/>
                    <a:pt x="796" y="625"/>
                    <a:pt x="796" y="625"/>
                  </a:cubicBezTo>
                  <a:cubicBezTo>
                    <a:pt x="796" y="592"/>
                    <a:pt x="796" y="592"/>
                    <a:pt x="796" y="592"/>
                  </a:cubicBezTo>
                  <a:cubicBezTo>
                    <a:pt x="659" y="592"/>
                    <a:pt x="659" y="592"/>
                    <a:pt x="659" y="592"/>
                  </a:cubicBezTo>
                  <a:cubicBezTo>
                    <a:pt x="659" y="733"/>
                    <a:pt x="659" y="733"/>
                    <a:pt x="659" y="733"/>
                  </a:cubicBezTo>
                  <a:cubicBezTo>
                    <a:pt x="743" y="733"/>
                    <a:pt x="743" y="733"/>
                    <a:pt x="743" y="733"/>
                  </a:cubicBezTo>
                  <a:cubicBezTo>
                    <a:pt x="743" y="808"/>
                    <a:pt x="743" y="808"/>
                    <a:pt x="743" y="808"/>
                  </a:cubicBezTo>
                  <a:cubicBezTo>
                    <a:pt x="659" y="808"/>
                    <a:pt x="659" y="808"/>
                    <a:pt x="659" y="808"/>
                  </a:cubicBezTo>
                  <a:cubicBezTo>
                    <a:pt x="659" y="841"/>
                    <a:pt x="659" y="841"/>
                    <a:pt x="659" y="841"/>
                  </a:cubicBezTo>
                  <a:cubicBezTo>
                    <a:pt x="674" y="841"/>
                    <a:pt x="674" y="841"/>
                    <a:pt x="674" y="841"/>
                  </a:cubicBezTo>
                  <a:cubicBezTo>
                    <a:pt x="674" y="917"/>
                    <a:pt x="674" y="917"/>
                    <a:pt x="674" y="917"/>
                  </a:cubicBezTo>
                  <a:cubicBezTo>
                    <a:pt x="659" y="917"/>
                    <a:pt x="659" y="917"/>
                    <a:pt x="659" y="917"/>
                  </a:cubicBezTo>
                  <a:lnTo>
                    <a:pt x="659" y="949"/>
                  </a:lnTo>
                  <a:close/>
                  <a:moveTo>
                    <a:pt x="796" y="484"/>
                  </a:moveTo>
                  <a:cubicBezTo>
                    <a:pt x="712" y="484"/>
                    <a:pt x="712" y="484"/>
                    <a:pt x="712" y="484"/>
                  </a:cubicBezTo>
                  <a:cubicBezTo>
                    <a:pt x="712" y="408"/>
                    <a:pt x="712" y="408"/>
                    <a:pt x="712" y="408"/>
                  </a:cubicBezTo>
                  <a:cubicBezTo>
                    <a:pt x="796" y="408"/>
                    <a:pt x="796" y="408"/>
                    <a:pt x="796" y="408"/>
                  </a:cubicBezTo>
                  <a:cubicBezTo>
                    <a:pt x="796" y="375"/>
                    <a:pt x="796" y="375"/>
                    <a:pt x="796" y="375"/>
                  </a:cubicBezTo>
                  <a:cubicBezTo>
                    <a:pt x="780" y="375"/>
                    <a:pt x="780" y="375"/>
                    <a:pt x="780" y="375"/>
                  </a:cubicBezTo>
                  <a:cubicBezTo>
                    <a:pt x="780" y="300"/>
                    <a:pt x="780" y="300"/>
                    <a:pt x="780" y="300"/>
                  </a:cubicBezTo>
                  <a:cubicBezTo>
                    <a:pt x="796" y="300"/>
                    <a:pt x="796" y="300"/>
                    <a:pt x="796" y="300"/>
                  </a:cubicBezTo>
                  <a:cubicBezTo>
                    <a:pt x="796" y="267"/>
                    <a:pt x="796" y="267"/>
                    <a:pt x="796" y="267"/>
                  </a:cubicBezTo>
                  <a:cubicBezTo>
                    <a:pt x="712" y="267"/>
                    <a:pt x="712" y="267"/>
                    <a:pt x="712" y="267"/>
                  </a:cubicBezTo>
                  <a:cubicBezTo>
                    <a:pt x="712" y="192"/>
                    <a:pt x="712" y="192"/>
                    <a:pt x="712" y="192"/>
                  </a:cubicBezTo>
                  <a:cubicBezTo>
                    <a:pt x="796" y="192"/>
                    <a:pt x="796" y="192"/>
                    <a:pt x="796" y="192"/>
                  </a:cubicBezTo>
                  <a:cubicBezTo>
                    <a:pt x="796" y="159"/>
                    <a:pt x="796" y="159"/>
                    <a:pt x="796" y="159"/>
                  </a:cubicBezTo>
                  <a:cubicBezTo>
                    <a:pt x="659" y="159"/>
                    <a:pt x="659" y="159"/>
                    <a:pt x="659" y="159"/>
                  </a:cubicBezTo>
                  <a:cubicBezTo>
                    <a:pt x="659" y="192"/>
                    <a:pt x="659" y="192"/>
                    <a:pt x="659" y="192"/>
                  </a:cubicBezTo>
                  <a:cubicBezTo>
                    <a:pt x="674" y="192"/>
                    <a:pt x="674" y="192"/>
                    <a:pt x="674" y="192"/>
                  </a:cubicBezTo>
                  <a:cubicBezTo>
                    <a:pt x="674" y="267"/>
                    <a:pt x="674" y="267"/>
                    <a:pt x="674" y="267"/>
                  </a:cubicBezTo>
                  <a:cubicBezTo>
                    <a:pt x="659" y="267"/>
                    <a:pt x="659" y="267"/>
                    <a:pt x="659" y="267"/>
                  </a:cubicBezTo>
                  <a:cubicBezTo>
                    <a:pt x="659" y="300"/>
                    <a:pt x="659" y="300"/>
                    <a:pt x="659" y="300"/>
                  </a:cubicBezTo>
                  <a:cubicBezTo>
                    <a:pt x="743" y="300"/>
                    <a:pt x="743" y="300"/>
                    <a:pt x="743" y="300"/>
                  </a:cubicBezTo>
                  <a:cubicBezTo>
                    <a:pt x="743" y="375"/>
                    <a:pt x="743" y="375"/>
                    <a:pt x="743" y="375"/>
                  </a:cubicBezTo>
                  <a:cubicBezTo>
                    <a:pt x="659" y="375"/>
                    <a:pt x="659" y="375"/>
                    <a:pt x="659" y="375"/>
                  </a:cubicBezTo>
                  <a:cubicBezTo>
                    <a:pt x="659" y="408"/>
                    <a:pt x="659" y="408"/>
                    <a:pt x="659" y="408"/>
                  </a:cubicBezTo>
                  <a:cubicBezTo>
                    <a:pt x="674" y="408"/>
                    <a:pt x="674" y="408"/>
                    <a:pt x="674" y="408"/>
                  </a:cubicBezTo>
                  <a:cubicBezTo>
                    <a:pt x="674" y="484"/>
                    <a:pt x="674" y="484"/>
                    <a:pt x="674" y="484"/>
                  </a:cubicBezTo>
                  <a:cubicBezTo>
                    <a:pt x="659" y="484"/>
                    <a:pt x="659" y="484"/>
                    <a:pt x="659" y="484"/>
                  </a:cubicBezTo>
                  <a:cubicBezTo>
                    <a:pt x="659" y="516"/>
                    <a:pt x="659" y="516"/>
                    <a:pt x="659" y="516"/>
                  </a:cubicBezTo>
                  <a:cubicBezTo>
                    <a:pt x="796" y="516"/>
                    <a:pt x="796" y="516"/>
                    <a:pt x="796" y="516"/>
                  </a:cubicBezTo>
                  <a:lnTo>
                    <a:pt x="796" y="484"/>
                  </a:lnTo>
                  <a:close/>
                  <a:moveTo>
                    <a:pt x="659" y="41"/>
                  </a:moveTo>
                  <a:cubicBezTo>
                    <a:pt x="601" y="41"/>
                    <a:pt x="601" y="41"/>
                    <a:pt x="601" y="41"/>
                  </a:cubicBezTo>
                  <a:cubicBezTo>
                    <a:pt x="601" y="369"/>
                    <a:pt x="601" y="369"/>
                    <a:pt x="601" y="369"/>
                  </a:cubicBezTo>
                  <a:cubicBezTo>
                    <a:pt x="561" y="345"/>
                    <a:pt x="561" y="345"/>
                    <a:pt x="561" y="345"/>
                  </a:cubicBezTo>
                  <a:cubicBezTo>
                    <a:pt x="561" y="386"/>
                    <a:pt x="561" y="386"/>
                    <a:pt x="561" y="386"/>
                  </a:cubicBezTo>
                  <a:cubicBezTo>
                    <a:pt x="572" y="392"/>
                    <a:pt x="572" y="392"/>
                    <a:pt x="572" y="392"/>
                  </a:cubicBezTo>
                  <a:cubicBezTo>
                    <a:pt x="572" y="469"/>
                    <a:pt x="572" y="469"/>
                    <a:pt x="572" y="469"/>
                  </a:cubicBezTo>
                  <a:cubicBezTo>
                    <a:pt x="568" y="467"/>
                    <a:pt x="565" y="465"/>
                    <a:pt x="561" y="464"/>
                  </a:cubicBezTo>
                  <a:cubicBezTo>
                    <a:pt x="561" y="497"/>
                    <a:pt x="561" y="497"/>
                    <a:pt x="561" y="497"/>
                  </a:cubicBezTo>
                  <a:cubicBezTo>
                    <a:pt x="572" y="503"/>
                    <a:pt x="572" y="503"/>
                    <a:pt x="572" y="503"/>
                  </a:cubicBezTo>
                  <a:cubicBezTo>
                    <a:pt x="572" y="580"/>
                    <a:pt x="572" y="580"/>
                    <a:pt x="572" y="580"/>
                  </a:cubicBezTo>
                  <a:cubicBezTo>
                    <a:pt x="561" y="576"/>
                    <a:pt x="561" y="576"/>
                    <a:pt x="561" y="576"/>
                  </a:cubicBezTo>
                  <a:cubicBezTo>
                    <a:pt x="561" y="609"/>
                    <a:pt x="561" y="609"/>
                    <a:pt x="561" y="609"/>
                  </a:cubicBezTo>
                  <a:cubicBezTo>
                    <a:pt x="565" y="611"/>
                    <a:pt x="568" y="612"/>
                    <a:pt x="572" y="614"/>
                  </a:cubicBezTo>
                  <a:cubicBezTo>
                    <a:pt x="572" y="691"/>
                    <a:pt x="572" y="691"/>
                    <a:pt x="572" y="691"/>
                  </a:cubicBezTo>
                  <a:cubicBezTo>
                    <a:pt x="561" y="687"/>
                    <a:pt x="561" y="687"/>
                    <a:pt x="561" y="687"/>
                  </a:cubicBezTo>
                  <a:cubicBezTo>
                    <a:pt x="561" y="833"/>
                    <a:pt x="561" y="833"/>
                    <a:pt x="561" y="833"/>
                  </a:cubicBezTo>
                  <a:cubicBezTo>
                    <a:pt x="565" y="834"/>
                    <a:pt x="568" y="835"/>
                    <a:pt x="572" y="835"/>
                  </a:cubicBezTo>
                  <a:cubicBezTo>
                    <a:pt x="572" y="913"/>
                    <a:pt x="572" y="913"/>
                    <a:pt x="572" y="913"/>
                  </a:cubicBezTo>
                  <a:cubicBezTo>
                    <a:pt x="561" y="911"/>
                    <a:pt x="561" y="911"/>
                    <a:pt x="561" y="911"/>
                  </a:cubicBezTo>
                  <a:cubicBezTo>
                    <a:pt x="561" y="1072"/>
                    <a:pt x="561" y="1072"/>
                    <a:pt x="561" y="1072"/>
                  </a:cubicBezTo>
                  <a:cubicBezTo>
                    <a:pt x="659" y="1072"/>
                    <a:pt x="659" y="1072"/>
                    <a:pt x="659" y="1072"/>
                  </a:cubicBezTo>
                  <a:cubicBezTo>
                    <a:pt x="659" y="1025"/>
                    <a:pt x="659" y="1025"/>
                    <a:pt x="659" y="1025"/>
                  </a:cubicBezTo>
                  <a:cubicBezTo>
                    <a:pt x="643" y="1025"/>
                    <a:pt x="643" y="1025"/>
                    <a:pt x="643" y="1025"/>
                  </a:cubicBezTo>
                  <a:cubicBezTo>
                    <a:pt x="643" y="949"/>
                    <a:pt x="643" y="949"/>
                    <a:pt x="643" y="949"/>
                  </a:cubicBezTo>
                  <a:cubicBezTo>
                    <a:pt x="659" y="949"/>
                    <a:pt x="659" y="949"/>
                    <a:pt x="659" y="949"/>
                  </a:cubicBezTo>
                  <a:cubicBezTo>
                    <a:pt x="659" y="917"/>
                    <a:pt x="659" y="917"/>
                    <a:pt x="659" y="917"/>
                  </a:cubicBezTo>
                  <a:cubicBezTo>
                    <a:pt x="643" y="917"/>
                    <a:pt x="643" y="917"/>
                    <a:pt x="643" y="917"/>
                  </a:cubicBezTo>
                  <a:cubicBezTo>
                    <a:pt x="643" y="841"/>
                    <a:pt x="643" y="841"/>
                    <a:pt x="643" y="841"/>
                  </a:cubicBezTo>
                  <a:cubicBezTo>
                    <a:pt x="659" y="841"/>
                    <a:pt x="659" y="841"/>
                    <a:pt x="659" y="841"/>
                  </a:cubicBezTo>
                  <a:cubicBezTo>
                    <a:pt x="659" y="808"/>
                    <a:pt x="659" y="808"/>
                    <a:pt x="659" y="808"/>
                  </a:cubicBezTo>
                  <a:cubicBezTo>
                    <a:pt x="643" y="808"/>
                    <a:pt x="643" y="808"/>
                    <a:pt x="643" y="808"/>
                  </a:cubicBezTo>
                  <a:cubicBezTo>
                    <a:pt x="643" y="733"/>
                    <a:pt x="643" y="733"/>
                    <a:pt x="643" y="733"/>
                  </a:cubicBezTo>
                  <a:cubicBezTo>
                    <a:pt x="659" y="733"/>
                    <a:pt x="659" y="733"/>
                    <a:pt x="659" y="733"/>
                  </a:cubicBezTo>
                  <a:cubicBezTo>
                    <a:pt x="659" y="592"/>
                    <a:pt x="659" y="592"/>
                    <a:pt x="659" y="592"/>
                  </a:cubicBezTo>
                  <a:cubicBezTo>
                    <a:pt x="643" y="592"/>
                    <a:pt x="643" y="592"/>
                    <a:pt x="643" y="592"/>
                  </a:cubicBezTo>
                  <a:cubicBezTo>
                    <a:pt x="643" y="516"/>
                    <a:pt x="643" y="516"/>
                    <a:pt x="643" y="516"/>
                  </a:cubicBezTo>
                  <a:cubicBezTo>
                    <a:pt x="659" y="516"/>
                    <a:pt x="659" y="516"/>
                    <a:pt x="659" y="516"/>
                  </a:cubicBezTo>
                  <a:cubicBezTo>
                    <a:pt x="659" y="484"/>
                    <a:pt x="659" y="484"/>
                    <a:pt x="659" y="484"/>
                  </a:cubicBezTo>
                  <a:cubicBezTo>
                    <a:pt x="643" y="484"/>
                    <a:pt x="643" y="484"/>
                    <a:pt x="643" y="484"/>
                  </a:cubicBezTo>
                  <a:cubicBezTo>
                    <a:pt x="643" y="408"/>
                    <a:pt x="643" y="408"/>
                    <a:pt x="643" y="408"/>
                  </a:cubicBezTo>
                  <a:cubicBezTo>
                    <a:pt x="659" y="408"/>
                    <a:pt x="659" y="408"/>
                    <a:pt x="659" y="408"/>
                  </a:cubicBezTo>
                  <a:cubicBezTo>
                    <a:pt x="659" y="375"/>
                    <a:pt x="659" y="375"/>
                    <a:pt x="659" y="375"/>
                  </a:cubicBezTo>
                  <a:cubicBezTo>
                    <a:pt x="643" y="375"/>
                    <a:pt x="643" y="375"/>
                    <a:pt x="643" y="375"/>
                  </a:cubicBezTo>
                  <a:cubicBezTo>
                    <a:pt x="643" y="300"/>
                    <a:pt x="643" y="300"/>
                    <a:pt x="643" y="300"/>
                  </a:cubicBezTo>
                  <a:cubicBezTo>
                    <a:pt x="659" y="300"/>
                    <a:pt x="659" y="300"/>
                    <a:pt x="659" y="300"/>
                  </a:cubicBezTo>
                  <a:cubicBezTo>
                    <a:pt x="659" y="267"/>
                    <a:pt x="659" y="267"/>
                    <a:pt x="659" y="267"/>
                  </a:cubicBezTo>
                  <a:cubicBezTo>
                    <a:pt x="643" y="267"/>
                    <a:pt x="643" y="267"/>
                    <a:pt x="643" y="267"/>
                  </a:cubicBezTo>
                  <a:cubicBezTo>
                    <a:pt x="643" y="192"/>
                    <a:pt x="643" y="192"/>
                    <a:pt x="643" y="192"/>
                  </a:cubicBezTo>
                  <a:cubicBezTo>
                    <a:pt x="659" y="192"/>
                    <a:pt x="659" y="192"/>
                    <a:pt x="659" y="192"/>
                  </a:cubicBezTo>
                  <a:cubicBezTo>
                    <a:pt x="659" y="159"/>
                    <a:pt x="659" y="159"/>
                    <a:pt x="659" y="159"/>
                  </a:cubicBezTo>
                  <a:cubicBezTo>
                    <a:pt x="643" y="159"/>
                    <a:pt x="643" y="159"/>
                    <a:pt x="643" y="159"/>
                  </a:cubicBezTo>
                  <a:cubicBezTo>
                    <a:pt x="643" y="84"/>
                    <a:pt x="643" y="84"/>
                    <a:pt x="643" y="84"/>
                  </a:cubicBezTo>
                  <a:cubicBezTo>
                    <a:pt x="659" y="84"/>
                    <a:pt x="659" y="84"/>
                    <a:pt x="659" y="84"/>
                  </a:cubicBezTo>
                  <a:lnTo>
                    <a:pt x="659" y="41"/>
                  </a:lnTo>
                  <a:close/>
                  <a:moveTo>
                    <a:pt x="561" y="345"/>
                  </a:moveTo>
                  <a:cubicBezTo>
                    <a:pt x="515" y="316"/>
                    <a:pt x="515" y="316"/>
                    <a:pt x="515" y="316"/>
                  </a:cubicBezTo>
                  <a:cubicBezTo>
                    <a:pt x="515" y="708"/>
                    <a:pt x="515" y="708"/>
                    <a:pt x="515" y="708"/>
                  </a:cubicBezTo>
                  <a:cubicBezTo>
                    <a:pt x="519" y="709"/>
                    <a:pt x="522" y="710"/>
                    <a:pt x="526" y="711"/>
                  </a:cubicBezTo>
                  <a:cubicBezTo>
                    <a:pt x="526" y="791"/>
                    <a:pt x="526" y="791"/>
                    <a:pt x="526" y="791"/>
                  </a:cubicBezTo>
                  <a:cubicBezTo>
                    <a:pt x="522" y="790"/>
                    <a:pt x="519" y="790"/>
                    <a:pt x="515" y="789"/>
                  </a:cubicBezTo>
                  <a:cubicBezTo>
                    <a:pt x="515" y="824"/>
                    <a:pt x="515" y="824"/>
                    <a:pt x="515" y="824"/>
                  </a:cubicBezTo>
                  <a:cubicBezTo>
                    <a:pt x="519" y="825"/>
                    <a:pt x="522" y="825"/>
                    <a:pt x="526" y="826"/>
                  </a:cubicBezTo>
                  <a:cubicBezTo>
                    <a:pt x="526" y="906"/>
                    <a:pt x="526" y="906"/>
                    <a:pt x="526" y="906"/>
                  </a:cubicBezTo>
                  <a:cubicBezTo>
                    <a:pt x="515" y="905"/>
                    <a:pt x="515" y="905"/>
                    <a:pt x="515" y="905"/>
                  </a:cubicBezTo>
                  <a:cubicBezTo>
                    <a:pt x="515" y="940"/>
                    <a:pt x="515" y="940"/>
                    <a:pt x="515" y="940"/>
                  </a:cubicBezTo>
                  <a:cubicBezTo>
                    <a:pt x="519" y="941"/>
                    <a:pt x="522" y="941"/>
                    <a:pt x="526" y="941"/>
                  </a:cubicBezTo>
                  <a:cubicBezTo>
                    <a:pt x="526" y="1022"/>
                    <a:pt x="526" y="1022"/>
                    <a:pt x="526" y="1022"/>
                  </a:cubicBezTo>
                  <a:cubicBezTo>
                    <a:pt x="522" y="1022"/>
                    <a:pt x="519" y="1021"/>
                    <a:pt x="515" y="1021"/>
                  </a:cubicBezTo>
                  <a:cubicBezTo>
                    <a:pt x="515" y="1072"/>
                    <a:pt x="515" y="1072"/>
                    <a:pt x="515" y="1072"/>
                  </a:cubicBezTo>
                  <a:cubicBezTo>
                    <a:pt x="561" y="1072"/>
                    <a:pt x="561" y="1072"/>
                    <a:pt x="561" y="1072"/>
                  </a:cubicBezTo>
                  <a:cubicBezTo>
                    <a:pt x="561" y="911"/>
                    <a:pt x="561" y="911"/>
                    <a:pt x="561" y="911"/>
                  </a:cubicBezTo>
                  <a:cubicBezTo>
                    <a:pt x="551" y="910"/>
                    <a:pt x="551" y="910"/>
                    <a:pt x="551" y="910"/>
                  </a:cubicBezTo>
                  <a:cubicBezTo>
                    <a:pt x="551" y="831"/>
                    <a:pt x="551" y="831"/>
                    <a:pt x="551" y="831"/>
                  </a:cubicBezTo>
                  <a:cubicBezTo>
                    <a:pt x="554" y="832"/>
                    <a:pt x="558" y="833"/>
                    <a:pt x="561" y="833"/>
                  </a:cubicBezTo>
                  <a:cubicBezTo>
                    <a:pt x="561" y="687"/>
                    <a:pt x="561" y="687"/>
                    <a:pt x="561" y="687"/>
                  </a:cubicBezTo>
                  <a:cubicBezTo>
                    <a:pt x="551" y="684"/>
                    <a:pt x="551" y="684"/>
                    <a:pt x="551" y="684"/>
                  </a:cubicBezTo>
                  <a:cubicBezTo>
                    <a:pt x="551" y="605"/>
                    <a:pt x="551" y="605"/>
                    <a:pt x="551" y="605"/>
                  </a:cubicBezTo>
                  <a:cubicBezTo>
                    <a:pt x="554" y="607"/>
                    <a:pt x="558" y="608"/>
                    <a:pt x="561" y="609"/>
                  </a:cubicBezTo>
                  <a:cubicBezTo>
                    <a:pt x="561" y="576"/>
                    <a:pt x="561" y="576"/>
                    <a:pt x="561" y="576"/>
                  </a:cubicBezTo>
                  <a:cubicBezTo>
                    <a:pt x="551" y="571"/>
                    <a:pt x="551" y="571"/>
                    <a:pt x="551" y="571"/>
                  </a:cubicBezTo>
                  <a:cubicBezTo>
                    <a:pt x="551" y="492"/>
                    <a:pt x="551" y="492"/>
                    <a:pt x="551" y="492"/>
                  </a:cubicBezTo>
                  <a:cubicBezTo>
                    <a:pt x="561" y="497"/>
                    <a:pt x="561" y="497"/>
                    <a:pt x="561" y="497"/>
                  </a:cubicBezTo>
                  <a:cubicBezTo>
                    <a:pt x="561" y="464"/>
                    <a:pt x="561" y="464"/>
                    <a:pt x="561" y="464"/>
                  </a:cubicBezTo>
                  <a:cubicBezTo>
                    <a:pt x="558" y="462"/>
                    <a:pt x="554" y="460"/>
                    <a:pt x="551" y="458"/>
                  </a:cubicBezTo>
                  <a:cubicBezTo>
                    <a:pt x="551" y="379"/>
                    <a:pt x="551" y="379"/>
                    <a:pt x="551" y="379"/>
                  </a:cubicBezTo>
                  <a:cubicBezTo>
                    <a:pt x="561" y="386"/>
                    <a:pt x="561" y="386"/>
                    <a:pt x="561" y="386"/>
                  </a:cubicBezTo>
                  <a:lnTo>
                    <a:pt x="561" y="345"/>
                  </a:lnTo>
                  <a:close/>
                  <a:moveTo>
                    <a:pt x="515" y="316"/>
                  </a:moveTo>
                  <a:cubicBezTo>
                    <a:pt x="469" y="288"/>
                    <a:pt x="469" y="288"/>
                    <a:pt x="469" y="288"/>
                  </a:cubicBezTo>
                  <a:cubicBezTo>
                    <a:pt x="469" y="332"/>
                    <a:pt x="469" y="332"/>
                    <a:pt x="469" y="332"/>
                  </a:cubicBezTo>
                  <a:cubicBezTo>
                    <a:pt x="472" y="334"/>
                    <a:pt x="476" y="336"/>
                    <a:pt x="479" y="338"/>
                  </a:cubicBezTo>
                  <a:cubicBezTo>
                    <a:pt x="479" y="421"/>
                    <a:pt x="479" y="421"/>
                    <a:pt x="479" y="421"/>
                  </a:cubicBezTo>
                  <a:cubicBezTo>
                    <a:pt x="469" y="416"/>
                    <a:pt x="469" y="416"/>
                    <a:pt x="469" y="416"/>
                  </a:cubicBezTo>
                  <a:cubicBezTo>
                    <a:pt x="469" y="573"/>
                    <a:pt x="469" y="573"/>
                    <a:pt x="469" y="573"/>
                  </a:cubicBezTo>
                  <a:cubicBezTo>
                    <a:pt x="472" y="575"/>
                    <a:pt x="476" y="576"/>
                    <a:pt x="479" y="577"/>
                  </a:cubicBezTo>
                  <a:cubicBezTo>
                    <a:pt x="479" y="661"/>
                    <a:pt x="479" y="661"/>
                    <a:pt x="479" y="661"/>
                  </a:cubicBezTo>
                  <a:cubicBezTo>
                    <a:pt x="476" y="660"/>
                    <a:pt x="472" y="658"/>
                    <a:pt x="469" y="657"/>
                  </a:cubicBezTo>
                  <a:cubicBezTo>
                    <a:pt x="469" y="694"/>
                    <a:pt x="469" y="694"/>
                    <a:pt x="469" y="694"/>
                  </a:cubicBezTo>
                  <a:cubicBezTo>
                    <a:pt x="479" y="697"/>
                    <a:pt x="479" y="697"/>
                    <a:pt x="479" y="697"/>
                  </a:cubicBezTo>
                  <a:cubicBezTo>
                    <a:pt x="479" y="780"/>
                    <a:pt x="479" y="780"/>
                    <a:pt x="479" y="780"/>
                  </a:cubicBezTo>
                  <a:cubicBezTo>
                    <a:pt x="476" y="780"/>
                    <a:pt x="472" y="779"/>
                    <a:pt x="469" y="778"/>
                  </a:cubicBezTo>
                  <a:cubicBezTo>
                    <a:pt x="469" y="1072"/>
                    <a:pt x="469" y="1072"/>
                    <a:pt x="469" y="1072"/>
                  </a:cubicBezTo>
                  <a:cubicBezTo>
                    <a:pt x="515" y="1072"/>
                    <a:pt x="515" y="1072"/>
                    <a:pt x="515" y="1072"/>
                  </a:cubicBezTo>
                  <a:cubicBezTo>
                    <a:pt x="515" y="1021"/>
                    <a:pt x="515" y="1021"/>
                    <a:pt x="515" y="1021"/>
                  </a:cubicBezTo>
                  <a:cubicBezTo>
                    <a:pt x="512" y="1021"/>
                    <a:pt x="508" y="1021"/>
                    <a:pt x="505" y="1021"/>
                  </a:cubicBezTo>
                  <a:cubicBezTo>
                    <a:pt x="505" y="939"/>
                    <a:pt x="505" y="939"/>
                    <a:pt x="505" y="939"/>
                  </a:cubicBezTo>
                  <a:cubicBezTo>
                    <a:pt x="508" y="939"/>
                    <a:pt x="512" y="940"/>
                    <a:pt x="515" y="940"/>
                  </a:cubicBezTo>
                  <a:cubicBezTo>
                    <a:pt x="515" y="905"/>
                    <a:pt x="515" y="905"/>
                    <a:pt x="515" y="905"/>
                  </a:cubicBezTo>
                  <a:cubicBezTo>
                    <a:pt x="505" y="904"/>
                    <a:pt x="505" y="904"/>
                    <a:pt x="505" y="904"/>
                  </a:cubicBezTo>
                  <a:cubicBezTo>
                    <a:pt x="505" y="822"/>
                    <a:pt x="505" y="822"/>
                    <a:pt x="505" y="822"/>
                  </a:cubicBezTo>
                  <a:cubicBezTo>
                    <a:pt x="508" y="823"/>
                    <a:pt x="512" y="823"/>
                    <a:pt x="515" y="824"/>
                  </a:cubicBezTo>
                  <a:cubicBezTo>
                    <a:pt x="515" y="789"/>
                    <a:pt x="515" y="789"/>
                    <a:pt x="515" y="789"/>
                  </a:cubicBezTo>
                  <a:cubicBezTo>
                    <a:pt x="512" y="788"/>
                    <a:pt x="508" y="787"/>
                    <a:pt x="505" y="786"/>
                  </a:cubicBezTo>
                  <a:cubicBezTo>
                    <a:pt x="505" y="705"/>
                    <a:pt x="505" y="705"/>
                    <a:pt x="505" y="705"/>
                  </a:cubicBezTo>
                  <a:cubicBezTo>
                    <a:pt x="508" y="706"/>
                    <a:pt x="512" y="707"/>
                    <a:pt x="515" y="708"/>
                  </a:cubicBezTo>
                  <a:lnTo>
                    <a:pt x="515" y="316"/>
                  </a:lnTo>
                  <a:close/>
                  <a:moveTo>
                    <a:pt x="469" y="288"/>
                  </a:moveTo>
                  <a:cubicBezTo>
                    <a:pt x="423" y="259"/>
                    <a:pt x="423" y="259"/>
                    <a:pt x="423" y="259"/>
                  </a:cubicBezTo>
                  <a:cubicBezTo>
                    <a:pt x="423" y="430"/>
                    <a:pt x="423" y="430"/>
                    <a:pt x="423" y="430"/>
                  </a:cubicBezTo>
                  <a:cubicBezTo>
                    <a:pt x="426" y="432"/>
                    <a:pt x="430" y="433"/>
                    <a:pt x="433" y="435"/>
                  </a:cubicBezTo>
                  <a:cubicBezTo>
                    <a:pt x="433" y="522"/>
                    <a:pt x="433" y="522"/>
                    <a:pt x="433" y="522"/>
                  </a:cubicBezTo>
                  <a:cubicBezTo>
                    <a:pt x="430" y="520"/>
                    <a:pt x="426" y="519"/>
                    <a:pt x="423" y="517"/>
                  </a:cubicBezTo>
                  <a:cubicBezTo>
                    <a:pt x="423" y="680"/>
                    <a:pt x="423" y="680"/>
                    <a:pt x="423" y="680"/>
                  </a:cubicBezTo>
                  <a:cubicBezTo>
                    <a:pt x="426" y="681"/>
                    <a:pt x="430" y="682"/>
                    <a:pt x="433" y="683"/>
                  </a:cubicBezTo>
                  <a:cubicBezTo>
                    <a:pt x="433" y="770"/>
                    <a:pt x="433" y="770"/>
                    <a:pt x="433" y="770"/>
                  </a:cubicBezTo>
                  <a:cubicBezTo>
                    <a:pt x="430" y="769"/>
                    <a:pt x="426" y="768"/>
                    <a:pt x="423" y="767"/>
                  </a:cubicBezTo>
                  <a:cubicBezTo>
                    <a:pt x="423" y="805"/>
                    <a:pt x="423" y="805"/>
                    <a:pt x="423" y="805"/>
                  </a:cubicBezTo>
                  <a:cubicBezTo>
                    <a:pt x="433" y="807"/>
                    <a:pt x="433" y="807"/>
                    <a:pt x="433" y="807"/>
                  </a:cubicBezTo>
                  <a:cubicBezTo>
                    <a:pt x="433" y="894"/>
                    <a:pt x="433" y="894"/>
                    <a:pt x="433" y="894"/>
                  </a:cubicBezTo>
                  <a:cubicBezTo>
                    <a:pt x="423" y="892"/>
                    <a:pt x="423" y="892"/>
                    <a:pt x="423" y="892"/>
                  </a:cubicBezTo>
                  <a:cubicBezTo>
                    <a:pt x="423" y="930"/>
                    <a:pt x="423" y="930"/>
                    <a:pt x="423" y="930"/>
                  </a:cubicBezTo>
                  <a:cubicBezTo>
                    <a:pt x="426" y="931"/>
                    <a:pt x="430" y="931"/>
                    <a:pt x="433" y="931"/>
                  </a:cubicBezTo>
                  <a:cubicBezTo>
                    <a:pt x="433" y="1018"/>
                    <a:pt x="433" y="1018"/>
                    <a:pt x="433" y="1018"/>
                  </a:cubicBezTo>
                  <a:cubicBezTo>
                    <a:pt x="430" y="1018"/>
                    <a:pt x="426" y="1018"/>
                    <a:pt x="423" y="1017"/>
                  </a:cubicBezTo>
                  <a:cubicBezTo>
                    <a:pt x="423" y="1072"/>
                    <a:pt x="423" y="1072"/>
                    <a:pt x="423" y="1072"/>
                  </a:cubicBezTo>
                  <a:cubicBezTo>
                    <a:pt x="469" y="1072"/>
                    <a:pt x="469" y="1072"/>
                    <a:pt x="469" y="1072"/>
                  </a:cubicBezTo>
                  <a:cubicBezTo>
                    <a:pt x="469" y="778"/>
                    <a:pt x="469" y="778"/>
                    <a:pt x="469" y="778"/>
                  </a:cubicBezTo>
                  <a:cubicBezTo>
                    <a:pt x="465" y="777"/>
                    <a:pt x="462" y="776"/>
                    <a:pt x="458" y="776"/>
                  </a:cubicBezTo>
                  <a:cubicBezTo>
                    <a:pt x="458" y="691"/>
                    <a:pt x="458" y="691"/>
                    <a:pt x="458" y="691"/>
                  </a:cubicBezTo>
                  <a:cubicBezTo>
                    <a:pt x="469" y="694"/>
                    <a:pt x="469" y="694"/>
                    <a:pt x="469" y="694"/>
                  </a:cubicBezTo>
                  <a:cubicBezTo>
                    <a:pt x="469" y="657"/>
                    <a:pt x="469" y="657"/>
                    <a:pt x="469" y="657"/>
                  </a:cubicBezTo>
                  <a:cubicBezTo>
                    <a:pt x="465" y="656"/>
                    <a:pt x="462" y="655"/>
                    <a:pt x="458" y="654"/>
                  </a:cubicBezTo>
                  <a:cubicBezTo>
                    <a:pt x="458" y="569"/>
                    <a:pt x="458" y="569"/>
                    <a:pt x="458" y="569"/>
                  </a:cubicBezTo>
                  <a:cubicBezTo>
                    <a:pt x="462" y="571"/>
                    <a:pt x="465" y="572"/>
                    <a:pt x="469" y="573"/>
                  </a:cubicBezTo>
                  <a:cubicBezTo>
                    <a:pt x="469" y="416"/>
                    <a:pt x="469" y="416"/>
                    <a:pt x="469" y="416"/>
                  </a:cubicBezTo>
                  <a:cubicBezTo>
                    <a:pt x="458" y="411"/>
                    <a:pt x="458" y="411"/>
                    <a:pt x="458" y="411"/>
                  </a:cubicBezTo>
                  <a:cubicBezTo>
                    <a:pt x="458" y="326"/>
                    <a:pt x="458" y="326"/>
                    <a:pt x="458" y="326"/>
                  </a:cubicBezTo>
                  <a:cubicBezTo>
                    <a:pt x="462" y="328"/>
                    <a:pt x="465" y="330"/>
                    <a:pt x="469" y="332"/>
                  </a:cubicBezTo>
                  <a:lnTo>
                    <a:pt x="469" y="288"/>
                  </a:lnTo>
                  <a:close/>
                  <a:moveTo>
                    <a:pt x="423" y="259"/>
                  </a:moveTo>
                  <a:cubicBezTo>
                    <a:pt x="376" y="231"/>
                    <a:pt x="376" y="231"/>
                    <a:pt x="376" y="231"/>
                  </a:cubicBezTo>
                  <a:cubicBezTo>
                    <a:pt x="376" y="278"/>
                    <a:pt x="376" y="278"/>
                    <a:pt x="376" y="278"/>
                  </a:cubicBezTo>
                  <a:cubicBezTo>
                    <a:pt x="380" y="280"/>
                    <a:pt x="383" y="282"/>
                    <a:pt x="387" y="284"/>
                  </a:cubicBezTo>
                  <a:cubicBezTo>
                    <a:pt x="387" y="374"/>
                    <a:pt x="387" y="374"/>
                    <a:pt x="387" y="374"/>
                  </a:cubicBezTo>
                  <a:cubicBezTo>
                    <a:pt x="383" y="372"/>
                    <a:pt x="380" y="370"/>
                    <a:pt x="376" y="368"/>
                  </a:cubicBezTo>
                  <a:cubicBezTo>
                    <a:pt x="376" y="408"/>
                    <a:pt x="376" y="408"/>
                    <a:pt x="376" y="408"/>
                  </a:cubicBezTo>
                  <a:cubicBezTo>
                    <a:pt x="387" y="413"/>
                    <a:pt x="387" y="413"/>
                    <a:pt x="387" y="413"/>
                  </a:cubicBezTo>
                  <a:cubicBezTo>
                    <a:pt x="387" y="502"/>
                    <a:pt x="387" y="502"/>
                    <a:pt x="387" y="502"/>
                  </a:cubicBezTo>
                  <a:cubicBezTo>
                    <a:pt x="383" y="501"/>
                    <a:pt x="380" y="499"/>
                    <a:pt x="376" y="498"/>
                  </a:cubicBezTo>
                  <a:cubicBezTo>
                    <a:pt x="376" y="537"/>
                    <a:pt x="376" y="537"/>
                    <a:pt x="376" y="537"/>
                  </a:cubicBezTo>
                  <a:cubicBezTo>
                    <a:pt x="380" y="538"/>
                    <a:pt x="383" y="540"/>
                    <a:pt x="387" y="541"/>
                  </a:cubicBezTo>
                  <a:cubicBezTo>
                    <a:pt x="387" y="631"/>
                    <a:pt x="387" y="631"/>
                    <a:pt x="387" y="631"/>
                  </a:cubicBezTo>
                  <a:cubicBezTo>
                    <a:pt x="383" y="630"/>
                    <a:pt x="380" y="628"/>
                    <a:pt x="376" y="627"/>
                  </a:cubicBezTo>
                  <a:cubicBezTo>
                    <a:pt x="376" y="667"/>
                    <a:pt x="376" y="667"/>
                    <a:pt x="376" y="667"/>
                  </a:cubicBezTo>
                  <a:cubicBezTo>
                    <a:pt x="387" y="670"/>
                    <a:pt x="387" y="670"/>
                    <a:pt x="387" y="670"/>
                  </a:cubicBezTo>
                  <a:cubicBezTo>
                    <a:pt x="387" y="759"/>
                    <a:pt x="387" y="759"/>
                    <a:pt x="387" y="759"/>
                  </a:cubicBezTo>
                  <a:cubicBezTo>
                    <a:pt x="383" y="758"/>
                    <a:pt x="380" y="758"/>
                    <a:pt x="376" y="757"/>
                  </a:cubicBezTo>
                  <a:cubicBezTo>
                    <a:pt x="376" y="796"/>
                    <a:pt x="376" y="796"/>
                    <a:pt x="376" y="796"/>
                  </a:cubicBezTo>
                  <a:cubicBezTo>
                    <a:pt x="387" y="798"/>
                    <a:pt x="387" y="798"/>
                    <a:pt x="387" y="798"/>
                  </a:cubicBezTo>
                  <a:cubicBezTo>
                    <a:pt x="387" y="888"/>
                    <a:pt x="387" y="888"/>
                    <a:pt x="387" y="888"/>
                  </a:cubicBezTo>
                  <a:cubicBezTo>
                    <a:pt x="376" y="886"/>
                    <a:pt x="376" y="886"/>
                    <a:pt x="376" y="886"/>
                  </a:cubicBezTo>
                  <a:cubicBezTo>
                    <a:pt x="376" y="925"/>
                    <a:pt x="376" y="925"/>
                    <a:pt x="376" y="925"/>
                  </a:cubicBezTo>
                  <a:cubicBezTo>
                    <a:pt x="380" y="926"/>
                    <a:pt x="383" y="926"/>
                    <a:pt x="387" y="926"/>
                  </a:cubicBezTo>
                  <a:cubicBezTo>
                    <a:pt x="387" y="1016"/>
                    <a:pt x="387" y="1016"/>
                    <a:pt x="387" y="1016"/>
                  </a:cubicBezTo>
                  <a:cubicBezTo>
                    <a:pt x="383" y="1016"/>
                    <a:pt x="380" y="1016"/>
                    <a:pt x="376" y="1016"/>
                  </a:cubicBezTo>
                  <a:cubicBezTo>
                    <a:pt x="376" y="1072"/>
                    <a:pt x="376" y="1072"/>
                    <a:pt x="376" y="1072"/>
                  </a:cubicBezTo>
                  <a:cubicBezTo>
                    <a:pt x="423" y="1072"/>
                    <a:pt x="423" y="1072"/>
                    <a:pt x="423" y="1072"/>
                  </a:cubicBezTo>
                  <a:cubicBezTo>
                    <a:pt x="423" y="1017"/>
                    <a:pt x="423" y="1017"/>
                    <a:pt x="423" y="1017"/>
                  </a:cubicBezTo>
                  <a:cubicBezTo>
                    <a:pt x="419" y="1017"/>
                    <a:pt x="416" y="1017"/>
                    <a:pt x="412" y="1017"/>
                  </a:cubicBezTo>
                  <a:cubicBezTo>
                    <a:pt x="412" y="929"/>
                    <a:pt x="412" y="929"/>
                    <a:pt x="412" y="929"/>
                  </a:cubicBezTo>
                  <a:cubicBezTo>
                    <a:pt x="416" y="930"/>
                    <a:pt x="419" y="930"/>
                    <a:pt x="423" y="930"/>
                  </a:cubicBezTo>
                  <a:cubicBezTo>
                    <a:pt x="423" y="892"/>
                    <a:pt x="423" y="892"/>
                    <a:pt x="423" y="892"/>
                  </a:cubicBezTo>
                  <a:cubicBezTo>
                    <a:pt x="412" y="891"/>
                    <a:pt x="412" y="891"/>
                    <a:pt x="412" y="891"/>
                  </a:cubicBezTo>
                  <a:cubicBezTo>
                    <a:pt x="412" y="803"/>
                    <a:pt x="412" y="803"/>
                    <a:pt x="412" y="803"/>
                  </a:cubicBezTo>
                  <a:cubicBezTo>
                    <a:pt x="423" y="805"/>
                    <a:pt x="423" y="805"/>
                    <a:pt x="423" y="805"/>
                  </a:cubicBezTo>
                  <a:cubicBezTo>
                    <a:pt x="423" y="767"/>
                    <a:pt x="423" y="767"/>
                    <a:pt x="423" y="767"/>
                  </a:cubicBezTo>
                  <a:cubicBezTo>
                    <a:pt x="419" y="767"/>
                    <a:pt x="416" y="766"/>
                    <a:pt x="412" y="765"/>
                  </a:cubicBezTo>
                  <a:cubicBezTo>
                    <a:pt x="412" y="677"/>
                    <a:pt x="412" y="677"/>
                    <a:pt x="412" y="677"/>
                  </a:cubicBezTo>
                  <a:cubicBezTo>
                    <a:pt x="416" y="678"/>
                    <a:pt x="419" y="679"/>
                    <a:pt x="423" y="680"/>
                  </a:cubicBezTo>
                  <a:cubicBezTo>
                    <a:pt x="423" y="517"/>
                    <a:pt x="423" y="517"/>
                    <a:pt x="423" y="517"/>
                  </a:cubicBezTo>
                  <a:cubicBezTo>
                    <a:pt x="419" y="516"/>
                    <a:pt x="416" y="514"/>
                    <a:pt x="412" y="513"/>
                  </a:cubicBezTo>
                  <a:cubicBezTo>
                    <a:pt x="412" y="425"/>
                    <a:pt x="412" y="425"/>
                    <a:pt x="412" y="425"/>
                  </a:cubicBezTo>
                  <a:cubicBezTo>
                    <a:pt x="416" y="427"/>
                    <a:pt x="419" y="428"/>
                    <a:pt x="423" y="430"/>
                  </a:cubicBezTo>
                  <a:lnTo>
                    <a:pt x="423" y="259"/>
                  </a:lnTo>
                  <a:close/>
                  <a:moveTo>
                    <a:pt x="376" y="231"/>
                  </a:moveTo>
                  <a:cubicBezTo>
                    <a:pt x="337" y="207"/>
                    <a:pt x="337" y="207"/>
                    <a:pt x="337" y="207"/>
                  </a:cubicBezTo>
                  <a:cubicBezTo>
                    <a:pt x="205" y="268"/>
                    <a:pt x="205" y="268"/>
                    <a:pt x="205" y="268"/>
                  </a:cubicBezTo>
                  <a:cubicBezTo>
                    <a:pt x="205" y="126"/>
                    <a:pt x="205" y="126"/>
                    <a:pt x="205" y="126"/>
                  </a:cubicBezTo>
                  <a:cubicBezTo>
                    <a:pt x="152" y="94"/>
                    <a:pt x="152" y="94"/>
                    <a:pt x="152" y="94"/>
                  </a:cubicBezTo>
                  <a:cubicBezTo>
                    <a:pt x="152" y="149"/>
                    <a:pt x="152" y="149"/>
                    <a:pt x="152" y="149"/>
                  </a:cubicBezTo>
                  <a:cubicBezTo>
                    <a:pt x="166" y="157"/>
                    <a:pt x="166" y="157"/>
                    <a:pt x="166" y="157"/>
                  </a:cubicBezTo>
                  <a:cubicBezTo>
                    <a:pt x="166" y="261"/>
                    <a:pt x="166" y="261"/>
                    <a:pt x="166" y="261"/>
                  </a:cubicBezTo>
                  <a:cubicBezTo>
                    <a:pt x="162" y="258"/>
                    <a:pt x="157" y="256"/>
                    <a:pt x="152" y="253"/>
                  </a:cubicBezTo>
                  <a:cubicBezTo>
                    <a:pt x="152" y="299"/>
                    <a:pt x="152" y="299"/>
                    <a:pt x="152" y="299"/>
                  </a:cubicBezTo>
                  <a:cubicBezTo>
                    <a:pt x="166" y="306"/>
                    <a:pt x="166" y="306"/>
                    <a:pt x="166" y="306"/>
                  </a:cubicBezTo>
                  <a:cubicBezTo>
                    <a:pt x="166" y="410"/>
                    <a:pt x="166" y="410"/>
                    <a:pt x="166" y="410"/>
                  </a:cubicBezTo>
                  <a:cubicBezTo>
                    <a:pt x="152" y="404"/>
                    <a:pt x="152" y="404"/>
                    <a:pt x="152" y="404"/>
                  </a:cubicBezTo>
                  <a:cubicBezTo>
                    <a:pt x="152" y="450"/>
                    <a:pt x="152" y="450"/>
                    <a:pt x="152" y="450"/>
                  </a:cubicBezTo>
                  <a:cubicBezTo>
                    <a:pt x="157" y="452"/>
                    <a:pt x="162" y="453"/>
                    <a:pt x="166" y="455"/>
                  </a:cubicBezTo>
                  <a:cubicBezTo>
                    <a:pt x="166" y="559"/>
                    <a:pt x="166" y="559"/>
                    <a:pt x="166" y="559"/>
                  </a:cubicBezTo>
                  <a:cubicBezTo>
                    <a:pt x="152" y="555"/>
                    <a:pt x="152" y="555"/>
                    <a:pt x="152" y="555"/>
                  </a:cubicBezTo>
                  <a:cubicBezTo>
                    <a:pt x="152" y="600"/>
                    <a:pt x="152" y="600"/>
                    <a:pt x="152" y="600"/>
                  </a:cubicBezTo>
                  <a:cubicBezTo>
                    <a:pt x="157" y="602"/>
                    <a:pt x="162" y="603"/>
                    <a:pt x="166" y="604"/>
                  </a:cubicBezTo>
                  <a:cubicBezTo>
                    <a:pt x="166" y="708"/>
                    <a:pt x="166" y="708"/>
                    <a:pt x="166" y="708"/>
                  </a:cubicBezTo>
                  <a:cubicBezTo>
                    <a:pt x="162" y="707"/>
                    <a:pt x="157" y="706"/>
                    <a:pt x="152" y="705"/>
                  </a:cubicBezTo>
                  <a:cubicBezTo>
                    <a:pt x="152" y="751"/>
                    <a:pt x="152" y="751"/>
                    <a:pt x="152" y="751"/>
                  </a:cubicBezTo>
                  <a:cubicBezTo>
                    <a:pt x="157" y="752"/>
                    <a:pt x="162" y="753"/>
                    <a:pt x="166" y="754"/>
                  </a:cubicBezTo>
                  <a:cubicBezTo>
                    <a:pt x="166" y="858"/>
                    <a:pt x="166" y="858"/>
                    <a:pt x="166" y="858"/>
                  </a:cubicBezTo>
                  <a:cubicBezTo>
                    <a:pt x="152" y="856"/>
                    <a:pt x="152" y="856"/>
                    <a:pt x="152" y="856"/>
                  </a:cubicBezTo>
                  <a:cubicBezTo>
                    <a:pt x="152" y="901"/>
                    <a:pt x="152" y="901"/>
                    <a:pt x="152" y="901"/>
                  </a:cubicBezTo>
                  <a:cubicBezTo>
                    <a:pt x="157" y="902"/>
                    <a:pt x="162" y="902"/>
                    <a:pt x="166" y="903"/>
                  </a:cubicBezTo>
                  <a:cubicBezTo>
                    <a:pt x="166" y="1007"/>
                    <a:pt x="166" y="1007"/>
                    <a:pt x="166" y="1007"/>
                  </a:cubicBezTo>
                  <a:cubicBezTo>
                    <a:pt x="162" y="1007"/>
                    <a:pt x="157" y="1006"/>
                    <a:pt x="152" y="1006"/>
                  </a:cubicBezTo>
                  <a:cubicBezTo>
                    <a:pt x="152" y="1072"/>
                    <a:pt x="152" y="1072"/>
                    <a:pt x="152" y="1072"/>
                  </a:cubicBezTo>
                  <a:cubicBezTo>
                    <a:pt x="376" y="1072"/>
                    <a:pt x="376" y="1072"/>
                    <a:pt x="376" y="1072"/>
                  </a:cubicBezTo>
                  <a:cubicBezTo>
                    <a:pt x="376" y="1016"/>
                    <a:pt x="376" y="1016"/>
                    <a:pt x="376" y="1016"/>
                  </a:cubicBezTo>
                  <a:cubicBezTo>
                    <a:pt x="373" y="1015"/>
                    <a:pt x="369" y="1015"/>
                    <a:pt x="366" y="1015"/>
                  </a:cubicBezTo>
                  <a:cubicBezTo>
                    <a:pt x="366" y="924"/>
                    <a:pt x="366" y="924"/>
                    <a:pt x="366" y="924"/>
                  </a:cubicBezTo>
                  <a:cubicBezTo>
                    <a:pt x="369" y="925"/>
                    <a:pt x="373" y="925"/>
                    <a:pt x="376" y="925"/>
                  </a:cubicBezTo>
                  <a:cubicBezTo>
                    <a:pt x="376" y="886"/>
                    <a:pt x="376" y="886"/>
                    <a:pt x="376" y="886"/>
                  </a:cubicBezTo>
                  <a:cubicBezTo>
                    <a:pt x="366" y="885"/>
                    <a:pt x="366" y="885"/>
                    <a:pt x="366" y="885"/>
                  </a:cubicBezTo>
                  <a:cubicBezTo>
                    <a:pt x="366" y="794"/>
                    <a:pt x="366" y="794"/>
                    <a:pt x="366" y="794"/>
                  </a:cubicBezTo>
                  <a:cubicBezTo>
                    <a:pt x="376" y="796"/>
                    <a:pt x="376" y="796"/>
                    <a:pt x="376" y="796"/>
                  </a:cubicBezTo>
                  <a:cubicBezTo>
                    <a:pt x="376" y="757"/>
                    <a:pt x="376" y="757"/>
                    <a:pt x="376" y="757"/>
                  </a:cubicBezTo>
                  <a:cubicBezTo>
                    <a:pt x="373" y="756"/>
                    <a:pt x="369" y="755"/>
                    <a:pt x="366" y="754"/>
                  </a:cubicBezTo>
                  <a:cubicBezTo>
                    <a:pt x="366" y="663"/>
                    <a:pt x="366" y="663"/>
                    <a:pt x="366" y="663"/>
                  </a:cubicBezTo>
                  <a:cubicBezTo>
                    <a:pt x="376" y="667"/>
                    <a:pt x="376" y="667"/>
                    <a:pt x="376" y="667"/>
                  </a:cubicBezTo>
                  <a:cubicBezTo>
                    <a:pt x="376" y="627"/>
                    <a:pt x="376" y="627"/>
                    <a:pt x="376" y="627"/>
                  </a:cubicBezTo>
                  <a:cubicBezTo>
                    <a:pt x="373" y="626"/>
                    <a:pt x="369" y="625"/>
                    <a:pt x="366" y="624"/>
                  </a:cubicBezTo>
                  <a:cubicBezTo>
                    <a:pt x="366" y="533"/>
                    <a:pt x="366" y="533"/>
                    <a:pt x="366" y="533"/>
                  </a:cubicBezTo>
                  <a:cubicBezTo>
                    <a:pt x="369" y="534"/>
                    <a:pt x="373" y="536"/>
                    <a:pt x="376" y="537"/>
                  </a:cubicBezTo>
                  <a:cubicBezTo>
                    <a:pt x="376" y="498"/>
                    <a:pt x="376" y="498"/>
                    <a:pt x="376" y="498"/>
                  </a:cubicBezTo>
                  <a:cubicBezTo>
                    <a:pt x="373" y="496"/>
                    <a:pt x="369" y="495"/>
                    <a:pt x="366" y="493"/>
                  </a:cubicBezTo>
                  <a:cubicBezTo>
                    <a:pt x="366" y="403"/>
                    <a:pt x="366" y="403"/>
                    <a:pt x="366" y="403"/>
                  </a:cubicBezTo>
                  <a:cubicBezTo>
                    <a:pt x="376" y="408"/>
                    <a:pt x="376" y="408"/>
                    <a:pt x="376" y="408"/>
                  </a:cubicBezTo>
                  <a:cubicBezTo>
                    <a:pt x="376" y="368"/>
                    <a:pt x="376" y="368"/>
                    <a:pt x="376" y="368"/>
                  </a:cubicBezTo>
                  <a:cubicBezTo>
                    <a:pt x="373" y="367"/>
                    <a:pt x="369" y="365"/>
                    <a:pt x="366" y="363"/>
                  </a:cubicBezTo>
                  <a:cubicBezTo>
                    <a:pt x="366" y="272"/>
                    <a:pt x="366" y="272"/>
                    <a:pt x="366" y="272"/>
                  </a:cubicBezTo>
                  <a:cubicBezTo>
                    <a:pt x="369" y="274"/>
                    <a:pt x="373" y="276"/>
                    <a:pt x="376" y="278"/>
                  </a:cubicBezTo>
                  <a:lnTo>
                    <a:pt x="376" y="231"/>
                  </a:lnTo>
                  <a:close/>
                  <a:moveTo>
                    <a:pt x="152" y="94"/>
                  </a:moveTo>
                  <a:cubicBezTo>
                    <a:pt x="90" y="55"/>
                    <a:pt x="90" y="55"/>
                    <a:pt x="90" y="55"/>
                  </a:cubicBezTo>
                  <a:cubicBezTo>
                    <a:pt x="90" y="425"/>
                    <a:pt x="90" y="425"/>
                    <a:pt x="90" y="425"/>
                  </a:cubicBezTo>
                  <a:cubicBezTo>
                    <a:pt x="95" y="427"/>
                    <a:pt x="100" y="429"/>
                    <a:pt x="104" y="431"/>
                  </a:cubicBezTo>
                  <a:cubicBezTo>
                    <a:pt x="104" y="539"/>
                    <a:pt x="104" y="539"/>
                    <a:pt x="104" y="539"/>
                  </a:cubicBezTo>
                  <a:cubicBezTo>
                    <a:pt x="100" y="537"/>
                    <a:pt x="95" y="536"/>
                    <a:pt x="90" y="534"/>
                  </a:cubicBezTo>
                  <a:cubicBezTo>
                    <a:pt x="90" y="738"/>
                    <a:pt x="90" y="738"/>
                    <a:pt x="90" y="738"/>
                  </a:cubicBezTo>
                  <a:cubicBezTo>
                    <a:pt x="95" y="739"/>
                    <a:pt x="100" y="740"/>
                    <a:pt x="104" y="741"/>
                  </a:cubicBezTo>
                  <a:cubicBezTo>
                    <a:pt x="104" y="849"/>
                    <a:pt x="104" y="849"/>
                    <a:pt x="104" y="849"/>
                  </a:cubicBezTo>
                  <a:cubicBezTo>
                    <a:pt x="90" y="847"/>
                    <a:pt x="90" y="847"/>
                    <a:pt x="90" y="847"/>
                  </a:cubicBezTo>
                  <a:cubicBezTo>
                    <a:pt x="90" y="1072"/>
                    <a:pt x="90" y="1072"/>
                    <a:pt x="90" y="1072"/>
                  </a:cubicBezTo>
                  <a:cubicBezTo>
                    <a:pt x="152" y="1072"/>
                    <a:pt x="152" y="1072"/>
                    <a:pt x="152" y="1072"/>
                  </a:cubicBezTo>
                  <a:cubicBezTo>
                    <a:pt x="152" y="1006"/>
                    <a:pt x="152" y="1006"/>
                    <a:pt x="152" y="1006"/>
                  </a:cubicBezTo>
                  <a:cubicBezTo>
                    <a:pt x="148" y="1006"/>
                    <a:pt x="143" y="1006"/>
                    <a:pt x="138" y="1006"/>
                  </a:cubicBezTo>
                  <a:cubicBezTo>
                    <a:pt x="138" y="900"/>
                    <a:pt x="138" y="900"/>
                    <a:pt x="138" y="900"/>
                  </a:cubicBezTo>
                  <a:cubicBezTo>
                    <a:pt x="143" y="900"/>
                    <a:pt x="148" y="901"/>
                    <a:pt x="152" y="901"/>
                  </a:cubicBezTo>
                  <a:cubicBezTo>
                    <a:pt x="152" y="856"/>
                    <a:pt x="152" y="856"/>
                    <a:pt x="152" y="856"/>
                  </a:cubicBezTo>
                  <a:cubicBezTo>
                    <a:pt x="138" y="854"/>
                    <a:pt x="138" y="854"/>
                    <a:pt x="138" y="854"/>
                  </a:cubicBezTo>
                  <a:cubicBezTo>
                    <a:pt x="138" y="748"/>
                    <a:pt x="138" y="748"/>
                    <a:pt x="138" y="748"/>
                  </a:cubicBezTo>
                  <a:cubicBezTo>
                    <a:pt x="143" y="749"/>
                    <a:pt x="148" y="750"/>
                    <a:pt x="152" y="751"/>
                  </a:cubicBezTo>
                  <a:cubicBezTo>
                    <a:pt x="152" y="705"/>
                    <a:pt x="152" y="705"/>
                    <a:pt x="152" y="705"/>
                  </a:cubicBezTo>
                  <a:cubicBezTo>
                    <a:pt x="148" y="704"/>
                    <a:pt x="143" y="703"/>
                    <a:pt x="138" y="702"/>
                  </a:cubicBezTo>
                  <a:cubicBezTo>
                    <a:pt x="138" y="596"/>
                    <a:pt x="138" y="596"/>
                    <a:pt x="138" y="596"/>
                  </a:cubicBezTo>
                  <a:cubicBezTo>
                    <a:pt x="143" y="598"/>
                    <a:pt x="148" y="599"/>
                    <a:pt x="152" y="600"/>
                  </a:cubicBezTo>
                  <a:cubicBezTo>
                    <a:pt x="152" y="555"/>
                    <a:pt x="152" y="555"/>
                    <a:pt x="152" y="555"/>
                  </a:cubicBezTo>
                  <a:cubicBezTo>
                    <a:pt x="138" y="550"/>
                    <a:pt x="138" y="550"/>
                    <a:pt x="138" y="550"/>
                  </a:cubicBezTo>
                  <a:cubicBezTo>
                    <a:pt x="138" y="444"/>
                    <a:pt x="138" y="444"/>
                    <a:pt x="138" y="444"/>
                  </a:cubicBezTo>
                  <a:cubicBezTo>
                    <a:pt x="143" y="446"/>
                    <a:pt x="148" y="448"/>
                    <a:pt x="152" y="450"/>
                  </a:cubicBezTo>
                  <a:cubicBezTo>
                    <a:pt x="152" y="404"/>
                    <a:pt x="152" y="404"/>
                    <a:pt x="152" y="404"/>
                  </a:cubicBezTo>
                  <a:cubicBezTo>
                    <a:pt x="138" y="398"/>
                    <a:pt x="138" y="398"/>
                    <a:pt x="138" y="398"/>
                  </a:cubicBezTo>
                  <a:cubicBezTo>
                    <a:pt x="138" y="292"/>
                    <a:pt x="138" y="292"/>
                    <a:pt x="138" y="292"/>
                  </a:cubicBezTo>
                  <a:cubicBezTo>
                    <a:pt x="152" y="299"/>
                    <a:pt x="152" y="299"/>
                    <a:pt x="152" y="299"/>
                  </a:cubicBezTo>
                  <a:cubicBezTo>
                    <a:pt x="152" y="253"/>
                    <a:pt x="152" y="253"/>
                    <a:pt x="152" y="253"/>
                  </a:cubicBezTo>
                  <a:cubicBezTo>
                    <a:pt x="148" y="251"/>
                    <a:pt x="143" y="249"/>
                    <a:pt x="138" y="246"/>
                  </a:cubicBezTo>
                  <a:cubicBezTo>
                    <a:pt x="138" y="140"/>
                    <a:pt x="138" y="140"/>
                    <a:pt x="138" y="140"/>
                  </a:cubicBezTo>
                  <a:cubicBezTo>
                    <a:pt x="152" y="149"/>
                    <a:pt x="152" y="149"/>
                    <a:pt x="152" y="149"/>
                  </a:cubicBezTo>
                  <a:lnTo>
                    <a:pt x="152" y="94"/>
                  </a:lnTo>
                  <a:close/>
                  <a:moveTo>
                    <a:pt x="90" y="55"/>
                  </a:moveTo>
                  <a:cubicBezTo>
                    <a:pt x="28" y="17"/>
                    <a:pt x="28" y="17"/>
                    <a:pt x="28" y="17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33" y="79"/>
                    <a:pt x="37" y="82"/>
                    <a:pt x="42" y="85"/>
                  </a:cubicBezTo>
                  <a:cubicBezTo>
                    <a:pt x="42" y="197"/>
                    <a:pt x="42" y="197"/>
                    <a:pt x="42" y="197"/>
                  </a:cubicBezTo>
                  <a:cubicBezTo>
                    <a:pt x="28" y="190"/>
                    <a:pt x="28" y="190"/>
                    <a:pt x="28" y="190"/>
                  </a:cubicBezTo>
                  <a:cubicBezTo>
                    <a:pt x="28" y="239"/>
                    <a:pt x="28" y="239"/>
                    <a:pt x="28" y="239"/>
                  </a:cubicBezTo>
                  <a:cubicBezTo>
                    <a:pt x="42" y="246"/>
                    <a:pt x="42" y="246"/>
                    <a:pt x="42" y="246"/>
                  </a:cubicBezTo>
                  <a:cubicBezTo>
                    <a:pt x="42" y="358"/>
                    <a:pt x="42" y="358"/>
                    <a:pt x="42" y="358"/>
                  </a:cubicBezTo>
                  <a:cubicBezTo>
                    <a:pt x="37" y="356"/>
                    <a:pt x="33" y="354"/>
                    <a:pt x="28" y="352"/>
                  </a:cubicBezTo>
                  <a:cubicBezTo>
                    <a:pt x="28" y="888"/>
                    <a:pt x="28" y="888"/>
                    <a:pt x="28" y="888"/>
                  </a:cubicBezTo>
                  <a:cubicBezTo>
                    <a:pt x="33" y="888"/>
                    <a:pt x="37" y="889"/>
                    <a:pt x="42" y="890"/>
                  </a:cubicBezTo>
                  <a:cubicBezTo>
                    <a:pt x="42" y="1002"/>
                    <a:pt x="42" y="1002"/>
                    <a:pt x="42" y="1002"/>
                  </a:cubicBezTo>
                  <a:cubicBezTo>
                    <a:pt x="37" y="1001"/>
                    <a:pt x="33" y="1001"/>
                    <a:pt x="28" y="1001"/>
                  </a:cubicBezTo>
                  <a:cubicBezTo>
                    <a:pt x="28" y="1072"/>
                    <a:pt x="28" y="1072"/>
                    <a:pt x="28" y="1072"/>
                  </a:cubicBezTo>
                  <a:cubicBezTo>
                    <a:pt x="90" y="1072"/>
                    <a:pt x="90" y="1072"/>
                    <a:pt x="90" y="1072"/>
                  </a:cubicBezTo>
                  <a:cubicBezTo>
                    <a:pt x="90" y="847"/>
                    <a:pt x="90" y="847"/>
                    <a:pt x="90" y="847"/>
                  </a:cubicBezTo>
                  <a:cubicBezTo>
                    <a:pt x="76" y="845"/>
                    <a:pt x="76" y="845"/>
                    <a:pt x="76" y="845"/>
                  </a:cubicBezTo>
                  <a:cubicBezTo>
                    <a:pt x="76" y="735"/>
                    <a:pt x="76" y="735"/>
                    <a:pt x="76" y="735"/>
                  </a:cubicBezTo>
                  <a:cubicBezTo>
                    <a:pt x="81" y="736"/>
                    <a:pt x="85" y="737"/>
                    <a:pt x="90" y="738"/>
                  </a:cubicBezTo>
                  <a:cubicBezTo>
                    <a:pt x="90" y="534"/>
                    <a:pt x="90" y="534"/>
                    <a:pt x="90" y="534"/>
                  </a:cubicBezTo>
                  <a:cubicBezTo>
                    <a:pt x="85" y="533"/>
                    <a:pt x="81" y="531"/>
                    <a:pt x="76" y="530"/>
                  </a:cubicBezTo>
                  <a:cubicBezTo>
                    <a:pt x="76" y="420"/>
                    <a:pt x="76" y="420"/>
                    <a:pt x="76" y="420"/>
                  </a:cubicBezTo>
                  <a:cubicBezTo>
                    <a:pt x="81" y="422"/>
                    <a:pt x="85" y="424"/>
                    <a:pt x="90" y="425"/>
                  </a:cubicBezTo>
                  <a:lnTo>
                    <a:pt x="90" y="55"/>
                  </a:lnTo>
                  <a:close/>
                  <a:moveTo>
                    <a:pt x="28" y="17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072"/>
                    <a:pt x="0" y="1072"/>
                    <a:pt x="0" y="1072"/>
                  </a:cubicBezTo>
                  <a:cubicBezTo>
                    <a:pt x="28" y="1072"/>
                    <a:pt x="28" y="1072"/>
                    <a:pt x="28" y="1072"/>
                  </a:cubicBezTo>
                  <a:cubicBezTo>
                    <a:pt x="28" y="1001"/>
                    <a:pt x="28" y="1001"/>
                    <a:pt x="28" y="1001"/>
                  </a:cubicBezTo>
                  <a:cubicBezTo>
                    <a:pt x="23" y="1001"/>
                    <a:pt x="19" y="1001"/>
                    <a:pt x="14" y="1001"/>
                  </a:cubicBezTo>
                  <a:cubicBezTo>
                    <a:pt x="14" y="886"/>
                    <a:pt x="14" y="886"/>
                    <a:pt x="14" y="886"/>
                  </a:cubicBezTo>
                  <a:cubicBezTo>
                    <a:pt x="19" y="887"/>
                    <a:pt x="23" y="887"/>
                    <a:pt x="28" y="888"/>
                  </a:cubicBezTo>
                  <a:cubicBezTo>
                    <a:pt x="28" y="352"/>
                    <a:pt x="28" y="352"/>
                    <a:pt x="28" y="352"/>
                  </a:cubicBezTo>
                  <a:cubicBezTo>
                    <a:pt x="23" y="350"/>
                    <a:pt x="19" y="348"/>
                    <a:pt x="14" y="346"/>
                  </a:cubicBezTo>
                  <a:cubicBezTo>
                    <a:pt x="14" y="232"/>
                    <a:pt x="14" y="232"/>
                    <a:pt x="14" y="232"/>
                  </a:cubicBezTo>
                  <a:cubicBezTo>
                    <a:pt x="28" y="239"/>
                    <a:pt x="28" y="239"/>
                    <a:pt x="28" y="239"/>
                  </a:cubicBezTo>
                  <a:cubicBezTo>
                    <a:pt x="28" y="190"/>
                    <a:pt x="28" y="190"/>
                    <a:pt x="28" y="190"/>
                  </a:cubicBezTo>
                  <a:cubicBezTo>
                    <a:pt x="14" y="182"/>
                    <a:pt x="14" y="182"/>
                    <a:pt x="14" y="182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9" y="71"/>
                    <a:pt x="23" y="74"/>
                    <a:pt x="28" y="76"/>
                  </a:cubicBezTo>
                  <a:lnTo>
                    <a:pt x="28" y="17"/>
                  </a:lnTo>
                  <a:close/>
                </a:path>
              </a:pathLst>
            </a:custGeom>
            <a:solidFill>
              <a:srgbClr val="AED8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86" name="Freeform 19"/>
            <p:cNvSpPr>
              <a:spLocks/>
            </p:cNvSpPr>
            <p:nvPr/>
          </p:nvSpPr>
          <p:spPr bwMode="auto">
            <a:xfrm>
              <a:off x="3135312" y="1514475"/>
              <a:ext cx="827087" cy="476250"/>
            </a:xfrm>
            <a:custGeom>
              <a:avLst/>
              <a:gdLst>
                <a:gd name="T0" fmla="*/ 2147483647 w 521"/>
                <a:gd name="T1" fmla="*/ 2147483647 h 300"/>
                <a:gd name="T2" fmla="*/ 2147483647 w 521"/>
                <a:gd name="T3" fmla="*/ 2147483647 h 300"/>
                <a:gd name="T4" fmla="*/ 0 w 521"/>
                <a:gd name="T5" fmla="*/ 2147483647 h 300"/>
                <a:gd name="T6" fmla="*/ 2147483647 w 521"/>
                <a:gd name="T7" fmla="*/ 0 h 300"/>
                <a:gd name="T8" fmla="*/ 2147483647 w 521"/>
                <a:gd name="T9" fmla="*/ 2147483647 h 3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21" h="300">
                  <a:moveTo>
                    <a:pt x="521" y="32"/>
                  </a:moveTo>
                  <a:lnTo>
                    <a:pt x="56" y="300"/>
                  </a:lnTo>
                  <a:lnTo>
                    <a:pt x="0" y="300"/>
                  </a:lnTo>
                  <a:lnTo>
                    <a:pt x="521" y="0"/>
                  </a:lnTo>
                  <a:lnTo>
                    <a:pt x="521" y="32"/>
                  </a:lnTo>
                  <a:close/>
                </a:path>
              </a:pathLst>
            </a:custGeom>
            <a:solidFill>
              <a:srgbClr val="DEF5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87" name="Freeform 20"/>
            <p:cNvSpPr>
              <a:spLocks/>
            </p:cNvSpPr>
            <p:nvPr/>
          </p:nvSpPr>
          <p:spPr bwMode="auto">
            <a:xfrm>
              <a:off x="2878137" y="1322387"/>
              <a:ext cx="1084262" cy="668338"/>
            </a:xfrm>
            <a:custGeom>
              <a:avLst/>
              <a:gdLst>
                <a:gd name="T0" fmla="*/ 2147483647 w 683"/>
                <a:gd name="T1" fmla="*/ 2147483647 h 421"/>
                <a:gd name="T2" fmla="*/ 2147483647 w 683"/>
                <a:gd name="T3" fmla="*/ 2147483647 h 421"/>
                <a:gd name="T4" fmla="*/ 0 w 683"/>
                <a:gd name="T5" fmla="*/ 2147483647 h 421"/>
                <a:gd name="T6" fmla="*/ 0 w 683"/>
                <a:gd name="T7" fmla="*/ 2147483647 h 421"/>
                <a:gd name="T8" fmla="*/ 2147483647 w 683"/>
                <a:gd name="T9" fmla="*/ 0 h 421"/>
                <a:gd name="T10" fmla="*/ 2147483647 w 683"/>
                <a:gd name="T11" fmla="*/ 2147483647 h 42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83" h="421">
                  <a:moveTo>
                    <a:pt x="683" y="71"/>
                  </a:moveTo>
                  <a:lnTo>
                    <a:pt x="77" y="421"/>
                  </a:lnTo>
                  <a:lnTo>
                    <a:pt x="0" y="421"/>
                  </a:lnTo>
                  <a:lnTo>
                    <a:pt x="0" y="394"/>
                  </a:lnTo>
                  <a:lnTo>
                    <a:pt x="683" y="0"/>
                  </a:lnTo>
                  <a:lnTo>
                    <a:pt x="683" y="71"/>
                  </a:lnTo>
                  <a:close/>
                </a:path>
              </a:pathLst>
            </a:custGeom>
            <a:solidFill>
              <a:srgbClr val="DEF5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88" name="Freeform 21"/>
            <p:cNvSpPr>
              <a:spLocks/>
            </p:cNvSpPr>
            <p:nvPr/>
          </p:nvSpPr>
          <p:spPr bwMode="auto">
            <a:xfrm>
              <a:off x="2878137" y="1147762"/>
              <a:ext cx="1084262" cy="677863"/>
            </a:xfrm>
            <a:custGeom>
              <a:avLst/>
              <a:gdLst>
                <a:gd name="T0" fmla="*/ 2147483647 w 683"/>
                <a:gd name="T1" fmla="*/ 2147483647 h 427"/>
                <a:gd name="T2" fmla="*/ 0 w 683"/>
                <a:gd name="T3" fmla="*/ 2147483647 h 427"/>
                <a:gd name="T4" fmla="*/ 0 w 683"/>
                <a:gd name="T5" fmla="*/ 2147483647 h 427"/>
                <a:gd name="T6" fmla="*/ 2147483647 w 683"/>
                <a:gd name="T7" fmla="*/ 0 h 427"/>
                <a:gd name="T8" fmla="*/ 2147483647 w 683"/>
                <a:gd name="T9" fmla="*/ 2147483647 h 4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83" h="427">
                  <a:moveTo>
                    <a:pt x="683" y="33"/>
                  </a:moveTo>
                  <a:lnTo>
                    <a:pt x="0" y="427"/>
                  </a:lnTo>
                  <a:lnTo>
                    <a:pt x="0" y="395"/>
                  </a:lnTo>
                  <a:lnTo>
                    <a:pt x="683" y="0"/>
                  </a:lnTo>
                  <a:lnTo>
                    <a:pt x="683" y="33"/>
                  </a:lnTo>
                  <a:close/>
                </a:path>
              </a:pathLst>
            </a:custGeom>
            <a:solidFill>
              <a:srgbClr val="DEF5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89" name="Freeform 22"/>
            <p:cNvSpPr>
              <a:spLocks/>
            </p:cNvSpPr>
            <p:nvPr/>
          </p:nvSpPr>
          <p:spPr bwMode="auto">
            <a:xfrm>
              <a:off x="2878137" y="730250"/>
              <a:ext cx="1084262" cy="676275"/>
            </a:xfrm>
            <a:custGeom>
              <a:avLst/>
              <a:gdLst>
                <a:gd name="T0" fmla="*/ 2147483647 w 683"/>
                <a:gd name="T1" fmla="*/ 2147483647 h 426"/>
                <a:gd name="T2" fmla="*/ 0 w 683"/>
                <a:gd name="T3" fmla="*/ 2147483647 h 426"/>
                <a:gd name="T4" fmla="*/ 0 w 683"/>
                <a:gd name="T5" fmla="*/ 2147483647 h 426"/>
                <a:gd name="T6" fmla="*/ 2147483647 w 683"/>
                <a:gd name="T7" fmla="*/ 0 h 426"/>
                <a:gd name="T8" fmla="*/ 2147483647 w 683"/>
                <a:gd name="T9" fmla="*/ 2147483647 h 4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83" h="426">
                  <a:moveTo>
                    <a:pt x="683" y="32"/>
                  </a:moveTo>
                  <a:lnTo>
                    <a:pt x="0" y="426"/>
                  </a:lnTo>
                  <a:lnTo>
                    <a:pt x="0" y="394"/>
                  </a:lnTo>
                  <a:lnTo>
                    <a:pt x="683" y="0"/>
                  </a:lnTo>
                  <a:lnTo>
                    <a:pt x="683" y="32"/>
                  </a:lnTo>
                  <a:close/>
                </a:path>
              </a:pathLst>
            </a:custGeom>
            <a:solidFill>
              <a:srgbClr val="DEF5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90" name="Freeform 23"/>
            <p:cNvSpPr>
              <a:spLocks/>
            </p:cNvSpPr>
            <p:nvPr/>
          </p:nvSpPr>
          <p:spPr bwMode="auto">
            <a:xfrm>
              <a:off x="2878137" y="600075"/>
              <a:ext cx="1084262" cy="677863"/>
            </a:xfrm>
            <a:custGeom>
              <a:avLst/>
              <a:gdLst>
                <a:gd name="T0" fmla="*/ 2147483647 w 683"/>
                <a:gd name="T1" fmla="*/ 2147483647 h 427"/>
                <a:gd name="T2" fmla="*/ 0 w 683"/>
                <a:gd name="T3" fmla="*/ 2147483647 h 427"/>
                <a:gd name="T4" fmla="*/ 0 w 683"/>
                <a:gd name="T5" fmla="*/ 2147483647 h 427"/>
                <a:gd name="T6" fmla="*/ 2147483647 w 683"/>
                <a:gd name="T7" fmla="*/ 0 h 427"/>
                <a:gd name="T8" fmla="*/ 2147483647 w 683"/>
                <a:gd name="T9" fmla="*/ 2147483647 h 4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83" h="427">
                  <a:moveTo>
                    <a:pt x="683" y="32"/>
                  </a:moveTo>
                  <a:lnTo>
                    <a:pt x="0" y="427"/>
                  </a:lnTo>
                  <a:lnTo>
                    <a:pt x="0" y="395"/>
                  </a:lnTo>
                  <a:lnTo>
                    <a:pt x="683" y="0"/>
                  </a:lnTo>
                  <a:lnTo>
                    <a:pt x="683" y="32"/>
                  </a:lnTo>
                  <a:close/>
                </a:path>
              </a:pathLst>
            </a:custGeom>
            <a:solidFill>
              <a:srgbClr val="DEF5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91" name="Freeform 24"/>
            <p:cNvSpPr>
              <a:spLocks/>
            </p:cNvSpPr>
            <p:nvPr/>
          </p:nvSpPr>
          <p:spPr bwMode="auto">
            <a:xfrm>
              <a:off x="2878137" y="0"/>
              <a:ext cx="835025" cy="482600"/>
            </a:xfrm>
            <a:custGeom>
              <a:avLst/>
              <a:gdLst>
                <a:gd name="T0" fmla="*/ 2147483647 w 526"/>
                <a:gd name="T1" fmla="*/ 0 h 304"/>
                <a:gd name="T2" fmla="*/ 0 w 526"/>
                <a:gd name="T3" fmla="*/ 2147483647 h 304"/>
                <a:gd name="T4" fmla="*/ 0 w 526"/>
                <a:gd name="T5" fmla="*/ 2147483647 h 304"/>
                <a:gd name="T6" fmla="*/ 2147483647 w 526"/>
                <a:gd name="T7" fmla="*/ 0 h 304"/>
                <a:gd name="T8" fmla="*/ 2147483647 w 526"/>
                <a:gd name="T9" fmla="*/ 0 h 30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26" h="304">
                  <a:moveTo>
                    <a:pt x="526" y="0"/>
                  </a:moveTo>
                  <a:lnTo>
                    <a:pt x="0" y="304"/>
                  </a:lnTo>
                  <a:lnTo>
                    <a:pt x="0" y="273"/>
                  </a:lnTo>
                  <a:lnTo>
                    <a:pt x="470" y="0"/>
                  </a:lnTo>
                  <a:lnTo>
                    <a:pt x="526" y="0"/>
                  </a:lnTo>
                  <a:close/>
                </a:path>
              </a:pathLst>
            </a:custGeom>
            <a:solidFill>
              <a:srgbClr val="DEF5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92" name="Freeform 25"/>
            <p:cNvSpPr>
              <a:spLocks/>
            </p:cNvSpPr>
            <p:nvPr/>
          </p:nvSpPr>
          <p:spPr bwMode="auto">
            <a:xfrm>
              <a:off x="2878137" y="0"/>
              <a:ext cx="1084262" cy="706438"/>
            </a:xfrm>
            <a:custGeom>
              <a:avLst/>
              <a:gdLst>
                <a:gd name="T0" fmla="*/ 2147483647 w 683"/>
                <a:gd name="T1" fmla="*/ 2147483647 h 445"/>
                <a:gd name="T2" fmla="*/ 0 w 683"/>
                <a:gd name="T3" fmla="*/ 2147483647 h 445"/>
                <a:gd name="T4" fmla="*/ 0 w 683"/>
                <a:gd name="T5" fmla="*/ 2147483647 h 445"/>
                <a:gd name="T6" fmla="*/ 2147483647 w 683"/>
                <a:gd name="T7" fmla="*/ 0 h 445"/>
                <a:gd name="T8" fmla="*/ 2147483647 w 683"/>
                <a:gd name="T9" fmla="*/ 0 h 445"/>
                <a:gd name="T10" fmla="*/ 2147483647 w 683"/>
                <a:gd name="T11" fmla="*/ 2147483647 h 44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83" h="445">
                  <a:moveTo>
                    <a:pt x="683" y="50"/>
                  </a:moveTo>
                  <a:lnTo>
                    <a:pt x="0" y="445"/>
                  </a:lnTo>
                  <a:lnTo>
                    <a:pt x="0" y="374"/>
                  </a:lnTo>
                  <a:lnTo>
                    <a:pt x="646" y="0"/>
                  </a:lnTo>
                  <a:lnTo>
                    <a:pt x="683" y="0"/>
                  </a:lnTo>
                  <a:lnTo>
                    <a:pt x="683" y="50"/>
                  </a:lnTo>
                  <a:close/>
                </a:path>
              </a:pathLst>
            </a:custGeom>
            <a:solidFill>
              <a:srgbClr val="DEF5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93" name="Freeform 26"/>
            <p:cNvSpPr>
              <a:spLocks noEditPoints="1"/>
            </p:cNvSpPr>
            <p:nvPr/>
          </p:nvSpPr>
          <p:spPr bwMode="auto">
            <a:xfrm>
              <a:off x="3238500" y="1531937"/>
              <a:ext cx="690562" cy="398463"/>
            </a:xfrm>
            <a:custGeom>
              <a:avLst/>
              <a:gdLst>
                <a:gd name="T0" fmla="*/ 2147483647 w 558"/>
                <a:gd name="T1" fmla="*/ 2147483647 h 322"/>
                <a:gd name="T2" fmla="*/ 2147483647 w 558"/>
                <a:gd name="T3" fmla="*/ 2147483647 h 322"/>
                <a:gd name="T4" fmla="*/ 2147483647 w 558"/>
                <a:gd name="T5" fmla="*/ 2147483647 h 322"/>
                <a:gd name="T6" fmla="*/ 2147483647 w 558"/>
                <a:gd name="T7" fmla="*/ 0 h 322"/>
                <a:gd name="T8" fmla="*/ 2147483647 w 558"/>
                <a:gd name="T9" fmla="*/ 2147483647 h 322"/>
                <a:gd name="T10" fmla="*/ 2147483647 w 558"/>
                <a:gd name="T11" fmla="*/ 2147483647 h 322"/>
                <a:gd name="T12" fmla="*/ 2147483647 w 558"/>
                <a:gd name="T13" fmla="*/ 2147483647 h 322"/>
                <a:gd name="T14" fmla="*/ 2147483647 w 558"/>
                <a:gd name="T15" fmla="*/ 2147483647 h 322"/>
                <a:gd name="T16" fmla="*/ 2147483647 w 558"/>
                <a:gd name="T17" fmla="*/ 2147483647 h 322"/>
                <a:gd name="T18" fmla="*/ 2147483647 w 558"/>
                <a:gd name="T19" fmla="*/ 2147483647 h 322"/>
                <a:gd name="T20" fmla="*/ 2147483647 w 558"/>
                <a:gd name="T21" fmla="*/ 2147483647 h 322"/>
                <a:gd name="T22" fmla="*/ 2147483647 w 558"/>
                <a:gd name="T23" fmla="*/ 2147483647 h 322"/>
                <a:gd name="T24" fmla="*/ 2147483647 w 558"/>
                <a:gd name="T25" fmla="*/ 2147483647 h 322"/>
                <a:gd name="T26" fmla="*/ 2147483647 w 558"/>
                <a:gd name="T27" fmla="*/ 2147483647 h 322"/>
                <a:gd name="T28" fmla="*/ 2147483647 w 558"/>
                <a:gd name="T29" fmla="*/ 2147483647 h 322"/>
                <a:gd name="T30" fmla="*/ 2147483647 w 558"/>
                <a:gd name="T31" fmla="*/ 2147483647 h 322"/>
                <a:gd name="T32" fmla="*/ 0 w 558"/>
                <a:gd name="T33" fmla="*/ 2147483647 h 322"/>
                <a:gd name="T34" fmla="*/ 2147483647 w 558"/>
                <a:gd name="T35" fmla="*/ 2147483647 h 322"/>
                <a:gd name="T36" fmla="*/ 2147483647 w 558"/>
                <a:gd name="T37" fmla="*/ 2147483647 h 322"/>
                <a:gd name="T38" fmla="*/ 2147483647 w 558"/>
                <a:gd name="T39" fmla="*/ 2147483647 h 322"/>
                <a:gd name="T40" fmla="*/ 2147483647 w 558"/>
                <a:gd name="T41" fmla="*/ 2147483647 h 322"/>
                <a:gd name="T42" fmla="*/ 2147483647 w 558"/>
                <a:gd name="T43" fmla="*/ 2147483647 h 322"/>
                <a:gd name="T44" fmla="*/ 2147483647 w 558"/>
                <a:gd name="T45" fmla="*/ 2147483647 h 32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558" h="322">
                  <a:moveTo>
                    <a:pt x="558" y="42"/>
                  </a:moveTo>
                  <a:cubicBezTo>
                    <a:pt x="383" y="142"/>
                    <a:pt x="383" y="142"/>
                    <a:pt x="383" y="142"/>
                  </a:cubicBezTo>
                  <a:cubicBezTo>
                    <a:pt x="383" y="101"/>
                    <a:pt x="383" y="101"/>
                    <a:pt x="383" y="101"/>
                  </a:cubicBezTo>
                  <a:cubicBezTo>
                    <a:pt x="558" y="0"/>
                    <a:pt x="558" y="0"/>
                    <a:pt x="558" y="0"/>
                  </a:cubicBezTo>
                  <a:lnTo>
                    <a:pt x="558" y="42"/>
                  </a:lnTo>
                  <a:close/>
                  <a:moveTo>
                    <a:pt x="352" y="160"/>
                  </a:moveTo>
                  <a:cubicBezTo>
                    <a:pt x="235" y="228"/>
                    <a:pt x="235" y="228"/>
                    <a:pt x="235" y="228"/>
                  </a:cubicBezTo>
                  <a:cubicBezTo>
                    <a:pt x="235" y="191"/>
                    <a:pt x="235" y="191"/>
                    <a:pt x="235" y="191"/>
                  </a:cubicBezTo>
                  <a:cubicBezTo>
                    <a:pt x="232" y="191"/>
                    <a:pt x="230" y="191"/>
                    <a:pt x="228" y="191"/>
                  </a:cubicBezTo>
                  <a:cubicBezTo>
                    <a:pt x="277" y="162"/>
                    <a:pt x="277" y="162"/>
                    <a:pt x="277" y="162"/>
                  </a:cubicBezTo>
                  <a:cubicBezTo>
                    <a:pt x="281" y="163"/>
                    <a:pt x="281" y="163"/>
                    <a:pt x="281" y="163"/>
                  </a:cubicBezTo>
                  <a:cubicBezTo>
                    <a:pt x="281" y="160"/>
                    <a:pt x="281" y="160"/>
                    <a:pt x="281" y="160"/>
                  </a:cubicBezTo>
                  <a:cubicBezTo>
                    <a:pt x="352" y="119"/>
                    <a:pt x="352" y="119"/>
                    <a:pt x="352" y="119"/>
                  </a:cubicBezTo>
                  <a:lnTo>
                    <a:pt x="352" y="160"/>
                  </a:lnTo>
                  <a:close/>
                  <a:moveTo>
                    <a:pt x="214" y="240"/>
                  </a:moveTo>
                  <a:cubicBezTo>
                    <a:pt x="72" y="322"/>
                    <a:pt x="72" y="322"/>
                    <a:pt x="72" y="322"/>
                  </a:cubicBezTo>
                  <a:cubicBezTo>
                    <a:pt x="0" y="322"/>
                    <a:pt x="0" y="322"/>
                    <a:pt x="0" y="322"/>
                  </a:cubicBezTo>
                  <a:cubicBezTo>
                    <a:pt x="121" y="252"/>
                    <a:pt x="121" y="252"/>
                    <a:pt x="121" y="252"/>
                  </a:cubicBezTo>
                  <a:cubicBezTo>
                    <a:pt x="121" y="267"/>
                    <a:pt x="121" y="267"/>
                    <a:pt x="121" y="267"/>
                  </a:cubicBezTo>
                  <a:cubicBezTo>
                    <a:pt x="128" y="267"/>
                    <a:pt x="135" y="268"/>
                    <a:pt x="142" y="268"/>
                  </a:cubicBezTo>
                  <a:cubicBezTo>
                    <a:pt x="142" y="240"/>
                    <a:pt x="142" y="240"/>
                    <a:pt x="142" y="240"/>
                  </a:cubicBezTo>
                  <a:cubicBezTo>
                    <a:pt x="214" y="199"/>
                    <a:pt x="214" y="199"/>
                    <a:pt x="214" y="199"/>
                  </a:cubicBezTo>
                  <a:lnTo>
                    <a:pt x="214" y="240"/>
                  </a:lnTo>
                  <a:close/>
                </a:path>
              </a:pathLst>
            </a:custGeom>
            <a:solidFill>
              <a:srgbClr val="DBFA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94" name="Freeform 27"/>
            <p:cNvSpPr>
              <a:spLocks noEditPoints="1"/>
            </p:cNvSpPr>
            <p:nvPr/>
          </p:nvSpPr>
          <p:spPr bwMode="auto">
            <a:xfrm>
              <a:off x="2906712" y="1322387"/>
              <a:ext cx="1055687" cy="608013"/>
            </a:xfrm>
            <a:custGeom>
              <a:avLst/>
              <a:gdLst>
                <a:gd name="T0" fmla="*/ 2147483647 w 853"/>
                <a:gd name="T1" fmla="*/ 2147483647 h 492"/>
                <a:gd name="T2" fmla="*/ 2147483647 w 853"/>
                <a:gd name="T3" fmla="*/ 2147483647 h 492"/>
                <a:gd name="T4" fmla="*/ 2147483647 w 853"/>
                <a:gd name="T5" fmla="*/ 2147483647 h 492"/>
                <a:gd name="T6" fmla="*/ 2147483647 w 853"/>
                <a:gd name="T7" fmla="*/ 2147483647 h 492"/>
                <a:gd name="T8" fmla="*/ 2147483647 w 853"/>
                <a:gd name="T9" fmla="*/ 2147483647 h 492"/>
                <a:gd name="T10" fmla="*/ 2147483647 w 853"/>
                <a:gd name="T11" fmla="*/ 2147483647 h 492"/>
                <a:gd name="T12" fmla="*/ 2147483647 w 853"/>
                <a:gd name="T13" fmla="*/ 2147483647 h 492"/>
                <a:gd name="T14" fmla="*/ 2147483647 w 853"/>
                <a:gd name="T15" fmla="*/ 2147483647 h 492"/>
                <a:gd name="T16" fmla="*/ 2147483647 w 853"/>
                <a:gd name="T17" fmla="*/ 2147483647 h 492"/>
                <a:gd name="T18" fmla="*/ 2147483647 w 853"/>
                <a:gd name="T19" fmla="*/ 2147483647 h 492"/>
                <a:gd name="T20" fmla="*/ 2147483647 w 853"/>
                <a:gd name="T21" fmla="*/ 2147483647 h 492"/>
                <a:gd name="T22" fmla="*/ 2147483647 w 853"/>
                <a:gd name="T23" fmla="*/ 2147483647 h 492"/>
                <a:gd name="T24" fmla="*/ 2147483647 w 853"/>
                <a:gd name="T25" fmla="*/ 2147483647 h 492"/>
                <a:gd name="T26" fmla="*/ 2147483647 w 853"/>
                <a:gd name="T27" fmla="*/ 2147483647 h 492"/>
                <a:gd name="T28" fmla="*/ 2147483647 w 853"/>
                <a:gd name="T29" fmla="*/ 2147483647 h 492"/>
                <a:gd name="T30" fmla="*/ 2147483647 w 853"/>
                <a:gd name="T31" fmla="*/ 2147483647 h 492"/>
                <a:gd name="T32" fmla="*/ 2147483647 w 853"/>
                <a:gd name="T33" fmla="*/ 2147483647 h 492"/>
                <a:gd name="T34" fmla="*/ 2147483647 w 853"/>
                <a:gd name="T35" fmla="*/ 2147483647 h 492"/>
                <a:gd name="T36" fmla="*/ 2147483647 w 853"/>
                <a:gd name="T37" fmla="*/ 2147483647 h 492"/>
                <a:gd name="T38" fmla="*/ 2147483647 w 853"/>
                <a:gd name="T39" fmla="*/ 2147483647 h 492"/>
                <a:gd name="T40" fmla="*/ 2147483647 w 853"/>
                <a:gd name="T41" fmla="*/ 2147483647 h 492"/>
                <a:gd name="T42" fmla="*/ 0 w 853"/>
                <a:gd name="T43" fmla="*/ 2147483647 h 492"/>
                <a:gd name="T44" fmla="*/ 2147483647 w 853"/>
                <a:gd name="T45" fmla="*/ 2147483647 h 492"/>
                <a:gd name="T46" fmla="*/ 2147483647 w 853"/>
                <a:gd name="T47" fmla="*/ 2147483647 h 492"/>
                <a:gd name="T48" fmla="*/ 2147483647 w 853"/>
                <a:gd name="T49" fmla="*/ 2147483647 h 492"/>
                <a:gd name="T50" fmla="*/ 2147483647 w 853"/>
                <a:gd name="T51" fmla="*/ 2147483647 h 492"/>
                <a:gd name="T52" fmla="*/ 2147483647 w 853"/>
                <a:gd name="T53" fmla="*/ 2147483647 h 492"/>
                <a:gd name="T54" fmla="*/ 2147483647 w 853"/>
                <a:gd name="T55" fmla="*/ 2147483647 h 492"/>
                <a:gd name="T56" fmla="*/ 2147483647 w 853"/>
                <a:gd name="T57" fmla="*/ 2147483647 h 492"/>
                <a:gd name="T58" fmla="*/ 2147483647 w 853"/>
                <a:gd name="T59" fmla="*/ 2147483647 h 492"/>
                <a:gd name="T60" fmla="*/ 2147483647 w 853"/>
                <a:gd name="T61" fmla="*/ 2147483647 h 492"/>
                <a:gd name="T62" fmla="*/ 2147483647 w 853"/>
                <a:gd name="T63" fmla="*/ 2147483647 h 492"/>
                <a:gd name="T64" fmla="*/ 2147483647 w 853"/>
                <a:gd name="T65" fmla="*/ 2147483647 h 492"/>
                <a:gd name="T66" fmla="*/ 2147483647 w 853"/>
                <a:gd name="T67" fmla="*/ 2147483647 h 492"/>
                <a:gd name="T68" fmla="*/ 2147483647 w 853"/>
                <a:gd name="T69" fmla="*/ 2147483647 h 492"/>
                <a:gd name="T70" fmla="*/ 2147483647 w 853"/>
                <a:gd name="T71" fmla="*/ 2147483647 h 492"/>
                <a:gd name="T72" fmla="*/ 2147483647 w 853"/>
                <a:gd name="T73" fmla="*/ 2147483647 h 492"/>
                <a:gd name="T74" fmla="*/ 2147483647 w 853"/>
                <a:gd name="T75" fmla="*/ 2147483647 h 492"/>
                <a:gd name="T76" fmla="*/ 2147483647 w 853"/>
                <a:gd name="T77" fmla="*/ 2147483647 h 492"/>
                <a:gd name="T78" fmla="*/ 2147483647 w 853"/>
                <a:gd name="T79" fmla="*/ 2147483647 h 492"/>
                <a:gd name="T80" fmla="*/ 2147483647 w 853"/>
                <a:gd name="T81" fmla="*/ 0 h 492"/>
                <a:gd name="T82" fmla="*/ 2147483647 w 853"/>
                <a:gd name="T83" fmla="*/ 2147483647 h 492"/>
                <a:gd name="T84" fmla="*/ 2147483647 w 853"/>
                <a:gd name="T85" fmla="*/ 2147483647 h 49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853" h="492">
                  <a:moveTo>
                    <a:pt x="803" y="120"/>
                  </a:moveTo>
                  <a:cubicBezTo>
                    <a:pt x="720" y="168"/>
                    <a:pt x="720" y="168"/>
                    <a:pt x="720" y="168"/>
                  </a:cubicBezTo>
                  <a:cubicBezTo>
                    <a:pt x="720" y="153"/>
                    <a:pt x="720" y="153"/>
                    <a:pt x="720" y="153"/>
                  </a:cubicBezTo>
                  <a:cubicBezTo>
                    <a:pt x="620" y="153"/>
                    <a:pt x="620" y="153"/>
                    <a:pt x="620" y="153"/>
                  </a:cubicBezTo>
                  <a:cubicBezTo>
                    <a:pt x="620" y="226"/>
                    <a:pt x="620" y="226"/>
                    <a:pt x="620" y="226"/>
                  </a:cubicBezTo>
                  <a:cubicBezTo>
                    <a:pt x="549" y="267"/>
                    <a:pt x="549" y="267"/>
                    <a:pt x="549" y="267"/>
                  </a:cubicBezTo>
                  <a:cubicBezTo>
                    <a:pt x="549" y="255"/>
                    <a:pt x="549" y="255"/>
                    <a:pt x="549" y="255"/>
                  </a:cubicBezTo>
                  <a:cubicBezTo>
                    <a:pt x="542" y="254"/>
                    <a:pt x="535" y="253"/>
                    <a:pt x="528" y="251"/>
                  </a:cubicBezTo>
                  <a:cubicBezTo>
                    <a:pt x="528" y="279"/>
                    <a:pt x="528" y="279"/>
                    <a:pt x="528" y="279"/>
                  </a:cubicBezTo>
                  <a:cubicBezTo>
                    <a:pt x="503" y="294"/>
                    <a:pt x="503" y="294"/>
                    <a:pt x="503" y="294"/>
                  </a:cubicBezTo>
                  <a:cubicBezTo>
                    <a:pt x="503" y="246"/>
                    <a:pt x="503" y="246"/>
                    <a:pt x="503" y="246"/>
                  </a:cubicBezTo>
                  <a:cubicBezTo>
                    <a:pt x="496" y="245"/>
                    <a:pt x="489" y="243"/>
                    <a:pt x="482" y="242"/>
                  </a:cubicBezTo>
                  <a:cubicBezTo>
                    <a:pt x="482" y="306"/>
                    <a:pt x="482" y="306"/>
                    <a:pt x="482" y="306"/>
                  </a:cubicBezTo>
                  <a:cubicBezTo>
                    <a:pt x="404" y="351"/>
                    <a:pt x="404" y="351"/>
                    <a:pt x="404" y="351"/>
                  </a:cubicBezTo>
                  <a:cubicBezTo>
                    <a:pt x="399" y="350"/>
                    <a:pt x="394" y="350"/>
                    <a:pt x="389" y="349"/>
                  </a:cubicBezTo>
                  <a:cubicBezTo>
                    <a:pt x="389" y="359"/>
                    <a:pt x="389" y="359"/>
                    <a:pt x="389" y="359"/>
                  </a:cubicBezTo>
                  <a:cubicBezTo>
                    <a:pt x="364" y="374"/>
                    <a:pt x="364" y="374"/>
                    <a:pt x="364" y="374"/>
                  </a:cubicBezTo>
                  <a:cubicBezTo>
                    <a:pt x="364" y="346"/>
                    <a:pt x="364" y="346"/>
                    <a:pt x="364" y="346"/>
                  </a:cubicBezTo>
                  <a:cubicBezTo>
                    <a:pt x="357" y="346"/>
                    <a:pt x="350" y="345"/>
                    <a:pt x="343" y="344"/>
                  </a:cubicBezTo>
                  <a:cubicBezTo>
                    <a:pt x="343" y="386"/>
                    <a:pt x="343" y="386"/>
                    <a:pt x="343" y="386"/>
                  </a:cubicBezTo>
                  <a:cubicBezTo>
                    <a:pt x="159" y="492"/>
                    <a:pt x="159" y="492"/>
                    <a:pt x="159" y="492"/>
                  </a:cubicBezTo>
                  <a:cubicBezTo>
                    <a:pt x="0" y="492"/>
                    <a:pt x="0" y="492"/>
                    <a:pt x="0" y="492"/>
                  </a:cubicBezTo>
                  <a:cubicBezTo>
                    <a:pt x="116" y="426"/>
                    <a:pt x="116" y="426"/>
                    <a:pt x="116" y="426"/>
                  </a:cubicBezTo>
                  <a:cubicBezTo>
                    <a:pt x="125" y="426"/>
                    <a:pt x="134" y="426"/>
                    <a:pt x="143" y="427"/>
                  </a:cubicBezTo>
                  <a:cubicBezTo>
                    <a:pt x="143" y="410"/>
                    <a:pt x="143" y="410"/>
                    <a:pt x="143" y="410"/>
                  </a:cubicBezTo>
                  <a:cubicBezTo>
                    <a:pt x="343" y="295"/>
                    <a:pt x="343" y="295"/>
                    <a:pt x="343" y="295"/>
                  </a:cubicBezTo>
                  <a:cubicBezTo>
                    <a:pt x="343" y="305"/>
                    <a:pt x="343" y="305"/>
                    <a:pt x="343" y="305"/>
                  </a:cubicBezTo>
                  <a:cubicBezTo>
                    <a:pt x="350" y="306"/>
                    <a:pt x="357" y="307"/>
                    <a:pt x="364" y="308"/>
                  </a:cubicBezTo>
                  <a:cubicBezTo>
                    <a:pt x="364" y="282"/>
                    <a:pt x="364" y="282"/>
                    <a:pt x="364" y="282"/>
                  </a:cubicBezTo>
                  <a:cubicBezTo>
                    <a:pt x="389" y="268"/>
                    <a:pt x="389" y="268"/>
                    <a:pt x="389" y="268"/>
                  </a:cubicBezTo>
                  <a:cubicBezTo>
                    <a:pt x="389" y="311"/>
                    <a:pt x="389" y="311"/>
                    <a:pt x="389" y="311"/>
                  </a:cubicBezTo>
                  <a:cubicBezTo>
                    <a:pt x="396" y="312"/>
                    <a:pt x="403" y="313"/>
                    <a:pt x="410" y="314"/>
                  </a:cubicBezTo>
                  <a:cubicBezTo>
                    <a:pt x="410" y="256"/>
                    <a:pt x="410" y="256"/>
                    <a:pt x="410" y="256"/>
                  </a:cubicBezTo>
                  <a:cubicBezTo>
                    <a:pt x="492" y="209"/>
                    <a:pt x="492" y="209"/>
                    <a:pt x="492" y="209"/>
                  </a:cubicBezTo>
                  <a:cubicBezTo>
                    <a:pt x="495" y="209"/>
                    <a:pt x="499" y="210"/>
                    <a:pt x="503" y="211"/>
                  </a:cubicBezTo>
                  <a:cubicBezTo>
                    <a:pt x="503" y="202"/>
                    <a:pt x="503" y="202"/>
                    <a:pt x="503" y="202"/>
                  </a:cubicBezTo>
                  <a:cubicBezTo>
                    <a:pt x="689" y="95"/>
                    <a:pt x="689" y="95"/>
                    <a:pt x="689" y="95"/>
                  </a:cubicBezTo>
                  <a:cubicBezTo>
                    <a:pt x="689" y="120"/>
                    <a:pt x="689" y="120"/>
                    <a:pt x="689" y="120"/>
                  </a:cubicBezTo>
                  <a:lnTo>
                    <a:pt x="803" y="120"/>
                  </a:lnTo>
                  <a:close/>
                  <a:moveTo>
                    <a:pt x="776" y="45"/>
                  </a:moveTo>
                  <a:cubicBezTo>
                    <a:pt x="853" y="0"/>
                    <a:pt x="853" y="0"/>
                    <a:pt x="853" y="0"/>
                  </a:cubicBezTo>
                  <a:cubicBezTo>
                    <a:pt x="853" y="45"/>
                    <a:pt x="853" y="45"/>
                    <a:pt x="853" y="45"/>
                  </a:cubicBezTo>
                  <a:lnTo>
                    <a:pt x="776" y="45"/>
                  </a:lnTo>
                  <a:close/>
                </a:path>
              </a:pathLst>
            </a:custGeom>
            <a:solidFill>
              <a:srgbClr val="DBFA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95" name="Freeform 28"/>
            <p:cNvSpPr>
              <a:spLocks noEditPoints="1"/>
            </p:cNvSpPr>
            <p:nvPr/>
          </p:nvSpPr>
          <p:spPr bwMode="auto">
            <a:xfrm>
              <a:off x="2878137" y="1203325"/>
              <a:ext cx="1079500" cy="622300"/>
            </a:xfrm>
            <a:custGeom>
              <a:avLst/>
              <a:gdLst>
                <a:gd name="T0" fmla="*/ 2147483647 w 872"/>
                <a:gd name="T1" fmla="*/ 0 h 503"/>
                <a:gd name="T2" fmla="*/ 2147483647 w 872"/>
                <a:gd name="T3" fmla="*/ 2147483647 h 503"/>
                <a:gd name="T4" fmla="*/ 2147483647 w 872"/>
                <a:gd name="T5" fmla="*/ 2147483647 h 503"/>
                <a:gd name="T6" fmla="*/ 2147483647 w 872"/>
                <a:gd name="T7" fmla="*/ 2147483647 h 503"/>
                <a:gd name="T8" fmla="*/ 2147483647 w 872"/>
                <a:gd name="T9" fmla="*/ 0 h 503"/>
                <a:gd name="T10" fmla="*/ 2147483647 w 872"/>
                <a:gd name="T11" fmla="*/ 0 h 503"/>
                <a:gd name="T12" fmla="*/ 2147483647 w 872"/>
                <a:gd name="T13" fmla="*/ 2147483647 h 503"/>
                <a:gd name="T14" fmla="*/ 2147483647 w 872"/>
                <a:gd name="T15" fmla="*/ 2147483647 h 503"/>
                <a:gd name="T16" fmla="*/ 2147483647 w 872"/>
                <a:gd name="T17" fmla="*/ 2147483647 h 503"/>
                <a:gd name="T18" fmla="*/ 2147483647 w 872"/>
                <a:gd name="T19" fmla="*/ 2147483647 h 503"/>
                <a:gd name="T20" fmla="*/ 2147483647 w 872"/>
                <a:gd name="T21" fmla="*/ 2147483647 h 503"/>
                <a:gd name="T22" fmla="*/ 2147483647 w 872"/>
                <a:gd name="T23" fmla="*/ 2147483647 h 503"/>
                <a:gd name="T24" fmla="*/ 2147483647 w 872"/>
                <a:gd name="T25" fmla="*/ 2147483647 h 503"/>
                <a:gd name="T26" fmla="*/ 2147483647 w 872"/>
                <a:gd name="T27" fmla="*/ 2147483647 h 503"/>
                <a:gd name="T28" fmla="*/ 2147483647 w 872"/>
                <a:gd name="T29" fmla="*/ 2147483647 h 503"/>
                <a:gd name="T30" fmla="*/ 2147483647 w 872"/>
                <a:gd name="T31" fmla="*/ 2147483647 h 503"/>
                <a:gd name="T32" fmla="*/ 2147483647 w 872"/>
                <a:gd name="T33" fmla="*/ 2147483647 h 503"/>
                <a:gd name="T34" fmla="*/ 2147483647 w 872"/>
                <a:gd name="T35" fmla="*/ 2147483647 h 503"/>
                <a:gd name="T36" fmla="*/ 2147483647 w 872"/>
                <a:gd name="T37" fmla="*/ 2147483647 h 503"/>
                <a:gd name="T38" fmla="*/ 2147483647 w 872"/>
                <a:gd name="T39" fmla="*/ 2147483647 h 503"/>
                <a:gd name="T40" fmla="*/ 2147483647 w 872"/>
                <a:gd name="T41" fmla="*/ 2147483647 h 503"/>
                <a:gd name="T42" fmla="*/ 2147483647 w 872"/>
                <a:gd name="T43" fmla="*/ 2147483647 h 503"/>
                <a:gd name="T44" fmla="*/ 2147483647 w 872"/>
                <a:gd name="T45" fmla="*/ 2147483647 h 503"/>
                <a:gd name="T46" fmla="*/ 2147483647 w 872"/>
                <a:gd name="T47" fmla="*/ 2147483647 h 503"/>
                <a:gd name="T48" fmla="*/ 2147483647 w 872"/>
                <a:gd name="T49" fmla="*/ 2147483647 h 503"/>
                <a:gd name="T50" fmla="*/ 2147483647 w 872"/>
                <a:gd name="T51" fmla="*/ 2147483647 h 503"/>
                <a:gd name="T52" fmla="*/ 2147483647 w 872"/>
                <a:gd name="T53" fmla="*/ 2147483647 h 503"/>
                <a:gd name="T54" fmla="*/ 2147483647 w 872"/>
                <a:gd name="T55" fmla="*/ 2147483647 h 503"/>
                <a:gd name="T56" fmla="*/ 2147483647 w 872"/>
                <a:gd name="T57" fmla="*/ 2147483647 h 503"/>
                <a:gd name="T58" fmla="*/ 2147483647 w 872"/>
                <a:gd name="T59" fmla="*/ 2147483647 h 503"/>
                <a:gd name="T60" fmla="*/ 2147483647 w 872"/>
                <a:gd name="T61" fmla="*/ 2147483647 h 503"/>
                <a:gd name="T62" fmla="*/ 2147483647 w 872"/>
                <a:gd name="T63" fmla="*/ 2147483647 h 503"/>
                <a:gd name="T64" fmla="*/ 2147483647 w 872"/>
                <a:gd name="T65" fmla="*/ 2147483647 h 503"/>
                <a:gd name="T66" fmla="*/ 2147483647 w 872"/>
                <a:gd name="T67" fmla="*/ 2147483647 h 503"/>
                <a:gd name="T68" fmla="*/ 2147483647 w 872"/>
                <a:gd name="T69" fmla="*/ 2147483647 h 503"/>
                <a:gd name="T70" fmla="*/ 2147483647 w 872"/>
                <a:gd name="T71" fmla="*/ 2147483647 h 503"/>
                <a:gd name="T72" fmla="*/ 2147483647 w 872"/>
                <a:gd name="T73" fmla="*/ 2147483647 h 503"/>
                <a:gd name="T74" fmla="*/ 0 w 872"/>
                <a:gd name="T75" fmla="*/ 2147483647 h 503"/>
                <a:gd name="T76" fmla="*/ 0 w 872"/>
                <a:gd name="T77" fmla="*/ 2147483647 h 503"/>
                <a:gd name="T78" fmla="*/ 2147483647 w 872"/>
                <a:gd name="T79" fmla="*/ 2147483647 h 503"/>
                <a:gd name="T80" fmla="*/ 2147483647 w 872"/>
                <a:gd name="T81" fmla="*/ 2147483647 h 503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872" h="503">
                  <a:moveTo>
                    <a:pt x="872" y="0"/>
                  </a:moveTo>
                  <a:cubicBezTo>
                    <a:pt x="811" y="35"/>
                    <a:pt x="811" y="35"/>
                    <a:pt x="811" y="35"/>
                  </a:cubicBezTo>
                  <a:cubicBezTo>
                    <a:pt x="811" y="32"/>
                    <a:pt x="811" y="32"/>
                    <a:pt x="811" y="32"/>
                  </a:cubicBezTo>
                  <a:cubicBezTo>
                    <a:pt x="744" y="32"/>
                    <a:pt x="744" y="32"/>
                    <a:pt x="744" y="32"/>
                  </a:cubicBezTo>
                  <a:cubicBezTo>
                    <a:pt x="800" y="0"/>
                    <a:pt x="800" y="0"/>
                    <a:pt x="800" y="0"/>
                  </a:cubicBezTo>
                  <a:lnTo>
                    <a:pt x="872" y="0"/>
                  </a:lnTo>
                  <a:close/>
                  <a:moveTo>
                    <a:pt x="685" y="108"/>
                  </a:moveTo>
                  <a:cubicBezTo>
                    <a:pt x="572" y="173"/>
                    <a:pt x="572" y="173"/>
                    <a:pt x="572" y="173"/>
                  </a:cubicBezTo>
                  <a:cubicBezTo>
                    <a:pt x="572" y="132"/>
                    <a:pt x="572" y="132"/>
                    <a:pt x="572" y="132"/>
                  </a:cubicBezTo>
                  <a:cubicBezTo>
                    <a:pt x="643" y="90"/>
                    <a:pt x="643" y="90"/>
                    <a:pt x="643" y="90"/>
                  </a:cubicBezTo>
                  <a:cubicBezTo>
                    <a:pt x="643" y="108"/>
                    <a:pt x="643" y="108"/>
                    <a:pt x="643" y="108"/>
                  </a:cubicBezTo>
                  <a:lnTo>
                    <a:pt x="685" y="108"/>
                  </a:lnTo>
                  <a:close/>
                  <a:moveTo>
                    <a:pt x="551" y="185"/>
                  </a:moveTo>
                  <a:cubicBezTo>
                    <a:pt x="479" y="227"/>
                    <a:pt x="479" y="227"/>
                    <a:pt x="479" y="227"/>
                  </a:cubicBezTo>
                  <a:cubicBezTo>
                    <a:pt x="479" y="213"/>
                    <a:pt x="479" y="213"/>
                    <a:pt x="479" y="213"/>
                  </a:cubicBezTo>
                  <a:cubicBezTo>
                    <a:pt x="472" y="211"/>
                    <a:pt x="465" y="209"/>
                    <a:pt x="458" y="207"/>
                  </a:cubicBezTo>
                  <a:cubicBezTo>
                    <a:pt x="458" y="239"/>
                    <a:pt x="458" y="239"/>
                    <a:pt x="458" y="239"/>
                  </a:cubicBezTo>
                  <a:cubicBezTo>
                    <a:pt x="433" y="253"/>
                    <a:pt x="433" y="253"/>
                    <a:pt x="433" y="253"/>
                  </a:cubicBezTo>
                  <a:cubicBezTo>
                    <a:pt x="433" y="212"/>
                    <a:pt x="433" y="212"/>
                    <a:pt x="433" y="212"/>
                  </a:cubicBezTo>
                  <a:cubicBezTo>
                    <a:pt x="551" y="144"/>
                    <a:pt x="551" y="144"/>
                    <a:pt x="551" y="144"/>
                  </a:cubicBezTo>
                  <a:lnTo>
                    <a:pt x="551" y="185"/>
                  </a:lnTo>
                  <a:close/>
                  <a:moveTo>
                    <a:pt x="412" y="265"/>
                  </a:moveTo>
                  <a:cubicBezTo>
                    <a:pt x="150" y="417"/>
                    <a:pt x="150" y="417"/>
                    <a:pt x="150" y="417"/>
                  </a:cubicBezTo>
                  <a:cubicBezTo>
                    <a:pt x="146" y="417"/>
                    <a:pt x="142" y="416"/>
                    <a:pt x="138" y="416"/>
                  </a:cubicBezTo>
                  <a:cubicBezTo>
                    <a:pt x="138" y="423"/>
                    <a:pt x="138" y="423"/>
                    <a:pt x="138" y="423"/>
                  </a:cubicBezTo>
                  <a:cubicBezTo>
                    <a:pt x="42" y="479"/>
                    <a:pt x="42" y="479"/>
                    <a:pt x="42" y="479"/>
                  </a:cubicBezTo>
                  <a:cubicBezTo>
                    <a:pt x="42" y="438"/>
                    <a:pt x="42" y="438"/>
                    <a:pt x="42" y="438"/>
                  </a:cubicBezTo>
                  <a:cubicBezTo>
                    <a:pt x="155" y="372"/>
                    <a:pt x="155" y="372"/>
                    <a:pt x="155" y="372"/>
                  </a:cubicBezTo>
                  <a:cubicBezTo>
                    <a:pt x="166" y="374"/>
                    <a:pt x="166" y="374"/>
                    <a:pt x="166" y="374"/>
                  </a:cubicBezTo>
                  <a:cubicBezTo>
                    <a:pt x="166" y="366"/>
                    <a:pt x="166" y="366"/>
                    <a:pt x="166" y="366"/>
                  </a:cubicBezTo>
                  <a:cubicBezTo>
                    <a:pt x="366" y="251"/>
                    <a:pt x="366" y="251"/>
                    <a:pt x="366" y="251"/>
                  </a:cubicBezTo>
                  <a:cubicBezTo>
                    <a:pt x="366" y="270"/>
                    <a:pt x="366" y="270"/>
                    <a:pt x="366" y="270"/>
                  </a:cubicBezTo>
                  <a:cubicBezTo>
                    <a:pt x="373" y="272"/>
                    <a:pt x="380" y="274"/>
                    <a:pt x="387" y="275"/>
                  </a:cubicBezTo>
                  <a:cubicBezTo>
                    <a:pt x="387" y="239"/>
                    <a:pt x="387" y="239"/>
                    <a:pt x="387" y="239"/>
                  </a:cubicBezTo>
                  <a:cubicBezTo>
                    <a:pt x="412" y="224"/>
                    <a:pt x="412" y="224"/>
                    <a:pt x="412" y="224"/>
                  </a:cubicBezTo>
                  <a:lnTo>
                    <a:pt x="412" y="265"/>
                  </a:lnTo>
                  <a:close/>
                  <a:moveTo>
                    <a:pt x="14" y="495"/>
                  </a:moveTo>
                  <a:cubicBezTo>
                    <a:pt x="0" y="503"/>
                    <a:pt x="0" y="503"/>
                    <a:pt x="0" y="503"/>
                  </a:cubicBezTo>
                  <a:cubicBezTo>
                    <a:pt x="0" y="462"/>
                    <a:pt x="0" y="462"/>
                    <a:pt x="0" y="462"/>
                  </a:cubicBezTo>
                  <a:cubicBezTo>
                    <a:pt x="14" y="454"/>
                    <a:pt x="14" y="454"/>
                    <a:pt x="14" y="454"/>
                  </a:cubicBezTo>
                  <a:lnTo>
                    <a:pt x="14" y="495"/>
                  </a:lnTo>
                  <a:close/>
                </a:path>
              </a:pathLst>
            </a:custGeom>
            <a:solidFill>
              <a:srgbClr val="DBFA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96" name="Freeform 29"/>
            <p:cNvSpPr>
              <a:spLocks noEditPoints="1"/>
            </p:cNvSpPr>
            <p:nvPr/>
          </p:nvSpPr>
          <p:spPr bwMode="auto">
            <a:xfrm>
              <a:off x="2878137" y="730250"/>
              <a:ext cx="1084262" cy="676275"/>
            </a:xfrm>
            <a:custGeom>
              <a:avLst/>
              <a:gdLst>
                <a:gd name="T0" fmla="*/ 2147483647 w 876"/>
                <a:gd name="T1" fmla="*/ 2147483647 h 547"/>
                <a:gd name="T2" fmla="*/ 2147483647 w 876"/>
                <a:gd name="T3" fmla="*/ 2147483647 h 547"/>
                <a:gd name="T4" fmla="*/ 2147483647 w 876"/>
                <a:gd name="T5" fmla="*/ 2147483647 h 547"/>
                <a:gd name="T6" fmla="*/ 2147483647 w 876"/>
                <a:gd name="T7" fmla="*/ 2147483647 h 547"/>
                <a:gd name="T8" fmla="*/ 2147483647 w 876"/>
                <a:gd name="T9" fmla="*/ 2147483647 h 547"/>
                <a:gd name="T10" fmla="*/ 2147483647 w 876"/>
                <a:gd name="T11" fmla="*/ 2147483647 h 547"/>
                <a:gd name="T12" fmla="*/ 2147483647 w 876"/>
                <a:gd name="T13" fmla="*/ 0 h 547"/>
                <a:gd name="T14" fmla="*/ 2147483647 w 876"/>
                <a:gd name="T15" fmla="*/ 2147483647 h 547"/>
                <a:gd name="T16" fmla="*/ 2147483647 w 876"/>
                <a:gd name="T17" fmla="*/ 2147483647 h 547"/>
                <a:gd name="T18" fmla="*/ 2147483647 w 876"/>
                <a:gd name="T19" fmla="*/ 2147483647 h 547"/>
                <a:gd name="T20" fmla="*/ 2147483647 w 876"/>
                <a:gd name="T21" fmla="*/ 2147483647 h 547"/>
                <a:gd name="T22" fmla="*/ 2147483647 w 876"/>
                <a:gd name="T23" fmla="*/ 2147483647 h 547"/>
                <a:gd name="T24" fmla="*/ 2147483647 w 876"/>
                <a:gd name="T25" fmla="*/ 2147483647 h 547"/>
                <a:gd name="T26" fmla="*/ 2147483647 w 876"/>
                <a:gd name="T27" fmla="*/ 2147483647 h 547"/>
                <a:gd name="T28" fmla="*/ 2147483647 w 876"/>
                <a:gd name="T29" fmla="*/ 2147483647 h 547"/>
                <a:gd name="T30" fmla="*/ 2147483647 w 876"/>
                <a:gd name="T31" fmla="*/ 2147483647 h 547"/>
                <a:gd name="T32" fmla="*/ 2147483647 w 876"/>
                <a:gd name="T33" fmla="*/ 2147483647 h 547"/>
                <a:gd name="T34" fmla="*/ 2147483647 w 876"/>
                <a:gd name="T35" fmla="*/ 2147483647 h 547"/>
                <a:gd name="T36" fmla="*/ 2147483647 w 876"/>
                <a:gd name="T37" fmla="*/ 2147483647 h 547"/>
                <a:gd name="T38" fmla="*/ 2147483647 w 876"/>
                <a:gd name="T39" fmla="*/ 2147483647 h 547"/>
                <a:gd name="T40" fmla="*/ 2147483647 w 876"/>
                <a:gd name="T41" fmla="*/ 2147483647 h 547"/>
                <a:gd name="T42" fmla="*/ 2147483647 w 876"/>
                <a:gd name="T43" fmla="*/ 2147483647 h 547"/>
                <a:gd name="T44" fmla="*/ 2147483647 w 876"/>
                <a:gd name="T45" fmla="*/ 2147483647 h 547"/>
                <a:gd name="T46" fmla="*/ 2147483647 w 876"/>
                <a:gd name="T47" fmla="*/ 2147483647 h 547"/>
                <a:gd name="T48" fmla="*/ 2147483647 w 876"/>
                <a:gd name="T49" fmla="*/ 2147483647 h 547"/>
                <a:gd name="T50" fmla="*/ 2147483647 w 876"/>
                <a:gd name="T51" fmla="*/ 2147483647 h 547"/>
                <a:gd name="T52" fmla="*/ 2147483647 w 876"/>
                <a:gd name="T53" fmla="*/ 2147483647 h 547"/>
                <a:gd name="T54" fmla="*/ 2147483647 w 876"/>
                <a:gd name="T55" fmla="*/ 2147483647 h 547"/>
                <a:gd name="T56" fmla="*/ 2147483647 w 876"/>
                <a:gd name="T57" fmla="*/ 2147483647 h 547"/>
                <a:gd name="T58" fmla="*/ 2147483647 w 876"/>
                <a:gd name="T59" fmla="*/ 2147483647 h 547"/>
                <a:gd name="T60" fmla="*/ 2147483647 w 876"/>
                <a:gd name="T61" fmla="*/ 2147483647 h 547"/>
                <a:gd name="T62" fmla="*/ 2147483647 w 876"/>
                <a:gd name="T63" fmla="*/ 2147483647 h 547"/>
                <a:gd name="T64" fmla="*/ 2147483647 w 876"/>
                <a:gd name="T65" fmla="*/ 2147483647 h 547"/>
                <a:gd name="T66" fmla="*/ 2147483647 w 876"/>
                <a:gd name="T67" fmla="*/ 2147483647 h 547"/>
                <a:gd name="T68" fmla="*/ 2147483647 w 876"/>
                <a:gd name="T69" fmla="*/ 2147483647 h 547"/>
                <a:gd name="T70" fmla="*/ 0 w 876"/>
                <a:gd name="T71" fmla="*/ 2147483647 h 547"/>
                <a:gd name="T72" fmla="*/ 0 w 876"/>
                <a:gd name="T73" fmla="*/ 2147483647 h 547"/>
                <a:gd name="T74" fmla="*/ 2147483647 w 876"/>
                <a:gd name="T75" fmla="*/ 2147483647 h 547"/>
                <a:gd name="T76" fmla="*/ 2147483647 w 876"/>
                <a:gd name="T77" fmla="*/ 2147483647 h 547"/>
                <a:gd name="T78" fmla="*/ 2147483647 w 876"/>
                <a:gd name="T79" fmla="*/ 2147483647 h 547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876" h="547">
                  <a:moveTo>
                    <a:pt x="876" y="41"/>
                  </a:moveTo>
                  <a:cubicBezTo>
                    <a:pt x="791" y="90"/>
                    <a:pt x="791" y="90"/>
                    <a:pt x="791" y="90"/>
                  </a:cubicBezTo>
                  <a:cubicBezTo>
                    <a:pt x="719" y="90"/>
                    <a:pt x="719" y="90"/>
                    <a:pt x="719" y="90"/>
                  </a:cubicBezTo>
                  <a:cubicBezTo>
                    <a:pt x="776" y="57"/>
                    <a:pt x="776" y="57"/>
                    <a:pt x="776" y="57"/>
                  </a:cubicBezTo>
                  <a:cubicBezTo>
                    <a:pt x="811" y="57"/>
                    <a:pt x="811" y="57"/>
                    <a:pt x="811" y="57"/>
                  </a:cubicBezTo>
                  <a:cubicBezTo>
                    <a:pt x="811" y="37"/>
                    <a:pt x="811" y="37"/>
                    <a:pt x="811" y="37"/>
                  </a:cubicBezTo>
                  <a:cubicBezTo>
                    <a:pt x="876" y="0"/>
                    <a:pt x="876" y="0"/>
                    <a:pt x="876" y="0"/>
                  </a:cubicBezTo>
                  <a:lnTo>
                    <a:pt x="876" y="41"/>
                  </a:lnTo>
                  <a:close/>
                  <a:moveTo>
                    <a:pt x="712" y="136"/>
                  </a:moveTo>
                  <a:cubicBezTo>
                    <a:pt x="674" y="157"/>
                    <a:pt x="674" y="157"/>
                    <a:pt x="674" y="157"/>
                  </a:cubicBezTo>
                  <a:cubicBezTo>
                    <a:pt x="674" y="116"/>
                    <a:pt x="674" y="116"/>
                    <a:pt x="674" y="116"/>
                  </a:cubicBezTo>
                  <a:cubicBezTo>
                    <a:pt x="712" y="94"/>
                    <a:pt x="712" y="94"/>
                    <a:pt x="712" y="94"/>
                  </a:cubicBezTo>
                  <a:lnTo>
                    <a:pt x="712" y="136"/>
                  </a:lnTo>
                  <a:close/>
                  <a:moveTo>
                    <a:pt x="661" y="165"/>
                  </a:moveTo>
                  <a:cubicBezTo>
                    <a:pt x="601" y="200"/>
                    <a:pt x="601" y="200"/>
                    <a:pt x="601" y="200"/>
                  </a:cubicBezTo>
                  <a:cubicBezTo>
                    <a:pt x="601" y="158"/>
                    <a:pt x="601" y="158"/>
                    <a:pt x="601" y="158"/>
                  </a:cubicBezTo>
                  <a:cubicBezTo>
                    <a:pt x="643" y="134"/>
                    <a:pt x="643" y="134"/>
                    <a:pt x="643" y="134"/>
                  </a:cubicBezTo>
                  <a:cubicBezTo>
                    <a:pt x="643" y="165"/>
                    <a:pt x="643" y="165"/>
                    <a:pt x="643" y="165"/>
                  </a:cubicBezTo>
                  <a:lnTo>
                    <a:pt x="661" y="165"/>
                  </a:lnTo>
                  <a:close/>
                  <a:moveTo>
                    <a:pt x="545" y="232"/>
                  </a:moveTo>
                  <a:cubicBezTo>
                    <a:pt x="479" y="270"/>
                    <a:pt x="479" y="270"/>
                    <a:pt x="479" y="270"/>
                  </a:cubicBezTo>
                  <a:cubicBezTo>
                    <a:pt x="479" y="236"/>
                    <a:pt x="479" y="236"/>
                    <a:pt x="479" y="236"/>
                  </a:cubicBezTo>
                  <a:cubicBezTo>
                    <a:pt x="473" y="232"/>
                    <a:pt x="473" y="232"/>
                    <a:pt x="473" y="232"/>
                  </a:cubicBezTo>
                  <a:cubicBezTo>
                    <a:pt x="510" y="211"/>
                    <a:pt x="510" y="211"/>
                    <a:pt x="510" y="211"/>
                  </a:cubicBezTo>
                  <a:lnTo>
                    <a:pt x="545" y="232"/>
                  </a:lnTo>
                  <a:close/>
                  <a:moveTo>
                    <a:pt x="458" y="282"/>
                  </a:moveTo>
                  <a:cubicBezTo>
                    <a:pt x="387" y="323"/>
                    <a:pt x="387" y="323"/>
                    <a:pt x="387" y="323"/>
                  </a:cubicBezTo>
                  <a:cubicBezTo>
                    <a:pt x="387" y="311"/>
                    <a:pt x="387" y="311"/>
                    <a:pt x="387" y="311"/>
                  </a:cubicBezTo>
                  <a:cubicBezTo>
                    <a:pt x="380" y="307"/>
                    <a:pt x="373" y="304"/>
                    <a:pt x="366" y="301"/>
                  </a:cubicBezTo>
                  <a:cubicBezTo>
                    <a:pt x="366" y="336"/>
                    <a:pt x="366" y="336"/>
                    <a:pt x="366" y="336"/>
                  </a:cubicBezTo>
                  <a:cubicBezTo>
                    <a:pt x="166" y="451"/>
                    <a:pt x="166" y="451"/>
                    <a:pt x="166" y="451"/>
                  </a:cubicBezTo>
                  <a:cubicBezTo>
                    <a:pt x="166" y="409"/>
                    <a:pt x="166" y="409"/>
                    <a:pt x="166" y="409"/>
                  </a:cubicBezTo>
                  <a:cubicBezTo>
                    <a:pt x="458" y="241"/>
                    <a:pt x="458" y="241"/>
                    <a:pt x="458" y="241"/>
                  </a:cubicBezTo>
                  <a:lnTo>
                    <a:pt x="458" y="282"/>
                  </a:lnTo>
                  <a:close/>
                  <a:moveTo>
                    <a:pt x="159" y="455"/>
                  </a:moveTo>
                  <a:cubicBezTo>
                    <a:pt x="0" y="547"/>
                    <a:pt x="0" y="547"/>
                    <a:pt x="0" y="547"/>
                  </a:cubicBezTo>
                  <a:cubicBezTo>
                    <a:pt x="0" y="505"/>
                    <a:pt x="0" y="505"/>
                    <a:pt x="0" y="505"/>
                  </a:cubicBezTo>
                  <a:cubicBezTo>
                    <a:pt x="138" y="425"/>
                    <a:pt x="138" y="425"/>
                    <a:pt x="138" y="425"/>
                  </a:cubicBezTo>
                  <a:cubicBezTo>
                    <a:pt x="138" y="448"/>
                    <a:pt x="138" y="448"/>
                    <a:pt x="138" y="448"/>
                  </a:cubicBezTo>
                  <a:lnTo>
                    <a:pt x="159" y="455"/>
                  </a:lnTo>
                  <a:close/>
                </a:path>
              </a:pathLst>
            </a:custGeom>
            <a:solidFill>
              <a:srgbClr val="DBFA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97" name="Freeform 30"/>
            <p:cNvSpPr>
              <a:spLocks noEditPoints="1"/>
            </p:cNvSpPr>
            <p:nvPr/>
          </p:nvSpPr>
          <p:spPr bwMode="auto">
            <a:xfrm>
              <a:off x="2878137" y="654050"/>
              <a:ext cx="1077912" cy="623888"/>
            </a:xfrm>
            <a:custGeom>
              <a:avLst/>
              <a:gdLst>
                <a:gd name="T0" fmla="*/ 2147483647 w 871"/>
                <a:gd name="T1" fmla="*/ 0 h 503"/>
                <a:gd name="T2" fmla="*/ 2147483647 w 871"/>
                <a:gd name="T3" fmla="*/ 2147483647 h 503"/>
                <a:gd name="T4" fmla="*/ 2147483647 w 871"/>
                <a:gd name="T5" fmla="*/ 2147483647 h 503"/>
                <a:gd name="T6" fmla="*/ 2147483647 w 871"/>
                <a:gd name="T7" fmla="*/ 0 h 503"/>
                <a:gd name="T8" fmla="*/ 2147483647 w 871"/>
                <a:gd name="T9" fmla="*/ 0 h 503"/>
                <a:gd name="T10" fmla="*/ 2147483647 w 871"/>
                <a:gd name="T11" fmla="*/ 2147483647 h 503"/>
                <a:gd name="T12" fmla="*/ 2147483647 w 871"/>
                <a:gd name="T13" fmla="*/ 2147483647 h 503"/>
                <a:gd name="T14" fmla="*/ 2147483647 w 871"/>
                <a:gd name="T15" fmla="*/ 2147483647 h 503"/>
                <a:gd name="T16" fmla="*/ 2147483647 w 871"/>
                <a:gd name="T17" fmla="*/ 2147483647 h 503"/>
                <a:gd name="T18" fmla="*/ 2147483647 w 871"/>
                <a:gd name="T19" fmla="*/ 2147483647 h 503"/>
                <a:gd name="T20" fmla="*/ 2147483647 w 871"/>
                <a:gd name="T21" fmla="*/ 2147483647 h 503"/>
                <a:gd name="T22" fmla="*/ 2147483647 w 871"/>
                <a:gd name="T23" fmla="*/ 2147483647 h 503"/>
                <a:gd name="T24" fmla="*/ 2147483647 w 871"/>
                <a:gd name="T25" fmla="*/ 2147483647 h 503"/>
                <a:gd name="T26" fmla="*/ 2147483647 w 871"/>
                <a:gd name="T27" fmla="*/ 2147483647 h 503"/>
                <a:gd name="T28" fmla="*/ 2147483647 w 871"/>
                <a:gd name="T29" fmla="*/ 2147483647 h 503"/>
                <a:gd name="T30" fmla="*/ 2147483647 w 871"/>
                <a:gd name="T31" fmla="*/ 2147483647 h 503"/>
                <a:gd name="T32" fmla="*/ 2147483647 w 871"/>
                <a:gd name="T33" fmla="*/ 2147483647 h 503"/>
                <a:gd name="T34" fmla="*/ 2147483647 w 871"/>
                <a:gd name="T35" fmla="*/ 2147483647 h 503"/>
                <a:gd name="T36" fmla="*/ 2147483647 w 871"/>
                <a:gd name="T37" fmla="*/ 2147483647 h 503"/>
                <a:gd name="T38" fmla="*/ 2147483647 w 871"/>
                <a:gd name="T39" fmla="*/ 2147483647 h 503"/>
                <a:gd name="T40" fmla="*/ 2147483647 w 871"/>
                <a:gd name="T41" fmla="*/ 2147483647 h 503"/>
                <a:gd name="T42" fmla="*/ 2147483647 w 871"/>
                <a:gd name="T43" fmla="*/ 2147483647 h 503"/>
                <a:gd name="T44" fmla="*/ 2147483647 w 871"/>
                <a:gd name="T45" fmla="*/ 2147483647 h 503"/>
                <a:gd name="T46" fmla="*/ 2147483647 w 871"/>
                <a:gd name="T47" fmla="*/ 2147483647 h 503"/>
                <a:gd name="T48" fmla="*/ 2147483647 w 871"/>
                <a:gd name="T49" fmla="*/ 2147483647 h 503"/>
                <a:gd name="T50" fmla="*/ 2147483647 w 871"/>
                <a:gd name="T51" fmla="*/ 2147483647 h 503"/>
                <a:gd name="T52" fmla="*/ 2147483647 w 871"/>
                <a:gd name="T53" fmla="*/ 2147483647 h 503"/>
                <a:gd name="T54" fmla="*/ 2147483647 w 871"/>
                <a:gd name="T55" fmla="*/ 2147483647 h 503"/>
                <a:gd name="T56" fmla="*/ 2147483647 w 871"/>
                <a:gd name="T57" fmla="*/ 2147483647 h 503"/>
                <a:gd name="T58" fmla="*/ 0 w 871"/>
                <a:gd name="T59" fmla="*/ 2147483647 h 503"/>
                <a:gd name="T60" fmla="*/ 0 w 871"/>
                <a:gd name="T61" fmla="*/ 2147483647 h 503"/>
                <a:gd name="T62" fmla="*/ 2147483647 w 871"/>
                <a:gd name="T63" fmla="*/ 2147483647 h 503"/>
                <a:gd name="T64" fmla="*/ 2147483647 w 871"/>
                <a:gd name="T65" fmla="*/ 2147483647 h 50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871" h="503">
                  <a:moveTo>
                    <a:pt x="871" y="0"/>
                  </a:moveTo>
                  <a:cubicBezTo>
                    <a:pt x="797" y="43"/>
                    <a:pt x="797" y="43"/>
                    <a:pt x="797" y="43"/>
                  </a:cubicBezTo>
                  <a:cubicBezTo>
                    <a:pt x="726" y="43"/>
                    <a:pt x="726" y="43"/>
                    <a:pt x="726" y="43"/>
                  </a:cubicBezTo>
                  <a:cubicBezTo>
                    <a:pt x="799" y="0"/>
                    <a:pt x="799" y="0"/>
                    <a:pt x="799" y="0"/>
                  </a:cubicBezTo>
                  <a:lnTo>
                    <a:pt x="871" y="0"/>
                  </a:lnTo>
                  <a:close/>
                  <a:moveTo>
                    <a:pt x="667" y="118"/>
                  </a:moveTo>
                  <a:cubicBezTo>
                    <a:pt x="601" y="156"/>
                    <a:pt x="601" y="156"/>
                    <a:pt x="601" y="156"/>
                  </a:cubicBezTo>
                  <a:cubicBezTo>
                    <a:pt x="601" y="115"/>
                    <a:pt x="601" y="115"/>
                    <a:pt x="601" y="115"/>
                  </a:cubicBezTo>
                  <a:cubicBezTo>
                    <a:pt x="643" y="90"/>
                    <a:pt x="643" y="90"/>
                    <a:pt x="643" y="90"/>
                  </a:cubicBezTo>
                  <a:cubicBezTo>
                    <a:pt x="643" y="118"/>
                    <a:pt x="643" y="118"/>
                    <a:pt x="643" y="118"/>
                  </a:cubicBezTo>
                  <a:lnTo>
                    <a:pt x="667" y="118"/>
                  </a:lnTo>
                  <a:close/>
                  <a:moveTo>
                    <a:pt x="457" y="239"/>
                  </a:moveTo>
                  <a:cubicBezTo>
                    <a:pt x="387" y="280"/>
                    <a:pt x="387" y="280"/>
                    <a:pt x="387" y="280"/>
                  </a:cubicBezTo>
                  <a:cubicBezTo>
                    <a:pt x="387" y="243"/>
                    <a:pt x="387" y="243"/>
                    <a:pt x="387" y="243"/>
                  </a:cubicBezTo>
                  <a:cubicBezTo>
                    <a:pt x="385" y="242"/>
                    <a:pt x="384" y="242"/>
                    <a:pt x="382" y="241"/>
                  </a:cubicBezTo>
                  <a:cubicBezTo>
                    <a:pt x="422" y="218"/>
                    <a:pt x="422" y="218"/>
                    <a:pt x="422" y="218"/>
                  </a:cubicBezTo>
                  <a:lnTo>
                    <a:pt x="457" y="239"/>
                  </a:lnTo>
                  <a:close/>
                  <a:moveTo>
                    <a:pt x="366" y="292"/>
                  </a:moveTo>
                  <a:cubicBezTo>
                    <a:pt x="159" y="411"/>
                    <a:pt x="159" y="411"/>
                    <a:pt x="159" y="411"/>
                  </a:cubicBezTo>
                  <a:cubicBezTo>
                    <a:pt x="152" y="409"/>
                    <a:pt x="145" y="406"/>
                    <a:pt x="138" y="403"/>
                  </a:cubicBezTo>
                  <a:cubicBezTo>
                    <a:pt x="138" y="423"/>
                    <a:pt x="138" y="423"/>
                    <a:pt x="138" y="423"/>
                  </a:cubicBezTo>
                  <a:cubicBezTo>
                    <a:pt x="104" y="443"/>
                    <a:pt x="104" y="443"/>
                    <a:pt x="104" y="443"/>
                  </a:cubicBezTo>
                  <a:cubicBezTo>
                    <a:pt x="104" y="401"/>
                    <a:pt x="104" y="401"/>
                    <a:pt x="104" y="401"/>
                  </a:cubicBezTo>
                  <a:cubicBezTo>
                    <a:pt x="163" y="367"/>
                    <a:pt x="163" y="367"/>
                    <a:pt x="163" y="367"/>
                  </a:cubicBezTo>
                  <a:cubicBezTo>
                    <a:pt x="166" y="369"/>
                    <a:pt x="166" y="369"/>
                    <a:pt x="166" y="369"/>
                  </a:cubicBezTo>
                  <a:cubicBezTo>
                    <a:pt x="166" y="365"/>
                    <a:pt x="166" y="365"/>
                    <a:pt x="166" y="365"/>
                  </a:cubicBezTo>
                  <a:cubicBezTo>
                    <a:pt x="366" y="250"/>
                    <a:pt x="366" y="250"/>
                    <a:pt x="366" y="250"/>
                  </a:cubicBezTo>
                  <a:lnTo>
                    <a:pt x="366" y="292"/>
                  </a:lnTo>
                  <a:close/>
                  <a:moveTo>
                    <a:pt x="76" y="459"/>
                  </a:moveTo>
                  <a:cubicBezTo>
                    <a:pt x="0" y="503"/>
                    <a:pt x="0" y="503"/>
                    <a:pt x="0" y="503"/>
                  </a:cubicBezTo>
                  <a:cubicBezTo>
                    <a:pt x="0" y="462"/>
                    <a:pt x="0" y="462"/>
                    <a:pt x="0" y="462"/>
                  </a:cubicBezTo>
                  <a:cubicBezTo>
                    <a:pt x="76" y="418"/>
                    <a:pt x="76" y="418"/>
                    <a:pt x="76" y="418"/>
                  </a:cubicBezTo>
                  <a:lnTo>
                    <a:pt x="76" y="459"/>
                  </a:lnTo>
                  <a:close/>
                </a:path>
              </a:pathLst>
            </a:custGeom>
            <a:solidFill>
              <a:srgbClr val="DBFA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98" name="Freeform 31"/>
            <p:cNvSpPr>
              <a:spLocks/>
            </p:cNvSpPr>
            <p:nvPr/>
          </p:nvSpPr>
          <p:spPr bwMode="auto">
            <a:xfrm>
              <a:off x="2878137" y="603250"/>
              <a:ext cx="87312" cy="103188"/>
            </a:xfrm>
            <a:custGeom>
              <a:avLst/>
              <a:gdLst>
                <a:gd name="T0" fmla="*/ 2147483647 w 70"/>
                <a:gd name="T1" fmla="*/ 2147483647 h 83"/>
                <a:gd name="T2" fmla="*/ 2147483647 w 70"/>
                <a:gd name="T3" fmla="*/ 2147483647 h 83"/>
                <a:gd name="T4" fmla="*/ 2147483647 w 70"/>
                <a:gd name="T5" fmla="*/ 2147483647 h 83"/>
                <a:gd name="T6" fmla="*/ 2147483647 w 70"/>
                <a:gd name="T7" fmla="*/ 2147483647 h 83"/>
                <a:gd name="T8" fmla="*/ 0 w 70"/>
                <a:gd name="T9" fmla="*/ 2147483647 h 83"/>
                <a:gd name="T10" fmla="*/ 0 w 70"/>
                <a:gd name="T11" fmla="*/ 0 h 83"/>
                <a:gd name="T12" fmla="*/ 2147483647 w 70"/>
                <a:gd name="T13" fmla="*/ 2147483647 h 8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0" h="83">
                  <a:moveTo>
                    <a:pt x="70" y="43"/>
                  </a:moveTo>
                  <a:cubicBezTo>
                    <a:pt x="20" y="72"/>
                    <a:pt x="20" y="72"/>
                    <a:pt x="20" y="72"/>
                  </a:cubicBezTo>
                  <a:cubicBezTo>
                    <a:pt x="18" y="71"/>
                    <a:pt x="16" y="69"/>
                    <a:pt x="14" y="68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70" y="43"/>
                  </a:lnTo>
                  <a:close/>
                </a:path>
              </a:pathLst>
            </a:custGeom>
            <a:solidFill>
              <a:srgbClr val="DBFA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99" name="Rectangle 32"/>
            <p:cNvSpPr>
              <a:spLocks noChangeArrowheads="1"/>
            </p:cNvSpPr>
            <p:nvPr/>
          </p:nvSpPr>
          <p:spPr bwMode="auto">
            <a:xfrm>
              <a:off x="2878137" y="0"/>
              <a:ext cx="82550" cy="19939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charset="0"/>
                <a:buNone/>
              </a:pPr>
              <a:endParaRPr lang="zh-CN" altLang="en-US"/>
            </a:p>
          </p:txBody>
        </p:sp>
        <p:sp>
          <p:nvSpPr>
            <p:cNvPr id="15400" name="Rectangle 33"/>
            <p:cNvSpPr>
              <a:spLocks noChangeArrowheads="1"/>
            </p:cNvSpPr>
            <p:nvPr/>
          </p:nvSpPr>
          <p:spPr bwMode="auto">
            <a:xfrm>
              <a:off x="2878137" y="1911350"/>
              <a:ext cx="1084262" cy="825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charset="0"/>
                <a:buNone/>
              </a:pPr>
              <a:endParaRPr lang="zh-CN" altLang="en-US"/>
            </a:p>
          </p:txBody>
        </p:sp>
        <p:sp>
          <p:nvSpPr>
            <p:cNvPr id="15401" name="Rectangle 34"/>
            <p:cNvSpPr>
              <a:spLocks noChangeArrowheads="1"/>
            </p:cNvSpPr>
            <p:nvPr/>
          </p:nvSpPr>
          <p:spPr bwMode="auto">
            <a:xfrm>
              <a:off x="2878137" y="0"/>
              <a:ext cx="1084262" cy="841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charset="0"/>
                <a:buNone/>
              </a:pPr>
              <a:endParaRPr lang="zh-CN" altLang="en-US"/>
            </a:p>
          </p:txBody>
        </p:sp>
        <p:sp>
          <p:nvSpPr>
            <p:cNvPr id="15402" name="Freeform 36"/>
            <p:cNvSpPr>
              <a:spLocks/>
            </p:cNvSpPr>
            <p:nvPr/>
          </p:nvSpPr>
          <p:spPr bwMode="auto">
            <a:xfrm>
              <a:off x="1506537" y="1819275"/>
              <a:ext cx="1438275" cy="981075"/>
            </a:xfrm>
            <a:custGeom>
              <a:avLst/>
              <a:gdLst>
                <a:gd name="T0" fmla="*/ 2147483647 w 906"/>
                <a:gd name="T1" fmla="*/ 0 h 618"/>
                <a:gd name="T2" fmla="*/ 2147483647 w 906"/>
                <a:gd name="T3" fmla="*/ 0 h 618"/>
                <a:gd name="T4" fmla="*/ 2147483647 w 906"/>
                <a:gd name="T5" fmla="*/ 2147483647 h 618"/>
                <a:gd name="T6" fmla="*/ 2147483647 w 906"/>
                <a:gd name="T7" fmla="*/ 2147483647 h 618"/>
                <a:gd name="T8" fmla="*/ 2147483647 w 906"/>
                <a:gd name="T9" fmla="*/ 2147483647 h 618"/>
                <a:gd name="T10" fmla="*/ 0 w 906"/>
                <a:gd name="T11" fmla="*/ 2147483647 h 618"/>
                <a:gd name="T12" fmla="*/ 2147483647 w 906"/>
                <a:gd name="T13" fmla="*/ 0 h 6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906" h="618">
                  <a:moveTo>
                    <a:pt x="49" y="0"/>
                  </a:moveTo>
                  <a:lnTo>
                    <a:pt x="280" y="0"/>
                  </a:lnTo>
                  <a:lnTo>
                    <a:pt x="906" y="307"/>
                  </a:lnTo>
                  <a:lnTo>
                    <a:pt x="906" y="618"/>
                  </a:lnTo>
                  <a:lnTo>
                    <a:pt x="52" y="618"/>
                  </a:lnTo>
                  <a:lnTo>
                    <a:pt x="0" y="150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2D58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03" name="Freeform 37"/>
            <p:cNvSpPr>
              <a:spLocks noEditPoints="1"/>
            </p:cNvSpPr>
            <p:nvPr/>
          </p:nvSpPr>
          <p:spPr bwMode="auto">
            <a:xfrm>
              <a:off x="363537" y="2257425"/>
              <a:ext cx="261937" cy="933450"/>
            </a:xfrm>
            <a:custGeom>
              <a:avLst/>
              <a:gdLst>
                <a:gd name="T0" fmla="*/ 2147483647 w 165"/>
                <a:gd name="T1" fmla="*/ 2147483647 h 588"/>
                <a:gd name="T2" fmla="*/ 2147483647 w 165"/>
                <a:gd name="T3" fmla="*/ 2147483647 h 588"/>
                <a:gd name="T4" fmla="*/ 2147483647 w 165"/>
                <a:gd name="T5" fmla="*/ 0 h 588"/>
                <a:gd name="T6" fmla="*/ 2147483647 w 165"/>
                <a:gd name="T7" fmla="*/ 2147483647 h 588"/>
                <a:gd name="T8" fmla="*/ 2147483647 w 165"/>
                <a:gd name="T9" fmla="*/ 2147483647 h 588"/>
                <a:gd name="T10" fmla="*/ 2147483647 w 165"/>
                <a:gd name="T11" fmla="*/ 2147483647 h 588"/>
                <a:gd name="T12" fmla="*/ 2147483647 w 165"/>
                <a:gd name="T13" fmla="*/ 2147483647 h 588"/>
                <a:gd name="T14" fmla="*/ 2147483647 w 165"/>
                <a:gd name="T15" fmla="*/ 2147483647 h 588"/>
                <a:gd name="T16" fmla="*/ 2147483647 w 165"/>
                <a:gd name="T17" fmla="*/ 2147483647 h 588"/>
                <a:gd name="T18" fmla="*/ 0 w 165"/>
                <a:gd name="T19" fmla="*/ 2147483647 h 588"/>
                <a:gd name="T20" fmla="*/ 2147483647 w 165"/>
                <a:gd name="T21" fmla="*/ 2147483647 h 588"/>
                <a:gd name="T22" fmla="*/ 2147483647 w 165"/>
                <a:gd name="T23" fmla="*/ 2147483647 h 588"/>
                <a:gd name="T24" fmla="*/ 2147483647 w 165"/>
                <a:gd name="T25" fmla="*/ 2147483647 h 588"/>
                <a:gd name="T26" fmla="*/ 2147483647 w 165"/>
                <a:gd name="T27" fmla="*/ 2147483647 h 588"/>
                <a:gd name="T28" fmla="*/ 2147483647 w 165"/>
                <a:gd name="T29" fmla="*/ 2147483647 h 588"/>
                <a:gd name="T30" fmla="*/ 2147483647 w 165"/>
                <a:gd name="T31" fmla="*/ 2147483647 h 588"/>
                <a:gd name="T32" fmla="*/ 2147483647 w 165"/>
                <a:gd name="T33" fmla="*/ 2147483647 h 588"/>
                <a:gd name="T34" fmla="*/ 0 w 165"/>
                <a:gd name="T35" fmla="*/ 2147483647 h 58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65" h="588">
                  <a:moveTo>
                    <a:pt x="82" y="408"/>
                  </a:moveTo>
                  <a:lnTo>
                    <a:pt x="165" y="9"/>
                  </a:lnTo>
                  <a:lnTo>
                    <a:pt x="120" y="0"/>
                  </a:lnTo>
                  <a:lnTo>
                    <a:pt x="82" y="181"/>
                  </a:lnTo>
                  <a:lnTo>
                    <a:pt x="82" y="267"/>
                  </a:lnTo>
                  <a:lnTo>
                    <a:pt x="137" y="3"/>
                  </a:lnTo>
                  <a:lnTo>
                    <a:pt x="148" y="6"/>
                  </a:lnTo>
                  <a:lnTo>
                    <a:pt x="82" y="321"/>
                  </a:lnTo>
                  <a:lnTo>
                    <a:pt x="82" y="408"/>
                  </a:lnTo>
                  <a:close/>
                  <a:moveTo>
                    <a:pt x="0" y="578"/>
                  </a:moveTo>
                  <a:lnTo>
                    <a:pt x="46" y="588"/>
                  </a:lnTo>
                  <a:lnTo>
                    <a:pt x="82" y="408"/>
                  </a:lnTo>
                  <a:lnTo>
                    <a:pt x="82" y="321"/>
                  </a:lnTo>
                  <a:lnTo>
                    <a:pt x="28" y="585"/>
                  </a:lnTo>
                  <a:lnTo>
                    <a:pt x="18" y="582"/>
                  </a:lnTo>
                  <a:lnTo>
                    <a:pt x="82" y="267"/>
                  </a:lnTo>
                  <a:lnTo>
                    <a:pt x="82" y="181"/>
                  </a:lnTo>
                  <a:lnTo>
                    <a:pt x="0" y="578"/>
                  </a:lnTo>
                  <a:close/>
                </a:path>
              </a:pathLst>
            </a:custGeom>
            <a:solidFill>
              <a:srgbClr val="FFFD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04" name="Freeform 38"/>
            <p:cNvSpPr>
              <a:spLocks noEditPoints="1"/>
            </p:cNvSpPr>
            <p:nvPr/>
          </p:nvSpPr>
          <p:spPr bwMode="auto">
            <a:xfrm>
              <a:off x="647700" y="1771650"/>
              <a:ext cx="960437" cy="441325"/>
            </a:xfrm>
            <a:custGeom>
              <a:avLst/>
              <a:gdLst>
                <a:gd name="T0" fmla="*/ 2147483647 w 605"/>
                <a:gd name="T1" fmla="*/ 2147483647 h 278"/>
                <a:gd name="T2" fmla="*/ 2147483647 w 605"/>
                <a:gd name="T3" fmla="*/ 0 h 278"/>
                <a:gd name="T4" fmla="*/ 2147483647 w 605"/>
                <a:gd name="T5" fmla="*/ 2147483647 h 278"/>
                <a:gd name="T6" fmla="*/ 2147483647 w 605"/>
                <a:gd name="T7" fmla="*/ 2147483647 h 278"/>
                <a:gd name="T8" fmla="*/ 2147483647 w 605"/>
                <a:gd name="T9" fmla="*/ 2147483647 h 278"/>
                <a:gd name="T10" fmla="*/ 2147483647 w 605"/>
                <a:gd name="T11" fmla="*/ 2147483647 h 278"/>
                <a:gd name="T12" fmla="*/ 2147483647 w 605"/>
                <a:gd name="T13" fmla="*/ 2147483647 h 278"/>
                <a:gd name="T14" fmla="*/ 2147483647 w 605"/>
                <a:gd name="T15" fmla="*/ 2147483647 h 278"/>
                <a:gd name="T16" fmla="*/ 2147483647 w 605"/>
                <a:gd name="T17" fmla="*/ 2147483647 h 278"/>
                <a:gd name="T18" fmla="*/ 2147483647 w 605"/>
                <a:gd name="T19" fmla="*/ 2147483647 h 278"/>
                <a:gd name="T20" fmla="*/ 0 w 605"/>
                <a:gd name="T21" fmla="*/ 2147483647 h 278"/>
                <a:gd name="T22" fmla="*/ 2147483647 w 605"/>
                <a:gd name="T23" fmla="*/ 2147483647 h 278"/>
                <a:gd name="T24" fmla="*/ 2147483647 w 605"/>
                <a:gd name="T25" fmla="*/ 2147483647 h 278"/>
                <a:gd name="T26" fmla="*/ 2147483647 w 605"/>
                <a:gd name="T27" fmla="*/ 2147483647 h 278"/>
                <a:gd name="T28" fmla="*/ 2147483647 w 605"/>
                <a:gd name="T29" fmla="*/ 2147483647 h 278"/>
                <a:gd name="T30" fmla="*/ 2147483647 w 605"/>
                <a:gd name="T31" fmla="*/ 2147483647 h 278"/>
                <a:gd name="T32" fmla="*/ 2147483647 w 605"/>
                <a:gd name="T33" fmla="*/ 2147483647 h 278"/>
                <a:gd name="T34" fmla="*/ 2147483647 w 605"/>
                <a:gd name="T35" fmla="*/ 2147483647 h 27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605" h="278">
                  <a:moveTo>
                    <a:pt x="605" y="42"/>
                  </a:moveTo>
                  <a:lnTo>
                    <a:pt x="588" y="0"/>
                  </a:lnTo>
                  <a:lnTo>
                    <a:pt x="303" y="114"/>
                  </a:lnTo>
                  <a:lnTo>
                    <a:pt x="303" y="133"/>
                  </a:lnTo>
                  <a:lnTo>
                    <a:pt x="594" y="16"/>
                  </a:lnTo>
                  <a:lnTo>
                    <a:pt x="598" y="26"/>
                  </a:lnTo>
                  <a:lnTo>
                    <a:pt x="303" y="145"/>
                  </a:lnTo>
                  <a:lnTo>
                    <a:pt x="303" y="164"/>
                  </a:lnTo>
                  <a:lnTo>
                    <a:pt x="605" y="42"/>
                  </a:lnTo>
                  <a:close/>
                  <a:moveTo>
                    <a:pt x="303" y="114"/>
                  </a:moveTo>
                  <a:lnTo>
                    <a:pt x="0" y="235"/>
                  </a:lnTo>
                  <a:lnTo>
                    <a:pt x="17" y="278"/>
                  </a:lnTo>
                  <a:lnTo>
                    <a:pt x="303" y="164"/>
                  </a:lnTo>
                  <a:lnTo>
                    <a:pt x="303" y="145"/>
                  </a:lnTo>
                  <a:lnTo>
                    <a:pt x="11" y="262"/>
                  </a:lnTo>
                  <a:lnTo>
                    <a:pt x="6" y="252"/>
                  </a:lnTo>
                  <a:lnTo>
                    <a:pt x="303" y="133"/>
                  </a:lnTo>
                  <a:lnTo>
                    <a:pt x="303" y="114"/>
                  </a:lnTo>
                  <a:close/>
                </a:path>
              </a:pathLst>
            </a:custGeom>
            <a:solidFill>
              <a:srgbClr val="FFFD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05" name="Oval 39"/>
            <p:cNvSpPr>
              <a:spLocks noChangeArrowheads="1"/>
            </p:cNvSpPr>
            <p:nvPr/>
          </p:nvSpPr>
          <p:spPr bwMode="auto">
            <a:xfrm>
              <a:off x="1636712" y="1851025"/>
              <a:ext cx="144462" cy="144463"/>
            </a:xfrm>
            <a:prstGeom prst="ellipse">
              <a:avLst/>
            </a:prstGeom>
            <a:solidFill>
              <a:srgbClr val="FCB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charset="0"/>
                <a:buNone/>
              </a:pPr>
              <a:endParaRPr lang="zh-CN" altLang="en-US"/>
            </a:p>
          </p:txBody>
        </p:sp>
        <p:sp>
          <p:nvSpPr>
            <p:cNvPr id="15406" name="Oval 40"/>
            <p:cNvSpPr>
              <a:spLocks noChangeArrowheads="1"/>
            </p:cNvSpPr>
            <p:nvPr/>
          </p:nvSpPr>
          <p:spPr bwMode="auto">
            <a:xfrm>
              <a:off x="1468437" y="1541462"/>
              <a:ext cx="46037" cy="46038"/>
            </a:xfrm>
            <a:prstGeom prst="ellipse">
              <a:avLst/>
            </a:prstGeom>
            <a:solidFill>
              <a:srgbClr val="FFFD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charset="0"/>
                <a:buNone/>
              </a:pPr>
              <a:endParaRPr lang="zh-CN" altLang="en-US"/>
            </a:p>
          </p:txBody>
        </p:sp>
        <p:sp>
          <p:nvSpPr>
            <p:cNvPr id="15407" name="Freeform 41"/>
            <p:cNvSpPr>
              <a:spLocks/>
            </p:cNvSpPr>
            <p:nvPr/>
          </p:nvSpPr>
          <p:spPr bwMode="auto">
            <a:xfrm>
              <a:off x="1430337" y="1533525"/>
              <a:ext cx="492125" cy="523875"/>
            </a:xfrm>
            <a:custGeom>
              <a:avLst/>
              <a:gdLst>
                <a:gd name="T0" fmla="*/ 2147483647 w 397"/>
                <a:gd name="T1" fmla="*/ 2147483647 h 423"/>
                <a:gd name="T2" fmla="*/ 2147483647 w 397"/>
                <a:gd name="T3" fmla="*/ 0 h 423"/>
                <a:gd name="T4" fmla="*/ 2147483647 w 397"/>
                <a:gd name="T5" fmla="*/ 2147483647 h 423"/>
                <a:gd name="T6" fmla="*/ 2147483647 w 397"/>
                <a:gd name="T7" fmla="*/ 2147483647 h 423"/>
                <a:gd name="T8" fmla="*/ 2147483647 w 397"/>
                <a:gd name="T9" fmla="*/ 2147483647 h 423"/>
                <a:gd name="T10" fmla="*/ 2147483647 w 397"/>
                <a:gd name="T11" fmla="*/ 2147483647 h 423"/>
                <a:gd name="T12" fmla="*/ 2147483647 w 397"/>
                <a:gd name="T13" fmla="*/ 2147483647 h 423"/>
                <a:gd name="T14" fmla="*/ 0 w 397"/>
                <a:gd name="T15" fmla="*/ 2147483647 h 423"/>
                <a:gd name="T16" fmla="*/ 2147483647 w 397"/>
                <a:gd name="T17" fmla="*/ 2147483647 h 42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97" h="423">
                  <a:moveTo>
                    <a:pt x="50" y="25"/>
                  </a:moveTo>
                  <a:cubicBezTo>
                    <a:pt x="68" y="14"/>
                    <a:pt x="88" y="6"/>
                    <a:pt x="108" y="0"/>
                  </a:cubicBezTo>
                  <a:cubicBezTo>
                    <a:pt x="185" y="94"/>
                    <a:pt x="185" y="94"/>
                    <a:pt x="185" y="94"/>
                  </a:cubicBezTo>
                  <a:cubicBezTo>
                    <a:pt x="262" y="91"/>
                    <a:pt x="345" y="138"/>
                    <a:pt x="397" y="220"/>
                  </a:cubicBezTo>
                  <a:cubicBezTo>
                    <a:pt x="341" y="248"/>
                    <a:pt x="283" y="280"/>
                    <a:pt x="225" y="315"/>
                  </a:cubicBezTo>
                  <a:cubicBezTo>
                    <a:pt x="167" y="350"/>
                    <a:pt x="112" y="387"/>
                    <a:pt x="61" y="423"/>
                  </a:cubicBezTo>
                  <a:cubicBezTo>
                    <a:pt x="12" y="339"/>
                    <a:pt x="10" y="244"/>
                    <a:pt x="48" y="177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15" y="50"/>
                    <a:pt x="31" y="36"/>
                    <a:pt x="50" y="25"/>
                  </a:cubicBezTo>
                </a:path>
              </a:pathLst>
            </a:custGeom>
            <a:solidFill>
              <a:srgbClr val="EF4C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08" name="Freeform 42"/>
            <p:cNvSpPr>
              <a:spLocks/>
            </p:cNvSpPr>
            <p:nvPr/>
          </p:nvSpPr>
          <p:spPr bwMode="auto">
            <a:xfrm>
              <a:off x="517525" y="2117725"/>
              <a:ext cx="169862" cy="169863"/>
            </a:xfrm>
            <a:custGeom>
              <a:avLst/>
              <a:gdLst>
                <a:gd name="T0" fmla="*/ 2147483647 w 137"/>
                <a:gd name="T1" fmla="*/ 2147483647 h 137"/>
                <a:gd name="T2" fmla="*/ 2147483647 w 137"/>
                <a:gd name="T3" fmla="*/ 2147483647 h 137"/>
                <a:gd name="T4" fmla="*/ 2147483647 w 137"/>
                <a:gd name="T5" fmla="*/ 2147483647 h 137"/>
                <a:gd name="T6" fmla="*/ 2147483647 w 137"/>
                <a:gd name="T7" fmla="*/ 2147483647 h 137"/>
                <a:gd name="T8" fmla="*/ 2147483647 w 137"/>
                <a:gd name="T9" fmla="*/ 2147483647 h 1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7" h="137">
                  <a:moveTo>
                    <a:pt x="24" y="25"/>
                  </a:moveTo>
                  <a:cubicBezTo>
                    <a:pt x="48" y="1"/>
                    <a:pt x="88" y="0"/>
                    <a:pt x="112" y="24"/>
                  </a:cubicBezTo>
                  <a:cubicBezTo>
                    <a:pt x="137" y="48"/>
                    <a:pt x="137" y="88"/>
                    <a:pt x="113" y="112"/>
                  </a:cubicBezTo>
                  <a:cubicBezTo>
                    <a:pt x="89" y="137"/>
                    <a:pt x="50" y="137"/>
                    <a:pt x="25" y="113"/>
                  </a:cubicBezTo>
                  <a:cubicBezTo>
                    <a:pt x="1" y="89"/>
                    <a:pt x="0" y="50"/>
                    <a:pt x="24" y="25"/>
                  </a:cubicBezTo>
                </a:path>
              </a:pathLst>
            </a:custGeom>
            <a:solidFill>
              <a:srgbClr val="E3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09" name="Freeform 43"/>
            <p:cNvSpPr>
              <a:spLocks/>
            </p:cNvSpPr>
            <p:nvPr/>
          </p:nvSpPr>
          <p:spPr bwMode="auto">
            <a:xfrm>
              <a:off x="1479550" y="1631950"/>
              <a:ext cx="179387" cy="120650"/>
            </a:xfrm>
            <a:custGeom>
              <a:avLst/>
              <a:gdLst>
                <a:gd name="T0" fmla="*/ 0 w 145"/>
                <a:gd name="T1" fmla="*/ 2147483647 h 98"/>
                <a:gd name="T2" fmla="*/ 2147483647 w 145"/>
                <a:gd name="T3" fmla="*/ 0 h 98"/>
                <a:gd name="T4" fmla="*/ 2147483647 w 145"/>
                <a:gd name="T5" fmla="*/ 2147483647 h 98"/>
                <a:gd name="T6" fmla="*/ 2147483647 w 145"/>
                <a:gd name="T7" fmla="*/ 2147483647 h 98"/>
                <a:gd name="T8" fmla="*/ 0 w 145"/>
                <a:gd name="T9" fmla="*/ 2147483647 h 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5" h="98">
                  <a:moveTo>
                    <a:pt x="0" y="78"/>
                  </a:moveTo>
                  <a:cubicBezTo>
                    <a:pt x="24" y="42"/>
                    <a:pt x="88" y="6"/>
                    <a:pt x="132" y="0"/>
                  </a:cubicBezTo>
                  <a:cubicBezTo>
                    <a:pt x="145" y="15"/>
                    <a:pt x="145" y="15"/>
                    <a:pt x="145" y="15"/>
                  </a:cubicBezTo>
                  <a:cubicBezTo>
                    <a:pt x="102" y="18"/>
                    <a:pt x="25" y="61"/>
                    <a:pt x="8" y="98"/>
                  </a:cubicBezTo>
                  <a:lnTo>
                    <a:pt x="0" y="78"/>
                  </a:lnTo>
                  <a:close/>
                </a:path>
              </a:pathLst>
            </a:custGeom>
            <a:solidFill>
              <a:srgbClr val="FFFD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10" name="Oval 44"/>
            <p:cNvSpPr>
              <a:spLocks noChangeArrowheads="1"/>
            </p:cNvSpPr>
            <p:nvPr/>
          </p:nvSpPr>
          <p:spPr bwMode="auto">
            <a:xfrm>
              <a:off x="546100" y="2146300"/>
              <a:ext cx="112712" cy="112713"/>
            </a:xfrm>
            <a:prstGeom prst="ellipse">
              <a:avLst/>
            </a:pr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charset="0"/>
                <a:buNone/>
              </a:pPr>
              <a:endParaRPr lang="zh-CN" altLang="en-US"/>
            </a:p>
          </p:txBody>
        </p:sp>
        <p:sp>
          <p:nvSpPr>
            <p:cNvPr id="15411" name="Freeform 45"/>
            <p:cNvSpPr>
              <a:spLocks/>
            </p:cNvSpPr>
            <p:nvPr/>
          </p:nvSpPr>
          <p:spPr bwMode="auto">
            <a:xfrm>
              <a:off x="236537" y="3040062"/>
              <a:ext cx="366712" cy="182563"/>
            </a:xfrm>
            <a:custGeom>
              <a:avLst/>
              <a:gdLst>
                <a:gd name="T0" fmla="*/ 2147483647 w 296"/>
                <a:gd name="T1" fmla="*/ 0 h 148"/>
                <a:gd name="T2" fmla="*/ 2147483647 w 296"/>
                <a:gd name="T3" fmla="*/ 2147483647 h 148"/>
                <a:gd name="T4" fmla="*/ 2147483647 w 296"/>
                <a:gd name="T5" fmla="*/ 2147483647 h 148"/>
                <a:gd name="T6" fmla="*/ 0 w 296"/>
                <a:gd name="T7" fmla="*/ 2147483647 h 148"/>
                <a:gd name="T8" fmla="*/ 0 w 296"/>
                <a:gd name="T9" fmla="*/ 2147483647 h 148"/>
                <a:gd name="T10" fmla="*/ 2147483647 w 296"/>
                <a:gd name="T11" fmla="*/ 0 h 14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96" h="148">
                  <a:moveTo>
                    <a:pt x="148" y="0"/>
                  </a:moveTo>
                  <a:cubicBezTo>
                    <a:pt x="230" y="0"/>
                    <a:pt x="296" y="66"/>
                    <a:pt x="296" y="148"/>
                  </a:cubicBezTo>
                  <a:cubicBezTo>
                    <a:pt x="296" y="148"/>
                    <a:pt x="296" y="148"/>
                    <a:pt x="296" y="14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66"/>
                    <a:pt x="67" y="0"/>
                    <a:pt x="148" y="0"/>
                  </a:cubicBezTo>
                </a:path>
              </a:pathLst>
            </a:custGeom>
            <a:solidFill>
              <a:srgbClr val="EF4C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12" name="Freeform 46"/>
            <p:cNvSpPr>
              <a:spLocks noEditPoints="1"/>
            </p:cNvSpPr>
            <p:nvPr/>
          </p:nvSpPr>
          <p:spPr bwMode="auto">
            <a:xfrm>
              <a:off x="1471612" y="2543175"/>
              <a:ext cx="950912" cy="200025"/>
            </a:xfrm>
            <a:custGeom>
              <a:avLst/>
              <a:gdLst>
                <a:gd name="T0" fmla="*/ 2147483647 w 768"/>
                <a:gd name="T1" fmla="*/ 2147483647 h 162"/>
                <a:gd name="T2" fmla="*/ 2147483647 w 768"/>
                <a:gd name="T3" fmla="*/ 2147483647 h 162"/>
                <a:gd name="T4" fmla="*/ 2147483647 w 768"/>
                <a:gd name="T5" fmla="*/ 2147483647 h 162"/>
                <a:gd name="T6" fmla="*/ 2147483647 w 768"/>
                <a:gd name="T7" fmla="*/ 2147483647 h 162"/>
                <a:gd name="T8" fmla="*/ 2147483647 w 768"/>
                <a:gd name="T9" fmla="*/ 2147483647 h 162"/>
                <a:gd name="T10" fmla="*/ 2147483647 w 768"/>
                <a:gd name="T11" fmla="*/ 2147483647 h 162"/>
                <a:gd name="T12" fmla="*/ 2147483647 w 768"/>
                <a:gd name="T13" fmla="*/ 2147483647 h 162"/>
                <a:gd name="T14" fmla="*/ 2147483647 w 768"/>
                <a:gd name="T15" fmla="*/ 2147483647 h 162"/>
                <a:gd name="T16" fmla="*/ 2147483647 w 768"/>
                <a:gd name="T17" fmla="*/ 2147483647 h 162"/>
                <a:gd name="T18" fmla="*/ 2147483647 w 768"/>
                <a:gd name="T19" fmla="*/ 2147483647 h 162"/>
                <a:gd name="T20" fmla="*/ 2147483647 w 768"/>
                <a:gd name="T21" fmla="*/ 2147483647 h 162"/>
                <a:gd name="T22" fmla="*/ 2147483647 w 768"/>
                <a:gd name="T23" fmla="*/ 2147483647 h 162"/>
                <a:gd name="T24" fmla="*/ 2147483647 w 768"/>
                <a:gd name="T25" fmla="*/ 2147483647 h 162"/>
                <a:gd name="T26" fmla="*/ 2147483647 w 768"/>
                <a:gd name="T27" fmla="*/ 2147483647 h 162"/>
                <a:gd name="T28" fmla="*/ 2147483647 w 768"/>
                <a:gd name="T29" fmla="*/ 2147483647 h 162"/>
                <a:gd name="T30" fmla="*/ 2147483647 w 768"/>
                <a:gd name="T31" fmla="*/ 2147483647 h 162"/>
                <a:gd name="T32" fmla="*/ 2147483647 w 768"/>
                <a:gd name="T33" fmla="*/ 2147483647 h 162"/>
                <a:gd name="T34" fmla="*/ 2147483647 w 768"/>
                <a:gd name="T35" fmla="*/ 2147483647 h 162"/>
                <a:gd name="T36" fmla="*/ 2147483647 w 768"/>
                <a:gd name="T37" fmla="*/ 2147483647 h 162"/>
                <a:gd name="T38" fmla="*/ 2147483647 w 768"/>
                <a:gd name="T39" fmla="*/ 2147483647 h 162"/>
                <a:gd name="T40" fmla="*/ 2147483647 w 768"/>
                <a:gd name="T41" fmla="*/ 2147483647 h 162"/>
                <a:gd name="T42" fmla="*/ 2147483647 w 768"/>
                <a:gd name="T43" fmla="*/ 2147483647 h 162"/>
                <a:gd name="T44" fmla="*/ 2147483647 w 768"/>
                <a:gd name="T45" fmla="*/ 2147483647 h 162"/>
                <a:gd name="T46" fmla="*/ 2147483647 w 768"/>
                <a:gd name="T47" fmla="*/ 2147483647 h 162"/>
                <a:gd name="T48" fmla="*/ 2147483647 w 768"/>
                <a:gd name="T49" fmla="*/ 2147483647 h 162"/>
                <a:gd name="T50" fmla="*/ 2147483647 w 768"/>
                <a:gd name="T51" fmla="*/ 2147483647 h 162"/>
                <a:gd name="T52" fmla="*/ 2147483647 w 768"/>
                <a:gd name="T53" fmla="*/ 2147483647 h 162"/>
                <a:gd name="T54" fmla="*/ 2147483647 w 768"/>
                <a:gd name="T55" fmla="*/ 2147483647 h 162"/>
                <a:gd name="T56" fmla="*/ 2147483647 w 768"/>
                <a:gd name="T57" fmla="*/ 2147483647 h 162"/>
                <a:gd name="T58" fmla="*/ 2147483647 w 768"/>
                <a:gd name="T59" fmla="*/ 2147483647 h 162"/>
                <a:gd name="T60" fmla="*/ 2147483647 w 768"/>
                <a:gd name="T61" fmla="*/ 2147483647 h 162"/>
                <a:gd name="T62" fmla="*/ 2147483647 w 768"/>
                <a:gd name="T63" fmla="*/ 2147483647 h 162"/>
                <a:gd name="T64" fmla="*/ 2147483647 w 768"/>
                <a:gd name="T65" fmla="*/ 2147483647 h 162"/>
                <a:gd name="T66" fmla="*/ 2147483647 w 768"/>
                <a:gd name="T67" fmla="*/ 2147483647 h 162"/>
                <a:gd name="T68" fmla="*/ 2147483647 w 768"/>
                <a:gd name="T69" fmla="*/ 2147483647 h 162"/>
                <a:gd name="T70" fmla="*/ 2147483647 w 768"/>
                <a:gd name="T71" fmla="*/ 2147483647 h 162"/>
                <a:gd name="T72" fmla="*/ 2147483647 w 768"/>
                <a:gd name="T73" fmla="*/ 2147483647 h 162"/>
                <a:gd name="T74" fmla="*/ 2147483647 w 768"/>
                <a:gd name="T75" fmla="*/ 2147483647 h 162"/>
                <a:gd name="T76" fmla="*/ 2147483647 w 768"/>
                <a:gd name="T77" fmla="*/ 2147483647 h 162"/>
                <a:gd name="T78" fmla="*/ 2147483647 w 768"/>
                <a:gd name="T79" fmla="*/ 2147483647 h 162"/>
                <a:gd name="T80" fmla="*/ 2147483647 w 768"/>
                <a:gd name="T81" fmla="*/ 2147483647 h 162"/>
                <a:gd name="T82" fmla="*/ 2147483647 w 768"/>
                <a:gd name="T83" fmla="*/ 2147483647 h 162"/>
                <a:gd name="T84" fmla="*/ 2147483647 w 768"/>
                <a:gd name="T85" fmla="*/ 2147483647 h 162"/>
                <a:gd name="T86" fmla="*/ 2147483647 w 768"/>
                <a:gd name="T87" fmla="*/ 2147483647 h 162"/>
                <a:gd name="T88" fmla="*/ 2147483647 w 768"/>
                <a:gd name="T89" fmla="*/ 2147483647 h 162"/>
                <a:gd name="T90" fmla="*/ 2147483647 w 768"/>
                <a:gd name="T91" fmla="*/ 2147483647 h 162"/>
                <a:gd name="T92" fmla="*/ 2147483647 w 768"/>
                <a:gd name="T93" fmla="*/ 2147483647 h 162"/>
                <a:gd name="T94" fmla="*/ 2147483647 w 768"/>
                <a:gd name="T95" fmla="*/ 2147483647 h 162"/>
                <a:gd name="T96" fmla="*/ 2147483647 w 768"/>
                <a:gd name="T97" fmla="*/ 2147483647 h 162"/>
                <a:gd name="T98" fmla="*/ 2147483647 w 768"/>
                <a:gd name="T99" fmla="*/ 2147483647 h 162"/>
                <a:gd name="T100" fmla="*/ 2147483647 w 768"/>
                <a:gd name="T101" fmla="*/ 2147483647 h 162"/>
                <a:gd name="T102" fmla="*/ 2147483647 w 768"/>
                <a:gd name="T103" fmla="*/ 2147483647 h 162"/>
                <a:gd name="T104" fmla="*/ 2147483647 w 768"/>
                <a:gd name="T105" fmla="*/ 2147483647 h 162"/>
                <a:gd name="T106" fmla="*/ 2147483647 w 768"/>
                <a:gd name="T107" fmla="*/ 2147483647 h 162"/>
                <a:gd name="T108" fmla="*/ 2147483647 w 768"/>
                <a:gd name="T109" fmla="*/ 2147483647 h 162"/>
                <a:gd name="T110" fmla="*/ 2147483647 w 768"/>
                <a:gd name="T111" fmla="*/ 2147483647 h 162"/>
                <a:gd name="T112" fmla="*/ 2147483647 w 768"/>
                <a:gd name="T113" fmla="*/ 2147483647 h 16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768" h="162">
                  <a:moveTo>
                    <a:pt x="521" y="130"/>
                  </a:moveTo>
                  <a:cubicBezTo>
                    <a:pt x="521" y="121"/>
                    <a:pt x="521" y="121"/>
                    <a:pt x="521" y="121"/>
                  </a:cubicBezTo>
                  <a:cubicBezTo>
                    <a:pt x="522" y="121"/>
                    <a:pt x="523" y="120"/>
                    <a:pt x="523" y="119"/>
                  </a:cubicBezTo>
                  <a:cubicBezTo>
                    <a:pt x="525" y="117"/>
                    <a:pt x="526" y="114"/>
                    <a:pt x="527" y="111"/>
                  </a:cubicBezTo>
                  <a:cubicBezTo>
                    <a:pt x="529" y="107"/>
                    <a:pt x="530" y="103"/>
                    <a:pt x="530" y="99"/>
                  </a:cubicBezTo>
                  <a:cubicBezTo>
                    <a:pt x="531" y="95"/>
                    <a:pt x="531" y="91"/>
                    <a:pt x="530" y="87"/>
                  </a:cubicBezTo>
                  <a:cubicBezTo>
                    <a:pt x="530" y="84"/>
                    <a:pt x="530" y="82"/>
                    <a:pt x="529" y="80"/>
                  </a:cubicBezTo>
                  <a:cubicBezTo>
                    <a:pt x="528" y="77"/>
                    <a:pt x="527" y="76"/>
                    <a:pt x="525" y="76"/>
                  </a:cubicBezTo>
                  <a:cubicBezTo>
                    <a:pt x="524" y="76"/>
                    <a:pt x="523" y="76"/>
                    <a:pt x="521" y="77"/>
                  </a:cubicBezTo>
                  <a:cubicBezTo>
                    <a:pt x="521" y="65"/>
                    <a:pt x="521" y="65"/>
                    <a:pt x="521" y="65"/>
                  </a:cubicBezTo>
                  <a:cubicBezTo>
                    <a:pt x="523" y="65"/>
                    <a:pt x="524" y="65"/>
                    <a:pt x="525" y="65"/>
                  </a:cubicBezTo>
                  <a:cubicBezTo>
                    <a:pt x="527" y="66"/>
                    <a:pt x="529" y="67"/>
                    <a:pt x="530" y="68"/>
                  </a:cubicBezTo>
                  <a:cubicBezTo>
                    <a:pt x="532" y="70"/>
                    <a:pt x="533" y="71"/>
                    <a:pt x="534" y="73"/>
                  </a:cubicBezTo>
                  <a:cubicBezTo>
                    <a:pt x="535" y="71"/>
                    <a:pt x="536" y="71"/>
                    <a:pt x="538" y="71"/>
                  </a:cubicBezTo>
                  <a:cubicBezTo>
                    <a:pt x="540" y="71"/>
                    <a:pt x="541" y="71"/>
                    <a:pt x="543" y="71"/>
                  </a:cubicBezTo>
                  <a:cubicBezTo>
                    <a:pt x="544" y="72"/>
                    <a:pt x="546" y="73"/>
                    <a:pt x="547" y="74"/>
                  </a:cubicBezTo>
                  <a:cubicBezTo>
                    <a:pt x="548" y="76"/>
                    <a:pt x="548" y="77"/>
                    <a:pt x="548" y="79"/>
                  </a:cubicBezTo>
                  <a:cubicBezTo>
                    <a:pt x="547" y="82"/>
                    <a:pt x="547" y="85"/>
                    <a:pt x="546" y="89"/>
                  </a:cubicBezTo>
                  <a:cubicBezTo>
                    <a:pt x="546" y="92"/>
                    <a:pt x="545" y="96"/>
                    <a:pt x="545" y="99"/>
                  </a:cubicBezTo>
                  <a:cubicBezTo>
                    <a:pt x="545" y="103"/>
                    <a:pt x="545" y="106"/>
                    <a:pt x="545" y="109"/>
                  </a:cubicBezTo>
                  <a:cubicBezTo>
                    <a:pt x="546" y="111"/>
                    <a:pt x="547" y="112"/>
                    <a:pt x="548" y="112"/>
                  </a:cubicBezTo>
                  <a:cubicBezTo>
                    <a:pt x="549" y="112"/>
                    <a:pt x="550" y="111"/>
                    <a:pt x="551" y="109"/>
                  </a:cubicBezTo>
                  <a:cubicBezTo>
                    <a:pt x="552" y="107"/>
                    <a:pt x="553" y="104"/>
                    <a:pt x="554" y="101"/>
                  </a:cubicBezTo>
                  <a:cubicBezTo>
                    <a:pt x="556" y="98"/>
                    <a:pt x="557" y="95"/>
                    <a:pt x="558" y="93"/>
                  </a:cubicBezTo>
                  <a:cubicBezTo>
                    <a:pt x="558" y="90"/>
                    <a:pt x="559" y="88"/>
                    <a:pt x="559" y="86"/>
                  </a:cubicBezTo>
                  <a:cubicBezTo>
                    <a:pt x="560" y="83"/>
                    <a:pt x="560" y="79"/>
                    <a:pt x="560" y="75"/>
                  </a:cubicBezTo>
                  <a:cubicBezTo>
                    <a:pt x="561" y="70"/>
                    <a:pt x="561" y="66"/>
                    <a:pt x="561" y="62"/>
                  </a:cubicBezTo>
                  <a:cubicBezTo>
                    <a:pt x="556" y="62"/>
                    <a:pt x="556" y="62"/>
                    <a:pt x="556" y="62"/>
                  </a:cubicBezTo>
                  <a:cubicBezTo>
                    <a:pt x="554" y="62"/>
                    <a:pt x="552" y="61"/>
                    <a:pt x="551" y="61"/>
                  </a:cubicBezTo>
                  <a:cubicBezTo>
                    <a:pt x="550" y="60"/>
                    <a:pt x="549" y="59"/>
                    <a:pt x="549" y="58"/>
                  </a:cubicBezTo>
                  <a:cubicBezTo>
                    <a:pt x="549" y="57"/>
                    <a:pt x="550" y="56"/>
                    <a:pt x="551" y="55"/>
                  </a:cubicBezTo>
                  <a:cubicBezTo>
                    <a:pt x="552" y="54"/>
                    <a:pt x="554" y="54"/>
                    <a:pt x="556" y="54"/>
                  </a:cubicBezTo>
                  <a:cubicBezTo>
                    <a:pt x="562" y="54"/>
                    <a:pt x="562" y="54"/>
                    <a:pt x="562" y="54"/>
                  </a:cubicBezTo>
                  <a:cubicBezTo>
                    <a:pt x="562" y="53"/>
                    <a:pt x="562" y="52"/>
                    <a:pt x="562" y="51"/>
                  </a:cubicBezTo>
                  <a:cubicBezTo>
                    <a:pt x="562" y="50"/>
                    <a:pt x="562" y="49"/>
                    <a:pt x="562" y="49"/>
                  </a:cubicBezTo>
                  <a:cubicBezTo>
                    <a:pt x="562" y="45"/>
                    <a:pt x="563" y="43"/>
                    <a:pt x="565" y="42"/>
                  </a:cubicBezTo>
                  <a:cubicBezTo>
                    <a:pt x="567" y="40"/>
                    <a:pt x="569" y="40"/>
                    <a:pt x="571" y="40"/>
                  </a:cubicBezTo>
                  <a:cubicBezTo>
                    <a:pt x="573" y="40"/>
                    <a:pt x="575" y="41"/>
                    <a:pt x="576" y="42"/>
                  </a:cubicBezTo>
                  <a:cubicBezTo>
                    <a:pt x="578" y="43"/>
                    <a:pt x="578" y="45"/>
                    <a:pt x="578" y="48"/>
                  </a:cubicBezTo>
                  <a:cubicBezTo>
                    <a:pt x="577" y="53"/>
                    <a:pt x="577" y="53"/>
                    <a:pt x="577" y="53"/>
                  </a:cubicBezTo>
                  <a:cubicBezTo>
                    <a:pt x="582" y="53"/>
                    <a:pt x="582" y="53"/>
                    <a:pt x="582" y="53"/>
                  </a:cubicBezTo>
                  <a:cubicBezTo>
                    <a:pt x="583" y="53"/>
                    <a:pt x="584" y="53"/>
                    <a:pt x="585" y="53"/>
                  </a:cubicBezTo>
                  <a:cubicBezTo>
                    <a:pt x="585" y="51"/>
                    <a:pt x="586" y="49"/>
                    <a:pt x="588" y="47"/>
                  </a:cubicBezTo>
                  <a:cubicBezTo>
                    <a:pt x="591" y="45"/>
                    <a:pt x="594" y="44"/>
                    <a:pt x="598" y="43"/>
                  </a:cubicBezTo>
                  <a:cubicBezTo>
                    <a:pt x="602" y="42"/>
                    <a:pt x="606" y="42"/>
                    <a:pt x="609" y="44"/>
                  </a:cubicBezTo>
                  <a:cubicBezTo>
                    <a:pt x="612" y="45"/>
                    <a:pt x="614" y="47"/>
                    <a:pt x="615" y="50"/>
                  </a:cubicBezTo>
                  <a:cubicBezTo>
                    <a:pt x="615" y="52"/>
                    <a:pt x="615" y="53"/>
                    <a:pt x="614" y="55"/>
                  </a:cubicBezTo>
                  <a:cubicBezTo>
                    <a:pt x="613" y="56"/>
                    <a:pt x="612" y="57"/>
                    <a:pt x="611" y="58"/>
                  </a:cubicBezTo>
                  <a:cubicBezTo>
                    <a:pt x="610" y="59"/>
                    <a:pt x="608" y="60"/>
                    <a:pt x="607" y="61"/>
                  </a:cubicBezTo>
                  <a:cubicBezTo>
                    <a:pt x="605" y="61"/>
                    <a:pt x="603" y="62"/>
                    <a:pt x="602" y="62"/>
                  </a:cubicBezTo>
                  <a:cubicBezTo>
                    <a:pt x="598" y="63"/>
                    <a:pt x="595" y="62"/>
                    <a:pt x="591" y="61"/>
                  </a:cubicBezTo>
                  <a:cubicBezTo>
                    <a:pt x="590" y="61"/>
                    <a:pt x="589" y="60"/>
                    <a:pt x="588" y="60"/>
                  </a:cubicBezTo>
                  <a:cubicBezTo>
                    <a:pt x="588" y="60"/>
                    <a:pt x="588" y="60"/>
                    <a:pt x="588" y="60"/>
                  </a:cubicBezTo>
                  <a:cubicBezTo>
                    <a:pt x="586" y="61"/>
                    <a:pt x="585" y="61"/>
                    <a:pt x="582" y="61"/>
                  </a:cubicBezTo>
                  <a:cubicBezTo>
                    <a:pt x="576" y="61"/>
                    <a:pt x="576" y="61"/>
                    <a:pt x="576" y="61"/>
                  </a:cubicBezTo>
                  <a:cubicBezTo>
                    <a:pt x="576" y="66"/>
                    <a:pt x="575" y="72"/>
                    <a:pt x="575" y="78"/>
                  </a:cubicBezTo>
                  <a:cubicBezTo>
                    <a:pt x="574" y="84"/>
                    <a:pt x="574" y="90"/>
                    <a:pt x="574" y="95"/>
                  </a:cubicBezTo>
                  <a:cubicBezTo>
                    <a:pt x="574" y="101"/>
                    <a:pt x="574" y="105"/>
                    <a:pt x="574" y="109"/>
                  </a:cubicBezTo>
                  <a:cubicBezTo>
                    <a:pt x="574" y="112"/>
                    <a:pt x="575" y="114"/>
                    <a:pt x="576" y="114"/>
                  </a:cubicBezTo>
                  <a:cubicBezTo>
                    <a:pt x="577" y="114"/>
                    <a:pt x="578" y="113"/>
                    <a:pt x="579" y="110"/>
                  </a:cubicBezTo>
                  <a:cubicBezTo>
                    <a:pt x="581" y="108"/>
                    <a:pt x="582" y="105"/>
                    <a:pt x="584" y="102"/>
                  </a:cubicBezTo>
                  <a:cubicBezTo>
                    <a:pt x="585" y="98"/>
                    <a:pt x="587" y="95"/>
                    <a:pt x="588" y="92"/>
                  </a:cubicBezTo>
                  <a:cubicBezTo>
                    <a:pt x="589" y="89"/>
                    <a:pt x="590" y="87"/>
                    <a:pt x="590" y="86"/>
                  </a:cubicBezTo>
                  <a:cubicBezTo>
                    <a:pt x="591" y="84"/>
                    <a:pt x="591" y="81"/>
                    <a:pt x="591" y="79"/>
                  </a:cubicBezTo>
                  <a:cubicBezTo>
                    <a:pt x="591" y="76"/>
                    <a:pt x="591" y="73"/>
                    <a:pt x="593" y="72"/>
                  </a:cubicBezTo>
                  <a:cubicBezTo>
                    <a:pt x="595" y="71"/>
                    <a:pt x="597" y="70"/>
                    <a:pt x="599" y="71"/>
                  </a:cubicBezTo>
                  <a:cubicBezTo>
                    <a:pt x="601" y="71"/>
                    <a:pt x="603" y="72"/>
                    <a:pt x="604" y="73"/>
                  </a:cubicBezTo>
                  <a:cubicBezTo>
                    <a:pt x="606" y="75"/>
                    <a:pt x="607" y="77"/>
                    <a:pt x="606" y="79"/>
                  </a:cubicBezTo>
                  <a:cubicBezTo>
                    <a:pt x="606" y="82"/>
                    <a:pt x="605" y="85"/>
                    <a:pt x="605" y="89"/>
                  </a:cubicBezTo>
                  <a:cubicBezTo>
                    <a:pt x="604" y="92"/>
                    <a:pt x="604" y="96"/>
                    <a:pt x="604" y="99"/>
                  </a:cubicBezTo>
                  <a:cubicBezTo>
                    <a:pt x="604" y="103"/>
                    <a:pt x="604" y="106"/>
                    <a:pt x="604" y="109"/>
                  </a:cubicBezTo>
                  <a:cubicBezTo>
                    <a:pt x="604" y="111"/>
                    <a:pt x="605" y="112"/>
                    <a:pt x="606" y="112"/>
                  </a:cubicBezTo>
                  <a:cubicBezTo>
                    <a:pt x="607" y="112"/>
                    <a:pt x="608" y="111"/>
                    <a:pt x="609" y="109"/>
                  </a:cubicBezTo>
                  <a:cubicBezTo>
                    <a:pt x="611" y="107"/>
                    <a:pt x="612" y="104"/>
                    <a:pt x="613" y="101"/>
                  </a:cubicBezTo>
                  <a:cubicBezTo>
                    <a:pt x="614" y="98"/>
                    <a:pt x="615" y="95"/>
                    <a:pt x="616" y="93"/>
                  </a:cubicBezTo>
                  <a:cubicBezTo>
                    <a:pt x="617" y="90"/>
                    <a:pt x="617" y="88"/>
                    <a:pt x="618" y="87"/>
                  </a:cubicBezTo>
                  <a:cubicBezTo>
                    <a:pt x="618" y="83"/>
                    <a:pt x="618" y="79"/>
                    <a:pt x="618" y="74"/>
                  </a:cubicBezTo>
                  <a:cubicBezTo>
                    <a:pt x="619" y="72"/>
                    <a:pt x="620" y="70"/>
                    <a:pt x="621" y="69"/>
                  </a:cubicBezTo>
                  <a:cubicBezTo>
                    <a:pt x="623" y="68"/>
                    <a:pt x="625" y="67"/>
                    <a:pt x="627" y="67"/>
                  </a:cubicBezTo>
                  <a:cubicBezTo>
                    <a:pt x="630" y="66"/>
                    <a:pt x="631" y="66"/>
                    <a:pt x="633" y="67"/>
                  </a:cubicBezTo>
                  <a:cubicBezTo>
                    <a:pt x="635" y="67"/>
                    <a:pt x="635" y="68"/>
                    <a:pt x="635" y="70"/>
                  </a:cubicBezTo>
                  <a:cubicBezTo>
                    <a:pt x="634" y="74"/>
                    <a:pt x="634" y="78"/>
                    <a:pt x="634" y="82"/>
                  </a:cubicBezTo>
                  <a:cubicBezTo>
                    <a:pt x="634" y="87"/>
                    <a:pt x="634" y="91"/>
                    <a:pt x="635" y="95"/>
                  </a:cubicBezTo>
                  <a:cubicBezTo>
                    <a:pt x="635" y="99"/>
                    <a:pt x="636" y="102"/>
                    <a:pt x="637" y="105"/>
                  </a:cubicBezTo>
                  <a:cubicBezTo>
                    <a:pt x="638" y="108"/>
                    <a:pt x="640" y="109"/>
                    <a:pt x="641" y="109"/>
                  </a:cubicBezTo>
                  <a:cubicBezTo>
                    <a:pt x="642" y="109"/>
                    <a:pt x="643" y="108"/>
                    <a:pt x="644" y="104"/>
                  </a:cubicBezTo>
                  <a:cubicBezTo>
                    <a:pt x="646" y="101"/>
                    <a:pt x="647" y="98"/>
                    <a:pt x="648" y="94"/>
                  </a:cubicBezTo>
                  <a:cubicBezTo>
                    <a:pt x="648" y="90"/>
                    <a:pt x="649" y="86"/>
                    <a:pt x="650" y="82"/>
                  </a:cubicBezTo>
                  <a:cubicBezTo>
                    <a:pt x="650" y="78"/>
                    <a:pt x="651" y="75"/>
                    <a:pt x="651" y="73"/>
                  </a:cubicBezTo>
                  <a:cubicBezTo>
                    <a:pt x="651" y="72"/>
                    <a:pt x="651" y="71"/>
                    <a:pt x="652" y="70"/>
                  </a:cubicBezTo>
                  <a:cubicBezTo>
                    <a:pt x="653" y="70"/>
                    <a:pt x="654" y="69"/>
                    <a:pt x="655" y="69"/>
                  </a:cubicBezTo>
                  <a:cubicBezTo>
                    <a:pt x="657" y="69"/>
                    <a:pt x="658" y="70"/>
                    <a:pt x="658" y="70"/>
                  </a:cubicBezTo>
                  <a:cubicBezTo>
                    <a:pt x="659" y="71"/>
                    <a:pt x="660" y="72"/>
                    <a:pt x="660" y="73"/>
                  </a:cubicBezTo>
                  <a:cubicBezTo>
                    <a:pt x="659" y="74"/>
                    <a:pt x="659" y="76"/>
                    <a:pt x="659" y="79"/>
                  </a:cubicBezTo>
                  <a:cubicBezTo>
                    <a:pt x="659" y="81"/>
                    <a:pt x="658" y="84"/>
                    <a:pt x="658" y="88"/>
                  </a:cubicBezTo>
                  <a:cubicBezTo>
                    <a:pt x="657" y="91"/>
                    <a:pt x="656" y="95"/>
                    <a:pt x="655" y="99"/>
                  </a:cubicBezTo>
                  <a:cubicBezTo>
                    <a:pt x="654" y="103"/>
                    <a:pt x="652" y="106"/>
                    <a:pt x="651" y="109"/>
                  </a:cubicBezTo>
                  <a:cubicBezTo>
                    <a:pt x="649" y="113"/>
                    <a:pt x="647" y="115"/>
                    <a:pt x="645" y="117"/>
                  </a:cubicBezTo>
                  <a:cubicBezTo>
                    <a:pt x="642" y="119"/>
                    <a:pt x="640" y="121"/>
                    <a:pt x="637" y="121"/>
                  </a:cubicBezTo>
                  <a:cubicBezTo>
                    <a:pt x="633" y="121"/>
                    <a:pt x="629" y="120"/>
                    <a:pt x="627" y="117"/>
                  </a:cubicBezTo>
                  <a:cubicBezTo>
                    <a:pt x="624" y="114"/>
                    <a:pt x="622" y="111"/>
                    <a:pt x="621" y="106"/>
                  </a:cubicBezTo>
                  <a:cubicBezTo>
                    <a:pt x="620" y="106"/>
                    <a:pt x="620" y="105"/>
                    <a:pt x="620" y="104"/>
                  </a:cubicBezTo>
                  <a:cubicBezTo>
                    <a:pt x="619" y="106"/>
                    <a:pt x="619" y="107"/>
                    <a:pt x="618" y="108"/>
                  </a:cubicBezTo>
                  <a:cubicBezTo>
                    <a:pt x="617" y="111"/>
                    <a:pt x="615" y="114"/>
                    <a:pt x="614" y="116"/>
                  </a:cubicBezTo>
                  <a:cubicBezTo>
                    <a:pt x="612" y="119"/>
                    <a:pt x="610" y="120"/>
                    <a:pt x="608" y="122"/>
                  </a:cubicBezTo>
                  <a:cubicBezTo>
                    <a:pt x="606" y="123"/>
                    <a:pt x="603" y="123"/>
                    <a:pt x="601" y="123"/>
                  </a:cubicBezTo>
                  <a:cubicBezTo>
                    <a:pt x="597" y="121"/>
                    <a:pt x="594" y="119"/>
                    <a:pt x="593" y="116"/>
                  </a:cubicBezTo>
                  <a:cubicBezTo>
                    <a:pt x="592" y="114"/>
                    <a:pt x="591" y="112"/>
                    <a:pt x="590" y="109"/>
                  </a:cubicBezTo>
                  <a:cubicBezTo>
                    <a:pt x="590" y="110"/>
                    <a:pt x="590" y="111"/>
                    <a:pt x="589" y="111"/>
                  </a:cubicBezTo>
                  <a:cubicBezTo>
                    <a:pt x="587" y="115"/>
                    <a:pt x="585" y="119"/>
                    <a:pt x="582" y="122"/>
                  </a:cubicBezTo>
                  <a:cubicBezTo>
                    <a:pt x="579" y="125"/>
                    <a:pt x="575" y="127"/>
                    <a:pt x="571" y="127"/>
                  </a:cubicBezTo>
                  <a:cubicBezTo>
                    <a:pt x="569" y="127"/>
                    <a:pt x="566" y="126"/>
                    <a:pt x="565" y="124"/>
                  </a:cubicBezTo>
                  <a:cubicBezTo>
                    <a:pt x="563" y="122"/>
                    <a:pt x="562" y="119"/>
                    <a:pt x="561" y="115"/>
                  </a:cubicBezTo>
                  <a:cubicBezTo>
                    <a:pt x="560" y="113"/>
                    <a:pt x="560" y="111"/>
                    <a:pt x="560" y="108"/>
                  </a:cubicBezTo>
                  <a:cubicBezTo>
                    <a:pt x="558" y="111"/>
                    <a:pt x="557" y="114"/>
                    <a:pt x="555" y="116"/>
                  </a:cubicBezTo>
                  <a:cubicBezTo>
                    <a:pt x="553" y="119"/>
                    <a:pt x="551" y="120"/>
                    <a:pt x="549" y="122"/>
                  </a:cubicBezTo>
                  <a:cubicBezTo>
                    <a:pt x="547" y="123"/>
                    <a:pt x="545" y="123"/>
                    <a:pt x="542" y="123"/>
                  </a:cubicBezTo>
                  <a:cubicBezTo>
                    <a:pt x="538" y="121"/>
                    <a:pt x="535" y="119"/>
                    <a:pt x="533" y="115"/>
                  </a:cubicBezTo>
                  <a:cubicBezTo>
                    <a:pt x="532" y="119"/>
                    <a:pt x="531" y="122"/>
                    <a:pt x="529" y="124"/>
                  </a:cubicBezTo>
                  <a:cubicBezTo>
                    <a:pt x="527" y="127"/>
                    <a:pt x="524" y="129"/>
                    <a:pt x="521" y="130"/>
                  </a:cubicBezTo>
                  <a:moveTo>
                    <a:pt x="765" y="148"/>
                  </a:moveTo>
                  <a:cubicBezTo>
                    <a:pt x="765" y="151"/>
                    <a:pt x="764" y="154"/>
                    <a:pt x="762" y="156"/>
                  </a:cubicBezTo>
                  <a:cubicBezTo>
                    <a:pt x="760" y="158"/>
                    <a:pt x="758" y="160"/>
                    <a:pt x="756" y="161"/>
                  </a:cubicBezTo>
                  <a:cubicBezTo>
                    <a:pt x="754" y="162"/>
                    <a:pt x="752" y="162"/>
                    <a:pt x="750" y="162"/>
                  </a:cubicBezTo>
                  <a:cubicBezTo>
                    <a:pt x="749" y="162"/>
                    <a:pt x="748" y="161"/>
                    <a:pt x="748" y="158"/>
                  </a:cubicBezTo>
                  <a:cubicBezTo>
                    <a:pt x="748" y="156"/>
                    <a:pt x="748" y="154"/>
                    <a:pt x="749" y="150"/>
                  </a:cubicBezTo>
                  <a:cubicBezTo>
                    <a:pt x="749" y="147"/>
                    <a:pt x="749" y="143"/>
                    <a:pt x="749" y="139"/>
                  </a:cubicBezTo>
                  <a:cubicBezTo>
                    <a:pt x="750" y="135"/>
                    <a:pt x="750" y="130"/>
                    <a:pt x="750" y="125"/>
                  </a:cubicBezTo>
                  <a:cubicBezTo>
                    <a:pt x="750" y="121"/>
                    <a:pt x="751" y="116"/>
                    <a:pt x="751" y="111"/>
                  </a:cubicBezTo>
                  <a:cubicBezTo>
                    <a:pt x="749" y="115"/>
                    <a:pt x="748" y="118"/>
                    <a:pt x="745" y="120"/>
                  </a:cubicBezTo>
                  <a:cubicBezTo>
                    <a:pt x="744" y="122"/>
                    <a:pt x="742" y="123"/>
                    <a:pt x="740" y="123"/>
                  </a:cubicBezTo>
                  <a:cubicBezTo>
                    <a:pt x="738" y="123"/>
                    <a:pt x="736" y="123"/>
                    <a:pt x="735" y="122"/>
                  </a:cubicBezTo>
                  <a:cubicBezTo>
                    <a:pt x="733" y="121"/>
                    <a:pt x="731" y="120"/>
                    <a:pt x="730" y="118"/>
                  </a:cubicBezTo>
                  <a:cubicBezTo>
                    <a:pt x="728" y="116"/>
                    <a:pt x="728" y="115"/>
                    <a:pt x="727" y="113"/>
                  </a:cubicBezTo>
                  <a:cubicBezTo>
                    <a:pt x="727" y="111"/>
                    <a:pt x="727" y="110"/>
                    <a:pt x="727" y="108"/>
                  </a:cubicBezTo>
                  <a:cubicBezTo>
                    <a:pt x="726" y="109"/>
                    <a:pt x="726" y="110"/>
                    <a:pt x="725" y="111"/>
                  </a:cubicBezTo>
                  <a:cubicBezTo>
                    <a:pt x="723" y="115"/>
                    <a:pt x="720" y="119"/>
                    <a:pt x="717" y="122"/>
                  </a:cubicBezTo>
                  <a:cubicBezTo>
                    <a:pt x="715" y="125"/>
                    <a:pt x="711" y="127"/>
                    <a:pt x="707" y="127"/>
                  </a:cubicBezTo>
                  <a:cubicBezTo>
                    <a:pt x="704" y="127"/>
                    <a:pt x="702" y="126"/>
                    <a:pt x="700" y="124"/>
                  </a:cubicBezTo>
                  <a:cubicBezTo>
                    <a:pt x="699" y="122"/>
                    <a:pt x="697" y="119"/>
                    <a:pt x="697" y="115"/>
                  </a:cubicBezTo>
                  <a:cubicBezTo>
                    <a:pt x="696" y="113"/>
                    <a:pt x="696" y="111"/>
                    <a:pt x="695" y="108"/>
                  </a:cubicBezTo>
                  <a:cubicBezTo>
                    <a:pt x="694" y="111"/>
                    <a:pt x="693" y="114"/>
                    <a:pt x="691" y="116"/>
                  </a:cubicBezTo>
                  <a:cubicBezTo>
                    <a:pt x="689" y="119"/>
                    <a:pt x="687" y="120"/>
                    <a:pt x="685" y="122"/>
                  </a:cubicBezTo>
                  <a:cubicBezTo>
                    <a:pt x="683" y="123"/>
                    <a:pt x="681" y="123"/>
                    <a:pt x="678" y="123"/>
                  </a:cubicBezTo>
                  <a:cubicBezTo>
                    <a:pt x="674" y="121"/>
                    <a:pt x="672" y="119"/>
                    <a:pt x="670" y="116"/>
                  </a:cubicBezTo>
                  <a:cubicBezTo>
                    <a:pt x="668" y="113"/>
                    <a:pt x="667" y="110"/>
                    <a:pt x="667" y="106"/>
                  </a:cubicBezTo>
                  <a:cubicBezTo>
                    <a:pt x="667" y="102"/>
                    <a:pt x="667" y="98"/>
                    <a:pt x="667" y="93"/>
                  </a:cubicBezTo>
                  <a:cubicBezTo>
                    <a:pt x="668" y="88"/>
                    <a:pt x="668" y="84"/>
                    <a:pt x="668" y="79"/>
                  </a:cubicBezTo>
                  <a:cubicBezTo>
                    <a:pt x="668" y="76"/>
                    <a:pt x="669" y="73"/>
                    <a:pt x="670" y="72"/>
                  </a:cubicBezTo>
                  <a:cubicBezTo>
                    <a:pt x="672" y="71"/>
                    <a:pt x="674" y="70"/>
                    <a:pt x="676" y="71"/>
                  </a:cubicBezTo>
                  <a:cubicBezTo>
                    <a:pt x="678" y="71"/>
                    <a:pt x="680" y="72"/>
                    <a:pt x="682" y="73"/>
                  </a:cubicBezTo>
                  <a:cubicBezTo>
                    <a:pt x="683" y="75"/>
                    <a:pt x="684" y="77"/>
                    <a:pt x="683" y="79"/>
                  </a:cubicBezTo>
                  <a:cubicBezTo>
                    <a:pt x="683" y="82"/>
                    <a:pt x="682" y="85"/>
                    <a:pt x="682" y="89"/>
                  </a:cubicBezTo>
                  <a:cubicBezTo>
                    <a:pt x="681" y="92"/>
                    <a:pt x="681" y="96"/>
                    <a:pt x="681" y="99"/>
                  </a:cubicBezTo>
                  <a:cubicBezTo>
                    <a:pt x="681" y="103"/>
                    <a:pt x="681" y="106"/>
                    <a:pt x="681" y="109"/>
                  </a:cubicBezTo>
                  <a:cubicBezTo>
                    <a:pt x="682" y="111"/>
                    <a:pt x="682" y="112"/>
                    <a:pt x="684" y="112"/>
                  </a:cubicBezTo>
                  <a:cubicBezTo>
                    <a:pt x="684" y="112"/>
                    <a:pt x="685" y="111"/>
                    <a:pt x="687" y="109"/>
                  </a:cubicBezTo>
                  <a:cubicBezTo>
                    <a:pt x="688" y="107"/>
                    <a:pt x="689" y="104"/>
                    <a:pt x="690" y="101"/>
                  </a:cubicBezTo>
                  <a:cubicBezTo>
                    <a:pt x="691" y="98"/>
                    <a:pt x="692" y="95"/>
                    <a:pt x="693" y="93"/>
                  </a:cubicBezTo>
                  <a:cubicBezTo>
                    <a:pt x="694" y="90"/>
                    <a:pt x="695" y="88"/>
                    <a:pt x="695" y="86"/>
                  </a:cubicBezTo>
                  <a:cubicBezTo>
                    <a:pt x="695" y="83"/>
                    <a:pt x="695" y="79"/>
                    <a:pt x="696" y="75"/>
                  </a:cubicBezTo>
                  <a:cubicBezTo>
                    <a:pt x="696" y="70"/>
                    <a:pt x="697" y="66"/>
                    <a:pt x="697" y="62"/>
                  </a:cubicBezTo>
                  <a:cubicBezTo>
                    <a:pt x="692" y="62"/>
                    <a:pt x="692" y="62"/>
                    <a:pt x="692" y="62"/>
                  </a:cubicBezTo>
                  <a:cubicBezTo>
                    <a:pt x="690" y="62"/>
                    <a:pt x="688" y="61"/>
                    <a:pt x="687" y="61"/>
                  </a:cubicBezTo>
                  <a:cubicBezTo>
                    <a:pt x="686" y="60"/>
                    <a:pt x="686" y="60"/>
                    <a:pt x="686" y="60"/>
                  </a:cubicBezTo>
                  <a:cubicBezTo>
                    <a:pt x="685" y="60"/>
                    <a:pt x="685" y="60"/>
                    <a:pt x="684" y="61"/>
                  </a:cubicBezTo>
                  <a:cubicBezTo>
                    <a:pt x="682" y="61"/>
                    <a:pt x="681" y="62"/>
                    <a:pt x="679" y="62"/>
                  </a:cubicBezTo>
                  <a:cubicBezTo>
                    <a:pt x="675" y="63"/>
                    <a:pt x="672" y="62"/>
                    <a:pt x="668" y="61"/>
                  </a:cubicBezTo>
                  <a:cubicBezTo>
                    <a:pt x="665" y="60"/>
                    <a:pt x="663" y="58"/>
                    <a:pt x="663" y="55"/>
                  </a:cubicBezTo>
                  <a:cubicBezTo>
                    <a:pt x="662" y="52"/>
                    <a:pt x="663" y="49"/>
                    <a:pt x="666" y="47"/>
                  </a:cubicBezTo>
                  <a:cubicBezTo>
                    <a:pt x="668" y="45"/>
                    <a:pt x="671" y="44"/>
                    <a:pt x="675" y="43"/>
                  </a:cubicBezTo>
                  <a:cubicBezTo>
                    <a:pt x="679" y="42"/>
                    <a:pt x="683" y="42"/>
                    <a:pt x="686" y="44"/>
                  </a:cubicBezTo>
                  <a:cubicBezTo>
                    <a:pt x="690" y="45"/>
                    <a:pt x="691" y="47"/>
                    <a:pt x="692" y="50"/>
                  </a:cubicBezTo>
                  <a:cubicBezTo>
                    <a:pt x="692" y="52"/>
                    <a:pt x="692" y="53"/>
                    <a:pt x="692" y="54"/>
                  </a:cubicBezTo>
                  <a:cubicBezTo>
                    <a:pt x="692" y="54"/>
                    <a:pt x="692" y="54"/>
                    <a:pt x="692" y="54"/>
                  </a:cubicBezTo>
                  <a:cubicBezTo>
                    <a:pt x="697" y="54"/>
                    <a:pt x="697" y="54"/>
                    <a:pt x="697" y="54"/>
                  </a:cubicBezTo>
                  <a:cubicBezTo>
                    <a:pt x="697" y="53"/>
                    <a:pt x="698" y="52"/>
                    <a:pt x="698" y="51"/>
                  </a:cubicBezTo>
                  <a:cubicBezTo>
                    <a:pt x="698" y="50"/>
                    <a:pt x="698" y="49"/>
                    <a:pt x="698" y="49"/>
                  </a:cubicBezTo>
                  <a:cubicBezTo>
                    <a:pt x="698" y="45"/>
                    <a:pt x="699" y="43"/>
                    <a:pt x="700" y="42"/>
                  </a:cubicBezTo>
                  <a:cubicBezTo>
                    <a:pt x="702" y="40"/>
                    <a:pt x="704" y="40"/>
                    <a:pt x="706" y="40"/>
                  </a:cubicBezTo>
                  <a:cubicBezTo>
                    <a:pt x="708" y="40"/>
                    <a:pt x="710" y="41"/>
                    <a:pt x="712" y="42"/>
                  </a:cubicBezTo>
                  <a:cubicBezTo>
                    <a:pt x="713" y="43"/>
                    <a:pt x="714" y="45"/>
                    <a:pt x="714" y="48"/>
                  </a:cubicBezTo>
                  <a:cubicBezTo>
                    <a:pt x="713" y="53"/>
                    <a:pt x="713" y="53"/>
                    <a:pt x="713" y="53"/>
                  </a:cubicBezTo>
                  <a:cubicBezTo>
                    <a:pt x="718" y="53"/>
                    <a:pt x="718" y="53"/>
                    <a:pt x="718" y="53"/>
                  </a:cubicBezTo>
                  <a:cubicBezTo>
                    <a:pt x="720" y="53"/>
                    <a:pt x="722" y="53"/>
                    <a:pt x="723" y="54"/>
                  </a:cubicBezTo>
                  <a:cubicBezTo>
                    <a:pt x="725" y="55"/>
                    <a:pt x="725" y="56"/>
                    <a:pt x="725" y="57"/>
                  </a:cubicBezTo>
                  <a:cubicBezTo>
                    <a:pt x="725" y="58"/>
                    <a:pt x="725" y="59"/>
                    <a:pt x="723" y="60"/>
                  </a:cubicBezTo>
                  <a:cubicBezTo>
                    <a:pt x="722" y="61"/>
                    <a:pt x="720" y="61"/>
                    <a:pt x="718" y="61"/>
                  </a:cubicBezTo>
                  <a:cubicBezTo>
                    <a:pt x="712" y="61"/>
                    <a:pt x="712" y="61"/>
                    <a:pt x="712" y="61"/>
                  </a:cubicBezTo>
                  <a:cubicBezTo>
                    <a:pt x="711" y="66"/>
                    <a:pt x="711" y="72"/>
                    <a:pt x="710" y="78"/>
                  </a:cubicBezTo>
                  <a:cubicBezTo>
                    <a:pt x="710" y="84"/>
                    <a:pt x="710" y="90"/>
                    <a:pt x="709" y="95"/>
                  </a:cubicBezTo>
                  <a:cubicBezTo>
                    <a:pt x="709" y="101"/>
                    <a:pt x="709" y="105"/>
                    <a:pt x="710" y="109"/>
                  </a:cubicBezTo>
                  <a:cubicBezTo>
                    <a:pt x="710" y="112"/>
                    <a:pt x="711" y="114"/>
                    <a:pt x="712" y="114"/>
                  </a:cubicBezTo>
                  <a:cubicBezTo>
                    <a:pt x="712" y="114"/>
                    <a:pt x="714" y="113"/>
                    <a:pt x="715" y="110"/>
                  </a:cubicBezTo>
                  <a:cubicBezTo>
                    <a:pt x="717" y="108"/>
                    <a:pt x="718" y="105"/>
                    <a:pt x="720" y="102"/>
                  </a:cubicBezTo>
                  <a:cubicBezTo>
                    <a:pt x="721" y="98"/>
                    <a:pt x="723" y="95"/>
                    <a:pt x="724" y="92"/>
                  </a:cubicBezTo>
                  <a:cubicBezTo>
                    <a:pt x="725" y="89"/>
                    <a:pt x="726" y="87"/>
                    <a:pt x="726" y="86"/>
                  </a:cubicBezTo>
                  <a:cubicBezTo>
                    <a:pt x="726" y="84"/>
                    <a:pt x="726" y="82"/>
                    <a:pt x="726" y="80"/>
                  </a:cubicBezTo>
                  <a:cubicBezTo>
                    <a:pt x="726" y="76"/>
                    <a:pt x="726" y="72"/>
                    <a:pt x="726" y="68"/>
                  </a:cubicBezTo>
                  <a:cubicBezTo>
                    <a:pt x="727" y="65"/>
                    <a:pt x="728" y="64"/>
                    <a:pt x="729" y="62"/>
                  </a:cubicBezTo>
                  <a:cubicBezTo>
                    <a:pt x="731" y="61"/>
                    <a:pt x="733" y="60"/>
                    <a:pt x="735" y="60"/>
                  </a:cubicBezTo>
                  <a:cubicBezTo>
                    <a:pt x="737" y="60"/>
                    <a:pt x="739" y="60"/>
                    <a:pt x="741" y="61"/>
                  </a:cubicBezTo>
                  <a:cubicBezTo>
                    <a:pt x="743" y="62"/>
                    <a:pt x="743" y="63"/>
                    <a:pt x="743" y="65"/>
                  </a:cubicBezTo>
                  <a:cubicBezTo>
                    <a:pt x="743" y="69"/>
                    <a:pt x="743" y="74"/>
                    <a:pt x="742" y="79"/>
                  </a:cubicBezTo>
                  <a:cubicBezTo>
                    <a:pt x="742" y="84"/>
                    <a:pt x="741" y="89"/>
                    <a:pt x="741" y="94"/>
                  </a:cubicBezTo>
                  <a:cubicBezTo>
                    <a:pt x="741" y="98"/>
                    <a:pt x="741" y="102"/>
                    <a:pt x="741" y="105"/>
                  </a:cubicBezTo>
                  <a:cubicBezTo>
                    <a:pt x="741" y="108"/>
                    <a:pt x="741" y="110"/>
                    <a:pt x="742" y="110"/>
                  </a:cubicBezTo>
                  <a:cubicBezTo>
                    <a:pt x="743" y="111"/>
                    <a:pt x="744" y="110"/>
                    <a:pt x="744" y="109"/>
                  </a:cubicBezTo>
                  <a:cubicBezTo>
                    <a:pt x="745" y="107"/>
                    <a:pt x="746" y="105"/>
                    <a:pt x="747" y="103"/>
                  </a:cubicBezTo>
                  <a:cubicBezTo>
                    <a:pt x="748" y="101"/>
                    <a:pt x="748" y="98"/>
                    <a:pt x="749" y="95"/>
                  </a:cubicBezTo>
                  <a:cubicBezTo>
                    <a:pt x="750" y="92"/>
                    <a:pt x="750" y="89"/>
                    <a:pt x="751" y="87"/>
                  </a:cubicBezTo>
                  <a:cubicBezTo>
                    <a:pt x="751" y="84"/>
                    <a:pt x="752" y="82"/>
                    <a:pt x="752" y="79"/>
                  </a:cubicBezTo>
                  <a:cubicBezTo>
                    <a:pt x="752" y="78"/>
                    <a:pt x="752" y="78"/>
                    <a:pt x="752" y="77"/>
                  </a:cubicBezTo>
                  <a:cubicBezTo>
                    <a:pt x="753" y="72"/>
                    <a:pt x="753" y="72"/>
                    <a:pt x="753" y="72"/>
                  </a:cubicBezTo>
                  <a:cubicBezTo>
                    <a:pt x="753" y="71"/>
                    <a:pt x="753" y="69"/>
                    <a:pt x="755" y="68"/>
                  </a:cubicBezTo>
                  <a:cubicBezTo>
                    <a:pt x="757" y="68"/>
                    <a:pt x="759" y="67"/>
                    <a:pt x="761" y="67"/>
                  </a:cubicBezTo>
                  <a:cubicBezTo>
                    <a:pt x="763" y="67"/>
                    <a:pt x="764" y="67"/>
                    <a:pt x="766" y="68"/>
                  </a:cubicBezTo>
                  <a:cubicBezTo>
                    <a:pt x="767" y="69"/>
                    <a:pt x="768" y="70"/>
                    <a:pt x="768" y="72"/>
                  </a:cubicBezTo>
                  <a:cubicBezTo>
                    <a:pt x="768" y="75"/>
                    <a:pt x="767" y="79"/>
                    <a:pt x="767" y="83"/>
                  </a:cubicBezTo>
                  <a:cubicBezTo>
                    <a:pt x="767" y="88"/>
                    <a:pt x="766" y="93"/>
                    <a:pt x="766" y="98"/>
                  </a:cubicBezTo>
                  <a:cubicBezTo>
                    <a:pt x="766" y="103"/>
                    <a:pt x="766" y="109"/>
                    <a:pt x="766" y="114"/>
                  </a:cubicBezTo>
                  <a:cubicBezTo>
                    <a:pt x="765" y="119"/>
                    <a:pt x="765" y="124"/>
                    <a:pt x="765" y="129"/>
                  </a:cubicBezTo>
                  <a:cubicBezTo>
                    <a:pt x="765" y="134"/>
                    <a:pt x="765" y="138"/>
                    <a:pt x="765" y="141"/>
                  </a:cubicBezTo>
                  <a:cubicBezTo>
                    <a:pt x="765" y="145"/>
                    <a:pt x="765" y="147"/>
                    <a:pt x="765" y="148"/>
                  </a:cubicBezTo>
                  <a:moveTo>
                    <a:pt x="521" y="65"/>
                  </a:moveTo>
                  <a:cubicBezTo>
                    <a:pt x="521" y="77"/>
                    <a:pt x="521" y="77"/>
                    <a:pt x="521" y="77"/>
                  </a:cubicBezTo>
                  <a:cubicBezTo>
                    <a:pt x="521" y="77"/>
                    <a:pt x="520" y="78"/>
                    <a:pt x="519" y="78"/>
                  </a:cubicBezTo>
                  <a:cubicBezTo>
                    <a:pt x="518" y="80"/>
                    <a:pt x="516" y="83"/>
                    <a:pt x="515" y="86"/>
                  </a:cubicBezTo>
                  <a:cubicBezTo>
                    <a:pt x="514" y="90"/>
                    <a:pt x="513" y="93"/>
                    <a:pt x="513" y="97"/>
                  </a:cubicBezTo>
                  <a:cubicBezTo>
                    <a:pt x="512" y="101"/>
                    <a:pt x="512" y="105"/>
                    <a:pt x="512" y="109"/>
                  </a:cubicBezTo>
                  <a:cubicBezTo>
                    <a:pt x="512" y="112"/>
                    <a:pt x="513" y="115"/>
                    <a:pt x="514" y="118"/>
                  </a:cubicBezTo>
                  <a:cubicBezTo>
                    <a:pt x="515" y="120"/>
                    <a:pt x="516" y="122"/>
                    <a:pt x="518" y="122"/>
                  </a:cubicBezTo>
                  <a:cubicBezTo>
                    <a:pt x="519" y="122"/>
                    <a:pt x="520" y="122"/>
                    <a:pt x="521" y="121"/>
                  </a:cubicBezTo>
                  <a:cubicBezTo>
                    <a:pt x="521" y="130"/>
                    <a:pt x="521" y="130"/>
                    <a:pt x="521" y="130"/>
                  </a:cubicBezTo>
                  <a:cubicBezTo>
                    <a:pt x="521" y="130"/>
                    <a:pt x="521" y="130"/>
                    <a:pt x="521" y="130"/>
                  </a:cubicBezTo>
                  <a:cubicBezTo>
                    <a:pt x="518" y="131"/>
                    <a:pt x="516" y="132"/>
                    <a:pt x="513" y="131"/>
                  </a:cubicBezTo>
                  <a:cubicBezTo>
                    <a:pt x="509" y="130"/>
                    <a:pt x="506" y="127"/>
                    <a:pt x="504" y="123"/>
                  </a:cubicBezTo>
                  <a:cubicBezTo>
                    <a:pt x="501" y="120"/>
                    <a:pt x="500" y="115"/>
                    <a:pt x="499" y="110"/>
                  </a:cubicBezTo>
                  <a:cubicBezTo>
                    <a:pt x="499" y="109"/>
                    <a:pt x="499" y="109"/>
                    <a:pt x="499" y="109"/>
                  </a:cubicBezTo>
                  <a:cubicBezTo>
                    <a:pt x="498" y="109"/>
                    <a:pt x="498" y="110"/>
                    <a:pt x="498" y="110"/>
                  </a:cubicBezTo>
                  <a:cubicBezTo>
                    <a:pt x="496" y="113"/>
                    <a:pt x="494" y="116"/>
                    <a:pt x="491" y="119"/>
                  </a:cubicBezTo>
                  <a:cubicBezTo>
                    <a:pt x="488" y="122"/>
                    <a:pt x="485" y="124"/>
                    <a:pt x="482" y="126"/>
                  </a:cubicBezTo>
                  <a:cubicBezTo>
                    <a:pt x="479" y="127"/>
                    <a:pt x="477" y="128"/>
                    <a:pt x="474" y="129"/>
                  </a:cubicBezTo>
                  <a:cubicBezTo>
                    <a:pt x="474" y="119"/>
                    <a:pt x="474" y="119"/>
                    <a:pt x="474" y="119"/>
                  </a:cubicBezTo>
                  <a:cubicBezTo>
                    <a:pt x="475" y="119"/>
                    <a:pt x="477" y="119"/>
                    <a:pt x="478" y="118"/>
                  </a:cubicBezTo>
                  <a:cubicBezTo>
                    <a:pt x="480" y="117"/>
                    <a:pt x="482" y="115"/>
                    <a:pt x="484" y="113"/>
                  </a:cubicBezTo>
                  <a:cubicBezTo>
                    <a:pt x="486" y="111"/>
                    <a:pt x="488" y="109"/>
                    <a:pt x="490" y="106"/>
                  </a:cubicBezTo>
                  <a:cubicBezTo>
                    <a:pt x="492" y="103"/>
                    <a:pt x="493" y="100"/>
                    <a:pt x="495" y="98"/>
                  </a:cubicBezTo>
                  <a:cubicBezTo>
                    <a:pt x="496" y="95"/>
                    <a:pt x="497" y="93"/>
                    <a:pt x="498" y="91"/>
                  </a:cubicBezTo>
                  <a:cubicBezTo>
                    <a:pt x="499" y="88"/>
                    <a:pt x="500" y="87"/>
                    <a:pt x="500" y="86"/>
                  </a:cubicBezTo>
                  <a:cubicBezTo>
                    <a:pt x="500" y="86"/>
                    <a:pt x="500" y="85"/>
                    <a:pt x="500" y="85"/>
                  </a:cubicBezTo>
                  <a:cubicBezTo>
                    <a:pt x="501" y="83"/>
                    <a:pt x="502" y="81"/>
                    <a:pt x="503" y="78"/>
                  </a:cubicBezTo>
                  <a:cubicBezTo>
                    <a:pt x="505" y="74"/>
                    <a:pt x="508" y="70"/>
                    <a:pt x="512" y="68"/>
                  </a:cubicBezTo>
                  <a:cubicBezTo>
                    <a:pt x="515" y="66"/>
                    <a:pt x="518" y="65"/>
                    <a:pt x="521" y="65"/>
                  </a:cubicBezTo>
                  <a:moveTo>
                    <a:pt x="474" y="93"/>
                  </a:moveTo>
                  <a:cubicBezTo>
                    <a:pt x="476" y="93"/>
                    <a:pt x="477" y="93"/>
                    <a:pt x="479" y="92"/>
                  </a:cubicBezTo>
                  <a:cubicBezTo>
                    <a:pt x="481" y="92"/>
                    <a:pt x="483" y="91"/>
                    <a:pt x="484" y="90"/>
                  </a:cubicBezTo>
                  <a:cubicBezTo>
                    <a:pt x="486" y="89"/>
                    <a:pt x="487" y="88"/>
                    <a:pt x="489" y="86"/>
                  </a:cubicBezTo>
                  <a:cubicBezTo>
                    <a:pt x="490" y="84"/>
                    <a:pt x="491" y="82"/>
                    <a:pt x="490" y="78"/>
                  </a:cubicBezTo>
                  <a:cubicBezTo>
                    <a:pt x="490" y="75"/>
                    <a:pt x="489" y="72"/>
                    <a:pt x="488" y="69"/>
                  </a:cubicBezTo>
                  <a:cubicBezTo>
                    <a:pt x="487" y="66"/>
                    <a:pt x="485" y="63"/>
                    <a:pt x="482" y="61"/>
                  </a:cubicBezTo>
                  <a:cubicBezTo>
                    <a:pt x="480" y="59"/>
                    <a:pt x="477" y="58"/>
                    <a:pt x="474" y="57"/>
                  </a:cubicBezTo>
                  <a:cubicBezTo>
                    <a:pt x="474" y="69"/>
                    <a:pt x="474" y="69"/>
                    <a:pt x="474" y="69"/>
                  </a:cubicBezTo>
                  <a:cubicBezTo>
                    <a:pt x="474" y="68"/>
                    <a:pt x="475" y="68"/>
                    <a:pt x="476" y="67"/>
                  </a:cubicBezTo>
                  <a:cubicBezTo>
                    <a:pt x="476" y="67"/>
                    <a:pt x="477" y="67"/>
                    <a:pt x="477" y="69"/>
                  </a:cubicBezTo>
                  <a:cubicBezTo>
                    <a:pt x="478" y="70"/>
                    <a:pt x="478" y="71"/>
                    <a:pt x="478" y="73"/>
                  </a:cubicBezTo>
                  <a:cubicBezTo>
                    <a:pt x="478" y="74"/>
                    <a:pt x="478" y="76"/>
                    <a:pt x="478" y="78"/>
                  </a:cubicBezTo>
                  <a:cubicBezTo>
                    <a:pt x="478" y="79"/>
                    <a:pt x="478" y="81"/>
                    <a:pt x="477" y="81"/>
                  </a:cubicBezTo>
                  <a:cubicBezTo>
                    <a:pt x="477" y="82"/>
                    <a:pt x="475" y="83"/>
                    <a:pt x="474" y="84"/>
                  </a:cubicBezTo>
                  <a:cubicBezTo>
                    <a:pt x="474" y="84"/>
                    <a:pt x="474" y="84"/>
                    <a:pt x="474" y="84"/>
                  </a:cubicBezTo>
                  <a:lnTo>
                    <a:pt x="474" y="93"/>
                  </a:lnTo>
                  <a:close/>
                  <a:moveTo>
                    <a:pt x="474" y="57"/>
                  </a:moveTo>
                  <a:cubicBezTo>
                    <a:pt x="474" y="69"/>
                    <a:pt x="474" y="69"/>
                    <a:pt x="474" y="69"/>
                  </a:cubicBezTo>
                  <a:cubicBezTo>
                    <a:pt x="473" y="70"/>
                    <a:pt x="473" y="71"/>
                    <a:pt x="472" y="73"/>
                  </a:cubicBezTo>
                  <a:cubicBezTo>
                    <a:pt x="471" y="76"/>
                    <a:pt x="470" y="80"/>
                    <a:pt x="469" y="84"/>
                  </a:cubicBezTo>
                  <a:cubicBezTo>
                    <a:pt x="471" y="84"/>
                    <a:pt x="472" y="84"/>
                    <a:pt x="474" y="84"/>
                  </a:cubicBezTo>
                  <a:cubicBezTo>
                    <a:pt x="474" y="93"/>
                    <a:pt x="474" y="93"/>
                    <a:pt x="474" y="93"/>
                  </a:cubicBezTo>
                  <a:cubicBezTo>
                    <a:pt x="474" y="93"/>
                    <a:pt x="473" y="94"/>
                    <a:pt x="473" y="94"/>
                  </a:cubicBezTo>
                  <a:cubicBezTo>
                    <a:pt x="471" y="94"/>
                    <a:pt x="469" y="94"/>
                    <a:pt x="468" y="94"/>
                  </a:cubicBezTo>
                  <a:cubicBezTo>
                    <a:pt x="467" y="97"/>
                    <a:pt x="467" y="100"/>
                    <a:pt x="467" y="103"/>
                  </a:cubicBezTo>
                  <a:cubicBezTo>
                    <a:pt x="467" y="106"/>
                    <a:pt x="467" y="108"/>
                    <a:pt x="467" y="110"/>
                  </a:cubicBezTo>
                  <a:cubicBezTo>
                    <a:pt x="468" y="113"/>
                    <a:pt x="468" y="115"/>
                    <a:pt x="469" y="116"/>
                  </a:cubicBezTo>
                  <a:cubicBezTo>
                    <a:pt x="470" y="118"/>
                    <a:pt x="471" y="119"/>
                    <a:pt x="472" y="119"/>
                  </a:cubicBezTo>
                  <a:cubicBezTo>
                    <a:pt x="473" y="119"/>
                    <a:pt x="473" y="119"/>
                    <a:pt x="474" y="119"/>
                  </a:cubicBezTo>
                  <a:cubicBezTo>
                    <a:pt x="474" y="129"/>
                    <a:pt x="474" y="129"/>
                    <a:pt x="474" y="129"/>
                  </a:cubicBezTo>
                  <a:cubicBezTo>
                    <a:pt x="473" y="129"/>
                    <a:pt x="472" y="129"/>
                    <a:pt x="471" y="129"/>
                  </a:cubicBezTo>
                  <a:cubicBezTo>
                    <a:pt x="465" y="129"/>
                    <a:pt x="462" y="127"/>
                    <a:pt x="459" y="123"/>
                  </a:cubicBezTo>
                  <a:cubicBezTo>
                    <a:pt x="456" y="120"/>
                    <a:pt x="454" y="116"/>
                    <a:pt x="453" y="111"/>
                  </a:cubicBezTo>
                  <a:cubicBezTo>
                    <a:pt x="452" y="113"/>
                    <a:pt x="451" y="115"/>
                    <a:pt x="449" y="117"/>
                  </a:cubicBezTo>
                  <a:cubicBezTo>
                    <a:pt x="448" y="119"/>
                    <a:pt x="445" y="122"/>
                    <a:pt x="443" y="123"/>
                  </a:cubicBezTo>
                  <a:cubicBezTo>
                    <a:pt x="441" y="125"/>
                    <a:pt x="438" y="125"/>
                    <a:pt x="435" y="125"/>
                  </a:cubicBezTo>
                  <a:cubicBezTo>
                    <a:pt x="432" y="125"/>
                    <a:pt x="429" y="124"/>
                    <a:pt x="428" y="121"/>
                  </a:cubicBezTo>
                  <a:cubicBezTo>
                    <a:pt x="426" y="118"/>
                    <a:pt x="425" y="115"/>
                    <a:pt x="425" y="111"/>
                  </a:cubicBezTo>
                  <a:cubicBezTo>
                    <a:pt x="424" y="107"/>
                    <a:pt x="424" y="102"/>
                    <a:pt x="425" y="98"/>
                  </a:cubicBezTo>
                  <a:cubicBezTo>
                    <a:pt x="426" y="93"/>
                    <a:pt x="426" y="89"/>
                    <a:pt x="428" y="86"/>
                  </a:cubicBezTo>
                  <a:cubicBezTo>
                    <a:pt x="427" y="86"/>
                    <a:pt x="426" y="86"/>
                    <a:pt x="425" y="86"/>
                  </a:cubicBezTo>
                  <a:cubicBezTo>
                    <a:pt x="423" y="86"/>
                    <a:pt x="423" y="86"/>
                    <a:pt x="423" y="86"/>
                  </a:cubicBezTo>
                  <a:cubicBezTo>
                    <a:pt x="423" y="86"/>
                    <a:pt x="423" y="86"/>
                    <a:pt x="423" y="86"/>
                  </a:cubicBezTo>
                  <a:cubicBezTo>
                    <a:pt x="423" y="87"/>
                    <a:pt x="423" y="87"/>
                    <a:pt x="423" y="87"/>
                  </a:cubicBezTo>
                  <a:cubicBezTo>
                    <a:pt x="423" y="88"/>
                    <a:pt x="422" y="90"/>
                    <a:pt x="422" y="92"/>
                  </a:cubicBezTo>
                  <a:cubicBezTo>
                    <a:pt x="421" y="94"/>
                    <a:pt x="420" y="97"/>
                    <a:pt x="419" y="99"/>
                  </a:cubicBezTo>
                  <a:cubicBezTo>
                    <a:pt x="418" y="102"/>
                    <a:pt x="416" y="105"/>
                    <a:pt x="414" y="108"/>
                  </a:cubicBezTo>
                  <a:cubicBezTo>
                    <a:pt x="412" y="111"/>
                    <a:pt x="410" y="113"/>
                    <a:pt x="408" y="116"/>
                  </a:cubicBezTo>
                  <a:cubicBezTo>
                    <a:pt x="405" y="118"/>
                    <a:pt x="402" y="120"/>
                    <a:pt x="399" y="122"/>
                  </a:cubicBezTo>
                  <a:cubicBezTo>
                    <a:pt x="396" y="123"/>
                    <a:pt x="393" y="124"/>
                    <a:pt x="389" y="124"/>
                  </a:cubicBezTo>
                  <a:cubicBezTo>
                    <a:pt x="384" y="123"/>
                    <a:pt x="380" y="122"/>
                    <a:pt x="377" y="119"/>
                  </a:cubicBezTo>
                  <a:cubicBezTo>
                    <a:pt x="374" y="116"/>
                    <a:pt x="372" y="112"/>
                    <a:pt x="371" y="107"/>
                  </a:cubicBezTo>
                  <a:cubicBezTo>
                    <a:pt x="370" y="103"/>
                    <a:pt x="370" y="98"/>
                    <a:pt x="371" y="93"/>
                  </a:cubicBezTo>
                  <a:cubicBezTo>
                    <a:pt x="372" y="88"/>
                    <a:pt x="373" y="83"/>
                    <a:pt x="375" y="79"/>
                  </a:cubicBezTo>
                  <a:cubicBezTo>
                    <a:pt x="377" y="74"/>
                    <a:pt x="379" y="70"/>
                    <a:pt x="382" y="67"/>
                  </a:cubicBezTo>
                  <a:cubicBezTo>
                    <a:pt x="385" y="65"/>
                    <a:pt x="388" y="63"/>
                    <a:pt x="391" y="63"/>
                  </a:cubicBezTo>
                  <a:cubicBezTo>
                    <a:pt x="397" y="63"/>
                    <a:pt x="400" y="65"/>
                    <a:pt x="403" y="70"/>
                  </a:cubicBezTo>
                  <a:cubicBezTo>
                    <a:pt x="406" y="75"/>
                    <a:pt x="407" y="80"/>
                    <a:pt x="406" y="87"/>
                  </a:cubicBezTo>
                  <a:cubicBezTo>
                    <a:pt x="406" y="89"/>
                    <a:pt x="405" y="92"/>
                    <a:pt x="404" y="93"/>
                  </a:cubicBezTo>
                  <a:cubicBezTo>
                    <a:pt x="402" y="95"/>
                    <a:pt x="400" y="96"/>
                    <a:pt x="399" y="97"/>
                  </a:cubicBezTo>
                  <a:cubicBezTo>
                    <a:pt x="397" y="98"/>
                    <a:pt x="396" y="98"/>
                    <a:pt x="395" y="97"/>
                  </a:cubicBezTo>
                  <a:cubicBezTo>
                    <a:pt x="393" y="97"/>
                    <a:pt x="393" y="96"/>
                    <a:pt x="393" y="94"/>
                  </a:cubicBezTo>
                  <a:cubicBezTo>
                    <a:pt x="393" y="93"/>
                    <a:pt x="394" y="91"/>
                    <a:pt x="394" y="89"/>
                  </a:cubicBezTo>
                  <a:cubicBezTo>
                    <a:pt x="395" y="86"/>
                    <a:pt x="395" y="84"/>
                    <a:pt x="395" y="81"/>
                  </a:cubicBezTo>
                  <a:cubicBezTo>
                    <a:pt x="395" y="78"/>
                    <a:pt x="395" y="76"/>
                    <a:pt x="395" y="74"/>
                  </a:cubicBezTo>
                  <a:cubicBezTo>
                    <a:pt x="395" y="72"/>
                    <a:pt x="395" y="72"/>
                    <a:pt x="394" y="72"/>
                  </a:cubicBezTo>
                  <a:cubicBezTo>
                    <a:pt x="393" y="72"/>
                    <a:pt x="392" y="73"/>
                    <a:pt x="391" y="75"/>
                  </a:cubicBezTo>
                  <a:cubicBezTo>
                    <a:pt x="390" y="77"/>
                    <a:pt x="389" y="79"/>
                    <a:pt x="388" y="82"/>
                  </a:cubicBezTo>
                  <a:cubicBezTo>
                    <a:pt x="387" y="85"/>
                    <a:pt x="387" y="88"/>
                    <a:pt x="386" y="92"/>
                  </a:cubicBezTo>
                  <a:cubicBezTo>
                    <a:pt x="385" y="95"/>
                    <a:pt x="385" y="98"/>
                    <a:pt x="385" y="102"/>
                  </a:cubicBezTo>
                  <a:cubicBezTo>
                    <a:pt x="385" y="105"/>
                    <a:pt x="385" y="107"/>
                    <a:pt x="386" y="110"/>
                  </a:cubicBezTo>
                  <a:cubicBezTo>
                    <a:pt x="387" y="112"/>
                    <a:pt x="388" y="113"/>
                    <a:pt x="390" y="114"/>
                  </a:cubicBezTo>
                  <a:cubicBezTo>
                    <a:pt x="394" y="115"/>
                    <a:pt x="397" y="114"/>
                    <a:pt x="400" y="112"/>
                  </a:cubicBezTo>
                  <a:cubicBezTo>
                    <a:pt x="403" y="109"/>
                    <a:pt x="405" y="107"/>
                    <a:pt x="407" y="103"/>
                  </a:cubicBezTo>
                  <a:cubicBezTo>
                    <a:pt x="410" y="100"/>
                    <a:pt x="412" y="96"/>
                    <a:pt x="413" y="93"/>
                  </a:cubicBezTo>
                  <a:cubicBezTo>
                    <a:pt x="414" y="91"/>
                    <a:pt x="415" y="89"/>
                    <a:pt x="415" y="88"/>
                  </a:cubicBezTo>
                  <a:cubicBezTo>
                    <a:pt x="415" y="88"/>
                    <a:pt x="415" y="87"/>
                    <a:pt x="416" y="87"/>
                  </a:cubicBezTo>
                  <a:cubicBezTo>
                    <a:pt x="417" y="83"/>
                    <a:pt x="417" y="83"/>
                    <a:pt x="417" y="83"/>
                  </a:cubicBezTo>
                  <a:cubicBezTo>
                    <a:pt x="416" y="82"/>
                    <a:pt x="415" y="81"/>
                    <a:pt x="415" y="79"/>
                  </a:cubicBezTo>
                  <a:cubicBezTo>
                    <a:pt x="415" y="77"/>
                    <a:pt x="415" y="76"/>
                    <a:pt x="416" y="74"/>
                  </a:cubicBezTo>
                  <a:cubicBezTo>
                    <a:pt x="416" y="73"/>
                    <a:pt x="417" y="71"/>
                    <a:pt x="419" y="70"/>
                  </a:cubicBezTo>
                  <a:cubicBezTo>
                    <a:pt x="420" y="69"/>
                    <a:pt x="421" y="69"/>
                    <a:pt x="423" y="69"/>
                  </a:cubicBezTo>
                  <a:cubicBezTo>
                    <a:pt x="426" y="69"/>
                    <a:pt x="428" y="70"/>
                    <a:pt x="428" y="72"/>
                  </a:cubicBezTo>
                  <a:cubicBezTo>
                    <a:pt x="428" y="74"/>
                    <a:pt x="428" y="77"/>
                    <a:pt x="427" y="79"/>
                  </a:cubicBezTo>
                  <a:cubicBezTo>
                    <a:pt x="428" y="80"/>
                    <a:pt x="429" y="80"/>
                    <a:pt x="431" y="79"/>
                  </a:cubicBezTo>
                  <a:cubicBezTo>
                    <a:pt x="433" y="79"/>
                    <a:pt x="435" y="79"/>
                    <a:pt x="436" y="79"/>
                  </a:cubicBezTo>
                  <a:cubicBezTo>
                    <a:pt x="438" y="79"/>
                    <a:pt x="439" y="79"/>
                    <a:pt x="440" y="80"/>
                  </a:cubicBezTo>
                  <a:cubicBezTo>
                    <a:pt x="442" y="81"/>
                    <a:pt x="442" y="82"/>
                    <a:pt x="441" y="85"/>
                  </a:cubicBezTo>
                  <a:cubicBezTo>
                    <a:pt x="441" y="87"/>
                    <a:pt x="440" y="90"/>
                    <a:pt x="439" y="94"/>
                  </a:cubicBezTo>
                  <a:cubicBezTo>
                    <a:pt x="439" y="97"/>
                    <a:pt x="438" y="101"/>
                    <a:pt x="438" y="104"/>
                  </a:cubicBezTo>
                  <a:cubicBezTo>
                    <a:pt x="438" y="107"/>
                    <a:pt x="438" y="110"/>
                    <a:pt x="438" y="112"/>
                  </a:cubicBezTo>
                  <a:cubicBezTo>
                    <a:pt x="438" y="114"/>
                    <a:pt x="439" y="115"/>
                    <a:pt x="440" y="115"/>
                  </a:cubicBezTo>
                  <a:cubicBezTo>
                    <a:pt x="441" y="115"/>
                    <a:pt x="442" y="114"/>
                    <a:pt x="444" y="112"/>
                  </a:cubicBezTo>
                  <a:cubicBezTo>
                    <a:pt x="445" y="109"/>
                    <a:pt x="446" y="106"/>
                    <a:pt x="448" y="103"/>
                  </a:cubicBezTo>
                  <a:cubicBezTo>
                    <a:pt x="449" y="100"/>
                    <a:pt x="450" y="97"/>
                    <a:pt x="452" y="93"/>
                  </a:cubicBezTo>
                  <a:cubicBezTo>
                    <a:pt x="452" y="91"/>
                    <a:pt x="453" y="89"/>
                    <a:pt x="453" y="88"/>
                  </a:cubicBezTo>
                  <a:cubicBezTo>
                    <a:pt x="454" y="84"/>
                    <a:pt x="455" y="80"/>
                    <a:pt x="456" y="76"/>
                  </a:cubicBezTo>
                  <a:cubicBezTo>
                    <a:pt x="458" y="71"/>
                    <a:pt x="461" y="66"/>
                    <a:pt x="463" y="63"/>
                  </a:cubicBezTo>
                  <a:cubicBezTo>
                    <a:pt x="466" y="59"/>
                    <a:pt x="470" y="57"/>
                    <a:pt x="473" y="57"/>
                  </a:cubicBezTo>
                  <a:cubicBezTo>
                    <a:pt x="473" y="57"/>
                    <a:pt x="474" y="57"/>
                    <a:pt x="474" y="57"/>
                  </a:cubicBezTo>
                  <a:moveTo>
                    <a:pt x="258" y="117"/>
                  </a:moveTo>
                  <a:cubicBezTo>
                    <a:pt x="258" y="108"/>
                    <a:pt x="258" y="108"/>
                    <a:pt x="258" y="108"/>
                  </a:cubicBezTo>
                  <a:cubicBezTo>
                    <a:pt x="258" y="108"/>
                    <a:pt x="258" y="108"/>
                    <a:pt x="258" y="108"/>
                  </a:cubicBezTo>
                  <a:cubicBezTo>
                    <a:pt x="260" y="108"/>
                    <a:pt x="261" y="107"/>
                    <a:pt x="262" y="106"/>
                  </a:cubicBezTo>
                  <a:cubicBezTo>
                    <a:pt x="263" y="104"/>
                    <a:pt x="264" y="102"/>
                    <a:pt x="264" y="99"/>
                  </a:cubicBezTo>
                  <a:cubicBezTo>
                    <a:pt x="265" y="97"/>
                    <a:pt x="265" y="94"/>
                    <a:pt x="265" y="91"/>
                  </a:cubicBezTo>
                  <a:cubicBezTo>
                    <a:pt x="265" y="88"/>
                    <a:pt x="264" y="85"/>
                    <a:pt x="264" y="82"/>
                  </a:cubicBezTo>
                  <a:cubicBezTo>
                    <a:pt x="263" y="80"/>
                    <a:pt x="262" y="77"/>
                    <a:pt x="261" y="75"/>
                  </a:cubicBezTo>
                  <a:cubicBezTo>
                    <a:pt x="260" y="74"/>
                    <a:pt x="259" y="73"/>
                    <a:pt x="258" y="73"/>
                  </a:cubicBezTo>
                  <a:cubicBezTo>
                    <a:pt x="258" y="65"/>
                    <a:pt x="258" y="65"/>
                    <a:pt x="258" y="65"/>
                  </a:cubicBezTo>
                  <a:cubicBezTo>
                    <a:pt x="258" y="65"/>
                    <a:pt x="258" y="65"/>
                    <a:pt x="258" y="65"/>
                  </a:cubicBezTo>
                  <a:cubicBezTo>
                    <a:pt x="263" y="65"/>
                    <a:pt x="267" y="67"/>
                    <a:pt x="270" y="69"/>
                  </a:cubicBezTo>
                  <a:cubicBezTo>
                    <a:pt x="273" y="72"/>
                    <a:pt x="275" y="75"/>
                    <a:pt x="276" y="79"/>
                  </a:cubicBezTo>
                  <a:cubicBezTo>
                    <a:pt x="278" y="83"/>
                    <a:pt x="278" y="87"/>
                    <a:pt x="278" y="92"/>
                  </a:cubicBezTo>
                  <a:cubicBezTo>
                    <a:pt x="278" y="96"/>
                    <a:pt x="277" y="100"/>
                    <a:pt x="275" y="104"/>
                  </a:cubicBezTo>
                  <a:cubicBezTo>
                    <a:pt x="273" y="108"/>
                    <a:pt x="271" y="111"/>
                    <a:pt x="267" y="114"/>
                  </a:cubicBezTo>
                  <a:cubicBezTo>
                    <a:pt x="265" y="116"/>
                    <a:pt x="261" y="117"/>
                    <a:pt x="258" y="117"/>
                  </a:cubicBezTo>
                  <a:moveTo>
                    <a:pt x="322" y="148"/>
                  </a:moveTo>
                  <a:cubicBezTo>
                    <a:pt x="322" y="151"/>
                    <a:pt x="321" y="154"/>
                    <a:pt x="319" y="156"/>
                  </a:cubicBezTo>
                  <a:cubicBezTo>
                    <a:pt x="318" y="158"/>
                    <a:pt x="316" y="160"/>
                    <a:pt x="313" y="161"/>
                  </a:cubicBezTo>
                  <a:cubicBezTo>
                    <a:pt x="311" y="162"/>
                    <a:pt x="309" y="162"/>
                    <a:pt x="308" y="162"/>
                  </a:cubicBezTo>
                  <a:cubicBezTo>
                    <a:pt x="306" y="162"/>
                    <a:pt x="305" y="161"/>
                    <a:pt x="305" y="158"/>
                  </a:cubicBezTo>
                  <a:cubicBezTo>
                    <a:pt x="306" y="156"/>
                    <a:pt x="306" y="154"/>
                    <a:pt x="306" y="150"/>
                  </a:cubicBezTo>
                  <a:cubicBezTo>
                    <a:pt x="306" y="147"/>
                    <a:pt x="306" y="143"/>
                    <a:pt x="307" y="139"/>
                  </a:cubicBezTo>
                  <a:cubicBezTo>
                    <a:pt x="307" y="135"/>
                    <a:pt x="307" y="130"/>
                    <a:pt x="307" y="125"/>
                  </a:cubicBezTo>
                  <a:cubicBezTo>
                    <a:pt x="308" y="121"/>
                    <a:pt x="308" y="116"/>
                    <a:pt x="308" y="111"/>
                  </a:cubicBezTo>
                  <a:cubicBezTo>
                    <a:pt x="307" y="115"/>
                    <a:pt x="305" y="118"/>
                    <a:pt x="302" y="120"/>
                  </a:cubicBezTo>
                  <a:cubicBezTo>
                    <a:pt x="301" y="122"/>
                    <a:pt x="299" y="123"/>
                    <a:pt x="297" y="123"/>
                  </a:cubicBezTo>
                  <a:cubicBezTo>
                    <a:pt x="295" y="123"/>
                    <a:pt x="294" y="123"/>
                    <a:pt x="292" y="122"/>
                  </a:cubicBezTo>
                  <a:cubicBezTo>
                    <a:pt x="290" y="121"/>
                    <a:pt x="288" y="120"/>
                    <a:pt x="287" y="118"/>
                  </a:cubicBezTo>
                  <a:cubicBezTo>
                    <a:pt x="286" y="116"/>
                    <a:pt x="285" y="115"/>
                    <a:pt x="284" y="113"/>
                  </a:cubicBezTo>
                  <a:cubicBezTo>
                    <a:pt x="284" y="110"/>
                    <a:pt x="284" y="108"/>
                    <a:pt x="284" y="104"/>
                  </a:cubicBezTo>
                  <a:cubicBezTo>
                    <a:pt x="283" y="101"/>
                    <a:pt x="283" y="97"/>
                    <a:pt x="283" y="93"/>
                  </a:cubicBezTo>
                  <a:cubicBezTo>
                    <a:pt x="283" y="89"/>
                    <a:pt x="283" y="84"/>
                    <a:pt x="284" y="80"/>
                  </a:cubicBezTo>
                  <a:cubicBezTo>
                    <a:pt x="284" y="76"/>
                    <a:pt x="284" y="72"/>
                    <a:pt x="284" y="68"/>
                  </a:cubicBezTo>
                  <a:cubicBezTo>
                    <a:pt x="284" y="65"/>
                    <a:pt x="285" y="64"/>
                    <a:pt x="287" y="62"/>
                  </a:cubicBezTo>
                  <a:cubicBezTo>
                    <a:pt x="288" y="61"/>
                    <a:pt x="290" y="60"/>
                    <a:pt x="292" y="60"/>
                  </a:cubicBezTo>
                  <a:cubicBezTo>
                    <a:pt x="294" y="60"/>
                    <a:pt x="296" y="60"/>
                    <a:pt x="298" y="61"/>
                  </a:cubicBezTo>
                  <a:cubicBezTo>
                    <a:pt x="300" y="62"/>
                    <a:pt x="301" y="63"/>
                    <a:pt x="301" y="65"/>
                  </a:cubicBezTo>
                  <a:cubicBezTo>
                    <a:pt x="300" y="69"/>
                    <a:pt x="300" y="74"/>
                    <a:pt x="299" y="79"/>
                  </a:cubicBezTo>
                  <a:cubicBezTo>
                    <a:pt x="299" y="84"/>
                    <a:pt x="299" y="89"/>
                    <a:pt x="298" y="94"/>
                  </a:cubicBezTo>
                  <a:cubicBezTo>
                    <a:pt x="298" y="98"/>
                    <a:pt x="298" y="102"/>
                    <a:pt x="298" y="105"/>
                  </a:cubicBezTo>
                  <a:cubicBezTo>
                    <a:pt x="298" y="108"/>
                    <a:pt x="298" y="110"/>
                    <a:pt x="299" y="110"/>
                  </a:cubicBezTo>
                  <a:cubicBezTo>
                    <a:pt x="300" y="111"/>
                    <a:pt x="301" y="110"/>
                    <a:pt x="302" y="109"/>
                  </a:cubicBezTo>
                  <a:cubicBezTo>
                    <a:pt x="302" y="107"/>
                    <a:pt x="303" y="105"/>
                    <a:pt x="304" y="103"/>
                  </a:cubicBezTo>
                  <a:cubicBezTo>
                    <a:pt x="305" y="101"/>
                    <a:pt x="306" y="98"/>
                    <a:pt x="306" y="95"/>
                  </a:cubicBezTo>
                  <a:cubicBezTo>
                    <a:pt x="307" y="92"/>
                    <a:pt x="308" y="89"/>
                    <a:pt x="308" y="87"/>
                  </a:cubicBezTo>
                  <a:cubicBezTo>
                    <a:pt x="309" y="84"/>
                    <a:pt x="309" y="82"/>
                    <a:pt x="309" y="79"/>
                  </a:cubicBezTo>
                  <a:cubicBezTo>
                    <a:pt x="309" y="78"/>
                    <a:pt x="310" y="78"/>
                    <a:pt x="310" y="77"/>
                  </a:cubicBezTo>
                  <a:cubicBezTo>
                    <a:pt x="310" y="72"/>
                    <a:pt x="310" y="72"/>
                    <a:pt x="310" y="72"/>
                  </a:cubicBezTo>
                  <a:cubicBezTo>
                    <a:pt x="310" y="71"/>
                    <a:pt x="311" y="69"/>
                    <a:pt x="312" y="68"/>
                  </a:cubicBezTo>
                  <a:cubicBezTo>
                    <a:pt x="314" y="68"/>
                    <a:pt x="316" y="67"/>
                    <a:pt x="318" y="67"/>
                  </a:cubicBezTo>
                  <a:cubicBezTo>
                    <a:pt x="320" y="67"/>
                    <a:pt x="322" y="67"/>
                    <a:pt x="323" y="68"/>
                  </a:cubicBezTo>
                  <a:cubicBezTo>
                    <a:pt x="325" y="69"/>
                    <a:pt x="325" y="70"/>
                    <a:pt x="325" y="72"/>
                  </a:cubicBezTo>
                  <a:cubicBezTo>
                    <a:pt x="325" y="75"/>
                    <a:pt x="324" y="79"/>
                    <a:pt x="324" y="83"/>
                  </a:cubicBezTo>
                  <a:cubicBezTo>
                    <a:pt x="324" y="88"/>
                    <a:pt x="324" y="93"/>
                    <a:pt x="323" y="98"/>
                  </a:cubicBezTo>
                  <a:cubicBezTo>
                    <a:pt x="323" y="103"/>
                    <a:pt x="323" y="109"/>
                    <a:pt x="323" y="114"/>
                  </a:cubicBezTo>
                  <a:cubicBezTo>
                    <a:pt x="323" y="119"/>
                    <a:pt x="323" y="124"/>
                    <a:pt x="323" y="129"/>
                  </a:cubicBezTo>
                  <a:cubicBezTo>
                    <a:pt x="322" y="134"/>
                    <a:pt x="322" y="138"/>
                    <a:pt x="322" y="141"/>
                  </a:cubicBezTo>
                  <a:cubicBezTo>
                    <a:pt x="322" y="145"/>
                    <a:pt x="322" y="147"/>
                    <a:pt x="322" y="148"/>
                  </a:cubicBezTo>
                  <a:moveTo>
                    <a:pt x="130" y="96"/>
                  </a:moveTo>
                  <a:cubicBezTo>
                    <a:pt x="132" y="94"/>
                    <a:pt x="133" y="92"/>
                    <a:pt x="134" y="89"/>
                  </a:cubicBezTo>
                  <a:cubicBezTo>
                    <a:pt x="134" y="86"/>
                    <a:pt x="135" y="83"/>
                    <a:pt x="136" y="81"/>
                  </a:cubicBezTo>
                  <a:cubicBezTo>
                    <a:pt x="136" y="78"/>
                    <a:pt x="137" y="76"/>
                    <a:pt x="137" y="74"/>
                  </a:cubicBezTo>
                  <a:cubicBezTo>
                    <a:pt x="138" y="72"/>
                    <a:pt x="139" y="71"/>
                    <a:pt x="140" y="71"/>
                  </a:cubicBezTo>
                  <a:cubicBezTo>
                    <a:pt x="142" y="71"/>
                    <a:pt x="143" y="72"/>
                    <a:pt x="144" y="73"/>
                  </a:cubicBezTo>
                  <a:cubicBezTo>
                    <a:pt x="145" y="74"/>
                    <a:pt x="146" y="76"/>
                    <a:pt x="147" y="77"/>
                  </a:cubicBezTo>
                  <a:cubicBezTo>
                    <a:pt x="148" y="79"/>
                    <a:pt x="148" y="81"/>
                    <a:pt x="149" y="83"/>
                  </a:cubicBezTo>
                  <a:cubicBezTo>
                    <a:pt x="149" y="85"/>
                    <a:pt x="149" y="87"/>
                    <a:pt x="149" y="88"/>
                  </a:cubicBezTo>
                  <a:cubicBezTo>
                    <a:pt x="149" y="96"/>
                    <a:pt x="147" y="103"/>
                    <a:pt x="141" y="109"/>
                  </a:cubicBezTo>
                  <a:cubicBezTo>
                    <a:pt x="136" y="114"/>
                    <a:pt x="130" y="119"/>
                    <a:pt x="122" y="123"/>
                  </a:cubicBezTo>
                  <a:cubicBezTo>
                    <a:pt x="114" y="127"/>
                    <a:pt x="105" y="130"/>
                    <a:pt x="96" y="132"/>
                  </a:cubicBezTo>
                  <a:cubicBezTo>
                    <a:pt x="86" y="133"/>
                    <a:pt x="78" y="134"/>
                    <a:pt x="69" y="134"/>
                  </a:cubicBezTo>
                  <a:cubicBezTo>
                    <a:pt x="63" y="134"/>
                    <a:pt x="57" y="134"/>
                    <a:pt x="49" y="133"/>
                  </a:cubicBezTo>
                  <a:cubicBezTo>
                    <a:pt x="42" y="132"/>
                    <a:pt x="34" y="130"/>
                    <a:pt x="28" y="127"/>
                  </a:cubicBezTo>
                  <a:cubicBezTo>
                    <a:pt x="21" y="125"/>
                    <a:pt x="15" y="121"/>
                    <a:pt x="11" y="116"/>
                  </a:cubicBezTo>
                  <a:cubicBezTo>
                    <a:pt x="6" y="111"/>
                    <a:pt x="4" y="104"/>
                    <a:pt x="4" y="96"/>
                  </a:cubicBezTo>
                  <a:cubicBezTo>
                    <a:pt x="4" y="89"/>
                    <a:pt x="6" y="83"/>
                    <a:pt x="11" y="79"/>
                  </a:cubicBezTo>
                  <a:cubicBezTo>
                    <a:pt x="15" y="75"/>
                    <a:pt x="21" y="71"/>
                    <a:pt x="27" y="68"/>
                  </a:cubicBezTo>
                  <a:cubicBezTo>
                    <a:pt x="24" y="67"/>
                    <a:pt x="20" y="66"/>
                    <a:pt x="17" y="65"/>
                  </a:cubicBezTo>
                  <a:cubicBezTo>
                    <a:pt x="14" y="63"/>
                    <a:pt x="11" y="61"/>
                    <a:pt x="8" y="59"/>
                  </a:cubicBezTo>
                  <a:cubicBezTo>
                    <a:pt x="6" y="57"/>
                    <a:pt x="4" y="54"/>
                    <a:pt x="2" y="51"/>
                  </a:cubicBezTo>
                  <a:cubicBezTo>
                    <a:pt x="1" y="48"/>
                    <a:pt x="0" y="45"/>
                    <a:pt x="0" y="41"/>
                  </a:cubicBezTo>
                  <a:cubicBezTo>
                    <a:pt x="0" y="35"/>
                    <a:pt x="1" y="31"/>
                    <a:pt x="4" y="27"/>
                  </a:cubicBezTo>
                  <a:cubicBezTo>
                    <a:pt x="7" y="23"/>
                    <a:pt x="11" y="19"/>
                    <a:pt x="15" y="16"/>
                  </a:cubicBezTo>
                  <a:cubicBezTo>
                    <a:pt x="20" y="13"/>
                    <a:pt x="25" y="11"/>
                    <a:pt x="30" y="9"/>
                  </a:cubicBezTo>
                  <a:cubicBezTo>
                    <a:pt x="36" y="7"/>
                    <a:pt x="42" y="5"/>
                    <a:pt x="48" y="4"/>
                  </a:cubicBezTo>
                  <a:cubicBezTo>
                    <a:pt x="54" y="2"/>
                    <a:pt x="59" y="2"/>
                    <a:pt x="65" y="1"/>
                  </a:cubicBezTo>
                  <a:cubicBezTo>
                    <a:pt x="70" y="1"/>
                    <a:pt x="75" y="0"/>
                    <a:pt x="79" y="0"/>
                  </a:cubicBezTo>
                  <a:cubicBezTo>
                    <a:pt x="86" y="0"/>
                    <a:pt x="93" y="1"/>
                    <a:pt x="101" y="2"/>
                  </a:cubicBezTo>
                  <a:cubicBezTo>
                    <a:pt x="109" y="4"/>
                    <a:pt x="117" y="5"/>
                    <a:pt x="123" y="8"/>
                  </a:cubicBezTo>
                  <a:cubicBezTo>
                    <a:pt x="130" y="10"/>
                    <a:pt x="136" y="13"/>
                    <a:pt x="141" y="17"/>
                  </a:cubicBezTo>
                  <a:cubicBezTo>
                    <a:pt x="145" y="20"/>
                    <a:pt x="147" y="24"/>
                    <a:pt x="147" y="29"/>
                  </a:cubicBezTo>
                  <a:cubicBezTo>
                    <a:pt x="147" y="31"/>
                    <a:pt x="146" y="32"/>
                    <a:pt x="144" y="32"/>
                  </a:cubicBezTo>
                  <a:cubicBezTo>
                    <a:pt x="142" y="32"/>
                    <a:pt x="140" y="32"/>
                    <a:pt x="136" y="31"/>
                  </a:cubicBezTo>
                  <a:cubicBezTo>
                    <a:pt x="133" y="30"/>
                    <a:pt x="130" y="29"/>
                    <a:pt x="127" y="28"/>
                  </a:cubicBezTo>
                  <a:cubicBezTo>
                    <a:pt x="123" y="26"/>
                    <a:pt x="120" y="25"/>
                    <a:pt x="117" y="25"/>
                  </a:cubicBezTo>
                  <a:cubicBezTo>
                    <a:pt x="110" y="23"/>
                    <a:pt x="103" y="21"/>
                    <a:pt x="97" y="20"/>
                  </a:cubicBezTo>
                  <a:cubicBezTo>
                    <a:pt x="90" y="19"/>
                    <a:pt x="83" y="18"/>
                    <a:pt x="76" y="18"/>
                  </a:cubicBezTo>
                  <a:cubicBezTo>
                    <a:pt x="71" y="18"/>
                    <a:pt x="65" y="19"/>
                    <a:pt x="58" y="20"/>
                  </a:cubicBezTo>
                  <a:cubicBezTo>
                    <a:pt x="51" y="21"/>
                    <a:pt x="45" y="22"/>
                    <a:pt x="39" y="24"/>
                  </a:cubicBezTo>
                  <a:cubicBezTo>
                    <a:pt x="33" y="26"/>
                    <a:pt x="28" y="28"/>
                    <a:pt x="23" y="31"/>
                  </a:cubicBezTo>
                  <a:cubicBezTo>
                    <a:pt x="19" y="34"/>
                    <a:pt x="17" y="37"/>
                    <a:pt x="17" y="41"/>
                  </a:cubicBezTo>
                  <a:cubicBezTo>
                    <a:pt x="17" y="45"/>
                    <a:pt x="19" y="48"/>
                    <a:pt x="22" y="50"/>
                  </a:cubicBezTo>
                  <a:cubicBezTo>
                    <a:pt x="25" y="52"/>
                    <a:pt x="29" y="54"/>
                    <a:pt x="34" y="55"/>
                  </a:cubicBezTo>
                  <a:cubicBezTo>
                    <a:pt x="38" y="56"/>
                    <a:pt x="44" y="57"/>
                    <a:pt x="51" y="57"/>
                  </a:cubicBezTo>
                  <a:cubicBezTo>
                    <a:pt x="57" y="57"/>
                    <a:pt x="64" y="58"/>
                    <a:pt x="71" y="58"/>
                  </a:cubicBezTo>
                  <a:cubicBezTo>
                    <a:pt x="78" y="58"/>
                    <a:pt x="85" y="57"/>
                    <a:pt x="92" y="57"/>
                  </a:cubicBezTo>
                  <a:cubicBezTo>
                    <a:pt x="99" y="57"/>
                    <a:pt x="106" y="57"/>
                    <a:pt x="112" y="57"/>
                  </a:cubicBezTo>
                  <a:cubicBezTo>
                    <a:pt x="118" y="57"/>
                    <a:pt x="123" y="58"/>
                    <a:pt x="128" y="59"/>
                  </a:cubicBezTo>
                  <a:cubicBezTo>
                    <a:pt x="133" y="60"/>
                    <a:pt x="136" y="61"/>
                    <a:pt x="138" y="63"/>
                  </a:cubicBezTo>
                  <a:cubicBezTo>
                    <a:pt x="138" y="62"/>
                    <a:pt x="138" y="62"/>
                    <a:pt x="138" y="62"/>
                  </a:cubicBezTo>
                  <a:cubicBezTo>
                    <a:pt x="139" y="63"/>
                    <a:pt x="140" y="63"/>
                    <a:pt x="140" y="64"/>
                  </a:cubicBezTo>
                  <a:cubicBezTo>
                    <a:pt x="140" y="64"/>
                    <a:pt x="140" y="65"/>
                    <a:pt x="139" y="65"/>
                  </a:cubicBezTo>
                  <a:cubicBezTo>
                    <a:pt x="139" y="66"/>
                    <a:pt x="138" y="66"/>
                    <a:pt x="137" y="66"/>
                  </a:cubicBezTo>
                  <a:cubicBezTo>
                    <a:pt x="136" y="67"/>
                    <a:pt x="135" y="67"/>
                    <a:pt x="135" y="67"/>
                  </a:cubicBezTo>
                  <a:cubicBezTo>
                    <a:pt x="125" y="68"/>
                    <a:pt x="115" y="69"/>
                    <a:pt x="107" y="69"/>
                  </a:cubicBezTo>
                  <a:cubicBezTo>
                    <a:pt x="98" y="69"/>
                    <a:pt x="90" y="69"/>
                    <a:pt x="84" y="70"/>
                  </a:cubicBezTo>
                  <a:cubicBezTo>
                    <a:pt x="77" y="70"/>
                    <a:pt x="71" y="70"/>
                    <a:pt x="66" y="70"/>
                  </a:cubicBezTo>
                  <a:cubicBezTo>
                    <a:pt x="61" y="71"/>
                    <a:pt x="57" y="71"/>
                    <a:pt x="53" y="72"/>
                  </a:cubicBezTo>
                  <a:cubicBezTo>
                    <a:pt x="49" y="73"/>
                    <a:pt x="45" y="74"/>
                    <a:pt x="40" y="76"/>
                  </a:cubicBezTo>
                  <a:cubicBezTo>
                    <a:pt x="36" y="77"/>
                    <a:pt x="32" y="79"/>
                    <a:pt x="28" y="81"/>
                  </a:cubicBezTo>
                  <a:cubicBezTo>
                    <a:pt x="25" y="82"/>
                    <a:pt x="22" y="84"/>
                    <a:pt x="20" y="87"/>
                  </a:cubicBezTo>
                  <a:cubicBezTo>
                    <a:pt x="17" y="89"/>
                    <a:pt x="16" y="92"/>
                    <a:pt x="16" y="95"/>
                  </a:cubicBezTo>
                  <a:cubicBezTo>
                    <a:pt x="16" y="100"/>
                    <a:pt x="18" y="104"/>
                    <a:pt x="21" y="107"/>
                  </a:cubicBezTo>
                  <a:cubicBezTo>
                    <a:pt x="24" y="110"/>
                    <a:pt x="28" y="113"/>
                    <a:pt x="33" y="114"/>
                  </a:cubicBezTo>
                  <a:cubicBezTo>
                    <a:pt x="37" y="116"/>
                    <a:pt x="42" y="117"/>
                    <a:pt x="47" y="118"/>
                  </a:cubicBezTo>
                  <a:cubicBezTo>
                    <a:pt x="52" y="118"/>
                    <a:pt x="57" y="119"/>
                    <a:pt x="61" y="119"/>
                  </a:cubicBezTo>
                  <a:cubicBezTo>
                    <a:pt x="66" y="119"/>
                    <a:pt x="72" y="118"/>
                    <a:pt x="78" y="118"/>
                  </a:cubicBezTo>
                  <a:cubicBezTo>
                    <a:pt x="84" y="117"/>
                    <a:pt x="91" y="116"/>
                    <a:pt x="97" y="115"/>
                  </a:cubicBezTo>
                  <a:cubicBezTo>
                    <a:pt x="104" y="113"/>
                    <a:pt x="110" y="111"/>
                    <a:pt x="116" y="108"/>
                  </a:cubicBezTo>
                  <a:cubicBezTo>
                    <a:pt x="122" y="105"/>
                    <a:pt x="127" y="101"/>
                    <a:pt x="130" y="96"/>
                  </a:cubicBezTo>
                  <a:moveTo>
                    <a:pt x="258" y="65"/>
                  </a:moveTo>
                  <a:cubicBezTo>
                    <a:pt x="258" y="73"/>
                    <a:pt x="258" y="73"/>
                    <a:pt x="258" y="73"/>
                  </a:cubicBezTo>
                  <a:cubicBezTo>
                    <a:pt x="257" y="73"/>
                    <a:pt x="257" y="73"/>
                    <a:pt x="257" y="73"/>
                  </a:cubicBezTo>
                  <a:cubicBezTo>
                    <a:pt x="256" y="73"/>
                    <a:pt x="254" y="74"/>
                    <a:pt x="253" y="75"/>
                  </a:cubicBezTo>
                  <a:cubicBezTo>
                    <a:pt x="252" y="77"/>
                    <a:pt x="252" y="79"/>
                    <a:pt x="251" y="82"/>
                  </a:cubicBezTo>
                  <a:cubicBezTo>
                    <a:pt x="251" y="84"/>
                    <a:pt x="250" y="87"/>
                    <a:pt x="250" y="90"/>
                  </a:cubicBezTo>
                  <a:cubicBezTo>
                    <a:pt x="250" y="93"/>
                    <a:pt x="251" y="96"/>
                    <a:pt x="251" y="98"/>
                  </a:cubicBezTo>
                  <a:cubicBezTo>
                    <a:pt x="252" y="101"/>
                    <a:pt x="253" y="103"/>
                    <a:pt x="254" y="105"/>
                  </a:cubicBezTo>
                  <a:cubicBezTo>
                    <a:pt x="255" y="107"/>
                    <a:pt x="256" y="107"/>
                    <a:pt x="258" y="108"/>
                  </a:cubicBezTo>
                  <a:cubicBezTo>
                    <a:pt x="258" y="117"/>
                    <a:pt x="258" y="117"/>
                    <a:pt x="258" y="117"/>
                  </a:cubicBezTo>
                  <a:cubicBezTo>
                    <a:pt x="257" y="117"/>
                    <a:pt x="256" y="117"/>
                    <a:pt x="256" y="117"/>
                  </a:cubicBezTo>
                  <a:cubicBezTo>
                    <a:pt x="250" y="117"/>
                    <a:pt x="246" y="116"/>
                    <a:pt x="243" y="113"/>
                  </a:cubicBezTo>
                  <a:cubicBezTo>
                    <a:pt x="240" y="111"/>
                    <a:pt x="238" y="107"/>
                    <a:pt x="237" y="103"/>
                  </a:cubicBezTo>
                  <a:cubicBezTo>
                    <a:pt x="236" y="100"/>
                    <a:pt x="235" y="95"/>
                    <a:pt x="236" y="91"/>
                  </a:cubicBezTo>
                  <a:cubicBezTo>
                    <a:pt x="236" y="86"/>
                    <a:pt x="237" y="82"/>
                    <a:pt x="239" y="78"/>
                  </a:cubicBezTo>
                  <a:cubicBezTo>
                    <a:pt x="241" y="74"/>
                    <a:pt x="244" y="71"/>
                    <a:pt x="247" y="68"/>
                  </a:cubicBezTo>
                  <a:cubicBezTo>
                    <a:pt x="250" y="66"/>
                    <a:pt x="253" y="65"/>
                    <a:pt x="258" y="65"/>
                  </a:cubicBezTo>
                  <a:moveTo>
                    <a:pt x="234" y="51"/>
                  </a:moveTo>
                  <a:cubicBezTo>
                    <a:pt x="234" y="54"/>
                    <a:pt x="232" y="56"/>
                    <a:pt x="229" y="58"/>
                  </a:cubicBezTo>
                  <a:cubicBezTo>
                    <a:pt x="226" y="59"/>
                    <a:pt x="222" y="60"/>
                    <a:pt x="219" y="60"/>
                  </a:cubicBezTo>
                  <a:cubicBezTo>
                    <a:pt x="217" y="60"/>
                    <a:pt x="215" y="59"/>
                    <a:pt x="213" y="59"/>
                  </a:cubicBezTo>
                  <a:cubicBezTo>
                    <a:pt x="211" y="58"/>
                    <a:pt x="210" y="58"/>
                    <a:pt x="209" y="57"/>
                  </a:cubicBezTo>
                  <a:cubicBezTo>
                    <a:pt x="207" y="56"/>
                    <a:pt x="206" y="55"/>
                    <a:pt x="205" y="53"/>
                  </a:cubicBezTo>
                  <a:cubicBezTo>
                    <a:pt x="204" y="52"/>
                    <a:pt x="204" y="51"/>
                    <a:pt x="204" y="49"/>
                  </a:cubicBezTo>
                  <a:cubicBezTo>
                    <a:pt x="204" y="46"/>
                    <a:pt x="206" y="44"/>
                    <a:pt x="209" y="42"/>
                  </a:cubicBezTo>
                  <a:cubicBezTo>
                    <a:pt x="212" y="41"/>
                    <a:pt x="215" y="40"/>
                    <a:pt x="219" y="40"/>
                  </a:cubicBezTo>
                  <a:cubicBezTo>
                    <a:pt x="223" y="40"/>
                    <a:pt x="227" y="42"/>
                    <a:pt x="230" y="43"/>
                  </a:cubicBezTo>
                  <a:cubicBezTo>
                    <a:pt x="233" y="45"/>
                    <a:pt x="234" y="48"/>
                    <a:pt x="234" y="51"/>
                  </a:cubicBezTo>
                  <a:moveTo>
                    <a:pt x="223" y="151"/>
                  </a:moveTo>
                  <a:cubicBezTo>
                    <a:pt x="223" y="154"/>
                    <a:pt x="222" y="156"/>
                    <a:pt x="220" y="158"/>
                  </a:cubicBezTo>
                  <a:cubicBezTo>
                    <a:pt x="218" y="160"/>
                    <a:pt x="216" y="161"/>
                    <a:pt x="214" y="162"/>
                  </a:cubicBezTo>
                  <a:cubicBezTo>
                    <a:pt x="212" y="162"/>
                    <a:pt x="210" y="162"/>
                    <a:pt x="208" y="162"/>
                  </a:cubicBezTo>
                  <a:cubicBezTo>
                    <a:pt x="206" y="161"/>
                    <a:pt x="205" y="160"/>
                    <a:pt x="206" y="158"/>
                  </a:cubicBezTo>
                  <a:cubicBezTo>
                    <a:pt x="206" y="156"/>
                    <a:pt x="207" y="153"/>
                    <a:pt x="207" y="148"/>
                  </a:cubicBezTo>
                  <a:cubicBezTo>
                    <a:pt x="207" y="144"/>
                    <a:pt x="208" y="139"/>
                    <a:pt x="208" y="134"/>
                  </a:cubicBezTo>
                  <a:cubicBezTo>
                    <a:pt x="208" y="129"/>
                    <a:pt x="209" y="123"/>
                    <a:pt x="209" y="117"/>
                  </a:cubicBezTo>
                  <a:cubicBezTo>
                    <a:pt x="209" y="113"/>
                    <a:pt x="209" y="108"/>
                    <a:pt x="209" y="104"/>
                  </a:cubicBezTo>
                  <a:cubicBezTo>
                    <a:pt x="209" y="104"/>
                    <a:pt x="209" y="105"/>
                    <a:pt x="208" y="105"/>
                  </a:cubicBezTo>
                  <a:cubicBezTo>
                    <a:pt x="206" y="108"/>
                    <a:pt x="204" y="111"/>
                    <a:pt x="201" y="114"/>
                  </a:cubicBezTo>
                  <a:cubicBezTo>
                    <a:pt x="199" y="116"/>
                    <a:pt x="196" y="117"/>
                    <a:pt x="194" y="117"/>
                  </a:cubicBezTo>
                  <a:cubicBezTo>
                    <a:pt x="190" y="117"/>
                    <a:pt x="187" y="116"/>
                    <a:pt x="185" y="114"/>
                  </a:cubicBezTo>
                  <a:cubicBezTo>
                    <a:pt x="184" y="112"/>
                    <a:pt x="182" y="109"/>
                    <a:pt x="182" y="107"/>
                  </a:cubicBezTo>
                  <a:cubicBezTo>
                    <a:pt x="181" y="104"/>
                    <a:pt x="181" y="101"/>
                    <a:pt x="181" y="99"/>
                  </a:cubicBezTo>
                  <a:cubicBezTo>
                    <a:pt x="181" y="96"/>
                    <a:pt x="181" y="94"/>
                    <a:pt x="181" y="94"/>
                  </a:cubicBezTo>
                  <a:cubicBezTo>
                    <a:pt x="180" y="94"/>
                    <a:pt x="180" y="95"/>
                    <a:pt x="179" y="97"/>
                  </a:cubicBezTo>
                  <a:cubicBezTo>
                    <a:pt x="178" y="98"/>
                    <a:pt x="177" y="100"/>
                    <a:pt x="177" y="103"/>
                  </a:cubicBezTo>
                  <a:cubicBezTo>
                    <a:pt x="176" y="105"/>
                    <a:pt x="175" y="107"/>
                    <a:pt x="175" y="110"/>
                  </a:cubicBezTo>
                  <a:cubicBezTo>
                    <a:pt x="174" y="112"/>
                    <a:pt x="174" y="114"/>
                    <a:pt x="174" y="116"/>
                  </a:cubicBezTo>
                  <a:cubicBezTo>
                    <a:pt x="173" y="118"/>
                    <a:pt x="172" y="119"/>
                    <a:pt x="171" y="120"/>
                  </a:cubicBezTo>
                  <a:cubicBezTo>
                    <a:pt x="169" y="121"/>
                    <a:pt x="168" y="121"/>
                    <a:pt x="166" y="121"/>
                  </a:cubicBezTo>
                  <a:cubicBezTo>
                    <a:pt x="164" y="121"/>
                    <a:pt x="162" y="121"/>
                    <a:pt x="160" y="120"/>
                  </a:cubicBezTo>
                  <a:cubicBezTo>
                    <a:pt x="159" y="119"/>
                    <a:pt x="158" y="117"/>
                    <a:pt x="158" y="115"/>
                  </a:cubicBezTo>
                  <a:cubicBezTo>
                    <a:pt x="158" y="113"/>
                    <a:pt x="158" y="110"/>
                    <a:pt x="158" y="107"/>
                  </a:cubicBezTo>
                  <a:cubicBezTo>
                    <a:pt x="158" y="103"/>
                    <a:pt x="158" y="100"/>
                    <a:pt x="158" y="96"/>
                  </a:cubicBezTo>
                  <a:cubicBezTo>
                    <a:pt x="158" y="92"/>
                    <a:pt x="158" y="89"/>
                    <a:pt x="158" y="85"/>
                  </a:cubicBezTo>
                  <a:cubicBezTo>
                    <a:pt x="158" y="82"/>
                    <a:pt x="158" y="78"/>
                    <a:pt x="159" y="76"/>
                  </a:cubicBezTo>
                  <a:cubicBezTo>
                    <a:pt x="159" y="73"/>
                    <a:pt x="160" y="71"/>
                    <a:pt x="162" y="69"/>
                  </a:cubicBezTo>
                  <a:cubicBezTo>
                    <a:pt x="164" y="68"/>
                    <a:pt x="166" y="67"/>
                    <a:pt x="168" y="67"/>
                  </a:cubicBezTo>
                  <a:cubicBezTo>
                    <a:pt x="170" y="67"/>
                    <a:pt x="172" y="67"/>
                    <a:pt x="174" y="68"/>
                  </a:cubicBezTo>
                  <a:cubicBezTo>
                    <a:pt x="175" y="69"/>
                    <a:pt x="176" y="71"/>
                    <a:pt x="175" y="73"/>
                  </a:cubicBezTo>
                  <a:cubicBezTo>
                    <a:pt x="175" y="75"/>
                    <a:pt x="175" y="77"/>
                    <a:pt x="174" y="80"/>
                  </a:cubicBezTo>
                  <a:cubicBezTo>
                    <a:pt x="174" y="82"/>
                    <a:pt x="173" y="84"/>
                    <a:pt x="173" y="87"/>
                  </a:cubicBezTo>
                  <a:cubicBezTo>
                    <a:pt x="172" y="89"/>
                    <a:pt x="172" y="92"/>
                    <a:pt x="172" y="94"/>
                  </a:cubicBezTo>
                  <a:cubicBezTo>
                    <a:pt x="172" y="96"/>
                    <a:pt x="172" y="98"/>
                    <a:pt x="172" y="99"/>
                  </a:cubicBezTo>
                  <a:cubicBezTo>
                    <a:pt x="173" y="95"/>
                    <a:pt x="174" y="92"/>
                    <a:pt x="176" y="89"/>
                  </a:cubicBezTo>
                  <a:cubicBezTo>
                    <a:pt x="177" y="86"/>
                    <a:pt x="179" y="83"/>
                    <a:pt x="180" y="81"/>
                  </a:cubicBezTo>
                  <a:cubicBezTo>
                    <a:pt x="181" y="80"/>
                    <a:pt x="183" y="79"/>
                    <a:pt x="185" y="78"/>
                  </a:cubicBezTo>
                  <a:cubicBezTo>
                    <a:pt x="187" y="77"/>
                    <a:pt x="189" y="77"/>
                    <a:pt x="191" y="77"/>
                  </a:cubicBezTo>
                  <a:cubicBezTo>
                    <a:pt x="192" y="77"/>
                    <a:pt x="194" y="78"/>
                    <a:pt x="195" y="79"/>
                  </a:cubicBezTo>
                  <a:cubicBezTo>
                    <a:pt x="196" y="80"/>
                    <a:pt x="196" y="81"/>
                    <a:pt x="196" y="83"/>
                  </a:cubicBezTo>
                  <a:cubicBezTo>
                    <a:pt x="195" y="84"/>
                    <a:pt x="195" y="86"/>
                    <a:pt x="194" y="89"/>
                  </a:cubicBezTo>
                  <a:cubicBezTo>
                    <a:pt x="194" y="91"/>
                    <a:pt x="194" y="94"/>
                    <a:pt x="194" y="97"/>
                  </a:cubicBezTo>
                  <a:cubicBezTo>
                    <a:pt x="194" y="100"/>
                    <a:pt x="194" y="102"/>
                    <a:pt x="194" y="104"/>
                  </a:cubicBezTo>
                  <a:cubicBezTo>
                    <a:pt x="195" y="106"/>
                    <a:pt x="195" y="107"/>
                    <a:pt x="196" y="107"/>
                  </a:cubicBezTo>
                  <a:cubicBezTo>
                    <a:pt x="197" y="107"/>
                    <a:pt x="198" y="106"/>
                    <a:pt x="199" y="105"/>
                  </a:cubicBezTo>
                  <a:cubicBezTo>
                    <a:pt x="201" y="103"/>
                    <a:pt x="202" y="101"/>
                    <a:pt x="203" y="99"/>
                  </a:cubicBezTo>
                  <a:cubicBezTo>
                    <a:pt x="205" y="97"/>
                    <a:pt x="206" y="95"/>
                    <a:pt x="207" y="92"/>
                  </a:cubicBezTo>
                  <a:cubicBezTo>
                    <a:pt x="208" y="90"/>
                    <a:pt x="209" y="88"/>
                    <a:pt x="210" y="86"/>
                  </a:cubicBezTo>
                  <a:cubicBezTo>
                    <a:pt x="210" y="85"/>
                    <a:pt x="210" y="85"/>
                    <a:pt x="210" y="85"/>
                  </a:cubicBezTo>
                  <a:cubicBezTo>
                    <a:pt x="210" y="84"/>
                    <a:pt x="210" y="84"/>
                    <a:pt x="210" y="84"/>
                  </a:cubicBezTo>
                  <a:cubicBezTo>
                    <a:pt x="210" y="79"/>
                    <a:pt x="210" y="75"/>
                    <a:pt x="210" y="72"/>
                  </a:cubicBezTo>
                  <a:cubicBezTo>
                    <a:pt x="210" y="71"/>
                    <a:pt x="211" y="69"/>
                    <a:pt x="213" y="68"/>
                  </a:cubicBezTo>
                  <a:cubicBezTo>
                    <a:pt x="215" y="68"/>
                    <a:pt x="216" y="67"/>
                    <a:pt x="218" y="67"/>
                  </a:cubicBezTo>
                  <a:cubicBezTo>
                    <a:pt x="220" y="67"/>
                    <a:pt x="222" y="67"/>
                    <a:pt x="224" y="68"/>
                  </a:cubicBezTo>
                  <a:cubicBezTo>
                    <a:pt x="225" y="69"/>
                    <a:pt x="226" y="70"/>
                    <a:pt x="226" y="72"/>
                  </a:cubicBezTo>
                  <a:cubicBezTo>
                    <a:pt x="225" y="75"/>
                    <a:pt x="225" y="79"/>
                    <a:pt x="225" y="83"/>
                  </a:cubicBezTo>
                  <a:cubicBezTo>
                    <a:pt x="224" y="88"/>
                    <a:pt x="224" y="93"/>
                    <a:pt x="224" y="99"/>
                  </a:cubicBezTo>
                  <a:cubicBezTo>
                    <a:pt x="224" y="104"/>
                    <a:pt x="223" y="110"/>
                    <a:pt x="223" y="115"/>
                  </a:cubicBezTo>
                  <a:cubicBezTo>
                    <a:pt x="223" y="121"/>
                    <a:pt x="223" y="126"/>
                    <a:pt x="223" y="131"/>
                  </a:cubicBezTo>
                  <a:cubicBezTo>
                    <a:pt x="223" y="136"/>
                    <a:pt x="223" y="140"/>
                    <a:pt x="223" y="144"/>
                  </a:cubicBezTo>
                  <a:cubicBezTo>
                    <a:pt x="223" y="148"/>
                    <a:pt x="223" y="150"/>
                    <a:pt x="223" y="15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13" name="Freeform 47"/>
            <p:cNvSpPr>
              <a:spLocks/>
            </p:cNvSpPr>
            <p:nvPr/>
          </p:nvSpPr>
          <p:spPr bwMode="auto">
            <a:xfrm>
              <a:off x="2459037" y="2662237"/>
              <a:ext cx="30162" cy="28575"/>
            </a:xfrm>
            <a:custGeom>
              <a:avLst/>
              <a:gdLst>
                <a:gd name="T0" fmla="*/ 2147483647 w 24"/>
                <a:gd name="T1" fmla="*/ 2147483647 h 23"/>
                <a:gd name="T2" fmla="*/ 2147483647 w 24"/>
                <a:gd name="T3" fmla="*/ 2147483647 h 23"/>
                <a:gd name="T4" fmla="*/ 2147483647 w 24"/>
                <a:gd name="T5" fmla="*/ 2147483647 h 23"/>
                <a:gd name="T6" fmla="*/ 2147483647 w 24"/>
                <a:gd name="T7" fmla="*/ 2147483647 h 23"/>
                <a:gd name="T8" fmla="*/ 0 w 24"/>
                <a:gd name="T9" fmla="*/ 2147483647 h 23"/>
                <a:gd name="T10" fmla="*/ 2147483647 w 24"/>
                <a:gd name="T11" fmla="*/ 2147483647 h 23"/>
                <a:gd name="T12" fmla="*/ 2147483647 w 24"/>
                <a:gd name="T13" fmla="*/ 2147483647 h 23"/>
                <a:gd name="T14" fmla="*/ 2147483647 w 24"/>
                <a:gd name="T15" fmla="*/ 2147483647 h 23"/>
                <a:gd name="T16" fmla="*/ 2147483647 w 24"/>
                <a:gd name="T17" fmla="*/ 2147483647 h 2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4" h="23">
                  <a:moveTo>
                    <a:pt x="24" y="14"/>
                  </a:moveTo>
                  <a:cubicBezTo>
                    <a:pt x="23" y="17"/>
                    <a:pt x="22" y="20"/>
                    <a:pt x="19" y="21"/>
                  </a:cubicBezTo>
                  <a:cubicBezTo>
                    <a:pt x="16" y="23"/>
                    <a:pt x="14" y="23"/>
                    <a:pt x="11" y="22"/>
                  </a:cubicBezTo>
                  <a:cubicBezTo>
                    <a:pt x="8" y="22"/>
                    <a:pt x="5" y="20"/>
                    <a:pt x="3" y="18"/>
                  </a:cubicBezTo>
                  <a:cubicBezTo>
                    <a:pt x="1" y="16"/>
                    <a:pt x="0" y="13"/>
                    <a:pt x="0" y="10"/>
                  </a:cubicBezTo>
                  <a:cubicBezTo>
                    <a:pt x="0" y="6"/>
                    <a:pt x="2" y="4"/>
                    <a:pt x="4" y="2"/>
                  </a:cubicBezTo>
                  <a:cubicBezTo>
                    <a:pt x="7" y="1"/>
                    <a:pt x="9" y="0"/>
                    <a:pt x="13" y="1"/>
                  </a:cubicBezTo>
                  <a:cubicBezTo>
                    <a:pt x="16" y="1"/>
                    <a:pt x="19" y="3"/>
                    <a:pt x="21" y="5"/>
                  </a:cubicBezTo>
                  <a:cubicBezTo>
                    <a:pt x="23" y="8"/>
                    <a:pt x="24" y="11"/>
                    <a:pt x="24" y="14"/>
                  </a:cubicBezTo>
                </a:path>
              </a:pathLst>
            </a:custGeom>
            <a:solidFill>
              <a:srgbClr val="6AD9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14" name="Freeform 48"/>
            <p:cNvSpPr>
              <a:spLocks/>
            </p:cNvSpPr>
            <p:nvPr/>
          </p:nvSpPr>
          <p:spPr bwMode="auto">
            <a:xfrm>
              <a:off x="2505075" y="2662237"/>
              <a:ext cx="30162" cy="28575"/>
            </a:xfrm>
            <a:custGeom>
              <a:avLst/>
              <a:gdLst>
                <a:gd name="T0" fmla="*/ 2147483647 w 24"/>
                <a:gd name="T1" fmla="*/ 2147483647 h 23"/>
                <a:gd name="T2" fmla="*/ 2147483647 w 24"/>
                <a:gd name="T3" fmla="*/ 2147483647 h 23"/>
                <a:gd name="T4" fmla="*/ 2147483647 w 24"/>
                <a:gd name="T5" fmla="*/ 2147483647 h 23"/>
                <a:gd name="T6" fmla="*/ 2147483647 w 24"/>
                <a:gd name="T7" fmla="*/ 2147483647 h 23"/>
                <a:gd name="T8" fmla="*/ 0 w 24"/>
                <a:gd name="T9" fmla="*/ 2147483647 h 23"/>
                <a:gd name="T10" fmla="*/ 2147483647 w 24"/>
                <a:gd name="T11" fmla="*/ 2147483647 h 23"/>
                <a:gd name="T12" fmla="*/ 2147483647 w 24"/>
                <a:gd name="T13" fmla="*/ 2147483647 h 23"/>
                <a:gd name="T14" fmla="*/ 2147483647 w 24"/>
                <a:gd name="T15" fmla="*/ 2147483647 h 23"/>
                <a:gd name="T16" fmla="*/ 2147483647 w 24"/>
                <a:gd name="T17" fmla="*/ 2147483647 h 2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4" h="23">
                  <a:moveTo>
                    <a:pt x="24" y="14"/>
                  </a:moveTo>
                  <a:cubicBezTo>
                    <a:pt x="24" y="17"/>
                    <a:pt x="22" y="20"/>
                    <a:pt x="19" y="21"/>
                  </a:cubicBezTo>
                  <a:cubicBezTo>
                    <a:pt x="17" y="23"/>
                    <a:pt x="14" y="23"/>
                    <a:pt x="11" y="22"/>
                  </a:cubicBezTo>
                  <a:cubicBezTo>
                    <a:pt x="8" y="22"/>
                    <a:pt x="6" y="20"/>
                    <a:pt x="3" y="18"/>
                  </a:cubicBezTo>
                  <a:cubicBezTo>
                    <a:pt x="1" y="16"/>
                    <a:pt x="0" y="13"/>
                    <a:pt x="0" y="10"/>
                  </a:cubicBezTo>
                  <a:cubicBezTo>
                    <a:pt x="0" y="6"/>
                    <a:pt x="2" y="4"/>
                    <a:pt x="4" y="2"/>
                  </a:cubicBezTo>
                  <a:cubicBezTo>
                    <a:pt x="7" y="1"/>
                    <a:pt x="10" y="0"/>
                    <a:pt x="13" y="1"/>
                  </a:cubicBezTo>
                  <a:cubicBezTo>
                    <a:pt x="16" y="1"/>
                    <a:pt x="19" y="3"/>
                    <a:pt x="21" y="5"/>
                  </a:cubicBezTo>
                  <a:cubicBezTo>
                    <a:pt x="23" y="8"/>
                    <a:pt x="24" y="11"/>
                    <a:pt x="24" y="14"/>
                  </a:cubicBezTo>
                </a:path>
              </a:pathLst>
            </a:custGeom>
            <a:solidFill>
              <a:srgbClr val="C1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15" name="Freeform 49"/>
            <p:cNvSpPr>
              <a:spLocks/>
            </p:cNvSpPr>
            <p:nvPr/>
          </p:nvSpPr>
          <p:spPr bwMode="auto">
            <a:xfrm>
              <a:off x="2551112" y="2662237"/>
              <a:ext cx="30162" cy="28575"/>
            </a:xfrm>
            <a:custGeom>
              <a:avLst/>
              <a:gdLst>
                <a:gd name="T0" fmla="*/ 2147483647 w 24"/>
                <a:gd name="T1" fmla="*/ 2147483647 h 23"/>
                <a:gd name="T2" fmla="*/ 2147483647 w 24"/>
                <a:gd name="T3" fmla="*/ 2147483647 h 23"/>
                <a:gd name="T4" fmla="*/ 2147483647 w 24"/>
                <a:gd name="T5" fmla="*/ 2147483647 h 23"/>
                <a:gd name="T6" fmla="*/ 2147483647 w 24"/>
                <a:gd name="T7" fmla="*/ 2147483647 h 23"/>
                <a:gd name="T8" fmla="*/ 0 w 24"/>
                <a:gd name="T9" fmla="*/ 2147483647 h 23"/>
                <a:gd name="T10" fmla="*/ 2147483647 w 24"/>
                <a:gd name="T11" fmla="*/ 2147483647 h 23"/>
                <a:gd name="T12" fmla="*/ 2147483647 w 24"/>
                <a:gd name="T13" fmla="*/ 2147483647 h 23"/>
                <a:gd name="T14" fmla="*/ 2147483647 w 24"/>
                <a:gd name="T15" fmla="*/ 2147483647 h 23"/>
                <a:gd name="T16" fmla="*/ 2147483647 w 24"/>
                <a:gd name="T17" fmla="*/ 2147483647 h 2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4" h="23">
                  <a:moveTo>
                    <a:pt x="24" y="14"/>
                  </a:moveTo>
                  <a:cubicBezTo>
                    <a:pt x="24" y="17"/>
                    <a:pt x="22" y="20"/>
                    <a:pt x="20" y="21"/>
                  </a:cubicBezTo>
                  <a:cubicBezTo>
                    <a:pt x="17" y="23"/>
                    <a:pt x="14" y="23"/>
                    <a:pt x="11" y="22"/>
                  </a:cubicBezTo>
                  <a:cubicBezTo>
                    <a:pt x="8" y="22"/>
                    <a:pt x="6" y="20"/>
                    <a:pt x="3" y="18"/>
                  </a:cubicBezTo>
                  <a:cubicBezTo>
                    <a:pt x="1" y="16"/>
                    <a:pt x="0" y="13"/>
                    <a:pt x="0" y="10"/>
                  </a:cubicBezTo>
                  <a:cubicBezTo>
                    <a:pt x="1" y="6"/>
                    <a:pt x="2" y="4"/>
                    <a:pt x="5" y="2"/>
                  </a:cubicBezTo>
                  <a:cubicBezTo>
                    <a:pt x="7" y="1"/>
                    <a:pt x="10" y="0"/>
                    <a:pt x="13" y="1"/>
                  </a:cubicBezTo>
                  <a:cubicBezTo>
                    <a:pt x="16" y="1"/>
                    <a:pt x="19" y="3"/>
                    <a:pt x="21" y="5"/>
                  </a:cubicBezTo>
                  <a:cubicBezTo>
                    <a:pt x="24" y="8"/>
                    <a:pt x="24" y="11"/>
                    <a:pt x="24" y="14"/>
                  </a:cubicBezTo>
                </a:path>
              </a:pathLst>
            </a:custGeom>
            <a:solidFill>
              <a:srgbClr val="F9A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16" name="Freeform 50"/>
            <p:cNvSpPr>
              <a:spLocks/>
            </p:cNvSpPr>
            <p:nvPr/>
          </p:nvSpPr>
          <p:spPr bwMode="auto">
            <a:xfrm>
              <a:off x="1684337" y="2130425"/>
              <a:ext cx="163512" cy="46038"/>
            </a:xfrm>
            <a:custGeom>
              <a:avLst/>
              <a:gdLst>
                <a:gd name="T0" fmla="*/ 2147483647 w 132"/>
                <a:gd name="T1" fmla="*/ 2147483647 h 37"/>
                <a:gd name="T2" fmla="*/ 2147483647 w 132"/>
                <a:gd name="T3" fmla="*/ 2147483647 h 37"/>
                <a:gd name="T4" fmla="*/ 2147483647 w 132"/>
                <a:gd name="T5" fmla="*/ 2147483647 h 37"/>
                <a:gd name="T6" fmla="*/ 2147483647 w 132"/>
                <a:gd name="T7" fmla="*/ 2147483647 h 37"/>
                <a:gd name="T8" fmla="*/ 2147483647 w 132"/>
                <a:gd name="T9" fmla="*/ 2147483647 h 37"/>
                <a:gd name="T10" fmla="*/ 2147483647 w 132"/>
                <a:gd name="T11" fmla="*/ 2147483647 h 37"/>
                <a:gd name="T12" fmla="*/ 2147483647 w 132"/>
                <a:gd name="T13" fmla="*/ 0 h 37"/>
                <a:gd name="T14" fmla="*/ 2147483647 w 132"/>
                <a:gd name="T15" fmla="*/ 2147483647 h 37"/>
                <a:gd name="T16" fmla="*/ 2147483647 w 132"/>
                <a:gd name="T17" fmla="*/ 2147483647 h 3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32" h="37">
                  <a:moveTo>
                    <a:pt x="127" y="24"/>
                  </a:moveTo>
                  <a:cubicBezTo>
                    <a:pt x="132" y="25"/>
                    <a:pt x="132" y="29"/>
                    <a:pt x="127" y="32"/>
                  </a:cubicBezTo>
                  <a:cubicBezTo>
                    <a:pt x="122" y="35"/>
                    <a:pt x="114" y="37"/>
                    <a:pt x="110" y="37"/>
                  </a:cubicBezTo>
                  <a:cubicBezTo>
                    <a:pt x="93" y="34"/>
                    <a:pt x="75" y="29"/>
                    <a:pt x="56" y="24"/>
                  </a:cubicBezTo>
                  <a:cubicBezTo>
                    <a:pt x="38" y="20"/>
                    <a:pt x="20" y="15"/>
                    <a:pt x="5" y="13"/>
                  </a:cubicBezTo>
                  <a:cubicBezTo>
                    <a:pt x="0" y="12"/>
                    <a:pt x="0" y="8"/>
                    <a:pt x="5" y="5"/>
                  </a:cubicBezTo>
                  <a:cubicBezTo>
                    <a:pt x="10" y="2"/>
                    <a:pt x="17" y="0"/>
                    <a:pt x="22" y="0"/>
                  </a:cubicBezTo>
                  <a:cubicBezTo>
                    <a:pt x="38" y="3"/>
                    <a:pt x="57" y="8"/>
                    <a:pt x="76" y="13"/>
                  </a:cubicBezTo>
                  <a:cubicBezTo>
                    <a:pt x="94" y="17"/>
                    <a:pt x="112" y="22"/>
                    <a:pt x="127" y="2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17" name="Freeform 51"/>
            <p:cNvSpPr>
              <a:spLocks/>
            </p:cNvSpPr>
            <p:nvPr/>
          </p:nvSpPr>
          <p:spPr bwMode="auto">
            <a:xfrm>
              <a:off x="1670050" y="2239962"/>
              <a:ext cx="163512" cy="26988"/>
            </a:xfrm>
            <a:custGeom>
              <a:avLst/>
              <a:gdLst>
                <a:gd name="T0" fmla="*/ 2147483647 w 133"/>
                <a:gd name="T1" fmla="*/ 2147483647 h 21"/>
                <a:gd name="T2" fmla="*/ 2147483647 w 133"/>
                <a:gd name="T3" fmla="*/ 2147483647 h 21"/>
                <a:gd name="T4" fmla="*/ 2147483647 w 133"/>
                <a:gd name="T5" fmla="*/ 2147483647 h 21"/>
                <a:gd name="T6" fmla="*/ 2147483647 w 133"/>
                <a:gd name="T7" fmla="*/ 2147483647 h 21"/>
                <a:gd name="T8" fmla="*/ 2147483647 w 133"/>
                <a:gd name="T9" fmla="*/ 2147483647 h 21"/>
                <a:gd name="T10" fmla="*/ 2147483647 w 133"/>
                <a:gd name="T11" fmla="*/ 2147483647 h 21"/>
                <a:gd name="T12" fmla="*/ 2147483647 w 133"/>
                <a:gd name="T13" fmla="*/ 2147483647 h 21"/>
                <a:gd name="T14" fmla="*/ 2147483647 w 133"/>
                <a:gd name="T15" fmla="*/ 2147483647 h 21"/>
                <a:gd name="T16" fmla="*/ 2147483647 w 133"/>
                <a:gd name="T17" fmla="*/ 2147483647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33" h="21">
                  <a:moveTo>
                    <a:pt x="127" y="1"/>
                  </a:moveTo>
                  <a:cubicBezTo>
                    <a:pt x="132" y="0"/>
                    <a:pt x="133" y="4"/>
                    <a:pt x="129" y="8"/>
                  </a:cubicBezTo>
                  <a:cubicBezTo>
                    <a:pt x="125" y="13"/>
                    <a:pt x="118" y="17"/>
                    <a:pt x="113" y="17"/>
                  </a:cubicBezTo>
                  <a:cubicBezTo>
                    <a:pt x="97" y="19"/>
                    <a:pt x="78" y="19"/>
                    <a:pt x="59" y="19"/>
                  </a:cubicBezTo>
                  <a:cubicBezTo>
                    <a:pt x="40" y="19"/>
                    <a:pt x="21" y="19"/>
                    <a:pt x="6" y="20"/>
                  </a:cubicBezTo>
                  <a:cubicBezTo>
                    <a:pt x="1" y="21"/>
                    <a:pt x="0" y="17"/>
                    <a:pt x="4" y="13"/>
                  </a:cubicBezTo>
                  <a:cubicBezTo>
                    <a:pt x="8" y="8"/>
                    <a:pt x="15" y="4"/>
                    <a:pt x="20" y="4"/>
                  </a:cubicBezTo>
                  <a:cubicBezTo>
                    <a:pt x="36" y="2"/>
                    <a:pt x="55" y="2"/>
                    <a:pt x="74" y="2"/>
                  </a:cubicBezTo>
                  <a:cubicBezTo>
                    <a:pt x="93" y="2"/>
                    <a:pt x="111" y="2"/>
                    <a:pt x="127" y="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18" name="Freeform 52"/>
            <p:cNvSpPr>
              <a:spLocks/>
            </p:cNvSpPr>
            <p:nvPr/>
          </p:nvSpPr>
          <p:spPr bwMode="auto">
            <a:xfrm>
              <a:off x="1879600" y="2109787"/>
              <a:ext cx="241300" cy="285750"/>
            </a:xfrm>
            <a:custGeom>
              <a:avLst/>
              <a:gdLst>
                <a:gd name="T0" fmla="*/ 2147483647 w 195"/>
                <a:gd name="T1" fmla="*/ 2147483647 h 231"/>
                <a:gd name="T2" fmla="*/ 2147483647 w 195"/>
                <a:gd name="T3" fmla="*/ 2147483647 h 231"/>
                <a:gd name="T4" fmla="*/ 2147483647 w 195"/>
                <a:gd name="T5" fmla="*/ 2147483647 h 231"/>
                <a:gd name="T6" fmla="*/ 2147483647 w 195"/>
                <a:gd name="T7" fmla="*/ 2147483647 h 231"/>
                <a:gd name="T8" fmla="*/ 2147483647 w 195"/>
                <a:gd name="T9" fmla="*/ 2147483647 h 231"/>
                <a:gd name="T10" fmla="*/ 2147483647 w 195"/>
                <a:gd name="T11" fmla="*/ 2147483647 h 231"/>
                <a:gd name="T12" fmla="*/ 2147483647 w 195"/>
                <a:gd name="T13" fmla="*/ 0 h 231"/>
                <a:gd name="T14" fmla="*/ 2147483647 w 195"/>
                <a:gd name="T15" fmla="*/ 2147483647 h 231"/>
                <a:gd name="T16" fmla="*/ 2147483647 w 195"/>
                <a:gd name="T17" fmla="*/ 2147483647 h 231"/>
                <a:gd name="T18" fmla="*/ 2147483647 w 195"/>
                <a:gd name="T19" fmla="*/ 2147483647 h 231"/>
                <a:gd name="T20" fmla="*/ 2147483647 w 195"/>
                <a:gd name="T21" fmla="*/ 2147483647 h 231"/>
                <a:gd name="T22" fmla="*/ 2147483647 w 195"/>
                <a:gd name="T23" fmla="*/ 2147483647 h 231"/>
                <a:gd name="T24" fmla="*/ 2147483647 w 195"/>
                <a:gd name="T25" fmla="*/ 2147483647 h 231"/>
                <a:gd name="T26" fmla="*/ 2147483647 w 195"/>
                <a:gd name="T27" fmla="*/ 2147483647 h 231"/>
                <a:gd name="T28" fmla="*/ 2147483647 w 195"/>
                <a:gd name="T29" fmla="*/ 2147483647 h 231"/>
                <a:gd name="T30" fmla="*/ 2147483647 w 195"/>
                <a:gd name="T31" fmla="*/ 2147483647 h 231"/>
                <a:gd name="T32" fmla="*/ 2147483647 w 195"/>
                <a:gd name="T33" fmla="*/ 2147483647 h 231"/>
                <a:gd name="T34" fmla="*/ 2147483647 w 195"/>
                <a:gd name="T35" fmla="*/ 2147483647 h 231"/>
                <a:gd name="T36" fmla="*/ 2147483647 w 195"/>
                <a:gd name="T37" fmla="*/ 2147483647 h 231"/>
                <a:gd name="T38" fmla="*/ 2147483647 w 195"/>
                <a:gd name="T39" fmla="*/ 2147483647 h 231"/>
                <a:gd name="T40" fmla="*/ 2147483647 w 195"/>
                <a:gd name="T41" fmla="*/ 2147483647 h 231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95" h="231">
                  <a:moveTo>
                    <a:pt x="81" y="213"/>
                  </a:moveTo>
                  <a:cubicBezTo>
                    <a:pt x="81" y="218"/>
                    <a:pt x="77" y="224"/>
                    <a:pt x="72" y="228"/>
                  </a:cubicBezTo>
                  <a:cubicBezTo>
                    <a:pt x="66" y="231"/>
                    <a:pt x="62" y="230"/>
                    <a:pt x="62" y="225"/>
                  </a:cubicBezTo>
                  <a:cubicBezTo>
                    <a:pt x="62" y="210"/>
                    <a:pt x="52" y="198"/>
                    <a:pt x="40" y="184"/>
                  </a:cubicBezTo>
                  <a:cubicBezTo>
                    <a:pt x="23" y="164"/>
                    <a:pt x="2" y="140"/>
                    <a:pt x="1" y="95"/>
                  </a:cubicBezTo>
                  <a:cubicBezTo>
                    <a:pt x="0" y="52"/>
                    <a:pt x="28" y="22"/>
                    <a:pt x="64" y="8"/>
                  </a:cubicBezTo>
                  <a:cubicBezTo>
                    <a:pt x="77" y="3"/>
                    <a:pt x="91" y="0"/>
                    <a:pt x="105" y="0"/>
                  </a:cubicBezTo>
                  <a:cubicBezTo>
                    <a:pt x="119" y="0"/>
                    <a:pt x="133" y="2"/>
                    <a:pt x="145" y="7"/>
                  </a:cubicBezTo>
                  <a:cubicBezTo>
                    <a:pt x="174" y="19"/>
                    <a:pt x="195" y="45"/>
                    <a:pt x="193" y="88"/>
                  </a:cubicBezTo>
                  <a:cubicBezTo>
                    <a:pt x="191" y="137"/>
                    <a:pt x="170" y="160"/>
                    <a:pt x="152" y="180"/>
                  </a:cubicBezTo>
                  <a:cubicBezTo>
                    <a:pt x="143" y="190"/>
                    <a:pt x="135" y="198"/>
                    <a:pt x="135" y="211"/>
                  </a:cubicBezTo>
                  <a:cubicBezTo>
                    <a:pt x="135" y="216"/>
                    <a:pt x="131" y="222"/>
                    <a:pt x="126" y="226"/>
                  </a:cubicBezTo>
                  <a:cubicBezTo>
                    <a:pt x="121" y="229"/>
                    <a:pt x="117" y="228"/>
                    <a:pt x="117" y="223"/>
                  </a:cubicBezTo>
                  <a:cubicBezTo>
                    <a:pt x="117" y="199"/>
                    <a:pt x="129" y="186"/>
                    <a:pt x="144" y="170"/>
                  </a:cubicBezTo>
                  <a:cubicBezTo>
                    <a:pt x="157" y="155"/>
                    <a:pt x="173" y="138"/>
                    <a:pt x="174" y="99"/>
                  </a:cubicBezTo>
                  <a:cubicBezTo>
                    <a:pt x="176" y="62"/>
                    <a:pt x="157" y="38"/>
                    <a:pt x="131" y="28"/>
                  </a:cubicBezTo>
                  <a:cubicBezTo>
                    <a:pt x="120" y="23"/>
                    <a:pt x="107" y="21"/>
                    <a:pt x="95" y="21"/>
                  </a:cubicBezTo>
                  <a:cubicBezTo>
                    <a:pt x="82" y="21"/>
                    <a:pt x="70" y="23"/>
                    <a:pt x="59" y="28"/>
                  </a:cubicBezTo>
                  <a:cubicBezTo>
                    <a:pt x="36" y="36"/>
                    <a:pt x="19" y="55"/>
                    <a:pt x="20" y="82"/>
                  </a:cubicBezTo>
                  <a:cubicBezTo>
                    <a:pt x="21" y="123"/>
                    <a:pt x="40" y="146"/>
                    <a:pt x="57" y="166"/>
                  </a:cubicBezTo>
                  <a:cubicBezTo>
                    <a:pt x="70" y="181"/>
                    <a:pt x="81" y="194"/>
                    <a:pt x="81" y="213"/>
                  </a:cubicBezTo>
                </a:path>
              </a:pathLst>
            </a:custGeom>
            <a:solidFill>
              <a:srgbClr val="FFCE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19" name="Freeform 53"/>
            <p:cNvSpPr>
              <a:spLocks/>
            </p:cNvSpPr>
            <p:nvPr/>
          </p:nvSpPr>
          <p:spPr bwMode="auto">
            <a:xfrm>
              <a:off x="1938337" y="2400300"/>
              <a:ext cx="123825" cy="47625"/>
            </a:xfrm>
            <a:custGeom>
              <a:avLst/>
              <a:gdLst>
                <a:gd name="T0" fmla="*/ 2147483647 w 100"/>
                <a:gd name="T1" fmla="*/ 2147483647 h 38"/>
                <a:gd name="T2" fmla="*/ 2147483647 w 100"/>
                <a:gd name="T3" fmla="*/ 2147483647 h 38"/>
                <a:gd name="T4" fmla="*/ 2147483647 w 100"/>
                <a:gd name="T5" fmla="*/ 2147483647 h 38"/>
                <a:gd name="T6" fmla="*/ 2147483647 w 100"/>
                <a:gd name="T7" fmla="*/ 2147483647 h 38"/>
                <a:gd name="T8" fmla="*/ 2147483647 w 100"/>
                <a:gd name="T9" fmla="*/ 2147483647 h 38"/>
                <a:gd name="T10" fmla="*/ 2147483647 w 100"/>
                <a:gd name="T11" fmla="*/ 2147483647 h 38"/>
                <a:gd name="T12" fmla="*/ 2147483647 w 100"/>
                <a:gd name="T13" fmla="*/ 2147483647 h 38"/>
                <a:gd name="T14" fmla="*/ 2147483647 w 100"/>
                <a:gd name="T15" fmla="*/ 2147483647 h 38"/>
                <a:gd name="T16" fmla="*/ 2147483647 w 100"/>
                <a:gd name="T17" fmla="*/ 2147483647 h 3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0" h="38">
                  <a:moveTo>
                    <a:pt x="2" y="15"/>
                  </a:moveTo>
                  <a:cubicBezTo>
                    <a:pt x="0" y="14"/>
                    <a:pt x="1" y="10"/>
                    <a:pt x="4" y="6"/>
                  </a:cubicBezTo>
                  <a:cubicBezTo>
                    <a:pt x="7" y="2"/>
                    <a:pt x="11" y="0"/>
                    <a:pt x="13" y="1"/>
                  </a:cubicBezTo>
                  <a:cubicBezTo>
                    <a:pt x="22" y="7"/>
                    <a:pt x="36" y="13"/>
                    <a:pt x="53" y="17"/>
                  </a:cubicBezTo>
                  <a:cubicBezTo>
                    <a:pt x="67" y="21"/>
                    <a:pt x="82" y="23"/>
                    <a:pt x="97" y="23"/>
                  </a:cubicBezTo>
                  <a:cubicBezTo>
                    <a:pt x="100" y="23"/>
                    <a:pt x="100" y="26"/>
                    <a:pt x="98" y="31"/>
                  </a:cubicBezTo>
                  <a:cubicBezTo>
                    <a:pt x="96" y="35"/>
                    <a:pt x="92" y="38"/>
                    <a:pt x="89" y="38"/>
                  </a:cubicBezTo>
                  <a:cubicBezTo>
                    <a:pt x="74" y="38"/>
                    <a:pt x="58" y="35"/>
                    <a:pt x="43" y="32"/>
                  </a:cubicBezTo>
                  <a:cubicBezTo>
                    <a:pt x="27" y="27"/>
                    <a:pt x="12" y="21"/>
                    <a:pt x="2" y="15"/>
                  </a:cubicBezTo>
                </a:path>
              </a:pathLst>
            </a:custGeom>
            <a:solidFill>
              <a:srgbClr val="C5EB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20" name="Freeform 54"/>
            <p:cNvSpPr>
              <a:spLocks/>
            </p:cNvSpPr>
            <p:nvPr/>
          </p:nvSpPr>
          <p:spPr bwMode="auto">
            <a:xfrm>
              <a:off x="1947862" y="2436812"/>
              <a:ext cx="104775" cy="41275"/>
            </a:xfrm>
            <a:custGeom>
              <a:avLst/>
              <a:gdLst>
                <a:gd name="T0" fmla="*/ 2147483647 w 85"/>
                <a:gd name="T1" fmla="*/ 2147483647 h 34"/>
                <a:gd name="T2" fmla="*/ 2147483647 w 85"/>
                <a:gd name="T3" fmla="*/ 2147483647 h 34"/>
                <a:gd name="T4" fmla="*/ 2147483647 w 85"/>
                <a:gd name="T5" fmla="*/ 2147483647 h 34"/>
                <a:gd name="T6" fmla="*/ 2147483647 w 85"/>
                <a:gd name="T7" fmla="*/ 2147483647 h 34"/>
                <a:gd name="T8" fmla="*/ 2147483647 w 85"/>
                <a:gd name="T9" fmla="*/ 2147483647 h 34"/>
                <a:gd name="T10" fmla="*/ 2147483647 w 85"/>
                <a:gd name="T11" fmla="*/ 2147483647 h 34"/>
                <a:gd name="T12" fmla="*/ 2147483647 w 85"/>
                <a:gd name="T13" fmla="*/ 2147483647 h 34"/>
                <a:gd name="T14" fmla="*/ 2147483647 w 85"/>
                <a:gd name="T15" fmla="*/ 2147483647 h 34"/>
                <a:gd name="T16" fmla="*/ 2147483647 w 85"/>
                <a:gd name="T17" fmla="*/ 2147483647 h 3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85" h="34">
                  <a:moveTo>
                    <a:pt x="2" y="16"/>
                  </a:moveTo>
                  <a:cubicBezTo>
                    <a:pt x="0" y="14"/>
                    <a:pt x="0" y="10"/>
                    <a:pt x="3" y="6"/>
                  </a:cubicBezTo>
                  <a:cubicBezTo>
                    <a:pt x="6" y="2"/>
                    <a:pt x="10" y="0"/>
                    <a:pt x="12" y="2"/>
                  </a:cubicBezTo>
                  <a:cubicBezTo>
                    <a:pt x="20" y="6"/>
                    <a:pt x="32" y="11"/>
                    <a:pt x="45" y="14"/>
                  </a:cubicBezTo>
                  <a:cubicBezTo>
                    <a:pt x="57" y="17"/>
                    <a:pt x="70" y="20"/>
                    <a:pt x="81" y="20"/>
                  </a:cubicBezTo>
                  <a:cubicBezTo>
                    <a:pt x="84" y="20"/>
                    <a:pt x="85" y="23"/>
                    <a:pt x="83" y="27"/>
                  </a:cubicBezTo>
                  <a:cubicBezTo>
                    <a:pt x="81" y="31"/>
                    <a:pt x="77" y="34"/>
                    <a:pt x="74" y="34"/>
                  </a:cubicBezTo>
                  <a:cubicBezTo>
                    <a:pt x="61" y="34"/>
                    <a:pt x="48" y="32"/>
                    <a:pt x="36" y="29"/>
                  </a:cubicBezTo>
                  <a:cubicBezTo>
                    <a:pt x="22" y="26"/>
                    <a:pt x="10" y="20"/>
                    <a:pt x="2" y="16"/>
                  </a:cubicBezTo>
                </a:path>
              </a:pathLst>
            </a:custGeom>
            <a:solidFill>
              <a:srgbClr val="C5EB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21" name="Freeform 55"/>
            <p:cNvSpPr>
              <a:spLocks/>
            </p:cNvSpPr>
            <p:nvPr/>
          </p:nvSpPr>
          <p:spPr bwMode="auto">
            <a:xfrm>
              <a:off x="1957387" y="2479675"/>
              <a:ext cx="87312" cy="30163"/>
            </a:xfrm>
            <a:custGeom>
              <a:avLst/>
              <a:gdLst>
                <a:gd name="T0" fmla="*/ 2147483647 w 70"/>
                <a:gd name="T1" fmla="*/ 2147483647 h 24"/>
                <a:gd name="T2" fmla="*/ 2147483647 w 70"/>
                <a:gd name="T3" fmla="*/ 2147483647 h 24"/>
                <a:gd name="T4" fmla="*/ 2147483647 w 70"/>
                <a:gd name="T5" fmla="*/ 2147483647 h 24"/>
                <a:gd name="T6" fmla="*/ 2147483647 w 70"/>
                <a:gd name="T7" fmla="*/ 2147483647 h 24"/>
                <a:gd name="T8" fmla="*/ 2147483647 w 70"/>
                <a:gd name="T9" fmla="*/ 2147483647 h 24"/>
                <a:gd name="T10" fmla="*/ 2147483647 w 70"/>
                <a:gd name="T11" fmla="*/ 2147483647 h 24"/>
                <a:gd name="T12" fmla="*/ 2147483647 w 70"/>
                <a:gd name="T13" fmla="*/ 2147483647 h 24"/>
                <a:gd name="T14" fmla="*/ 2147483647 w 70"/>
                <a:gd name="T15" fmla="*/ 2147483647 h 24"/>
                <a:gd name="T16" fmla="*/ 2147483647 w 70"/>
                <a:gd name="T17" fmla="*/ 2147483647 h 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0" h="24">
                  <a:moveTo>
                    <a:pt x="2" y="15"/>
                  </a:moveTo>
                  <a:cubicBezTo>
                    <a:pt x="0" y="14"/>
                    <a:pt x="0" y="10"/>
                    <a:pt x="3" y="6"/>
                  </a:cubicBezTo>
                  <a:cubicBezTo>
                    <a:pt x="6" y="2"/>
                    <a:pt x="10" y="0"/>
                    <a:pt x="12" y="1"/>
                  </a:cubicBezTo>
                  <a:cubicBezTo>
                    <a:pt x="18" y="4"/>
                    <a:pt x="28" y="7"/>
                    <a:pt x="38" y="8"/>
                  </a:cubicBezTo>
                  <a:cubicBezTo>
                    <a:pt x="47" y="9"/>
                    <a:pt x="57" y="9"/>
                    <a:pt x="65" y="7"/>
                  </a:cubicBezTo>
                  <a:cubicBezTo>
                    <a:pt x="69" y="6"/>
                    <a:pt x="70" y="9"/>
                    <a:pt x="69" y="13"/>
                  </a:cubicBezTo>
                  <a:cubicBezTo>
                    <a:pt x="67" y="17"/>
                    <a:pt x="63" y="21"/>
                    <a:pt x="60" y="21"/>
                  </a:cubicBezTo>
                  <a:cubicBezTo>
                    <a:pt x="50" y="23"/>
                    <a:pt x="40" y="24"/>
                    <a:pt x="30" y="23"/>
                  </a:cubicBezTo>
                  <a:cubicBezTo>
                    <a:pt x="19" y="21"/>
                    <a:pt x="9" y="18"/>
                    <a:pt x="2" y="15"/>
                  </a:cubicBezTo>
                </a:path>
              </a:pathLst>
            </a:custGeom>
            <a:solidFill>
              <a:srgbClr val="C5EB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22" name="Freeform 56"/>
            <p:cNvSpPr>
              <a:spLocks/>
            </p:cNvSpPr>
            <p:nvPr/>
          </p:nvSpPr>
          <p:spPr bwMode="auto">
            <a:xfrm>
              <a:off x="2147887" y="2101850"/>
              <a:ext cx="128587" cy="73025"/>
            </a:xfrm>
            <a:custGeom>
              <a:avLst/>
              <a:gdLst>
                <a:gd name="T0" fmla="*/ 2147483647 w 104"/>
                <a:gd name="T1" fmla="*/ 2147483647 h 59"/>
                <a:gd name="T2" fmla="*/ 2147483647 w 104"/>
                <a:gd name="T3" fmla="*/ 2147483647 h 59"/>
                <a:gd name="T4" fmla="*/ 2147483647 w 104"/>
                <a:gd name="T5" fmla="*/ 2147483647 h 59"/>
                <a:gd name="T6" fmla="*/ 2147483647 w 104"/>
                <a:gd name="T7" fmla="*/ 2147483647 h 59"/>
                <a:gd name="T8" fmla="*/ 2147483647 w 104"/>
                <a:gd name="T9" fmla="*/ 2147483647 h 59"/>
                <a:gd name="T10" fmla="*/ 2147483647 w 104"/>
                <a:gd name="T11" fmla="*/ 2147483647 h 59"/>
                <a:gd name="T12" fmla="*/ 2147483647 w 104"/>
                <a:gd name="T13" fmla="*/ 2147483647 h 59"/>
                <a:gd name="T14" fmla="*/ 2147483647 w 104"/>
                <a:gd name="T15" fmla="*/ 2147483647 h 59"/>
                <a:gd name="T16" fmla="*/ 2147483647 w 104"/>
                <a:gd name="T17" fmla="*/ 2147483647 h 5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4" h="59">
                  <a:moveTo>
                    <a:pt x="5" y="57"/>
                  </a:moveTo>
                  <a:cubicBezTo>
                    <a:pt x="1" y="59"/>
                    <a:pt x="0" y="57"/>
                    <a:pt x="1" y="52"/>
                  </a:cubicBezTo>
                  <a:cubicBezTo>
                    <a:pt x="3" y="47"/>
                    <a:pt x="7" y="41"/>
                    <a:pt x="11" y="39"/>
                  </a:cubicBezTo>
                  <a:cubicBezTo>
                    <a:pt x="24" y="33"/>
                    <a:pt x="40" y="26"/>
                    <a:pt x="56" y="20"/>
                  </a:cubicBezTo>
                  <a:cubicBezTo>
                    <a:pt x="71" y="14"/>
                    <a:pt x="86" y="8"/>
                    <a:pt x="98" y="2"/>
                  </a:cubicBezTo>
                  <a:cubicBezTo>
                    <a:pt x="102" y="0"/>
                    <a:pt x="104" y="2"/>
                    <a:pt x="102" y="7"/>
                  </a:cubicBezTo>
                  <a:cubicBezTo>
                    <a:pt x="100" y="12"/>
                    <a:pt x="96" y="18"/>
                    <a:pt x="92" y="20"/>
                  </a:cubicBezTo>
                  <a:cubicBezTo>
                    <a:pt x="79" y="26"/>
                    <a:pt x="64" y="32"/>
                    <a:pt x="48" y="39"/>
                  </a:cubicBezTo>
                  <a:cubicBezTo>
                    <a:pt x="33" y="45"/>
                    <a:pt x="18" y="51"/>
                    <a:pt x="5" y="5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23" name="Freeform 57"/>
            <p:cNvSpPr>
              <a:spLocks/>
            </p:cNvSpPr>
            <p:nvPr/>
          </p:nvSpPr>
          <p:spPr bwMode="auto">
            <a:xfrm>
              <a:off x="2149475" y="2228850"/>
              <a:ext cx="139700" cy="36513"/>
            </a:xfrm>
            <a:custGeom>
              <a:avLst/>
              <a:gdLst>
                <a:gd name="T0" fmla="*/ 2147483647 w 112"/>
                <a:gd name="T1" fmla="*/ 2147483647 h 30"/>
                <a:gd name="T2" fmla="*/ 2147483647 w 112"/>
                <a:gd name="T3" fmla="*/ 2147483647 h 30"/>
                <a:gd name="T4" fmla="*/ 2147483647 w 112"/>
                <a:gd name="T5" fmla="*/ 2147483647 h 30"/>
                <a:gd name="T6" fmla="*/ 2147483647 w 112"/>
                <a:gd name="T7" fmla="*/ 2147483647 h 30"/>
                <a:gd name="T8" fmla="*/ 2147483647 w 112"/>
                <a:gd name="T9" fmla="*/ 2147483647 h 30"/>
                <a:gd name="T10" fmla="*/ 2147483647 w 112"/>
                <a:gd name="T11" fmla="*/ 0 h 30"/>
                <a:gd name="T12" fmla="*/ 2147483647 w 112"/>
                <a:gd name="T13" fmla="*/ 2147483647 h 30"/>
                <a:gd name="T14" fmla="*/ 2147483647 w 112"/>
                <a:gd name="T15" fmla="*/ 2147483647 h 30"/>
                <a:gd name="T16" fmla="*/ 2147483647 w 112"/>
                <a:gd name="T17" fmla="*/ 2147483647 h 30"/>
                <a:gd name="T18" fmla="*/ 2147483647 w 112"/>
                <a:gd name="T19" fmla="*/ 2147483647 h 30"/>
                <a:gd name="T20" fmla="*/ 2147483647 w 112"/>
                <a:gd name="T21" fmla="*/ 2147483647 h 30"/>
                <a:gd name="T22" fmla="*/ 2147483647 w 112"/>
                <a:gd name="T23" fmla="*/ 2147483647 h 3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12" h="30">
                  <a:moveTo>
                    <a:pt x="4" y="30"/>
                  </a:moveTo>
                  <a:cubicBezTo>
                    <a:pt x="1" y="30"/>
                    <a:pt x="0" y="27"/>
                    <a:pt x="3" y="22"/>
                  </a:cubicBezTo>
                  <a:cubicBezTo>
                    <a:pt x="6" y="17"/>
                    <a:pt x="11" y="12"/>
                    <a:pt x="14" y="12"/>
                  </a:cubicBezTo>
                  <a:cubicBezTo>
                    <a:pt x="28" y="9"/>
                    <a:pt x="45" y="7"/>
                    <a:pt x="62" y="6"/>
                  </a:cubicBezTo>
                  <a:cubicBezTo>
                    <a:pt x="62" y="6"/>
                    <a:pt x="62" y="6"/>
                    <a:pt x="62" y="6"/>
                  </a:cubicBezTo>
                  <a:cubicBezTo>
                    <a:pt x="78" y="4"/>
                    <a:pt x="95" y="3"/>
                    <a:pt x="109" y="0"/>
                  </a:cubicBezTo>
                  <a:cubicBezTo>
                    <a:pt x="112" y="0"/>
                    <a:pt x="112" y="3"/>
                    <a:pt x="110" y="8"/>
                  </a:cubicBezTo>
                  <a:cubicBezTo>
                    <a:pt x="107" y="13"/>
                    <a:pt x="102" y="18"/>
                    <a:pt x="98" y="18"/>
                  </a:cubicBezTo>
                  <a:cubicBezTo>
                    <a:pt x="84" y="21"/>
                    <a:pt x="67" y="23"/>
                    <a:pt x="51" y="24"/>
                  </a:cubicBezTo>
                  <a:cubicBezTo>
                    <a:pt x="51" y="24"/>
                    <a:pt x="51" y="24"/>
                    <a:pt x="51" y="24"/>
                  </a:cubicBezTo>
                  <a:cubicBezTo>
                    <a:pt x="51" y="24"/>
                    <a:pt x="51" y="24"/>
                    <a:pt x="51" y="24"/>
                  </a:cubicBezTo>
                  <a:cubicBezTo>
                    <a:pt x="34" y="26"/>
                    <a:pt x="18" y="27"/>
                    <a:pt x="4" y="3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24" name="Freeform 58"/>
            <p:cNvSpPr>
              <a:spLocks/>
            </p:cNvSpPr>
            <p:nvPr/>
          </p:nvSpPr>
          <p:spPr bwMode="auto">
            <a:xfrm>
              <a:off x="2125662" y="2322512"/>
              <a:ext cx="114300" cy="36513"/>
            </a:xfrm>
            <a:custGeom>
              <a:avLst/>
              <a:gdLst>
                <a:gd name="T0" fmla="*/ 2147483647 w 92"/>
                <a:gd name="T1" fmla="*/ 2147483647 h 30"/>
                <a:gd name="T2" fmla="*/ 2147483647 w 92"/>
                <a:gd name="T3" fmla="*/ 2147483647 h 30"/>
                <a:gd name="T4" fmla="*/ 2147483647 w 92"/>
                <a:gd name="T5" fmla="*/ 0 h 30"/>
                <a:gd name="T6" fmla="*/ 2147483647 w 92"/>
                <a:gd name="T7" fmla="*/ 2147483647 h 30"/>
                <a:gd name="T8" fmla="*/ 2147483647 w 92"/>
                <a:gd name="T9" fmla="*/ 2147483647 h 30"/>
                <a:gd name="T10" fmla="*/ 2147483647 w 92"/>
                <a:gd name="T11" fmla="*/ 2147483647 h 30"/>
                <a:gd name="T12" fmla="*/ 2147483647 w 92"/>
                <a:gd name="T13" fmla="*/ 2147483647 h 30"/>
                <a:gd name="T14" fmla="*/ 2147483647 w 92"/>
                <a:gd name="T15" fmla="*/ 2147483647 h 30"/>
                <a:gd name="T16" fmla="*/ 2147483647 w 92"/>
                <a:gd name="T17" fmla="*/ 2147483647 h 30"/>
                <a:gd name="T18" fmla="*/ 2147483647 w 92"/>
                <a:gd name="T19" fmla="*/ 2147483647 h 30"/>
                <a:gd name="T20" fmla="*/ 2147483647 w 92"/>
                <a:gd name="T21" fmla="*/ 2147483647 h 30"/>
                <a:gd name="T22" fmla="*/ 2147483647 w 92"/>
                <a:gd name="T23" fmla="*/ 2147483647 h 3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92" h="30">
                  <a:moveTo>
                    <a:pt x="2" y="11"/>
                  </a:moveTo>
                  <a:cubicBezTo>
                    <a:pt x="0" y="11"/>
                    <a:pt x="0" y="8"/>
                    <a:pt x="4" y="5"/>
                  </a:cubicBezTo>
                  <a:cubicBezTo>
                    <a:pt x="7" y="2"/>
                    <a:pt x="12" y="0"/>
                    <a:pt x="15" y="0"/>
                  </a:cubicBezTo>
                  <a:cubicBezTo>
                    <a:pt x="27" y="2"/>
                    <a:pt x="40" y="6"/>
                    <a:pt x="53" y="10"/>
                  </a:cubicBezTo>
                  <a:cubicBezTo>
                    <a:pt x="53" y="10"/>
                    <a:pt x="53" y="10"/>
                    <a:pt x="53" y="10"/>
                  </a:cubicBezTo>
                  <a:cubicBezTo>
                    <a:pt x="65" y="13"/>
                    <a:pt x="78" y="17"/>
                    <a:pt x="89" y="19"/>
                  </a:cubicBezTo>
                  <a:cubicBezTo>
                    <a:pt x="92" y="19"/>
                    <a:pt x="91" y="22"/>
                    <a:pt x="88" y="25"/>
                  </a:cubicBezTo>
                  <a:cubicBezTo>
                    <a:pt x="84" y="28"/>
                    <a:pt x="79" y="30"/>
                    <a:pt x="77" y="29"/>
                  </a:cubicBezTo>
                  <a:cubicBezTo>
                    <a:pt x="65" y="27"/>
                    <a:pt x="52" y="24"/>
                    <a:pt x="39" y="20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26" y="17"/>
                    <a:pt x="14" y="13"/>
                    <a:pt x="2" y="1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25" name="Freeform 59"/>
            <p:cNvSpPr>
              <a:spLocks/>
            </p:cNvSpPr>
            <p:nvPr/>
          </p:nvSpPr>
          <p:spPr bwMode="auto">
            <a:xfrm>
              <a:off x="2112962" y="1987550"/>
              <a:ext cx="85725" cy="123825"/>
            </a:xfrm>
            <a:custGeom>
              <a:avLst/>
              <a:gdLst>
                <a:gd name="T0" fmla="*/ 2147483647 w 70"/>
                <a:gd name="T1" fmla="*/ 2147483647 h 99"/>
                <a:gd name="T2" fmla="*/ 2147483647 w 70"/>
                <a:gd name="T3" fmla="*/ 2147483647 h 99"/>
                <a:gd name="T4" fmla="*/ 2147483647 w 70"/>
                <a:gd name="T5" fmla="*/ 2147483647 h 99"/>
                <a:gd name="T6" fmla="*/ 2147483647 w 70"/>
                <a:gd name="T7" fmla="*/ 2147483647 h 99"/>
                <a:gd name="T8" fmla="*/ 2147483647 w 70"/>
                <a:gd name="T9" fmla="*/ 2147483647 h 99"/>
                <a:gd name="T10" fmla="*/ 2147483647 w 70"/>
                <a:gd name="T11" fmla="*/ 2147483647 h 99"/>
                <a:gd name="T12" fmla="*/ 2147483647 w 70"/>
                <a:gd name="T13" fmla="*/ 2147483647 h 99"/>
                <a:gd name="T14" fmla="*/ 2147483647 w 70"/>
                <a:gd name="T15" fmla="*/ 2147483647 h 99"/>
                <a:gd name="T16" fmla="*/ 2147483647 w 70"/>
                <a:gd name="T17" fmla="*/ 2147483647 h 9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0" h="99">
                  <a:moveTo>
                    <a:pt x="7" y="96"/>
                  </a:moveTo>
                  <a:cubicBezTo>
                    <a:pt x="5" y="99"/>
                    <a:pt x="2" y="98"/>
                    <a:pt x="1" y="93"/>
                  </a:cubicBezTo>
                  <a:cubicBezTo>
                    <a:pt x="0" y="88"/>
                    <a:pt x="2" y="81"/>
                    <a:pt x="4" y="77"/>
                  </a:cubicBezTo>
                  <a:cubicBezTo>
                    <a:pt x="12" y="65"/>
                    <a:pt x="23" y="52"/>
                    <a:pt x="34" y="39"/>
                  </a:cubicBezTo>
                  <a:cubicBezTo>
                    <a:pt x="45" y="27"/>
                    <a:pt x="56" y="15"/>
                    <a:pt x="64" y="3"/>
                  </a:cubicBezTo>
                  <a:cubicBezTo>
                    <a:pt x="66" y="0"/>
                    <a:pt x="69" y="1"/>
                    <a:pt x="69" y="6"/>
                  </a:cubicBezTo>
                  <a:cubicBezTo>
                    <a:pt x="70" y="11"/>
                    <a:pt x="69" y="18"/>
                    <a:pt x="66" y="22"/>
                  </a:cubicBezTo>
                  <a:cubicBezTo>
                    <a:pt x="58" y="34"/>
                    <a:pt x="47" y="46"/>
                    <a:pt x="36" y="59"/>
                  </a:cubicBezTo>
                  <a:cubicBezTo>
                    <a:pt x="26" y="72"/>
                    <a:pt x="15" y="84"/>
                    <a:pt x="7" y="9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26" name="Freeform 60"/>
            <p:cNvSpPr>
              <a:spLocks/>
            </p:cNvSpPr>
            <p:nvPr/>
          </p:nvSpPr>
          <p:spPr bwMode="auto">
            <a:xfrm>
              <a:off x="2030412" y="1941512"/>
              <a:ext cx="49212" cy="142875"/>
            </a:xfrm>
            <a:custGeom>
              <a:avLst/>
              <a:gdLst>
                <a:gd name="T0" fmla="*/ 2147483647 w 40"/>
                <a:gd name="T1" fmla="*/ 2147483647 h 115"/>
                <a:gd name="T2" fmla="*/ 2147483647 w 40"/>
                <a:gd name="T3" fmla="*/ 2147483647 h 115"/>
                <a:gd name="T4" fmla="*/ 2147483647 w 40"/>
                <a:gd name="T5" fmla="*/ 2147483647 h 115"/>
                <a:gd name="T6" fmla="*/ 2147483647 w 40"/>
                <a:gd name="T7" fmla="*/ 2147483647 h 115"/>
                <a:gd name="T8" fmla="*/ 2147483647 w 40"/>
                <a:gd name="T9" fmla="*/ 2147483647 h 115"/>
                <a:gd name="T10" fmla="*/ 2147483647 w 40"/>
                <a:gd name="T11" fmla="*/ 2147483647 h 115"/>
                <a:gd name="T12" fmla="*/ 2147483647 w 40"/>
                <a:gd name="T13" fmla="*/ 2147483647 h 115"/>
                <a:gd name="T14" fmla="*/ 2147483647 w 40"/>
                <a:gd name="T15" fmla="*/ 2147483647 h 115"/>
                <a:gd name="T16" fmla="*/ 2147483647 w 40"/>
                <a:gd name="T17" fmla="*/ 2147483647 h 11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0" h="115">
                  <a:moveTo>
                    <a:pt x="11" y="111"/>
                  </a:moveTo>
                  <a:cubicBezTo>
                    <a:pt x="10" y="115"/>
                    <a:pt x="7" y="115"/>
                    <a:pt x="4" y="110"/>
                  </a:cubicBezTo>
                  <a:cubicBezTo>
                    <a:pt x="2" y="106"/>
                    <a:pt x="0" y="99"/>
                    <a:pt x="1" y="95"/>
                  </a:cubicBezTo>
                  <a:cubicBezTo>
                    <a:pt x="5" y="80"/>
                    <a:pt x="10" y="64"/>
                    <a:pt x="15" y="48"/>
                  </a:cubicBezTo>
                  <a:cubicBezTo>
                    <a:pt x="21" y="33"/>
                    <a:pt x="26" y="17"/>
                    <a:pt x="29" y="4"/>
                  </a:cubicBezTo>
                  <a:cubicBezTo>
                    <a:pt x="30" y="0"/>
                    <a:pt x="33" y="0"/>
                    <a:pt x="36" y="4"/>
                  </a:cubicBezTo>
                  <a:cubicBezTo>
                    <a:pt x="38" y="9"/>
                    <a:pt x="40" y="16"/>
                    <a:pt x="39" y="20"/>
                  </a:cubicBezTo>
                  <a:cubicBezTo>
                    <a:pt x="35" y="34"/>
                    <a:pt x="30" y="50"/>
                    <a:pt x="25" y="66"/>
                  </a:cubicBezTo>
                  <a:cubicBezTo>
                    <a:pt x="19" y="82"/>
                    <a:pt x="14" y="97"/>
                    <a:pt x="11" y="11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27" name="Freeform 61"/>
            <p:cNvSpPr>
              <a:spLocks/>
            </p:cNvSpPr>
            <p:nvPr/>
          </p:nvSpPr>
          <p:spPr bwMode="auto">
            <a:xfrm>
              <a:off x="1919287" y="1949450"/>
              <a:ext cx="39687" cy="141288"/>
            </a:xfrm>
            <a:custGeom>
              <a:avLst/>
              <a:gdLst>
                <a:gd name="T0" fmla="*/ 2147483647 w 32"/>
                <a:gd name="T1" fmla="*/ 2147483647 h 114"/>
                <a:gd name="T2" fmla="*/ 2147483647 w 32"/>
                <a:gd name="T3" fmla="*/ 2147483647 h 114"/>
                <a:gd name="T4" fmla="*/ 2147483647 w 32"/>
                <a:gd name="T5" fmla="*/ 2147483647 h 114"/>
                <a:gd name="T6" fmla="*/ 2147483647 w 32"/>
                <a:gd name="T7" fmla="*/ 2147483647 h 114"/>
                <a:gd name="T8" fmla="*/ 2147483647 w 32"/>
                <a:gd name="T9" fmla="*/ 2147483647 h 114"/>
                <a:gd name="T10" fmla="*/ 2147483647 w 32"/>
                <a:gd name="T11" fmla="*/ 2147483647 h 114"/>
                <a:gd name="T12" fmla="*/ 2147483647 w 32"/>
                <a:gd name="T13" fmla="*/ 2147483647 h 114"/>
                <a:gd name="T14" fmla="*/ 2147483647 w 32"/>
                <a:gd name="T15" fmla="*/ 2147483647 h 114"/>
                <a:gd name="T16" fmla="*/ 2147483647 w 32"/>
                <a:gd name="T17" fmla="*/ 2147483647 h 1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2" h="114">
                  <a:moveTo>
                    <a:pt x="31" y="109"/>
                  </a:moveTo>
                  <a:cubicBezTo>
                    <a:pt x="32" y="113"/>
                    <a:pt x="29" y="114"/>
                    <a:pt x="25" y="111"/>
                  </a:cubicBezTo>
                  <a:cubicBezTo>
                    <a:pt x="21" y="109"/>
                    <a:pt x="16" y="103"/>
                    <a:pt x="15" y="99"/>
                  </a:cubicBezTo>
                  <a:cubicBezTo>
                    <a:pt x="12" y="85"/>
                    <a:pt x="10" y="68"/>
                    <a:pt x="8" y="51"/>
                  </a:cubicBezTo>
                  <a:cubicBezTo>
                    <a:pt x="6" y="35"/>
                    <a:pt x="4" y="18"/>
                    <a:pt x="1" y="5"/>
                  </a:cubicBezTo>
                  <a:cubicBezTo>
                    <a:pt x="0" y="1"/>
                    <a:pt x="3" y="0"/>
                    <a:pt x="7" y="3"/>
                  </a:cubicBezTo>
                  <a:cubicBezTo>
                    <a:pt x="12" y="5"/>
                    <a:pt x="16" y="11"/>
                    <a:pt x="17" y="15"/>
                  </a:cubicBezTo>
                  <a:cubicBezTo>
                    <a:pt x="20" y="29"/>
                    <a:pt x="22" y="46"/>
                    <a:pt x="24" y="63"/>
                  </a:cubicBezTo>
                  <a:cubicBezTo>
                    <a:pt x="26" y="79"/>
                    <a:pt x="28" y="95"/>
                    <a:pt x="31" y="10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28" name="Freeform 62"/>
            <p:cNvSpPr>
              <a:spLocks/>
            </p:cNvSpPr>
            <p:nvPr/>
          </p:nvSpPr>
          <p:spPr bwMode="auto">
            <a:xfrm>
              <a:off x="1784350" y="2005012"/>
              <a:ext cx="100012" cy="111125"/>
            </a:xfrm>
            <a:custGeom>
              <a:avLst/>
              <a:gdLst>
                <a:gd name="T0" fmla="*/ 2147483647 w 81"/>
                <a:gd name="T1" fmla="*/ 2147483647 h 89"/>
                <a:gd name="T2" fmla="*/ 2147483647 w 81"/>
                <a:gd name="T3" fmla="*/ 2147483647 h 89"/>
                <a:gd name="T4" fmla="*/ 2147483647 w 81"/>
                <a:gd name="T5" fmla="*/ 2147483647 h 89"/>
                <a:gd name="T6" fmla="*/ 2147483647 w 81"/>
                <a:gd name="T7" fmla="*/ 2147483647 h 89"/>
                <a:gd name="T8" fmla="*/ 2147483647 w 81"/>
                <a:gd name="T9" fmla="*/ 2147483647 h 89"/>
                <a:gd name="T10" fmla="*/ 2147483647 w 81"/>
                <a:gd name="T11" fmla="*/ 2147483647 h 89"/>
                <a:gd name="T12" fmla="*/ 2147483647 w 81"/>
                <a:gd name="T13" fmla="*/ 2147483647 h 89"/>
                <a:gd name="T14" fmla="*/ 2147483647 w 81"/>
                <a:gd name="T15" fmla="*/ 2147483647 h 89"/>
                <a:gd name="T16" fmla="*/ 2147483647 w 81"/>
                <a:gd name="T17" fmla="*/ 2147483647 h 8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81" h="89">
                  <a:moveTo>
                    <a:pt x="78" y="84"/>
                  </a:moveTo>
                  <a:cubicBezTo>
                    <a:pt x="81" y="87"/>
                    <a:pt x="79" y="89"/>
                    <a:pt x="74" y="89"/>
                  </a:cubicBezTo>
                  <a:cubicBezTo>
                    <a:pt x="69" y="88"/>
                    <a:pt x="62" y="85"/>
                    <a:pt x="60" y="82"/>
                  </a:cubicBezTo>
                  <a:cubicBezTo>
                    <a:pt x="50" y="71"/>
                    <a:pt x="41" y="57"/>
                    <a:pt x="31" y="43"/>
                  </a:cubicBezTo>
                  <a:cubicBezTo>
                    <a:pt x="21" y="30"/>
                    <a:pt x="12" y="16"/>
                    <a:pt x="3" y="5"/>
                  </a:cubicBezTo>
                  <a:cubicBezTo>
                    <a:pt x="0" y="2"/>
                    <a:pt x="2" y="0"/>
                    <a:pt x="7" y="1"/>
                  </a:cubicBezTo>
                  <a:cubicBezTo>
                    <a:pt x="13" y="1"/>
                    <a:pt x="19" y="4"/>
                    <a:pt x="22" y="7"/>
                  </a:cubicBezTo>
                  <a:cubicBezTo>
                    <a:pt x="31" y="18"/>
                    <a:pt x="41" y="32"/>
                    <a:pt x="51" y="46"/>
                  </a:cubicBezTo>
                  <a:cubicBezTo>
                    <a:pt x="60" y="60"/>
                    <a:pt x="69" y="73"/>
                    <a:pt x="78" y="8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29" name="Freeform 63"/>
            <p:cNvSpPr>
              <a:spLocks/>
            </p:cNvSpPr>
            <p:nvPr/>
          </p:nvSpPr>
          <p:spPr bwMode="auto">
            <a:xfrm>
              <a:off x="1744662" y="2338387"/>
              <a:ext cx="127000" cy="41275"/>
            </a:xfrm>
            <a:custGeom>
              <a:avLst/>
              <a:gdLst>
                <a:gd name="T0" fmla="*/ 2147483647 w 102"/>
                <a:gd name="T1" fmla="*/ 2147483647 h 33"/>
                <a:gd name="T2" fmla="*/ 2147483647 w 102"/>
                <a:gd name="T3" fmla="*/ 2147483647 h 33"/>
                <a:gd name="T4" fmla="*/ 2147483647 w 102"/>
                <a:gd name="T5" fmla="*/ 2147483647 h 33"/>
                <a:gd name="T6" fmla="*/ 2147483647 w 102"/>
                <a:gd name="T7" fmla="*/ 2147483647 h 33"/>
                <a:gd name="T8" fmla="*/ 2147483647 w 102"/>
                <a:gd name="T9" fmla="*/ 2147483647 h 33"/>
                <a:gd name="T10" fmla="*/ 2147483647 w 102"/>
                <a:gd name="T11" fmla="*/ 2147483647 h 33"/>
                <a:gd name="T12" fmla="*/ 2147483647 w 102"/>
                <a:gd name="T13" fmla="*/ 2147483647 h 33"/>
                <a:gd name="T14" fmla="*/ 2147483647 w 102"/>
                <a:gd name="T15" fmla="*/ 2147483647 h 33"/>
                <a:gd name="T16" fmla="*/ 2147483647 w 102"/>
                <a:gd name="T17" fmla="*/ 2147483647 h 3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2" h="33">
                  <a:moveTo>
                    <a:pt x="97" y="1"/>
                  </a:moveTo>
                  <a:cubicBezTo>
                    <a:pt x="101" y="0"/>
                    <a:pt x="102" y="2"/>
                    <a:pt x="100" y="6"/>
                  </a:cubicBezTo>
                  <a:cubicBezTo>
                    <a:pt x="97" y="10"/>
                    <a:pt x="92" y="14"/>
                    <a:pt x="89" y="15"/>
                  </a:cubicBezTo>
                  <a:cubicBezTo>
                    <a:pt x="76" y="19"/>
                    <a:pt x="61" y="21"/>
                    <a:pt x="46" y="24"/>
                  </a:cubicBezTo>
                  <a:cubicBezTo>
                    <a:pt x="32" y="26"/>
                    <a:pt x="17" y="28"/>
                    <a:pt x="5" y="32"/>
                  </a:cubicBezTo>
                  <a:cubicBezTo>
                    <a:pt x="1" y="33"/>
                    <a:pt x="0" y="30"/>
                    <a:pt x="3" y="26"/>
                  </a:cubicBezTo>
                  <a:cubicBezTo>
                    <a:pt x="5" y="22"/>
                    <a:pt x="10" y="18"/>
                    <a:pt x="14" y="17"/>
                  </a:cubicBezTo>
                  <a:cubicBezTo>
                    <a:pt x="26" y="14"/>
                    <a:pt x="41" y="11"/>
                    <a:pt x="56" y="9"/>
                  </a:cubicBezTo>
                  <a:cubicBezTo>
                    <a:pt x="71" y="6"/>
                    <a:pt x="85" y="4"/>
                    <a:pt x="97" y="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30" name="Freeform 64"/>
            <p:cNvSpPr>
              <a:spLocks/>
            </p:cNvSpPr>
            <p:nvPr/>
          </p:nvSpPr>
          <p:spPr bwMode="auto">
            <a:xfrm>
              <a:off x="0" y="1012825"/>
              <a:ext cx="1563687" cy="266700"/>
            </a:xfrm>
            <a:custGeom>
              <a:avLst/>
              <a:gdLst>
                <a:gd name="T0" fmla="*/ 2147483647 w 985"/>
                <a:gd name="T1" fmla="*/ 0 h 168"/>
                <a:gd name="T2" fmla="*/ 2147483647 w 985"/>
                <a:gd name="T3" fmla="*/ 2147483647 h 168"/>
                <a:gd name="T4" fmla="*/ 2147483647 w 985"/>
                <a:gd name="T5" fmla="*/ 2147483647 h 168"/>
                <a:gd name="T6" fmla="*/ 0 w 985"/>
                <a:gd name="T7" fmla="*/ 2147483647 h 168"/>
                <a:gd name="T8" fmla="*/ 0 w 985"/>
                <a:gd name="T9" fmla="*/ 0 h 168"/>
                <a:gd name="T10" fmla="*/ 2147483647 w 985"/>
                <a:gd name="T11" fmla="*/ 0 h 16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985" h="168">
                  <a:moveTo>
                    <a:pt x="830" y="0"/>
                  </a:moveTo>
                  <a:lnTo>
                    <a:pt x="985" y="116"/>
                  </a:lnTo>
                  <a:lnTo>
                    <a:pt x="985" y="168"/>
                  </a:lnTo>
                  <a:lnTo>
                    <a:pt x="0" y="168"/>
                  </a:lnTo>
                  <a:lnTo>
                    <a:pt x="0" y="0"/>
                  </a:lnTo>
                  <a:lnTo>
                    <a:pt x="830" y="0"/>
                  </a:lnTo>
                  <a:close/>
                </a:path>
              </a:pathLst>
            </a:custGeom>
            <a:solidFill>
              <a:srgbClr val="BC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31" name="Rectangle 65"/>
            <p:cNvSpPr>
              <a:spLocks noChangeArrowheads="1"/>
            </p:cNvSpPr>
            <p:nvPr/>
          </p:nvSpPr>
          <p:spPr bwMode="auto">
            <a:xfrm>
              <a:off x="0" y="1012825"/>
              <a:ext cx="1317625" cy="825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charset="0"/>
                <a:buNone/>
              </a:pPr>
              <a:endParaRPr lang="zh-CN" altLang="en-US"/>
            </a:p>
          </p:txBody>
        </p:sp>
        <p:sp>
          <p:nvSpPr>
            <p:cNvPr id="15432" name="Rectangle 66"/>
            <p:cNvSpPr>
              <a:spLocks noChangeArrowheads="1"/>
            </p:cNvSpPr>
            <p:nvPr/>
          </p:nvSpPr>
          <p:spPr bwMode="auto">
            <a:xfrm>
              <a:off x="639762" y="479425"/>
              <a:ext cx="122237" cy="533400"/>
            </a:xfrm>
            <a:prstGeom prst="rect">
              <a:avLst/>
            </a:prstGeom>
            <a:solidFill>
              <a:srgbClr val="EF4C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charset="0"/>
                <a:buNone/>
              </a:pPr>
              <a:endParaRPr lang="zh-CN" altLang="en-US"/>
            </a:p>
          </p:txBody>
        </p:sp>
        <p:sp>
          <p:nvSpPr>
            <p:cNvPr id="15433" name="Rectangle 67"/>
            <p:cNvSpPr>
              <a:spLocks noChangeArrowheads="1"/>
            </p:cNvSpPr>
            <p:nvPr/>
          </p:nvSpPr>
          <p:spPr bwMode="auto">
            <a:xfrm>
              <a:off x="661987" y="523875"/>
              <a:ext cx="76200" cy="101600"/>
            </a:xfrm>
            <a:prstGeom prst="rect">
              <a:avLst/>
            </a:prstGeom>
            <a:solidFill>
              <a:srgbClr val="FFD4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charset="0"/>
                <a:buNone/>
              </a:pPr>
              <a:endParaRPr lang="zh-CN" altLang="en-US"/>
            </a:p>
          </p:txBody>
        </p:sp>
        <p:sp>
          <p:nvSpPr>
            <p:cNvPr id="15434" name="Rectangle 68"/>
            <p:cNvSpPr>
              <a:spLocks noChangeArrowheads="1"/>
            </p:cNvSpPr>
            <p:nvPr/>
          </p:nvSpPr>
          <p:spPr bwMode="auto">
            <a:xfrm>
              <a:off x="661987" y="657225"/>
              <a:ext cx="28575" cy="322263"/>
            </a:xfrm>
            <a:prstGeom prst="rect">
              <a:avLst/>
            </a:prstGeom>
            <a:solidFill>
              <a:srgbClr val="FFD4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charset="0"/>
                <a:buNone/>
              </a:pPr>
              <a:endParaRPr lang="zh-CN" altLang="en-US"/>
            </a:p>
          </p:txBody>
        </p:sp>
        <p:sp>
          <p:nvSpPr>
            <p:cNvPr id="15435" name="Rectangle 69"/>
            <p:cNvSpPr>
              <a:spLocks noChangeArrowheads="1"/>
            </p:cNvSpPr>
            <p:nvPr/>
          </p:nvSpPr>
          <p:spPr bwMode="auto">
            <a:xfrm>
              <a:off x="708025" y="657225"/>
              <a:ext cx="30162" cy="322263"/>
            </a:xfrm>
            <a:prstGeom prst="rect">
              <a:avLst/>
            </a:prstGeom>
            <a:solidFill>
              <a:srgbClr val="FFD4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charset="0"/>
                <a:buNone/>
              </a:pPr>
              <a:endParaRPr lang="zh-CN" altLang="en-US"/>
            </a:p>
          </p:txBody>
        </p:sp>
        <p:sp>
          <p:nvSpPr>
            <p:cNvPr id="15436" name="Rectangle 70"/>
            <p:cNvSpPr>
              <a:spLocks noChangeArrowheads="1"/>
            </p:cNvSpPr>
            <p:nvPr/>
          </p:nvSpPr>
          <p:spPr bwMode="auto">
            <a:xfrm>
              <a:off x="762000" y="561975"/>
              <a:ext cx="93662" cy="450850"/>
            </a:xfrm>
            <a:prstGeom prst="rect">
              <a:avLst/>
            </a:prstGeom>
            <a:solidFill>
              <a:srgbClr val="4679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charset="0"/>
                <a:buNone/>
              </a:pPr>
              <a:endParaRPr lang="zh-CN" altLang="en-US"/>
            </a:p>
          </p:txBody>
        </p:sp>
        <p:sp>
          <p:nvSpPr>
            <p:cNvPr id="15437" name="Freeform 71"/>
            <p:cNvSpPr>
              <a:spLocks/>
            </p:cNvSpPr>
            <p:nvPr/>
          </p:nvSpPr>
          <p:spPr bwMode="auto">
            <a:xfrm>
              <a:off x="790575" y="611187"/>
              <a:ext cx="38100" cy="149225"/>
            </a:xfrm>
            <a:custGeom>
              <a:avLst/>
              <a:gdLst>
                <a:gd name="T0" fmla="*/ 0 w 24"/>
                <a:gd name="T1" fmla="*/ 2147483647 h 94"/>
                <a:gd name="T2" fmla="*/ 2147483647 w 24"/>
                <a:gd name="T3" fmla="*/ 2147483647 h 94"/>
                <a:gd name="T4" fmla="*/ 2147483647 w 24"/>
                <a:gd name="T5" fmla="*/ 0 h 94"/>
                <a:gd name="T6" fmla="*/ 0 w 24"/>
                <a:gd name="T7" fmla="*/ 0 h 94"/>
                <a:gd name="T8" fmla="*/ 0 w 24"/>
                <a:gd name="T9" fmla="*/ 2147483647 h 9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4" h="94">
                  <a:moveTo>
                    <a:pt x="0" y="94"/>
                  </a:moveTo>
                  <a:lnTo>
                    <a:pt x="24" y="94"/>
                  </a:lnTo>
                  <a:lnTo>
                    <a:pt x="23" y="0"/>
                  </a:lnTo>
                  <a:lnTo>
                    <a:pt x="0" y="0"/>
                  </a:lnTo>
                  <a:lnTo>
                    <a:pt x="0" y="94"/>
                  </a:lnTo>
                  <a:close/>
                </a:path>
              </a:pathLst>
            </a:custGeom>
            <a:solidFill>
              <a:srgbClr val="FFFD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38" name="Rectangle 72"/>
            <p:cNvSpPr>
              <a:spLocks noChangeArrowheads="1"/>
            </p:cNvSpPr>
            <p:nvPr/>
          </p:nvSpPr>
          <p:spPr bwMode="auto">
            <a:xfrm>
              <a:off x="482600" y="561975"/>
              <a:ext cx="95250" cy="450850"/>
            </a:xfrm>
            <a:prstGeom prst="rect">
              <a:avLst/>
            </a:prstGeom>
            <a:solidFill>
              <a:srgbClr val="FFD4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charset="0"/>
                <a:buNone/>
              </a:pPr>
              <a:endParaRPr lang="zh-CN" altLang="en-US"/>
            </a:p>
          </p:txBody>
        </p:sp>
        <p:sp>
          <p:nvSpPr>
            <p:cNvPr id="15439" name="Rectangle 73"/>
            <p:cNvSpPr>
              <a:spLocks noChangeArrowheads="1"/>
            </p:cNvSpPr>
            <p:nvPr/>
          </p:nvSpPr>
          <p:spPr bwMode="auto">
            <a:xfrm>
              <a:off x="482600" y="561975"/>
              <a:ext cx="95250" cy="41275"/>
            </a:xfrm>
            <a:prstGeom prst="rect">
              <a:avLst/>
            </a:prstGeom>
            <a:solidFill>
              <a:srgbClr val="4679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charset="0"/>
                <a:buNone/>
              </a:pPr>
              <a:endParaRPr lang="zh-CN" altLang="en-US"/>
            </a:p>
          </p:txBody>
        </p:sp>
        <p:sp>
          <p:nvSpPr>
            <p:cNvPr id="15440" name="Rectangle 74"/>
            <p:cNvSpPr>
              <a:spLocks noChangeArrowheads="1"/>
            </p:cNvSpPr>
            <p:nvPr/>
          </p:nvSpPr>
          <p:spPr bwMode="auto">
            <a:xfrm>
              <a:off x="515937" y="622300"/>
              <a:ext cx="26987" cy="361950"/>
            </a:xfrm>
            <a:prstGeom prst="rect">
              <a:avLst/>
            </a:prstGeom>
            <a:solidFill>
              <a:srgbClr val="EF4C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charset="0"/>
                <a:buNone/>
              </a:pPr>
              <a:endParaRPr lang="zh-CN" altLang="en-US"/>
            </a:p>
          </p:txBody>
        </p:sp>
        <p:sp>
          <p:nvSpPr>
            <p:cNvPr id="15441" name="Rectangle 75"/>
            <p:cNvSpPr>
              <a:spLocks noChangeArrowheads="1"/>
            </p:cNvSpPr>
            <p:nvPr/>
          </p:nvSpPr>
          <p:spPr bwMode="auto">
            <a:xfrm>
              <a:off x="577850" y="314325"/>
              <a:ext cx="61912" cy="698500"/>
            </a:xfrm>
            <a:prstGeom prst="rect">
              <a:avLst/>
            </a:prstGeom>
            <a:solidFill>
              <a:srgbClr val="4679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charset="0"/>
                <a:buNone/>
              </a:pPr>
              <a:endParaRPr lang="zh-CN" altLang="en-US"/>
            </a:p>
          </p:txBody>
        </p:sp>
        <p:sp>
          <p:nvSpPr>
            <p:cNvPr id="15442" name="Rectangle 76"/>
            <p:cNvSpPr>
              <a:spLocks noChangeArrowheads="1"/>
            </p:cNvSpPr>
            <p:nvPr/>
          </p:nvSpPr>
          <p:spPr bwMode="auto">
            <a:xfrm>
              <a:off x="592137" y="336550"/>
              <a:ext cx="31750" cy="58738"/>
            </a:xfrm>
            <a:prstGeom prst="rect">
              <a:avLst/>
            </a:prstGeom>
            <a:solidFill>
              <a:srgbClr val="FFFD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charset="0"/>
                <a:buNone/>
              </a:pPr>
              <a:endParaRPr lang="zh-CN" altLang="en-US"/>
            </a:p>
          </p:txBody>
        </p:sp>
        <p:sp>
          <p:nvSpPr>
            <p:cNvPr id="15443" name="Rectangle 77"/>
            <p:cNvSpPr>
              <a:spLocks noChangeArrowheads="1"/>
            </p:cNvSpPr>
            <p:nvPr/>
          </p:nvSpPr>
          <p:spPr bwMode="auto">
            <a:xfrm>
              <a:off x="592137" y="414337"/>
              <a:ext cx="31750" cy="57150"/>
            </a:xfrm>
            <a:prstGeom prst="rect">
              <a:avLst/>
            </a:prstGeom>
            <a:solidFill>
              <a:srgbClr val="FFFD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charset="0"/>
                <a:buNone/>
              </a:pPr>
              <a:endParaRPr lang="zh-CN" altLang="en-US"/>
            </a:p>
          </p:txBody>
        </p:sp>
        <p:sp>
          <p:nvSpPr>
            <p:cNvPr id="15444" name="Rectangle 78"/>
            <p:cNvSpPr>
              <a:spLocks noChangeArrowheads="1"/>
            </p:cNvSpPr>
            <p:nvPr/>
          </p:nvSpPr>
          <p:spPr bwMode="auto">
            <a:xfrm>
              <a:off x="592137" y="490537"/>
              <a:ext cx="31750" cy="58738"/>
            </a:xfrm>
            <a:prstGeom prst="rect">
              <a:avLst/>
            </a:prstGeom>
            <a:solidFill>
              <a:srgbClr val="FFFD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charset="0"/>
                <a:buNone/>
              </a:pPr>
              <a:endParaRPr lang="zh-CN" altLang="en-US"/>
            </a:p>
          </p:txBody>
        </p:sp>
        <p:sp>
          <p:nvSpPr>
            <p:cNvPr id="15445" name="Rectangle 79"/>
            <p:cNvSpPr>
              <a:spLocks noChangeArrowheads="1"/>
            </p:cNvSpPr>
            <p:nvPr/>
          </p:nvSpPr>
          <p:spPr bwMode="auto">
            <a:xfrm>
              <a:off x="334962" y="439737"/>
              <a:ext cx="147637" cy="573088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charset="0"/>
                <a:buNone/>
              </a:pPr>
              <a:endParaRPr lang="zh-CN" altLang="en-US"/>
            </a:p>
          </p:txBody>
        </p:sp>
        <p:sp>
          <p:nvSpPr>
            <p:cNvPr id="15446" name="Rectangle 80"/>
            <p:cNvSpPr>
              <a:spLocks noChangeArrowheads="1"/>
            </p:cNvSpPr>
            <p:nvPr/>
          </p:nvSpPr>
          <p:spPr bwMode="auto">
            <a:xfrm>
              <a:off x="385762" y="820737"/>
              <a:ext cx="46037" cy="147638"/>
            </a:xfrm>
            <a:prstGeom prst="rect">
              <a:avLst/>
            </a:prstGeom>
            <a:solidFill>
              <a:srgbClr val="FFFD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charset="0"/>
                <a:buNone/>
              </a:pPr>
              <a:endParaRPr lang="zh-CN" altLang="en-US"/>
            </a:p>
          </p:txBody>
        </p:sp>
        <p:sp>
          <p:nvSpPr>
            <p:cNvPr id="15447" name="Rectangle 81"/>
            <p:cNvSpPr>
              <a:spLocks noChangeArrowheads="1"/>
            </p:cNvSpPr>
            <p:nvPr/>
          </p:nvSpPr>
          <p:spPr bwMode="auto">
            <a:xfrm>
              <a:off x="385762" y="652462"/>
              <a:ext cx="46037" cy="147638"/>
            </a:xfrm>
            <a:prstGeom prst="rect">
              <a:avLst/>
            </a:prstGeom>
            <a:solidFill>
              <a:srgbClr val="FFD4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charset="0"/>
                <a:buNone/>
              </a:pPr>
              <a:endParaRPr lang="zh-CN" altLang="en-US"/>
            </a:p>
          </p:txBody>
        </p:sp>
        <p:sp>
          <p:nvSpPr>
            <p:cNvPr id="15448" name="Rectangle 82"/>
            <p:cNvSpPr>
              <a:spLocks noChangeArrowheads="1"/>
            </p:cNvSpPr>
            <p:nvPr/>
          </p:nvSpPr>
          <p:spPr bwMode="auto">
            <a:xfrm>
              <a:off x="385762" y="482600"/>
              <a:ext cx="46037" cy="147638"/>
            </a:xfrm>
            <a:prstGeom prst="rect">
              <a:avLst/>
            </a:prstGeom>
            <a:solidFill>
              <a:srgbClr val="FFFD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charset="0"/>
                <a:buNone/>
              </a:pPr>
              <a:endParaRPr lang="zh-CN" altLang="en-US"/>
            </a:p>
          </p:txBody>
        </p:sp>
        <p:sp>
          <p:nvSpPr>
            <p:cNvPr id="15449" name="Oval 83"/>
            <p:cNvSpPr>
              <a:spLocks noChangeArrowheads="1"/>
            </p:cNvSpPr>
            <p:nvPr/>
          </p:nvSpPr>
          <p:spPr bwMode="auto">
            <a:xfrm>
              <a:off x="855662" y="762000"/>
              <a:ext cx="250825" cy="250825"/>
            </a:xfrm>
            <a:prstGeom prst="ellipse">
              <a:avLst/>
            </a:prstGeom>
            <a:solidFill>
              <a:srgbClr val="EF4C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charset="0"/>
                <a:buNone/>
              </a:pPr>
              <a:endParaRPr lang="zh-CN" altLang="en-US"/>
            </a:p>
          </p:txBody>
        </p:sp>
        <p:sp>
          <p:nvSpPr>
            <p:cNvPr id="15450" name="Oval 84"/>
            <p:cNvSpPr>
              <a:spLocks noChangeArrowheads="1"/>
            </p:cNvSpPr>
            <p:nvPr/>
          </p:nvSpPr>
          <p:spPr bwMode="auto">
            <a:xfrm>
              <a:off x="881062" y="787400"/>
              <a:ext cx="198437" cy="1984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charset="0"/>
                <a:buNone/>
              </a:pPr>
              <a:endParaRPr lang="zh-CN" altLang="en-US"/>
            </a:p>
          </p:txBody>
        </p:sp>
        <p:sp>
          <p:nvSpPr>
            <p:cNvPr id="15451" name="Freeform 85"/>
            <p:cNvSpPr>
              <a:spLocks noEditPoints="1"/>
            </p:cNvSpPr>
            <p:nvPr/>
          </p:nvSpPr>
          <p:spPr bwMode="auto">
            <a:xfrm>
              <a:off x="927100" y="835025"/>
              <a:ext cx="98425" cy="52388"/>
            </a:xfrm>
            <a:custGeom>
              <a:avLst/>
              <a:gdLst>
                <a:gd name="T0" fmla="*/ 2147483647 w 62"/>
                <a:gd name="T1" fmla="*/ 2147483647 h 33"/>
                <a:gd name="T2" fmla="*/ 0 w 62"/>
                <a:gd name="T3" fmla="*/ 0 h 33"/>
                <a:gd name="T4" fmla="*/ 2147483647 w 62"/>
                <a:gd name="T5" fmla="*/ 2147483647 h 33"/>
                <a:gd name="T6" fmla="*/ 2147483647 w 62"/>
                <a:gd name="T7" fmla="*/ 2147483647 h 3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2" h="33">
                  <a:moveTo>
                    <a:pt x="34" y="33"/>
                  </a:moveTo>
                  <a:lnTo>
                    <a:pt x="0" y="0"/>
                  </a:lnTo>
                  <a:moveTo>
                    <a:pt x="34" y="33"/>
                  </a:moveTo>
                  <a:lnTo>
                    <a:pt x="62" y="18"/>
                  </a:lnTo>
                </a:path>
              </a:pathLst>
            </a:custGeom>
            <a:noFill/>
            <a:ln w="19050" cap="rnd" cmpd="sng">
              <a:solidFill>
                <a:srgbClr val="E31D1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52" name="Freeform 86"/>
            <p:cNvSpPr>
              <a:spLocks noEditPoints="1"/>
            </p:cNvSpPr>
            <p:nvPr/>
          </p:nvSpPr>
          <p:spPr bwMode="auto">
            <a:xfrm>
              <a:off x="3435350" y="2971800"/>
              <a:ext cx="107950" cy="150813"/>
            </a:xfrm>
            <a:custGeom>
              <a:avLst/>
              <a:gdLst>
                <a:gd name="T0" fmla="*/ 2147483647 w 87"/>
                <a:gd name="T1" fmla="*/ 0 h 121"/>
                <a:gd name="T2" fmla="*/ 2147483647 w 87"/>
                <a:gd name="T3" fmla="*/ 2147483647 h 121"/>
                <a:gd name="T4" fmla="*/ 2147483647 w 87"/>
                <a:gd name="T5" fmla="*/ 2147483647 h 121"/>
                <a:gd name="T6" fmla="*/ 2147483647 w 87"/>
                <a:gd name="T7" fmla="*/ 2147483647 h 121"/>
                <a:gd name="T8" fmla="*/ 2147483647 w 87"/>
                <a:gd name="T9" fmla="*/ 2147483647 h 121"/>
                <a:gd name="T10" fmla="*/ 2147483647 w 87"/>
                <a:gd name="T11" fmla="*/ 2147483647 h 121"/>
                <a:gd name="T12" fmla="*/ 2147483647 w 87"/>
                <a:gd name="T13" fmla="*/ 0 h 121"/>
                <a:gd name="T14" fmla="*/ 2147483647 w 87"/>
                <a:gd name="T15" fmla="*/ 2147483647 h 121"/>
                <a:gd name="T16" fmla="*/ 0 w 87"/>
                <a:gd name="T17" fmla="*/ 2147483647 h 121"/>
                <a:gd name="T18" fmla="*/ 2147483647 w 87"/>
                <a:gd name="T19" fmla="*/ 0 h 121"/>
                <a:gd name="T20" fmla="*/ 2147483647 w 87"/>
                <a:gd name="T21" fmla="*/ 2147483647 h 121"/>
                <a:gd name="T22" fmla="*/ 2147483647 w 87"/>
                <a:gd name="T23" fmla="*/ 2147483647 h 121"/>
                <a:gd name="T24" fmla="*/ 2147483647 w 87"/>
                <a:gd name="T25" fmla="*/ 2147483647 h 121"/>
                <a:gd name="T26" fmla="*/ 2147483647 w 87"/>
                <a:gd name="T27" fmla="*/ 2147483647 h 12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87" h="121">
                  <a:moveTo>
                    <a:pt x="43" y="0"/>
                  </a:moveTo>
                  <a:cubicBezTo>
                    <a:pt x="67" y="0"/>
                    <a:pt x="87" y="27"/>
                    <a:pt x="87" y="60"/>
                  </a:cubicBezTo>
                  <a:cubicBezTo>
                    <a:pt x="87" y="94"/>
                    <a:pt x="67" y="121"/>
                    <a:pt x="43" y="121"/>
                  </a:cubicBezTo>
                  <a:cubicBezTo>
                    <a:pt x="43" y="101"/>
                    <a:pt x="43" y="101"/>
                    <a:pt x="43" y="101"/>
                  </a:cubicBezTo>
                  <a:cubicBezTo>
                    <a:pt x="58" y="101"/>
                    <a:pt x="70" y="83"/>
                    <a:pt x="70" y="60"/>
                  </a:cubicBezTo>
                  <a:cubicBezTo>
                    <a:pt x="70" y="38"/>
                    <a:pt x="58" y="20"/>
                    <a:pt x="43" y="20"/>
                  </a:cubicBezTo>
                  <a:lnTo>
                    <a:pt x="43" y="0"/>
                  </a:lnTo>
                  <a:close/>
                  <a:moveTo>
                    <a:pt x="43" y="121"/>
                  </a:moveTo>
                  <a:cubicBezTo>
                    <a:pt x="20" y="121"/>
                    <a:pt x="0" y="94"/>
                    <a:pt x="0" y="60"/>
                  </a:cubicBezTo>
                  <a:cubicBezTo>
                    <a:pt x="0" y="27"/>
                    <a:pt x="20" y="0"/>
                    <a:pt x="43" y="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29" y="20"/>
                    <a:pt x="17" y="38"/>
                    <a:pt x="17" y="60"/>
                  </a:cubicBezTo>
                  <a:cubicBezTo>
                    <a:pt x="17" y="83"/>
                    <a:pt x="29" y="101"/>
                    <a:pt x="43" y="101"/>
                  </a:cubicBezTo>
                  <a:lnTo>
                    <a:pt x="43" y="121"/>
                  </a:lnTo>
                  <a:close/>
                </a:path>
              </a:pathLst>
            </a:custGeom>
            <a:solidFill>
              <a:srgbClr val="EF4C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53" name="Freeform 87"/>
            <p:cNvSpPr>
              <a:spLocks/>
            </p:cNvSpPr>
            <p:nvPr/>
          </p:nvSpPr>
          <p:spPr bwMode="auto">
            <a:xfrm>
              <a:off x="3435350" y="3049587"/>
              <a:ext cx="107950" cy="73025"/>
            </a:xfrm>
            <a:custGeom>
              <a:avLst/>
              <a:gdLst>
                <a:gd name="T0" fmla="*/ 2147483647 w 87"/>
                <a:gd name="T1" fmla="*/ 0 h 59"/>
                <a:gd name="T2" fmla="*/ 2147483647 w 87"/>
                <a:gd name="T3" fmla="*/ 2147483647 h 59"/>
                <a:gd name="T4" fmla="*/ 0 w 87"/>
                <a:gd name="T5" fmla="*/ 0 h 59"/>
                <a:gd name="T6" fmla="*/ 2147483647 w 87"/>
                <a:gd name="T7" fmla="*/ 0 h 59"/>
                <a:gd name="T8" fmla="*/ 2147483647 w 87"/>
                <a:gd name="T9" fmla="*/ 2147483647 h 59"/>
                <a:gd name="T10" fmla="*/ 2147483647 w 87"/>
                <a:gd name="T11" fmla="*/ 0 h 59"/>
                <a:gd name="T12" fmla="*/ 2147483647 w 87"/>
                <a:gd name="T13" fmla="*/ 0 h 5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7" h="59">
                  <a:moveTo>
                    <a:pt x="87" y="0"/>
                  </a:moveTo>
                  <a:cubicBezTo>
                    <a:pt x="86" y="32"/>
                    <a:pt x="67" y="59"/>
                    <a:pt x="43" y="59"/>
                  </a:cubicBezTo>
                  <a:cubicBezTo>
                    <a:pt x="20" y="59"/>
                    <a:pt x="1" y="32"/>
                    <a:pt x="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21"/>
                    <a:pt x="29" y="39"/>
                    <a:pt x="43" y="39"/>
                  </a:cubicBezTo>
                  <a:cubicBezTo>
                    <a:pt x="58" y="39"/>
                    <a:pt x="69" y="21"/>
                    <a:pt x="70" y="0"/>
                  </a:cubicBezTo>
                  <a:lnTo>
                    <a:pt x="87" y="0"/>
                  </a:lnTo>
                  <a:close/>
                </a:path>
              </a:pathLst>
            </a:custGeom>
            <a:solidFill>
              <a:srgbClr val="FFD4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54" name="Freeform 88"/>
            <p:cNvSpPr>
              <a:spLocks/>
            </p:cNvSpPr>
            <p:nvPr/>
          </p:nvSpPr>
          <p:spPr bwMode="auto">
            <a:xfrm>
              <a:off x="3252787" y="2936875"/>
              <a:ext cx="234950" cy="284163"/>
            </a:xfrm>
            <a:custGeom>
              <a:avLst/>
              <a:gdLst>
                <a:gd name="T0" fmla="*/ 2147483647 w 190"/>
                <a:gd name="T1" fmla="*/ 0 h 230"/>
                <a:gd name="T2" fmla="*/ 2147483647 w 190"/>
                <a:gd name="T3" fmla="*/ 0 h 230"/>
                <a:gd name="T4" fmla="*/ 2147483647 w 190"/>
                <a:gd name="T5" fmla="*/ 2147483647 h 230"/>
                <a:gd name="T6" fmla="*/ 2147483647 w 190"/>
                <a:gd name="T7" fmla="*/ 2147483647 h 230"/>
                <a:gd name="T8" fmla="*/ 2147483647 w 190"/>
                <a:gd name="T9" fmla="*/ 2147483647 h 230"/>
                <a:gd name="T10" fmla="*/ 2147483647 w 190"/>
                <a:gd name="T11" fmla="*/ 2147483647 h 230"/>
                <a:gd name="T12" fmla="*/ 0 w 190"/>
                <a:gd name="T13" fmla="*/ 2147483647 h 230"/>
                <a:gd name="T14" fmla="*/ 0 w 190"/>
                <a:gd name="T15" fmla="*/ 2147483647 h 230"/>
                <a:gd name="T16" fmla="*/ 2147483647 w 190"/>
                <a:gd name="T17" fmla="*/ 0 h 23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90" h="230">
                  <a:moveTo>
                    <a:pt x="22" y="0"/>
                  </a:moveTo>
                  <a:cubicBezTo>
                    <a:pt x="169" y="0"/>
                    <a:pt x="169" y="0"/>
                    <a:pt x="169" y="0"/>
                  </a:cubicBezTo>
                  <a:cubicBezTo>
                    <a:pt x="181" y="0"/>
                    <a:pt x="190" y="9"/>
                    <a:pt x="190" y="21"/>
                  </a:cubicBezTo>
                  <a:cubicBezTo>
                    <a:pt x="190" y="209"/>
                    <a:pt x="190" y="209"/>
                    <a:pt x="190" y="209"/>
                  </a:cubicBezTo>
                  <a:cubicBezTo>
                    <a:pt x="190" y="221"/>
                    <a:pt x="181" y="230"/>
                    <a:pt x="169" y="230"/>
                  </a:cubicBezTo>
                  <a:cubicBezTo>
                    <a:pt x="22" y="230"/>
                    <a:pt x="22" y="230"/>
                    <a:pt x="22" y="230"/>
                  </a:cubicBezTo>
                  <a:cubicBezTo>
                    <a:pt x="10" y="230"/>
                    <a:pt x="0" y="221"/>
                    <a:pt x="0" y="209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9"/>
                    <a:pt x="10" y="0"/>
                    <a:pt x="22" y="0"/>
                  </a:cubicBezTo>
                </a:path>
              </a:pathLst>
            </a:custGeom>
            <a:solidFill>
              <a:srgbClr val="EF4C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55" name="Freeform 89"/>
            <p:cNvSpPr>
              <a:spLocks/>
            </p:cNvSpPr>
            <p:nvPr/>
          </p:nvSpPr>
          <p:spPr bwMode="auto">
            <a:xfrm>
              <a:off x="3240087" y="2497137"/>
              <a:ext cx="211137" cy="388938"/>
            </a:xfrm>
            <a:custGeom>
              <a:avLst/>
              <a:gdLst>
                <a:gd name="T0" fmla="*/ 2147483647 w 171"/>
                <a:gd name="T1" fmla="*/ 2147483647 h 314"/>
                <a:gd name="T2" fmla="*/ 2147483647 w 171"/>
                <a:gd name="T3" fmla="*/ 0 h 314"/>
                <a:gd name="T4" fmla="*/ 2147483647 w 171"/>
                <a:gd name="T5" fmla="*/ 2147483647 h 31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71" h="314">
                  <a:moveTo>
                    <a:pt x="93" y="314"/>
                  </a:moveTo>
                  <a:cubicBezTo>
                    <a:pt x="54" y="177"/>
                    <a:pt x="171" y="165"/>
                    <a:pt x="80" y="0"/>
                  </a:cubicBezTo>
                  <a:cubicBezTo>
                    <a:pt x="123" y="152"/>
                    <a:pt x="0" y="185"/>
                    <a:pt x="93" y="314"/>
                  </a:cubicBezTo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56" name="Freeform 90"/>
            <p:cNvSpPr>
              <a:spLocks/>
            </p:cNvSpPr>
            <p:nvPr/>
          </p:nvSpPr>
          <p:spPr bwMode="auto">
            <a:xfrm>
              <a:off x="3330575" y="2608262"/>
              <a:ext cx="169862" cy="312738"/>
            </a:xfrm>
            <a:custGeom>
              <a:avLst/>
              <a:gdLst>
                <a:gd name="T0" fmla="*/ 2147483647 w 137"/>
                <a:gd name="T1" fmla="*/ 2147483647 h 253"/>
                <a:gd name="T2" fmla="*/ 2147483647 w 137"/>
                <a:gd name="T3" fmla="*/ 0 h 253"/>
                <a:gd name="T4" fmla="*/ 2147483647 w 137"/>
                <a:gd name="T5" fmla="*/ 2147483647 h 25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37" h="253">
                  <a:moveTo>
                    <a:pt x="74" y="253"/>
                  </a:moveTo>
                  <a:cubicBezTo>
                    <a:pt x="43" y="142"/>
                    <a:pt x="137" y="133"/>
                    <a:pt x="64" y="0"/>
                  </a:cubicBezTo>
                  <a:cubicBezTo>
                    <a:pt x="99" y="122"/>
                    <a:pt x="0" y="149"/>
                    <a:pt x="74" y="253"/>
                  </a:cubicBezTo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57" name="Freeform 91"/>
            <p:cNvSpPr>
              <a:spLocks/>
            </p:cNvSpPr>
            <p:nvPr/>
          </p:nvSpPr>
          <p:spPr bwMode="auto">
            <a:xfrm>
              <a:off x="3252787" y="3049587"/>
              <a:ext cx="234950" cy="171450"/>
            </a:xfrm>
            <a:custGeom>
              <a:avLst/>
              <a:gdLst>
                <a:gd name="T0" fmla="*/ 2147483647 w 190"/>
                <a:gd name="T1" fmla="*/ 0 h 139"/>
                <a:gd name="T2" fmla="*/ 2147483647 w 190"/>
                <a:gd name="T3" fmla="*/ 2147483647 h 139"/>
                <a:gd name="T4" fmla="*/ 2147483647 w 190"/>
                <a:gd name="T5" fmla="*/ 2147483647 h 139"/>
                <a:gd name="T6" fmla="*/ 2147483647 w 190"/>
                <a:gd name="T7" fmla="*/ 2147483647 h 139"/>
                <a:gd name="T8" fmla="*/ 0 w 190"/>
                <a:gd name="T9" fmla="*/ 2147483647 h 139"/>
                <a:gd name="T10" fmla="*/ 0 w 190"/>
                <a:gd name="T11" fmla="*/ 0 h 139"/>
                <a:gd name="T12" fmla="*/ 2147483647 w 190"/>
                <a:gd name="T13" fmla="*/ 0 h 13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90" h="139">
                  <a:moveTo>
                    <a:pt x="190" y="0"/>
                  </a:moveTo>
                  <a:cubicBezTo>
                    <a:pt x="190" y="118"/>
                    <a:pt x="190" y="118"/>
                    <a:pt x="190" y="118"/>
                  </a:cubicBezTo>
                  <a:cubicBezTo>
                    <a:pt x="190" y="130"/>
                    <a:pt x="181" y="139"/>
                    <a:pt x="169" y="139"/>
                  </a:cubicBezTo>
                  <a:cubicBezTo>
                    <a:pt x="22" y="139"/>
                    <a:pt x="22" y="139"/>
                    <a:pt x="22" y="139"/>
                  </a:cubicBezTo>
                  <a:cubicBezTo>
                    <a:pt x="10" y="139"/>
                    <a:pt x="0" y="130"/>
                    <a:pt x="0" y="118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90" y="0"/>
                  </a:lnTo>
                  <a:close/>
                </a:path>
              </a:pathLst>
            </a:custGeom>
            <a:solidFill>
              <a:srgbClr val="FFD4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58" name="Oval 92"/>
            <p:cNvSpPr>
              <a:spLocks noChangeArrowheads="1"/>
            </p:cNvSpPr>
            <p:nvPr/>
          </p:nvSpPr>
          <p:spPr bwMode="auto">
            <a:xfrm>
              <a:off x="3311525" y="3071812"/>
              <a:ext cx="125412" cy="125413"/>
            </a:xfrm>
            <a:prstGeom prst="ellipse">
              <a:avLst/>
            </a:prstGeom>
            <a:solidFill>
              <a:srgbClr val="EF4C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charset="0"/>
                <a:buNone/>
              </a:pPr>
              <a:endParaRPr lang="zh-CN" altLang="en-US"/>
            </a:p>
          </p:txBody>
        </p:sp>
        <p:sp>
          <p:nvSpPr>
            <p:cNvPr id="15459" name="Oval 93"/>
            <p:cNvSpPr>
              <a:spLocks noChangeArrowheads="1"/>
            </p:cNvSpPr>
            <p:nvPr/>
          </p:nvSpPr>
          <p:spPr bwMode="auto">
            <a:xfrm>
              <a:off x="3341687" y="3101975"/>
              <a:ext cx="65087" cy="6508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charset="0"/>
                <a:buNone/>
              </a:pPr>
              <a:endParaRPr lang="zh-CN" altLang="en-US"/>
            </a:p>
          </p:txBody>
        </p:sp>
        <p:sp>
          <p:nvSpPr>
            <p:cNvPr id="15460" name="Freeform 94"/>
            <p:cNvSpPr>
              <a:spLocks/>
            </p:cNvSpPr>
            <p:nvPr/>
          </p:nvSpPr>
          <p:spPr bwMode="auto">
            <a:xfrm>
              <a:off x="1482725" y="0"/>
              <a:ext cx="1308100" cy="1557338"/>
            </a:xfrm>
            <a:custGeom>
              <a:avLst/>
              <a:gdLst>
                <a:gd name="T0" fmla="*/ 0 w 824"/>
                <a:gd name="T1" fmla="*/ 0 h 981"/>
                <a:gd name="T2" fmla="*/ 2147483647 w 824"/>
                <a:gd name="T3" fmla="*/ 0 h 981"/>
                <a:gd name="T4" fmla="*/ 2147483647 w 824"/>
                <a:gd name="T5" fmla="*/ 2147483647 h 981"/>
                <a:gd name="T6" fmla="*/ 0 w 824"/>
                <a:gd name="T7" fmla="*/ 2147483647 h 981"/>
                <a:gd name="T8" fmla="*/ 0 w 824"/>
                <a:gd name="T9" fmla="*/ 0 h 9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24" h="981">
                  <a:moveTo>
                    <a:pt x="0" y="0"/>
                  </a:moveTo>
                  <a:lnTo>
                    <a:pt x="753" y="0"/>
                  </a:lnTo>
                  <a:lnTo>
                    <a:pt x="824" y="981"/>
                  </a:lnTo>
                  <a:lnTo>
                    <a:pt x="0" y="9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C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61" name="Rectangle 95"/>
            <p:cNvSpPr>
              <a:spLocks noChangeArrowheads="1"/>
            </p:cNvSpPr>
            <p:nvPr/>
          </p:nvSpPr>
          <p:spPr bwMode="auto">
            <a:xfrm>
              <a:off x="1482725" y="0"/>
              <a:ext cx="1195387" cy="1471613"/>
            </a:xfrm>
            <a:prstGeom prst="rect">
              <a:avLst/>
            </a:prstGeom>
            <a:solidFill>
              <a:srgbClr val="6F8E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charset="0"/>
                <a:buNone/>
              </a:pPr>
              <a:endParaRPr lang="zh-CN" altLang="en-US"/>
            </a:p>
          </p:txBody>
        </p:sp>
        <p:sp>
          <p:nvSpPr>
            <p:cNvPr id="15462" name="Rectangle 96"/>
            <p:cNvSpPr>
              <a:spLocks noChangeArrowheads="1"/>
            </p:cNvSpPr>
            <p:nvPr/>
          </p:nvSpPr>
          <p:spPr bwMode="auto">
            <a:xfrm>
              <a:off x="1482725" y="0"/>
              <a:ext cx="1195387" cy="14716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charset="0"/>
                <a:buNone/>
              </a:pPr>
              <a:endParaRPr lang="zh-CN" altLang="en-US"/>
            </a:p>
          </p:txBody>
        </p:sp>
        <p:sp>
          <p:nvSpPr>
            <p:cNvPr id="15463" name="Freeform 97"/>
            <p:cNvSpPr>
              <a:spLocks/>
            </p:cNvSpPr>
            <p:nvPr/>
          </p:nvSpPr>
          <p:spPr bwMode="auto">
            <a:xfrm>
              <a:off x="1482725" y="1136650"/>
              <a:ext cx="80962" cy="142875"/>
            </a:xfrm>
            <a:custGeom>
              <a:avLst/>
              <a:gdLst>
                <a:gd name="T0" fmla="*/ 0 w 51"/>
                <a:gd name="T1" fmla="*/ 2147483647 h 90"/>
                <a:gd name="T2" fmla="*/ 0 w 51"/>
                <a:gd name="T3" fmla="*/ 0 h 90"/>
                <a:gd name="T4" fmla="*/ 2147483647 w 51"/>
                <a:gd name="T5" fmla="*/ 2147483647 h 90"/>
                <a:gd name="T6" fmla="*/ 2147483647 w 51"/>
                <a:gd name="T7" fmla="*/ 2147483647 h 90"/>
                <a:gd name="T8" fmla="*/ 0 w 51"/>
                <a:gd name="T9" fmla="*/ 2147483647 h 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1" h="90">
                  <a:moveTo>
                    <a:pt x="0" y="90"/>
                  </a:moveTo>
                  <a:lnTo>
                    <a:pt x="0" y="0"/>
                  </a:lnTo>
                  <a:lnTo>
                    <a:pt x="51" y="38"/>
                  </a:lnTo>
                  <a:lnTo>
                    <a:pt x="51" y="90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64" name="Rectangle 98"/>
            <p:cNvSpPr>
              <a:spLocks noChangeArrowheads="1"/>
            </p:cNvSpPr>
            <p:nvPr/>
          </p:nvSpPr>
          <p:spPr bwMode="auto">
            <a:xfrm>
              <a:off x="2381250" y="1074737"/>
              <a:ext cx="190500" cy="153988"/>
            </a:xfrm>
            <a:prstGeom prst="rect">
              <a:avLst/>
            </a:prstGeom>
            <a:solidFill>
              <a:srgbClr val="4679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charset="0"/>
                <a:buNone/>
              </a:pPr>
              <a:endParaRPr lang="zh-CN" altLang="en-US"/>
            </a:p>
          </p:txBody>
        </p:sp>
        <p:sp>
          <p:nvSpPr>
            <p:cNvPr id="15465" name="Rectangle 99"/>
            <p:cNvSpPr>
              <a:spLocks noChangeArrowheads="1"/>
            </p:cNvSpPr>
            <p:nvPr/>
          </p:nvSpPr>
          <p:spPr bwMode="auto">
            <a:xfrm>
              <a:off x="2212975" y="725487"/>
              <a:ext cx="184150" cy="361950"/>
            </a:xfrm>
            <a:prstGeom prst="rect">
              <a:avLst/>
            </a:prstGeom>
            <a:solidFill>
              <a:srgbClr val="FFD4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charset="0"/>
                <a:buNone/>
              </a:pPr>
              <a:endParaRPr lang="zh-CN" altLang="en-US"/>
            </a:p>
          </p:txBody>
        </p:sp>
        <p:sp>
          <p:nvSpPr>
            <p:cNvPr id="15466" name="Rectangle 100"/>
            <p:cNvSpPr>
              <a:spLocks noChangeArrowheads="1"/>
            </p:cNvSpPr>
            <p:nvPr/>
          </p:nvSpPr>
          <p:spPr bwMode="auto">
            <a:xfrm>
              <a:off x="1482725" y="0"/>
              <a:ext cx="768350" cy="492125"/>
            </a:xfrm>
            <a:prstGeom prst="rect">
              <a:avLst/>
            </a:prstGeom>
            <a:solidFill>
              <a:srgbClr val="EF4C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charset="0"/>
                <a:buNone/>
              </a:pPr>
              <a:endParaRPr lang="zh-CN" altLang="en-US"/>
            </a:p>
          </p:txBody>
        </p:sp>
        <p:sp>
          <p:nvSpPr>
            <p:cNvPr id="15467" name="Oval 101"/>
            <p:cNvSpPr>
              <a:spLocks noChangeArrowheads="1"/>
            </p:cNvSpPr>
            <p:nvPr/>
          </p:nvSpPr>
          <p:spPr bwMode="auto">
            <a:xfrm>
              <a:off x="2074862" y="36512"/>
              <a:ext cx="30162" cy="30163"/>
            </a:xfrm>
            <a:prstGeom prst="ellipse">
              <a:avLst/>
            </a:prstGeom>
            <a:solidFill>
              <a:srgbClr val="A614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charset="0"/>
                <a:buNone/>
              </a:pPr>
              <a:endParaRPr lang="zh-CN" altLang="en-US"/>
            </a:p>
          </p:txBody>
        </p:sp>
        <p:sp>
          <p:nvSpPr>
            <p:cNvPr id="15468" name="Oval 102"/>
            <p:cNvSpPr>
              <a:spLocks noChangeArrowheads="1"/>
            </p:cNvSpPr>
            <p:nvPr/>
          </p:nvSpPr>
          <p:spPr bwMode="auto">
            <a:xfrm>
              <a:off x="2065337" y="23812"/>
              <a:ext cx="30162" cy="301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charset="0"/>
                <a:buNone/>
              </a:pPr>
              <a:endParaRPr lang="zh-CN" altLang="en-US"/>
            </a:p>
          </p:txBody>
        </p:sp>
        <p:sp>
          <p:nvSpPr>
            <p:cNvPr id="15469" name="Rectangle 103"/>
            <p:cNvSpPr>
              <a:spLocks noChangeArrowheads="1"/>
            </p:cNvSpPr>
            <p:nvPr/>
          </p:nvSpPr>
          <p:spPr bwMode="auto">
            <a:xfrm>
              <a:off x="2374900" y="0"/>
              <a:ext cx="22225" cy="1471613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charset="0"/>
                <a:buNone/>
              </a:pPr>
              <a:endParaRPr lang="zh-CN" altLang="en-US"/>
            </a:p>
          </p:txBody>
        </p:sp>
        <p:sp>
          <p:nvSpPr>
            <p:cNvPr id="15470" name="Rectangle 104"/>
            <p:cNvSpPr>
              <a:spLocks noChangeArrowheads="1"/>
            </p:cNvSpPr>
            <p:nvPr/>
          </p:nvSpPr>
          <p:spPr bwMode="auto">
            <a:xfrm>
              <a:off x="2212975" y="0"/>
              <a:ext cx="38100" cy="1471613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charset="0"/>
                <a:buNone/>
              </a:pPr>
              <a:endParaRPr lang="zh-CN" altLang="en-US"/>
            </a:p>
          </p:txBody>
        </p:sp>
        <p:sp>
          <p:nvSpPr>
            <p:cNvPr id="15471" name="Rectangle 105"/>
            <p:cNvSpPr>
              <a:spLocks noChangeArrowheads="1"/>
            </p:cNvSpPr>
            <p:nvPr/>
          </p:nvSpPr>
          <p:spPr bwMode="auto">
            <a:xfrm>
              <a:off x="1489075" y="449262"/>
              <a:ext cx="1189037" cy="42863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charset="0"/>
                <a:buNone/>
              </a:pPr>
              <a:endParaRPr lang="zh-CN" altLang="en-US"/>
            </a:p>
          </p:txBody>
        </p:sp>
        <p:sp>
          <p:nvSpPr>
            <p:cNvPr id="15472" name="Rectangle 106"/>
            <p:cNvSpPr>
              <a:spLocks noChangeArrowheads="1"/>
            </p:cNvSpPr>
            <p:nvPr/>
          </p:nvSpPr>
          <p:spPr bwMode="auto">
            <a:xfrm>
              <a:off x="1482725" y="725487"/>
              <a:ext cx="1195387" cy="22225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charset="0"/>
                <a:buNone/>
              </a:pPr>
              <a:endParaRPr lang="zh-CN" altLang="en-US"/>
            </a:p>
          </p:txBody>
        </p:sp>
        <p:sp>
          <p:nvSpPr>
            <p:cNvPr id="15473" name="Rectangle 107"/>
            <p:cNvSpPr>
              <a:spLocks noChangeArrowheads="1"/>
            </p:cNvSpPr>
            <p:nvPr/>
          </p:nvSpPr>
          <p:spPr bwMode="auto">
            <a:xfrm>
              <a:off x="1482725" y="1206500"/>
              <a:ext cx="1098550" cy="22225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charset="0"/>
                <a:buNone/>
              </a:pPr>
              <a:endParaRPr lang="zh-CN" altLang="en-US"/>
            </a:p>
          </p:txBody>
        </p:sp>
        <p:sp>
          <p:nvSpPr>
            <p:cNvPr id="15474" name="Rectangle 108"/>
            <p:cNvSpPr>
              <a:spLocks noChangeArrowheads="1"/>
            </p:cNvSpPr>
            <p:nvPr/>
          </p:nvSpPr>
          <p:spPr bwMode="auto">
            <a:xfrm>
              <a:off x="2212975" y="1066800"/>
              <a:ext cx="368300" cy="20638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charset="0"/>
                <a:buNone/>
              </a:pPr>
              <a:endParaRPr lang="zh-CN" altLang="en-US"/>
            </a:p>
          </p:txBody>
        </p:sp>
        <p:sp>
          <p:nvSpPr>
            <p:cNvPr id="15475" name="Rectangle 109"/>
            <p:cNvSpPr>
              <a:spLocks noChangeArrowheads="1"/>
            </p:cNvSpPr>
            <p:nvPr/>
          </p:nvSpPr>
          <p:spPr bwMode="auto">
            <a:xfrm>
              <a:off x="2559050" y="736600"/>
              <a:ext cx="22225" cy="735013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charset="0"/>
                <a:buNone/>
              </a:pPr>
              <a:endParaRPr lang="zh-CN" altLang="en-US"/>
            </a:p>
          </p:txBody>
        </p:sp>
      </p:grpSp>
      <p:pic>
        <p:nvPicPr>
          <p:cNvPr id="15366" name="组合 126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1438" y="4627563"/>
            <a:ext cx="511175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7" name="组合 127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8338" y="4627563"/>
            <a:ext cx="506412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8" name="Freeform 69"/>
          <p:cNvSpPr>
            <a:spLocks noEditPoints="1"/>
          </p:cNvSpPr>
          <p:nvPr/>
        </p:nvSpPr>
        <p:spPr bwMode="auto">
          <a:xfrm>
            <a:off x="6188075" y="4078288"/>
            <a:ext cx="466725" cy="766762"/>
          </a:xfrm>
          <a:custGeom>
            <a:avLst/>
            <a:gdLst>
              <a:gd name="T0" fmla="*/ 2147483647 w 137"/>
              <a:gd name="T1" fmla="*/ 2147483647 h 232"/>
              <a:gd name="T2" fmla="*/ 2147483647 w 137"/>
              <a:gd name="T3" fmla="*/ 2147483647 h 232"/>
              <a:gd name="T4" fmla="*/ 2147483647 w 137"/>
              <a:gd name="T5" fmla="*/ 2147483647 h 232"/>
              <a:gd name="T6" fmla="*/ 0 w 137"/>
              <a:gd name="T7" fmla="*/ 2147483647 h 232"/>
              <a:gd name="T8" fmla="*/ 2147483647 w 137"/>
              <a:gd name="T9" fmla="*/ 2147483647 h 232"/>
              <a:gd name="T10" fmla="*/ 2147483647 w 137"/>
              <a:gd name="T11" fmla="*/ 2147483647 h 232"/>
              <a:gd name="T12" fmla="*/ 2147483647 w 137"/>
              <a:gd name="T13" fmla="*/ 2147483647 h 232"/>
              <a:gd name="T14" fmla="*/ 2147483647 w 137"/>
              <a:gd name="T15" fmla="*/ 2147483647 h 232"/>
              <a:gd name="T16" fmla="*/ 2147483647 w 137"/>
              <a:gd name="T17" fmla="*/ 2147483647 h 232"/>
              <a:gd name="T18" fmla="*/ 2147483647 w 137"/>
              <a:gd name="T19" fmla="*/ 2147483647 h 232"/>
              <a:gd name="T20" fmla="*/ 2147483647 w 137"/>
              <a:gd name="T21" fmla="*/ 2147483647 h 232"/>
              <a:gd name="T22" fmla="*/ 2147483647 w 137"/>
              <a:gd name="T23" fmla="*/ 2147483647 h 232"/>
              <a:gd name="T24" fmla="*/ 2147483647 w 137"/>
              <a:gd name="T25" fmla="*/ 2147483647 h 232"/>
              <a:gd name="T26" fmla="*/ 2147483647 w 137"/>
              <a:gd name="T27" fmla="*/ 2147483647 h 232"/>
              <a:gd name="T28" fmla="*/ 2147483647 w 137"/>
              <a:gd name="T29" fmla="*/ 2147483647 h 232"/>
              <a:gd name="T30" fmla="*/ 2147483647 w 137"/>
              <a:gd name="T31" fmla="*/ 2147483647 h 232"/>
              <a:gd name="T32" fmla="*/ 2147483647 w 137"/>
              <a:gd name="T33" fmla="*/ 0 h 232"/>
              <a:gd name="T34" fmla="*/ 2147483647 w 137"/>
              <a:gd name="T35" fmla="*/ 2147483647 h 232"/>
              <a:gd name="T36" fmla="*/ 2147483647 w 137"/>
              <a:gd name="T37" fmla="*/ 2147483647 h 232"/>
              <a:gd name="T38" fmla="*/ 2147483647 w 137"/>
              <a:gd name="T39" fmla="*/ 2147483647 h 232"/>
              <a:gd name="T40" fmla="*/ 2147483647 w 137"/>
              <a:gd name="T41" fmla="*/ 2147483647 h 232"/>
              <a:gd name="T42" fmla="*/ 2147483647 w 137"/>
              <a:gd name="T43" fmla="*/ 2147483647 h 232"/>
              <a:gd name="T44" fmla="*/ 2147483647 w 137"/>
              <a:gd name="T45" fmla="*/ 2147483647 h 232"/>
              <a:gd name="T46" fmla="*/ 2147483647 w 137"/>
              <a:gd name="T47" fmla="*/ 2147483647 h 232"/>
              <a:gd name="T48" fmla="*/ 2147483647 w 137"/>
              <a:gd name="T49" fmla="*/ 2147483647 h 232"/>
              <a:gd name="T50" fmla="*/ 2147483647 w 137"/>
              <a:gd name="T51" fmla="*/ 2147483647 h 232"/>
              <a:gd name="T52" fmla="*/ 2147483647 w 137"/>
              <a:gd name="T53" fmla="*/ 2147483647 h 232"/>
              <a:gd name="T54" fmla="*/ 2147483647 w 137"/>
              <a:gd name="T55" fmla="*/ 2147483647 h 232"/>
              <a:gd name="T56" fmla="*/ 2147483647 w 137"/>
              <a:gd name="T57" fmla="*/ 2147483647 h 232"/>
              <a:gd name="T58" fmla="*/ 2147483647 w 137"/>
              <a:gd name="T59" fmla="*/ 2147483647 h 232"/>
              <a:gd name="T60" fmla="*/ 2147483647 w 137"/>
              <a:gd name="T61" fmla="*/ 2147483647 h 232"/>
              <a:gd name="T62" fmla="*/ 2147483647 w 137"/>
              <a:gd name="T63" fmla="*/ 2147483647 h 232"/>
              <a:gd name="T64" fmla="*/ 2147483647 w 137"/>
              <a:gd name="T65" fmla="*/ 2147483647 h 232"/>
              <a:gd name="T66" fmla="*/ 2147483647 w 137"/>
              <a:gd name="T67" fmla="*/ 2147483647 h 232"/>
              <a:gd name="T68" fmla="*/ 2147483647 w 137"/>
              <a:gd name="T69" fmla="*/ 2147483647 h 232"/>
              <a:gd name="T70" fmla="*/ 2147483647 w 137"/>
              <a:gd name="T71" fmla="*/ 2147483647 h 232"/>
              <a:gd name="T72" fmla="*/ 2147483647 w 137"/>
              <a:gd name="T73" fmla="*/ 2147483647 h 232"/>
              <a:gd name="T74" fmla="*/ 2147483647 w 137"/>
              <a:gd name="T75" fmla="*/ 2147483647 h 232"/>
              <a:gd name="T76" fmla="*/ 2147483647 w 137"/>
              <a:gd name="T77" fmla="*/ 2147483647 h 232"/>
              <a:gd name="T78" fmla="*/ 2147483647 w 137"/>
              <a:gd name="T79" fmla="*/ 2147483647 h 232"/>
              <a:gd name="T80" fmla="*/ 2147483647 w 137"/>
              <a:gd name="T81" fmla="*/ 2147483647 h 232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137" h="232">
                <a:moveTo>
                  <a:pt x="122" y="130"/>
                </a:moveTo>
                <a:cubicBezTo>
                  <a:pt x="14" y="130"/>
                  <a:pt x="14" y="130"/>
                  <a:pt x="14" y="130"/>
                </a:cubicBezTo>
                <a:cubicBezTo>
                  <a:pt x="8" y="130"/>
                  <a:pt x="2" y="125"/>
                  <a:pt x="2" y="11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5"/>
                  <a:pt x="3" y="92"/>
                  <a:pt x="6" y="92"/>
                </a:cubicBezTo>
                <a:cubicBezTo>
                  <a:pt x="130" y="92"/>
                  <a:pt x="130" y="92"/>
                  <a:pt x="130" y="92"/>
                </a:cubicBezTo>
                <a:cubicBezTo>
                  <a:pt x="134" y="92"/>
                  <a:pt x="137" y="95"/>
                  <a:pt x="136" y="98"/>
                </a:cubicBezTo>
                <a:cubicBezTo>
                  <a:pt x="135" y="118"/>
                  <a:pt x="135" y="118"/>
                  <a:pt x="135" y="118"/>
                </a:cubicBezTo>
                <a:cubicBezTo>
                  <a:pt x="134" y="125"/>
                  <a:pt x="129" y="130"/>
                  <a:pt x="122" y="130"/>
                </a:cubicBezTo>
                <a:close/>
                <a:moveTo>
                  <a:pt x="121" y="136"/>
                </a:moveTo>
                <a:cubicBezTo>
                  <a:pt x="15" y="136"/>
                  <a:pt x="15" y="136"/>
                  <a:pt x="15" y="136"/>
                </a:cubicBezTo>
                <a:cubicBezTo>
                  <a:pt x="28" y="232"/>
                  <a:pt x="28" y="232"/>
                  <a:pt x="28" y="232"/>
                </a:cubicBezTo>
                <a:cubicBezTo>
                  <a:pt x="108" y="232"/>
                  <a:pt x="108" y="232"/>
                  <a:pt x="108" y="232"/>
                </a:cubicBezTo>
                <a:lnTo>
                  <a:pt x="121" y="136"/>
                </a:lnTo>
                <a:close/>
                <a:moveTo>
                  <a:pt x="69" y="44"/>
                </a:moveTo>
                <a:cubicBezTo>
                  <a:pt x="81" y="44"/>
                  <a:pt x="90" y="34"/>
                  <a:pt x="90" y="22"/>
                </a:cubicBezTo>
                <a:cubicBezTo>
                  <a:pt x="90" y="10"/>
                  <a:pt x="81" y="0"/>
                  <a:pt x="69" y="0"/>
                </a:cubicBezTo>
                <a:cubicBezTo>
                  <a:pt x="57" y="0"/>
                  <a:pt x="47" y="10"/>
                  <a:pt x="47" y="22"/>
                </a:cubicBezTo>
                <a:cubicBezTo>
                  <a:pt x="47" y="34"/>
                  <a:pt x="57" y="44"/>
                  <a:pt x="69" y="44"/>
                </a:cubicBezTo>
                <a:close/>
                <a:moveTo>
                  <a:pt x="118" y="85"/>
                </a:moveTo>
                <a:cubicBezTo>
                  <a:pt x="113" y="64"/>
                  <a:pt x="113" y="64"/>
                  <a:pt x="113" y="64"/>
                </a:cubicBezTo>
                <a:cubicBezTo>
                  <a:pt x="112" y="59"/>
                  <a:pt x="108" y="55"/>
                  <a:pt x="102" y="54"/>
                </a:cubicBezTo>
                <a:cubicBezTo>
                  <a:pt x="83" y="51"/>
                  <a:pt x="83" y="51"/>
                  <a:pt x="83" y="51"/>
                </a:cubicBezTo>
                <a:cubicBezTo>
                  <a:pt x="73" y="73"/>
                  <a:pt x="73" y="73"/>
                  <a:pt x="73" y="73"/>
                </a:cubicBezTo>
                <a:cubicBezTo>
                  <a:pt x="72" y="62"/>
                  <a:pt x="72" y="62"/>
                  <a:pt x="72" y="62"/>
                </a:cubicBezTo>
                <a:cubicBezTo>
                  <a:pt x="72" y="62"/>
                  <a:pt x="72" y="61"/>
                  <a:pt x="72" y="61"/>
                </a:cubicBezTo>
                <a:cubicBezTo>
                  <a:pt x="66" y="61"/>
                  <a:pt x="66" y="61"/>
                  <a:pt x="66" y="61"/>
                </a:cubicBezTo>
                <a:cubicBezTo>
                  <a:pt x="66" y="61"/>
                  <a:pt x="65" y="62"/>
                  <a:pt x="65" y="62"/>
                </a:cubicBezTo>
                <a:cubicBezTo>
                  <a:pt x="64" y="73"/>
                  <a:pt x="64" y="73"/>
                  <a:pt x="64" y="73"/>
                </a:cubicBezTo>
                <a:cubicBezTo>
                  <a:pt x="55" y="51"/>
                  <a:pt x="55" y="51"/>
                  <a:pt x="55" y="51"/>
                </a:cubicBezTo>
                <a:cubicBezTo>
                  <a:pt x="35" y="54"/>
                  <a:pt x="35" y="54"/>
                  <a:pt x="35" y="54"/>
                </a:cubicBezTo>
                <a:cubicBezTo>
                  <a:pt x="30" y="55"/>
                  <a:pt x="26" y="59"/>
                  <a:pt x="24" y="64"/>
                </a:cubicBezTo>
                <a:cubicBezTo>
                  <a:pt x="20" y="85"/>
                  <a:pt x="20" y="85"/>
                  <a:pt x="20" y="85"/>
                </a:cubicBezTo>
                <a:lnTo>
                  <a:pt x="118" y="85"/>
                </a:lnTo>
                <a:close/>
                <a:moveTo>
                  <a:pt x="62" y="52"/>
                </a:moveTo>
                <a:cubicBezTo>
                  <a:pt x="62" y="54"/>
                  <a:pt x="64" y="56"/>
                  <a:pt x="65" y="57"/>
                </a:cubicBezTo>
                <a:cubicBezTo>
                  <a:pt x="66" y="58"/>
                  <a:pt x="67" y="58"/>
                  <a:pt x="69" y="58"/>
                </a:cubicBezTo>
                <a:cubicBezTo>
                  <a:pt x="70" y="58"/>
                  <a:pt x="72" y="58"/>
                  <a:pt x="73" y="57"/>
                </a:cubicBezTo>
                <a:cubicBezTo>
                  <a:pt x="74" y="56"/>
                  <a:pt x="75" y="54"/>
                  <a:pt x="75" y="52"/>
                </a:cubicBezTo>
                <a:cubicBezTo>
                  <a:pt x="75" y="50"/>
                  <a:pt x="71" y="49"/>
                  <a:pt x="69" y="49"/>
                </a:cubicBezTo>
                <a:cubicBezTo>
                  <a:pt x="66" y="49"/>
                  <a:pt x="62" y="50"/>
                  <a:pt x="62" y="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9" name="Freeform 49"/>
          <p:cNvSpPr>
            <a:spLocks noEditPoints="1"/>
          </p:cNvSpPr>
          <p:nvPr/>
        </p:nvSpPr>
        <p:spPr bwMode="auto">
          <a:xfrm>
            <a:off x="6186488" y="5103813"/>
            <a:ext cx="469900" cy="457200"/>
          </a:xfrm>
          <a:custGeom>
            <a:avLst/>
            <a:gdLst>
              <a:gd name="T0" fmla="*/ 2147483647 w 211"/>
              <a:gd name="T1" fmla="*/ 2147483647 h 213"/>
              <a:gd name="T2" fmla="*/ 2147483647 w 211"/>
              <a:gd name="T3" fmla="*/ 2147483647 h 213"/>
              <a:gd name="T4" fmla="*/ 2147483647 w 211"/>
              <a:gd name="T5" fmla="*/ 2147483647 h 213"/>
              <a:gd name="T6" fmla="*/ 2147483647 w 211"/>
              <a:gd name="T7" fmla="*/ 0 h 213"/>
              <a:gd name="T8" fmla="*/ 2147483647 w 211"/>
              <a:gd name="T9" fmla="*/ 2147483647 h 213"/>
              <a:gd name="T10" fmla="*/ 2147483647 w 211"/>
              <a:gd name="T11" fmla="*/ 2147483647 h 213"/>
              <a:gd name="T12" fmla="*/ 2147483647 w 211"/>
              <a:gd name="T13" fmla="*/ 2147483647 h 213"/>
              <a:gd name="T14" fmla="*/ 2147483647 w 211"/>
              <a:gd name="T15" fmla="*/ 2147483647 h 213"/>
              <a:gd name="T16" fmla="*/ 2147483647 w 211"/>
              <a:gd name="T17" fmla="*/ 2147483647 h 213"/>
              <a:gd name="T18" fmla="*/ 2147483647 w 211"/>
              <a:gd name="T19" fmla="*/ 2147483647 h 213"/>
              <a:gd name="T20" fmla="*/ 2147483647 w 211"/>
              <a:gd name="T21" fmla="*/ 2147483647 h 213"/>
              <a:gd name="T22" fmla="*/ 2147483647 w 211"/>
              <a:gd name="T23" fmla="*/ 2147483647 h 213"/>
              <a:gd name="T24" fmla="*/ 2147483647 w 211"/>
              <a:gd name="T25" fmla="*/ 2147483647 h 213"/>
              <a:gd name="T26" fmla="*/ 2147483647 w 211"/>
              <a:gd name="T27" fmla="*/ 2147483647 h 213"/>
              <a:gd name="T28" fmla="*/ 2147483647 w 211"/>
              <a:gd name="T29" fmla="*/ 2147483647 h 213"/>
              <a:gd name="T30" fmla="*/ 2147483647 w 211"/>
              <a:gd name="T31" fmla="*/ 2147483647 h 213"/>
              <a:gd name="T32" fmla="*/ 2147483647 w 211"/>
              <a:gd name="T33" fmla="*/ 2147483647 h 213"/>
              <a:gd name="T34" fmla="*/ 2147483647 w 211"/>
              <a:gd name="T35" fmla="*/ 2147483647 h 213"/>
              <a:gd name="T36" fmla="*/ 2147483647 w 211"/>
              <a:gd name="T37" fmla="*/ 2147483647 h 213"/>
              <a:gd name="T38" fmla="*/ 0 w 211"/>
              <a:gd name="T39" fmla="*/ 2147483647 h 213"/>
              <a:gd name="T40" fmla="*/ 2147483647 w 211"/>
              <a:gd name="T41" fmla="*/ 2147483647 h 213"/>
              <a:gd name="T42" fmla="*/ 2147483647 w 211"/>
              <a:gd name="T43" fmla="*/ 2147483647 h 213"/>
              <a:gd name="T44" fmla="*/ 2147483647 w 211"/>
              <a:gd name="T45" fmla="*/ 2147483647 h 213"/>
              <a:gd name="T46" fmla="*/ 2147483647 w 211"/>
              <a:gd name="T47" fmla="*/ 2147483647 h 213"/>
              <a:gd name="T48" fmla="*/ 2147483647 w 211"/>
              <a:gd name="T49" fmla="*/ 2147483647 h 213"/>
              <a:gd name="T50" fmla="*/ 2147483647 w 211"/>
              <a:gd name="T51" fmla="*/ 2147483647 h 213"/>
              <a:gd name="T52" fmla="*/ 2147483647 w 211"/>
              <a:gd name="T53" fmla="*/ 2147483647 h 213"/>
              <a:gd name="T54" fmla="*/ 2147483647 w 211"/>
              <a:gd name="T55" fmla="*/ 2147483647 h 213"/>
              <a:gd name="T56" fmla="*/ 2147483647 w 211"/>
              <a:gd name="T57" fmla="*/ 2147483647 h 213"/>
              <a:gd name="T58" fmla="*/ 2147483647 w 211"/>
              <a:gd name="T59" fmla="*/ 2147483647 h 213"/>
              <a:gd name="T60" fmla="*/ 2147483647 w 211"/>
              <a:gd name="T61" fmla="*/ 2147483647 h 213"/>
              <a:gd name="T62" fmla="*/ 2147483647 w 211"/>
              <a:gd name="T63" fmla="*/ 2147483647 h 213"/>
              <a:gd name="T64" fmla="*/ 2147483647 w 211"/>
              <a:gd name="T65" fmla="*/ 2147483647 h 213"/>
              <a:gd name="T66" fmla="*/ 2147483647 w 211"/>
              <a:gd name="T67" fmla="*/ 2147483647 h 213"/>
              <a:gd name="T68" fmla="*/ 2147483647 w 211"/>
              <a:gd name="T69" fmla="*/ 2147483647 h 213"/>
              <a:gd name="T70" fmla="*/ 2147483647 w 211"/>
              <a:gd name="T71" fmla="*/ 2147483647 h 213"/>
              <a:gd name="T72" fmla="*/ 2147483647 w 211"/>
              <a:gd name="T73" fmla="*/ 2147483647 h 213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211" h="213">
                <a:moveTo>
                  <a:pt x="147" y="42"/>
                </a:moveTo>
                <a:cubicBezTo>
                  <a:pt x="147" y="65"/>
                  <a:pt x="129" y="83"/>
                  <a:pt x="106" y="83"/>
                </a:cubicBezTo>
                <a:cubicBezTo>
                  <a:pt x="83" y="83"/>
                  <a:pt x="64" y="65"/>
                  <a:pt x="64" y="42"/>
                </a:cubicBezTo>
                <a:cubicBezTo>
                  <a:pt x="64" y="19"/>
                  <a:pt x="83" y="0"/>
                  <a:pt x="106" y="0"/>
                </a:cubicBezTo>
                <a:cubicBezTo>
                  <a:pt x="129" y="0"/>
                  <a:pt x="147" y="19"/>
                  <a:pt x="147" y="42"/>
                </a:cubicBezTo>
                <a:close/>
                <a:moveTo>
                  <a:pt x="106" y="112"/>
                </a:moveTo>
                <a:cubicBezTo>
                  <a:pt x="108" y="112"/>
                  <a:pt x="111" y="112"/>
                  <a:pt x="113" y="110"/>
                </a:cubicBezTo>
                <a:cubicBezTo>
                  <a:pt x="115" y="108"/>
                  <a:pt x="118" y="103"/>
                  <a:pt x="118" y="99"/>
                </a:cubicBezTo>
                <a:cubicBezTo>
                  <a:pt x="118" y="95"/>
                  <a:pt x="111" y="94"/>
                  <a:pt x="106" y="94"/>
                </a:cubicBezTo>
                <a:cubicBezTo>
                  <a:pt x="101" y="94"/>
                  <a:pt x="93" y="95"/>
                  <a:pt x="93" y="99"/>
                </a:cubicBezTo>
                <a:cubicBezTo>
                  <a:pt x="93" y="103"/>
                  <a:pt x="96" y="108"/>
                  <a:pt x="98" y="110"/>
                </a:cubicBezTo>
                <a:cubicBezTo>
                  <a:pt x="100" y="112"/>
                  <a:pt x="103" y="112"/>
                  <a:pt x="106" y="112"/>
                </a:cubicBezTo>
                <a:close/>
                <a:moveTo>
                  <a:pt x="211" y="213"/>
                </a:moveTo>
                <a:cubicBezTo>
                  <a:pt x="176" y="213"/>
                  <a:pt x="176" y="213"/>
                  <a:pt x="176" y="213"/>
                </a:cubicBezTo>
                <a:cubicBezTo>
                  <a:pt x="165" y="165"/>
                  <a:pt x="165" y="165"/>
                  <a:pt x="165" y="165"/>
                </a:cubicBezTo>
                <a:cubicBezTo>
                  <a:pt x="162" y="213"/>
                  <a:pt x="162" y="213"/>
                  <a:pt x="162" y="213"/>
                </a:cubicBezTo>
                <a:cubicBezTo>
                  <a:pt x="50" y="213"/>
                  <a:pt x="50" y="213"/>
                  <a:pt x="50" y="213"/>
                </a:cubicBezTo>
                <a:cubicBezTo>
                  <a:pt x="46" y="165"/>
                  <a:pt x="46" y="165"/>
                  <a:pt x="46" y="165"/>
                </a:cubicBezTo>
                <a:cubicBezTo>
                  <a:pt x="35" y="213"/>
                  <a:pt x="35" y="213"/>
                  <a:pt x="35" y="213"/>
                </a:cubicBezTo>
                <a:cubicBezTo>
                  <a:pt x="0" y="213"/>
                  <a:pt x="0" y="213"/>
                  <a:pt x="0" y="213"/>
                </a:cubicBezTo>
                <a:cubicBezTo>
                  <a:pt x="20" y="123"/>
                  <a:pt x="20" y="123"/>
                  <a:pt x="20" y="123"/>
                </a:cubicBezTo>
                <a:cubicBezTo>
                  <a:pt x="22" y="112"/>
                  <a:pt x="31" y="105"/>
                  <a:pt x="41" y="103"/>
                </a:cubicBezTo>
                <a:cubicBezTo>
                  <a:pt x="78" y="98"/>
                  <a:pt x="78" y="98"/>
                  <a:pt x="78" y="98"/>
                </a:cubicBezTo>
                <a:cubicBezTo>
                  <a:pt x="97" y="140"/>
                  <a:pt x="97" y="140"/>
                  <a:pt x="97" y="140"/>
                </a:cubicBezTo>
                <a:cubicBezTo>
                  <a:pt x="99" y="119"/>
                  <a:pt x="99" y="119"/>
                  <a:pt x="99" y="119"/>
                </a:cubicBezTo>
                <a:cubicBezTo>
                  <a:pt x="99" y="118"/>
                  <a:pt x="100" y="118"/>
                  <a:pt x="100" y="118"/>
                </a:cubicBezTo>
                <a:cubicBezTo>
                  <a:pt x="111" y="118"/>
                  <a:pt x="111" y="118"/>
                  <a:pt x="111" y="118"/>
                </a:cubicBezTo>
                <a:cubicBezTo>
                  <a:pt x="112" y="118"/>
                  <a:pt x="112" y="118"/>
                  <a:pt x="112" y="119"/>
                </a:cubicBezTo>
                <a:cubicBezTo>
                  <a:pt x="114" y="140"/>
                  <a:pt x="114" y="140"/>
                  <a:pt x="114" y="140"/>
                </a:cubicBezTo>
                <a:cubicBezTo>
                  <a:pt x="133" y="98"/>
                  <a:pt x="133" y="98"/>
                  <a:pt x="133" y="98"/>
                </a:cubicBezTo>
                <a:cubicBezTo>
                  <a:pt x="170" y="103"/>
                  <a:pt x="170" y="103"/>
                  <a:pt x="170" y="103"/>
                </a:cubicBezTo>
                <a:cubicBezTo>
                  <a:pt x="180" y="105"/>
                  <a:pt x="189" y="112"/>
                  <a:pt x="191" y="123"/>
                </a:cubicBezTo>
                <a:lnTo>
                  <a:pt x="211" y="213"/>
                </a:lnTo>
                <a:close/>
                <a:moveTo>
                  <a:pt x="154" y="155"/>
                </a:moveTo>
                <a:cubicBezTo>
                  <a:pt x="147" y="142"/>
                  <a:pt x="147" y="142"/>
                  <a:pt x="147" y="142"/>
                </a:cubicBezTo>
                <a:cubicBezTo>
                  <a:pt x="128" y="155"/>
                  <a:pt x="128" y="155"/>
                  <a:pt x="128" y="155"/>
                </a:cubicBezTo>
                <a:lnTo>
                  <a:pt x="154" y="15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70" name="文本框 135"/>
          <p:cNvSpPr txBox="1">
            <a:spLocks noChangeArrowheads="1"/>
          </p:cNvSpPr>
          <p:nvPr/>
        </p:nvSpPr>
        <p:spPr bwMode="auto">
          <a:xfrm>
            <a:off x="6826250" y="5100638"/>
            <a:ext cx="17524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学生：</a:t>
            </a:r>
            <a:r>
              <a:rPr lang="en-US" altLang="zh-CN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XXX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371" name="文本框 140"/>
          <p:cNvSpPr txBox="1">
            <a:spLocks noChangeArrowheads="1"/>
          </p:cNvSpPr>
          <p:nvPr/>
        </p:nvSpPr>
        <p:spPr bwMode="auto">
          <a:xfrm>
            <a:off x="6826250" y="4230688"/>
            <a:ext cx="17524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导师：</a:t>
            </a:r>
            <a:r>
              <a:rPr lang="en-US" altLang="zh-CN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XXX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2F33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矩形 6"/>
          <p:cNvSpPr>
            <a:spLocks noChangeArrowheads="1"/>
          </p:cNvSpPr>
          <p:nvPr/>
        </p:nvSpPr>
        <p:spPr bwMode="auto">
          <a:xfrm>
            <a:off x="0" y="0"/>
            <a:ext cx="2259013" cy="14351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579" name="Freeform 29"/>
          <p:cNvSpPr>
            <a:spLocks noEditPoints="1"/>
          </p:cNvSpPr>
          <p:nvPr/>
        </p:nvSpPr>
        <p:spPr bwMode="auto">
          <a:xfrm>
            <a:off x="846138" y="200025"/>
            <a:ext cx="566737" cy="565150"/>
          </a:xfrm>
          <a:custGeom>
            <a:avLst/>
            <a:gdLst>
              <a:gd name="T0" fmla="*/ 2147483647 w 216"/>
              <a:gd name="T1" fmla="*/ 2147483647 h 216"/>
              <a:gd name="T2" fmla="*/ 2147483647 w 216"/>
              <a:gd name="T3" fmla="*/ 2147483647 h 216"/>
              <a:gd name="T4" fmla="*/ 2147483647 w 216"/>
              <a:gd name="T5" fmla="*/ 2147483647 h 216"/>
              <a:gd name="T6" fmla="*/ 2147483647 w 216"/>
              <a:gd name="T7" fmla="*/ 2147483647 h 216"/>
              <a:gd name="T8" fmla="*/ 2147483647 w 216"/>
              <a:gd name="T9" fmla="*/ 2147483647 h 216"/>
              <a:gd name="T10" fmla="*/ 2147483647 w 216"/>
              <a:gd name="T11" fmla="*/ 2147483647 h 216"/>
              <a:gd name="T12" fmla="*/ 2147483647 w 216"/>
              <a:gd name="T13" fmla="*/ 2147483647 h 216"/>
              <a:gd name="T14" fmla="*/ 2147483647 w 216"/>
              <a:gd name="T15" fmla="*/ 2147483647 h 216"/>
              <a:gd name="T16" fmla="*/ 2147483647 w 216"/>
              <a:gd name="T17" fmla="*/ 2147483647 h 216"/>
              <a:gd name="T18" fmla="*/ 2147483647 w 216"/>
              <a:gd name="T19" fmla="*/ 2147483647 h 216"/>
              <a:gd name="T20" fmla="*/ 2147483647 w 216"/>
              <a:gd name="T21" fmla="*/ 2147483647 h 216"/>
              <a:gd name="T22" fmla="*/ 2147483647 w 216"/>
              <a:gd name="T23" fmla="*/ 2147483647 h 216"/>
              <a:gd name="T24" fmla="*/ 2147483647 w 216"/>
              <a:gd name="T25" fmla="*/ 2147483647 h 216"/>
              <a:gd name="T26" fmla="*/ 2147483647 w 216"/>
              <a:gd name="T27" fmla="*/ 2147483647 h 216"/>
              <a:gd name="T28" fmla="*/ 2147483647 w 216"/>
              <a:gd name="T29" fmla="*/ 2147483647 h 216"/>
              <a:gd name="T30" fmla="*/ 2147483647 w 216"/>
              <a:gd name="T31" fmla="*/ 2147483647 h 216"/>
              <a:gd name="T32" fmla="*/ 2147483647 w 216"/>
              <a:gd name="T33" fmla="*/ 2147483647 h 216"/>
              <a:gd name="T34" fmla="*/ 2147483647 w 216"/>
              <a:gd name="T35" fmla="*/ 2147483647 h 216"/>
              <a:gd name="T36" fmla="*/ 2147483647 w 216"/>
              <a:gd name="T37" fmla="*/ 2147483647 h 216"/>
              <a:gd name="T38" fmla="*/ 2147483647 w 216"/>
              <a:gd name="T39" fmla="*/ 2147483647 h 216"/>
              <a:gd name="T40" fmla="*/ 2147483647 w 216"/>
              <a:gd name="T41" fmla="*/ 2147483647 h 216"/>
              <a:gd name="T42" fmla="*/ 2147483647 w 216"/>
              <a:gd name="T43" fmla="*/ 2147483647 h 216"/>
              <a:gd name="T44" fmla="*/ 2147483647 w 216"/>
              <a:gd name="T45" fmla="*/ 2147483647 h 216"/>
              <a:gd name="T46" fmla="*/ 2147483647 w 216"/>
              <a:gd name="T47" fmla="*/ 2147483647 h 216"/>
              <a:gd name="T48" fmla="*/ 2147483647 w 216"/>
              <a:gd name="T49" fmla="*/ 2147483647 h 216"/>
              <a:gd name="T50" fmla="*/ 2147483647 w 216"/>
              <a:gd name="T51" fmla="*/ 2147483647 h 216"/>
              <a:gd name="T52" fmla="*/ 2147483647 w 216"/>
              <a:gd name="T53" fmla="*/ 2147483647 h 216"/>
              <a:gd name="T54" fmla="*/ 2147483647 w 216"/>
              <a:gd name="T55" fmla="*/ 2147483647 h 216"/>
              <a:gd name="T56" fmla="*/ 2147483647 w 216"/>
              <a:gd name="T57" fmla="*/ 2147483647 h 216"/>
              <a:gd name="T58" fmla="*/ 2147483647 w 216"/>
              <a:gd name="T59" fmla="*/ 2147483647 h 216"/>
              <a:gd name="T60" fmla="*/ 2147483647 w 216"/>
              <a:gd name="T61" fmla="*/ 2147483647 h 216"/>
              <a:gd name="T62" fmla="*/ 2147483647 w 216"/>
              <a:gd name="T63" fmla="*/ 2147483647 h 216"/>
              <a:gd name="T64" fmla="*/ 2147483647 w 216"/>
              <a:gd name="T65" fmla="*/ 2147483647 h 216"/>
              <a:gd name="T66" fmla="*/ 0 w 216"/>
              <a:gd name="T67" fmla="*/ 2147483647 h 216"/>
              <a:gd name="T68" fmla="*/ 2147483647 w 216"/>
              <a:gd name="T69" fmla="*/ 2147483647 h 216"/>
              <a:gd name="T70" fmla="*/ 2147483647 w 216"/>
              <a:gd name="T71" fmla="*/ 2147483647 h 216"/>
              <a:gd name="T72" fmla="*/ 2147483647 w 216"/>
              <a:gd name="T73" fmla="*/ 2147483647 h 216"/>
              <a:gd name="T74" fmla="*/ 2147483647 w 216"/>
              <a:gd name="T75" fmla="*/ 2147483647 h 216"/>
              <a:gd name="T76" fmla="*/ 2147483647 w 216"/>
              <a:gd name="T77" fmla="*/ 2147483647 h 216"/>
              <a:gd name="T78" fmla="*/ 2147483647 w 216"/>
              <a:gd name="T79" fmla="*/ 2147483647 h 216"/>
              <a:gd name="T80" fmla="*/ 2147483647 w 216"/>
              <a:gd name="T81" fmla="*/ 2147483647 h 216"/>
              <a:gd name="T82" fmla="*/ 2147483647 w 216"/>
              <a:gd name="T83" fmla="*/ 2147483647 h 216"/>
              <a:gd name="T84" fmla="*/ 2147483647 w 216"/>
              <a:gd name="T85" fmla="*/ 2147483647 h 216"/>
              <a:gd name="T86" fmla="*/ 2147483647 w 216"/>
              <a:gd name="T87" fmla="*/ 2147483647 h 216"/>
              <a:gd name="T88" fmla="*/ 2147483647 w 216"/>
              <a:gd name="T89" fmla="*/ 0 h 216"/>
              <a:gd name="T90" fmla="*/ 2147483647 w 216"/>
              <a:gd name="T91" fmla="*/ 2147483647 h 216"/>
              <a:gd name="T92" fmla="*/ 2147483647 w 216"/>
              <a:gd name="T93" fmla="*/ 2147483647 h 216"/>
              <a:gd name="T94" fmla="*/ 2147483647 w 216"/>
              <a:gd name="T95" fmla="*/ 2147483647 h 21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216" h="216">
                <a:moveTo>
                  <a:pt x="165" y="74"/>
                </a:moveTo>
                <a:cubicBezTo>
                  <a:pt x="155" y="84"/>
                  <a:pt x="155" y="84"/>
                  <a:pt x="155" y="84"/>
                </a:cubicBezTo>
                <a:cubicBezTo>
                  <a:pt x="160" y="92"/>
                  <a:pt x="162" y="101"/>
                  <a:pt x="162" y="111"/>
                </a:cubicBezTo>
                <a:cubicBezTo>
                  <a:pt x="162" y="142"/>
                  <a:pt x="137" y="167"/>
                  <a:pt x="106" y="167"/>
                </a:cubicBezTo>
                <a:cubicBezTo>
                  <a:pt x="74" y="167"/>
                  <a:pt x="49" y="142"/>
                  <a:pt x="49" y="111"/>
                </a:cubicBezTo>
                <a:cubicBezTo>
                  <a:pt x="49" y="79"/>
                  <a:pt x="74" y="54"/>
                  <a:pt x="106" y="54"/>
                </a:cubicBezTo>
                <a:cubicBezTo>
                  <a:pt x="115" y="54"/>
                  <a:pt x="125" y="57"/>
                  <a:pt x="133" y="61"/>
                </a:cubicBezTo>
                <a:cubicBezTo>
                  <a:pt x="142" y="52"/>
                  <a:pt x="142" y="52"/>
                  <a:pt x="142" y="52"/>
                </a:cubicBezTo>
                <a:cubicBezTo>
                  <a:pt x="131" y="45"/>
                  <a:pt x="119" y="41"/>
                  <a:pt x="106" y="41"/>
                </a:cubicBezTo>
                <a:cubicBezTo>
                  <a:pt x="67" y="41"/>
                  <a:pt x="36" y="72"/>
                  <a:pt x="36" y="111"/>
                </a:cubicBezTo>
                <a:cubicBezTo>
                  <a:pt x="36" y="149"/>
                  <a:pt x="67" y="180"/>
                  <a:pt x="106" y="180"/>
                </a:cubicBezTo>
                <a:cubicBezTo>
                  <a:pt x="144" y="180"/>
                  <a:pt x="175" y="149"/>
                  <a:pt x="175" y="111"/>
                </a:cubicBezTo>
                <a:cubicBezTo>
                  <a:pt x="175" y="97"/>
                  <a:pt x="171" y="85"/>
                  <a:pt x="165" y="74"/>
                </a:cubicBezTo>
                <a:close/>
                <a:moveTo>
                  <a:pt x="139" y="100"/>
                </a:moveTo>
                <a:cubicBezTo>
                  <a:pt x="127" y="111"/>
                  <a:pt x="127" y="111"/>
                  <a:pt x="127" y="111"/>
                </a:cubicBezTo>
                <a:cubicBezTo>
                  <a:pt x="127" y="123"/>
                  <a:pt x="117" y="132"/>
                  <a:pt x="106" y="132"/>
                </a:cubicBezTo>
                <a:cubicBezTo>
                  <a:pt x="94" y="132"/>
                  <a:pt x="84" y="123"/>
                  <a:pt x="84" y="111"/>
                </a:cubicBezTo>
                <a:cubicBezTo>
                  <a:pt x="84" y="99"/>
                  <a:pt x="93" y="89"/>
                  <a:pt x="105" y="89"/>
                </a:cubicBezTo>
                <a:cubicBezTo>
                  <a:pt x="116" y="78"/>
                  <a:pt x="116" y="78"/>
                  <a:pt x="116" y="78"/>
                </a:cubicBezTo>
                <a:cubicBezTo>
                  <a:pt x="113" y="77"/>
                  <a:pt x="109" y="76"/>
                  <a:pt x="106" y="76"/>
                </a:cubicBezTo>
                <a:cubicBezTo>
                  <a:pt x="87" y="76"/>
                  <a:pt x="71" y="91"/>
                  <a:pt x="71" y="111"/>
                </a:cubicBezTo>
                <a:cubicBezTo>
                  <a:pt x="71" y="130"/>
                  <a:pt x="87" y="145"/>
                  <a:pt x="106" y="145"/>
                </a:cubicBezTo>
                <a:cubicBezTo>
                  <a:pt x="125" y="145"/>
                  <a:pt x="140" y="130"/>
                  <a:pt x="140" y="111"/>
                </a:cubicBezTo>
                <a:cubicBezTo>
                  <a:pt x="140" y="107"/>
                  <a:pt x="140" y="103"/>
                  <a:pt x="139" y="100"/>
                </a:cubicBezTo>
                <a:close/>
                <a:moveTo>
                  <a:pt x="196" y="56"/>
                </a:moveTo>
                <a:cubicBezTo>
                  <a:pt x="187" y="66"/>
                  <a:pt x="187" y="66"/>
                  <a:pt x="187" y="66"/>
                </a:cubicBezTo>
                <a:cubicBezTo>
                  <a:pt x="194" y="79"/>
                  <a:pt x="198" y="94"/>
                  <a:pt x="198" y="111"/>
                </a:cubicBezTo>
                <a:cubicBezTo>
                  <a:pt x="198" y="162"/>
                  <a:pt x="157" y="203"/>
                  <a:pt x="106" y="203"/>
                </a:cubicBezTo>
                <a:cubicBezTo>
                  <a:pt x="54" y="203"/>
                  <a:pt x="13" y="162"/>
                  <a:pt x="13" y="111"/>
                </a:cubicBezTo>
                <a:cubicBezTo>
                  <a:pt x="13" y="59"/>
                  <a:pt x="54" y="18"/>
                  <a:pt x="106" y="18"/>
                </a:cubicBezTo>
                <a:cubicBezTo>
                  <a:pt x="122" y="18"/>
                  <a:pt x="137" y="22"/>
                  <a:pt x="151" y="29"/>
                </a:cubicBezTo>
                <a:cubicBezTo>
                  <a:pt x="160" y="20"/>
                  <a:pt x="160" y="20"/>
                  <a:pt x="160" y="20"/>
                </a:cubicBezTo>
                <a:cubicBezTo>
                  <a:pt x="144" y="10"/>
                  <a:pt x="125" y="5"/>
                  <a:pt x="106" y="5"/>
                </a:cubicBezTo>
                <a:cubicBezTo>
                  <a:pt x="47" y="5"/>
                  <a:pt x="0" y="52"/>
                  <a:pt x="0" y="111"/>
                </a:cubicBezTo>
                <a:cubicBezTo>
                  <a:pt x="0" y="169"/>
                  <a:pt x="47" y="216"/>
                  <a:pt x="106" y="216"/>
                </a:cubicBezTo>
                <a:cubicBezTo>
                  <a:pt x="164" y="216"/>
                  <a:pt x="211" y="169"/>
                  <a:pt x="211" y="111"/>
                </a:cubicBezTo>
                <a:cubicBezTo>
                  <a:pt x="211" y="91"/>
                  <a:pt x="206" y="72"/>
                  <a:pt x="196" y="56"/>
                </a:cubicBezTo>
                <a:close/>
                <a:moveTo>
                  <a:pt x="182" y="57"/>
                </a:moveTo>
                <a:cubicBezTo>
                  <a:pt x="170" y="55"/>
                  <a:pt x="170" y="55"/>
                  <a:pt x="170" y="55"/>
                </a:cubicBezTo>
                <a:cubicBezTo>
                  <a:pt x="110" y="115"/>
                  <a:pt x="110" y="115"/>
                  <a:pt x="110" y="115"/>
                </a:cubicBezTo>
                <a:cubicBezTo>
                  <a:pt x="107" y="118"/>
                  <a:pt x="103" y="118"/>
                  <a:pt x="101" y="115"/>
                </a:cubicBezTo>
                <a:cubicBezTo>
                  <a:pt x="98" y="113"/>
                  <a:pt x="98" y="109"/>
                  <a:pt x="101" y="106"/>
                </a:cubicBezTo>
                <a:cubicBezTo>
                  <a:pt x="161" y="46"/>
                  <a:pt x="161" y="46"/>
                  <a:pt x="161" y="46"/>
                </a:cubicBezTo>
                <a:cubicBezTo>
                  <a:pt x="160" y="34"/>
                  <a:pt x="160" y="34"/>
                  <a:pt x="160" y="34"/>
                </a:cubicBezTo>
                <a:cubicBezTo>
                  <a:pt x="194" y="0"/>
                  <a:pt x="194" y="0"/>
                  <a:pt x="194" y="0"/>
                </a:cubicBezTo>
                <a:cubicBezTo>
                  <a:pt x="198" y="18"/>
                  <a:pt x="198" y="18"/>
                  <a:pt x="198" y="18"/>
                </a:cubicBezTo>
                <a:cubicBezTo>
                  <a:pt x="216" y="23"/>
                  <a:pt x="216" y="23"/>
                  <a:pt x="216" y="23"/>
                </a:cubicBezTo>
                <a:lnTo>
                  <a:pt x="182" y="57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80" name="文本框 1"/>
          <p:cNvSpPr txBox="1">
            <a:spLocks noChangeArrowheads="1"/>
          </p:cNvSpPr>
          <p:nvPr/>
        </p:nvSpPr>
        <p:spPr bwMode="auto">
          <a:xfrm>
            <a:off x="523875" y="841375"/>
            <a:ext cx="14160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2400" b="1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选题目的</a:t>
            </a:r>
          </a:p>
        </p:txBody>
      </p:sp>
      <p:sp>
        <p:nvSpPr>
          <p:cNvPr id="24581" name="矩形 5"/>
          <p:cNvSpPr>
            <a:spLocks noChangeArrowheads="1"/>
          </p:cNvSpPr>
          <p:nvPr/>
        </p:nvSpPr>
        <p:spPr bwMode="auto">
          <a:xfrm>
            <a:off x="0" y="1754188"/>
            <a:ext cx="2259013" cy="14351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582" name="Freeform 9"/>
          <p:cNvSpPr>
            <a:spLocks noEditPoints="1"/>
          </p:cNvSpPr>
          <p:nvPr/>
        </p:nvSpPr>
        <p:spPr bwMode="auto">
          <a:xfrm>
            <a:off x="827088" y="1933575"/>
            <a:ext cx="576262" cy="614363"/>
          </a:xfrm>
          <a:custGeom>
            <a:avLst/>
            <a:gdLst>
              <a:gd name="T0" fmla="*/ 2147483647 w 243"/>
              <a:gd name="T1" fmla="*/ 2147483647 h 269"/>
              <a:gd name="T2" fmla="*/ 2147483647 w 243"/>
              <a:gd name="T3" fmla="*/ 2147483647 h 269"/>
              <a:gd name="T4" fmla="*/ 2147483647 w 243"/>
              <a:gd name="T5" fmla="*/ 2147483647 h 269"/>
              <a:gd name="T6" fmla="*/ 2147483647 w 243"/>
              <a:gd name="T7" fmla="*/ 2147483647 h 269"/>
              <a:gd name="T8" fmla="*/ 2147483647 w 243"/>
              <a:gd name="T9" fmla="*/ 2147483647 h 269"/>
              <a:gd name="T10" fmla="*/ 2147483647 w 243"/>
              <a:gd name="T11" fmla="*/ 2147483647 h 269"/>
              <a:gd name="T12" fmla="*/ 2147483647 w 243"/>
              <a:gd name="T13" fmla="*/ 2147483647 h 269"/>
              <a:gd name="T14" fmla="*/ 2147483647 w 243"/>
              <a:gd name="T15" fmla="*/ 2147483647 h 269"/>
              <a:gd name="T16" fmla="*/ 2147483647 w 243"/>
              <a:gd name="T17" fmla="*/ 2147483647 h 269"/>
              <a:gd name="T18" fmla="*/ 2147483647 w 243"/>
              <a:gd name="T19" fmla="*/ 2147483647 h 269"/>
              <a:gd name="T20" fmla="*/ 2147483647 w 243"/>
              <a:gd name="T21" fmla="*/ 2147483647 h 269"/>
              <a:gd name="T22" fmla="*/ 2147483647 w 243"/>
              <a:gd name="T23" fmla="*/ 2147483647 h 269"/>
              <a:gd name="T24" fmla="*/ 2147483647 w 243"/>
              <a:gd name="T25" fmla="*/ 0 h 269"/>
              <a:gd name="T26" fmla="*/ 2147483647 w 243"/>
              <a:gd name="T27" fmla="*/ 2147483647 h 269"/>
              <a:gd name="T28" fmla="*/ 2147483647 w 243"/>
              <a:gd name="T29" fmla="*/ 2147483647 h 269"/>
              <a:gd name="T30" fmla="*/ 2147483647 w 243"/>
              <a:gd name="T31" fmla="*/ 2147483647 h 269"/>
              <a:gd name="T32" fmla="*/ 2147483647 w 243"/>
              <a:gd name="T33" fmla="*/ 2147483647 h 269"/>
              <a:gd name="T34" fmla="*/ 2147483647 w 243"/>
              <a:gd name="T35" fmla="*/ 2147483647 h 269"/>
              <a:gd name="T36" fmla="*/ 2147483647 w 243"/>
              <a:gd name="T37" fmla="*/ 2147483647 h 269"/>
              <a:gd name="T38" fmla="*/ 2147483647 w 243"/>
              <a:gd name="T39" fmla="*/ 2147483647 h 269"/>
              <a:gd name="T40" fmla="*/ 2147483647 w 243"/>
              <a:gd name="T41" fmla="*/ 2147483647 h 269"/>
              <a:gd name="T42" fmla="*/ 2147483647 w 243"/>
              <a:gd name="T43" fmla="*/ 2147483647 h 269"/>
              <a:gd name="T44" fmla="*/ 2147483647 w 243"/>
              <a:gd name="T45" fmla="*/ 2147483647 h 269"/>
              <a:gd name="T46" fmla="*/ 2147483647 w 243"/>
              <a:gd name="T47" fmla="*/ 2147483647 h 269"/>
              <a:gd name="T48" fmla="*/ 2147483647 w 243"/>
              <a:gd name="T49" fmla="*/ 2147483647 h 269"/>
              <a:gd name="T50" fmla="*/ 2147483647 w 243"/>
              <a:gd name="T51" fmla="*/ 2147483647 h 269"/>
              <a:gd name="T52" fmla="*/ 2147483647 w 243"/>
              <a:gd name="T53" fmla="*/ 2147483647 h 269"/>
              <a:gd name="T54" fmla="*/ 2147483647 w 243"/>
              <a:gd name="T55" fmla="*/ 2147483647 h 269"/>
              <a:gd name="T56" fmla="*/ 2147483647 w 243"/>
              <a:gd name="T57" fmla="*/ 2147483647 h 269"/>
              <a:gd name="T58" fmla="*/ 2147483647 w 243"/>
              <a:gd name="T59" fmla="*/ 2147483647 h 269"/>
              <a:gd name="T60" fmla="*/ 2147483647 w 243"/>
              <a:gd name="T61" fmla="*/ 2147483647 h 269"/>
              <a:gd name="T62" fmla="*/ 2147483647 w 243"/>
              <a:gd name="T63" fmla="*/ 2147483647 h 269"/>
              <a:gd name="T64" fmla="*/ 2147483647 w 243"/>
              <a:gd name="T65" fmla="*/ 2147483647 h 269"/>
              <a:gd name="T66" fmla="*/ 2147483647 w 243"/>
              <a:gd name="T67" fmla="*/ 2147483647 h 269"/>
              <a:gd name="T68" fmla="*/ 2147483647 w 243"/>
              <a:gd name="T69" fmla="*/ 2147483647 h 269"/>
              <a:gd name="T70" fmla="*/ 2147483647 w 243"/>
              <a:gd name="T71" fmla="*/ 2147483647 h 269"/>
              <a:gd name="T72" fmla="*/ 2147483647 w 243"/>
              <a:gd name="T73" fmla="*/ 2147483647 h 269"/>
              <a:gd name="T74" fmla="*/ 2147483647 w 243"/>
              <a:gd name="T75" fmla="*/ 2147483647 h 269"/>
              <a:gd name="T76" fmla="*/ 2147483647 w 243"/>
              <a:gd name="T77" fmla="*/ 2147483647 h 269"/>
              <a:gd name="T78" fmla="*/ 2147483647 w 243"/>
              <a:gd name="T79" fmla="*/ 2147483647 h 269"/>
              <a:gd name="T80" fmla="*/ 2147483647 w 243"/>
              <a:gd name="T81" fmla="*/ 2147483647 h 269"/>
              <a:gd name="T82" fmla="*/ 2147483647 w 243"/>
              <a:gd name="T83" fmla="*/ 2147483647 h 269"/>
              <a:gd name="T84" fmla="*/ 2147483647 w 243"/>
              <a:gd name="T85" fmla="*/ 2147483647 h 269"/>
              <a:gd name="T86" fmla="*/ 2147483647 w 243"/>
              <a:gd name="T87" fmla="*/ 2147483647 h 269"/>
              <a:gd name="T88" fmla="*/ 2147483647 w 243"/>
              <a:gd name="T89" fmla="*/ 2147483647 h 269"/>
              <a:gd name="T90" fmla="*/ 2147483647 w 243"/>
              <a:gd name="T91" fmla="*/ 2147483647 h 269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243" h="269">
                <a:moveTo>
                  <a:pt x="154" y="234"/>
                </a:moveTo>
                <a:cubicBezTo>
                  <a:pt x="154" y="237"/>
                  <a:pt x="151" y="240"/>
                  <a:pt x="147" y="240"/>
                </a:cubicBezTo>
                <a:cubicBezTo>
                  <a:pt x="96" y="240"/>
                  <a:pt x="96" y="240"/>
                  <a:pt x="96" y="240"/>
                </a:cubicBezTo>
                <a:cubicBezTo>
                  <a:pt x="92" y="240"/>
                  <a:pt x="90" y="237"/>
                  <a:pt x="90" y="234"/>
                </a:cubicBezTo>
                <a:cubicBezTo>
                  <a:pt x="90" y="230"/>
                  <a:pt x="92" y="227"/>
                  <a:pt x="96" y="227"/>
                </a:cubicBezTo>
                <a:cubicBezTo>
                  <a:pt x="147" y="227"/>
                  <a:pt x="147" y="227"/>
                  <a:pt x="147" y="227"/>
                </a:cubicBezTo>
                <a:cubicBezTo>
                  <a:pt x="151" y="227"/>
                  <a:pt x="154" y="230"/>
                  <a:pt x="154" y="234"/>
                </a:cubicBezTo>
                <a:close/>
                <a:moveTo>
                  <a:pt x="147" y="243"/>
                </a:moveTo>
                <a:cubicBezTo>
                  <a:pt x="96" y="243"/>
                  <a:pt x="96" y="243"/>
                  <a:pt x="96" y="243"/>
                </a:cubicBezTo>
                <a:cubicBezTo>
                  <a:pt x="92" y="243"/>
                  <a:pt x="89" y="247"/>
                  <a:pt x="90" y="252"/>
                </a:cubicBezTo>
                <a:cubicBezTo>
                  <a:pt x="91" y="254"/>
                  <a:pt x="93" y="256"/>
                  <a:pt x="96" y="256"/>
                </a:cubicBezTo>
                <a:cubicBezTo>
                  <a:pt x="96" y="256"/>
                  <a:pt x="96" y="256"/>
                  <a:pt x="96" y="256"/>
                </a:cubicBezTo>
                <a:cubicBezTo>
                  <a:pt x="100" y="256"/>
                  <a:pt x="103" y="258"/>
                  <a:pt x="105" y="261"/>
                </a:cubicBezTo>
                <a:cubicBezTo>
                  <a:pt x="105" y="262"/>
                  <a:pt x="105" y="262"/>
                  <a:pt x="105" y="262"/>
                </a:cubicBezTo>
                <a:cubicBezTo>
                  <a:pt x="107" y="266"/>
                  <a:pt x="112" y="269"/>
                  <a:pt x="117" y="269"/>
                </a:cubicBezTo>
                <a:cubicBezTo>
                  <a:pt x="126" y="269"/>
                  <a:pt x="126" y="269"/>
                  <a:pt x="126" y="269"/>
                </a:cubicBezTo>
                <a:cubicBezTo>
                  <a:pt x="131" y="269"/>
                  <a:pt x="136" y="266"/>
                  <a:pt x="138" y="262"/>
                </a:cubicBezTo>
                <a:cubicBezTo>
                  <a:pt x="138" y="261"/>
                  <a:pt x="138" y="261"/>
                  <a:pt x="138" y="261"/>
                </a:cubicBezTo>
                <a:cubicBezTo>
                  <a:pt x="140" y="258"/>
                  <a:pt x="143" y="256"/>
                  <a:pt x="147" y="256"/>
                </a:cubicBezTo>
                <a:cubicBezTo>
                  <a:pt x="147" y="256"/>
                  <a:pt x="147" y="256"/>
                  <a:pt x="147" y="256"/>
                </a:cubicBezTo>
                <a:cubicBezTo>
                  <a:pt x="150" y="256"/>
                  <a:pt x="152" y="254"/>
                  <a:pt x="153" y="252"/>
                </a:cubicBezTo>
                <a:cubicBezTo>
                  <a:pt x="155" y="247"/>
                  <a:pt x="151" y="243"/>
                  <a:pt x="147" y="243"/>
                </a:cubicBezTo>
                <a:close/>
                <a:moveTo>
                  <a:pt x="122" y="38"/>
                </a:moveTo>
                <a:cubicBezTo>
                  <a:pt x="125" y="38"/>
                  <a:pt x="128" y="36"/>
                  <a:pt x="128" y="32"/>
                </a:cubicBezTo>
                <a:cubicBezTo>
                  <a:pt x="128" y="6"/>
                  <a:pt x="128" y="6"/>
                  <a:pt x="128" y="6"/>
                </a:cubicBezTo>
                <a:cubicBezTo>
                  <a:pt x="128" y="3"/>
                  <a:pt x="125" y="0"/>
                  <a:pt x="122" y="0"/>
                </a:cubicBezTo>
                <a:cubicBezTo>
                  <a:pt x="118" y="0"/>
                  <a:pt x="115" y="3"/>
                  <a:pt x="115" y="6"/>
                </a:cubicBezTo>
                <a:cubicBezTo>
                  <a:pt x="115" y="32"/>
                  <a:pt x="115" y="32"/>
                  <a:pt x="115" y="32"/>
                </a:cubicBezTo>
                <a:cubicBezTo>
                  <a:pt x="115" y="36"/>
                  <a:pt x="118" y="38"/>
                  <a:pt x="122" y="38"/>
                </a:cubicBezTo>
                <a:close/>
                <a:moveTo>
                  <a:pt x="54" y="63"/>
                </a:moveTo>
                <a:cubicBezTo>
                  <a:pt x="55" y="64"/>
                  <a:pt x="57" y="65"/>
                  <a:pt x="58" y="65"/>
                </a:cubicBezTo>
                <a:cubicBezTo>
                  <a:pt x="60" y="65"/>
                  <a:pt x="62" y="64"/>
                  <a:pt x="63" y="63"/>
                </a:cubicBezTo>
                <a:cubicBezTo>
                  <a:pt x="65" y="60"/>
                  <a:pt x="65" y="56"/>
                  <a:pt x="63" y="54"/>
                </a:cubicBezTo>
                <a:cubicBezTo>
                  <a:pt x="45" y="36"/>
                  <a:pt x="45" y="36"/>
                  <a:pt x="45" y="36"/>
                </a:cubicBezTo>
                <a:cubicBezTo>
                  <a:pt x="42" y="33"/>
                  <a:pt x="38" y="33"/>
                  <a:pt x="36" y="36"/>
                </a:cubicBezTo>
                <a:cubicBezTo>
                  <a:pt x="33" y="38"/>
                  <a:pt x="33" y="42"/>
                  <a:pt x="36" y="45"/>
                </a:cubicBezTo>
                <a:lnTo>
                  <a:pt x="54" y="63"/>
                </a:lnTo>
                <a:close/>
                <a:moveTo>
                  <a:pt x="38" y="122"/>
                </a:moveTo>
                <a:cubicBezTo>
                  <a:pt x="38" y="118"/>
                  <a:pt x="36" y="115"/>
                  <a:pt x="32" y="115"/>
                </a:cubicBezTo>
                <a:cubicBezTo>
                  <a:pt x="6" y="115"/>
                  <a:pt x="6" y="115"/>
                  <a:pt x="6" y="115"/>
                </a:cubicBezTo>
                <a:cubicBezTo>
                  <a:pt x="3" y="115"/>
                  <a:pt x="0" y="118"/>
                  <a:pt x="0" y="122"/>
                </a:cubicBezTo>
                <a:cubicBezTo>
                  <a:pt x="0" y="125"/>
                  <a:pt x="3" y="128"/>
                  <a:pt x="6" y="128"/>
                </a:cubicBezTo>
                <a:cubicBezTo>
                  <a:pt x="32" y="128"/>
                  <a:pt x="32" y="128"/>
                  <a:pt x="32" y="128"/>
                </a:cubicBezTo>
                <a:cubicBezTo>
                  <a:pt x="36" y="128"/>
                  <a:pt x="38" y="125"/>
                  <a:pt x="38" y="122"/>
                </a:cubicBezTo>
                <a:close/>
                <a:moveTo>
                  <a:pt x="54" y="180"/>
                </a:moveTo>
                <a:cubicBezTo>
                  <a:pt x="36" y="199"/>
                  <a:pt x="36" y="199"/>
                  <a:pt x="36" y="199"/>
                </a:cubicBezTo>
                <a:cubicBezTo>
                  <a:pt x="33" y="201"/>
                  <a:pt x="33" y="205"/>
                  <a:pt x="36" y="208"/>
                </a:cubicBezTo>
                <a:cubicBezTo>
                  <a:pt x="37" y="209"/>
                  <a:pt x="39" y="209"/>
                  <a:pt x="40" y="209"/>
                </a:cubicBezTo>
                <a:cubicBezTo>
                  <a:pt x="42" y="209"/>
                  <a:pt x="43" y="209"/>
                  <a:pt x="45" y="208"/>
                </a:cubicBezTo>
                <a:cubicBezTo>
                  <a:pt x="63" y="189"/>
                  <a:pt x="63" y="189"/>
                  <a:pt x="63" y="189"/>
                </a:cubicBezTo>
                <a:cubicBezTo>
                  <a:pt x="65" y="187"/>
                  <a:pt x="65" y="183"/>
                  <a:pt x="63" y="180"/>
                </a:cubicBezTo>
                <a:cubicBezTo>
                  <a:pt x="60" y="178"/>
                  <a:pt x="56" y="178"/>
                  <a:pt x="54" y="180"/>
                </a:cubicBezTo>
                <a:close/>
                <a:moveTo>
                  <a:pt x="189" y="180"/>
                </a:moveTo>
                <a:cubicBezTo>
                  <a:pt x="187" y="178"/>
                  <a:pt x="183" y="178"/>
                  <a:pt x="180" y="180"/>
                </a:cubicBezTo>
                <a:cubicBezTo>
                  <a:pt x="178" y="183"/>
                  <a:pt x="178" y="187"/>
                  <a:pt x="180" y="189"/>
                </a:cubicBezTo>
                <a:cubicBezTo>
                  <a:pt x="199" y="208"/>
                  <a:pt x="199" y="208"/>
                  <a:pt x="199" y="208"/>
                </a:cubicBezTo>
                <a:cubicBezTo>
                  <a:pt x="200" y="209"/>
                  <a:pt x="201" y="209"/>
                  <a:pt x="203" y="209"/>
                </a:cubicBezTo>
                <a:cubicBezTo>
                  <a:pt x="205" y="209"/>
                  <a:pt x="206" y="209"/>
                  <a:pt x="208" y="208"/>
                </a:cubicBezTo>
                <a:cubicBezTo>
                  <a:pt x="210" y="205"/>
                  <a:pt x="210" y="201"/>
                  <a:pt x="208" y="199"/>
                </a:cubicBezTo>
                <a:lnTo>
                  <a:pt x="189" y="180"/>
                </a:lnTo>
                <a:close/>
                <a:moveTo>
                  <a:pt x="237" y="115"/>
                </a:moveTo>
                <a:cubicBezTo>
                  <a:pt x="211" y="115"/>
                  <a:pt x="211" y="115"/>
                  <a:pt x="211" y="115"/>
                </a:cubicBezTo>
                <a:cubicBezTo>
                  <a:pt x="208" y="115"/>
                  <a:pt x="205" y="118"/>
                  <a:pt x="205" y="122"/>
                </a:cubicBezTo>
                <a:cubicBezTo>
                  <a:pt x="205" y="125"/>
                  <a:pt x="208" y="128"/>
                  <a:pt x="211" y="128"/>
                </a:cubicBezTo>
                <a:cubicBezTo>
                  <a:pt x="237" y="128"/>
                  <a:pt x="237" y="128"/>
                  <a:pt x="237" y="128"/>
                </a:cubicBezTo>
                <a:cubicBezTo>
                  <a:pt x="240" y="128"/>
                  <a:pt x="243" y="125"/>
                  <a:pt x="243" y="122"/>
                </a:cubicBezTo>
                <a:cubicBezTo>
                  <a:pt x="243" y="118"/>
                  <a:pt x="240" y="115"/>
                  <a:pt x="237" y="115"/>
                </a:cubicBezTo>
                <a:close/>
                <a:moveTo>
                  <a:pt x="185" y="65"/>
                </a:moveTo>
                <a:cubicBezTo>
                  <a:pt x="187" y="65"/>
                  <a:pt x="188" y="64"/>
                  <a:pt x="189" y="63"/>
                </a:cubicBezTo>
                <a:cubicBezTo>
                  <a:pt x="208" y="45"/>
                  <a:pt x="208" y="45"/>
                  <a:pt x="208" y="45"/>
                </a:cubicBezTo>
                <a:cubicBezTo>
                  <a:pt x="210" y="42"/>
                  <a:pt x="210" y="38"/>
                  <a:pt x="208" y="36"/>
                </a:cubicBezTo>
                <a:cubicBezTo>
                  <a:pt x="205" y="33"/>
                  <a:pt x="201" y="33"/>
                  <a:pt x="199" y="36"/>
                </a:cubicBezTo>
                <a:cubicBezTo>
                  <a:pt x="180" y="54"/>
                  <a:pt x="180" y="54"/>
                  <a:pt x="180" y="54"/>
                </a:cubicBezTo>
                <a:cubicBezTo>
                  <a:pt x="178" y="56"/>
                  <a:pt x="178" y="60"/>
                  <a:pt x="180" y="63"/>
                </a:cubicBezTo>
                <a:cubicBezTo>
                  <a:pt x="182" y="64"/>
                  <a:pt x="183" y="65"/>
                  <a:pt x="185" y="65"/>
                </a:cubicBezTo>
                <a:close/>
                <a:moveTo>
                  <a:pt x="154" y="218"/>
                </a:moveTo>
                <a:cubicBezTo>
                  <a:pt x="154" y="221"/>
                  <a:pt x="151" y="224"/>
                  <a:pt x="147" y="224"/>
                </a:cubicBezTo>
                <a:cubicBezTo>
                  <a:pt x="96" y="224"/>
                  <a:pt x="96" y="224"/>
                  <a:pt x="96" y="224"/>
                </a:cubicBezTo>
                <a:cubicBezTo>
                  <a:pt x="92" y="224"/>
                  <a:pt x="90" y="221"/>
                  <a:pt x="90" y="218"/>
                </a:cubicBezTo>
                <a:cubicBezTo>
                  <a:pt x="90" y="214"/>
                  <a:pt x="92" y="211"/>
                  <a:pt x="96" y="211"/>
                </a:cubicBezTo>
                <a:cubicBezTo>
                  <a:pt x="92" y="175"/>
                  <a:pt x="54" y="167"/>
                  <a:pt x="54" y="125"/>
                </a:cubicBezTo>
                <a:cubicBezTo>
                  <a:pt x="54" y="88"/>
                  <a:pt x="84" y="58"/>
                  <a:pt x="122" y="58"/>
                </a:cubicBezTo>
                <a:cubicBezTo>
                  <a:pt x="159" y="58"/>
                  <a:pt x="189" y="88"/>
                  <a:pt x="189" y="125"/>
                </a:cubicBezTo>
                <a:cubicBezTo>
                  <a:pt x="189" y="167"/>
                  <a:pt x="152" y="175"/>
                  <a:pt x="148" y="211"/>
                </a:cubicBezTo>
                <a:cubicBezTo>
                  <a:pt x="151" y="211"/>
                  <a:pt x="154" y="214"/>
                  <a:pt x="154" y="218"/>
                </a:cubicBezTo>
                <a:close/>
                <a:moveTo>
                  <a:pt x="107" y="76"/>
                </a:moveTo>
                <a:cubicBezTo>
                  <a:pt x="106" y="73"/>
                  <a:pt x="103" y="72"/>
                  <a:pt x="101" y="73"/>
                </a:cubicBezTo>
                <a:cubicBezTo>
                  <a:pt x="84" y="80"/>
                  <a:pt x="72" y="94"/>
                  <a:pt x="67" y="111"/>
                </a:cubicBezTo>
                <a:cubicBezTo>
                  <a:pt x="67" y="113"/>
                  <a:pt x="68" y="116"/>
                  <a:pt x="71" y="117"/>
                </a:cubicBezTo>
                <a:cubicBezTo>
                  <a:pt x="71" y="117"/>
                  <a:pt x="72" y="117"/>
                  <a:pt x="72" y="117"/>
                </a:cubicBezTo>
                <a:cubicBezTo>
                  <a:pt x="74" y="117"/>
                  <a:pt x="76" y="115"/>
                  <a:pt x="77" y="113"/>
                </a:cubicBezTo>
                <a:cubicBezTo>
                  <a:pt x="80" y="99"/>
                  <a:pt x="91" y="87"/>
                  <a:pt x="104" y="82"/>
                </a:cubicBezTo>
                <a:cubicBezTo>
                  <a:pt x="107" y="81"/>
                  <a:pt x="108" y="78"/>
                  <a:pt x="107" y="76"/>
                </a:cubicBezTo>
                <a:close/>
              </a:path>
            </a:pathLst>
          </a:cu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83" name="文本框 11"/>
          <p:cNvSpPr txBox="1">
            <a:spLocks noChangeArrowheads="1"/>
          </p:cNvSpPr>
          <p:nvPr/>
        </p:nvSpPr>
        <p:spPr bwMode="auto">
          <a:xfrm>
            <a:off x="509588" y="2614613"/>
            <a:ext cx="1211262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2400" b="1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研究方法</a:t>
            </a:r>
          </a:p>
        </p:txBody>
      </p:sp>
      <p:sp>
        <p:nvSpPr>
          <p:cNvPr id="24584" name="矩形 8"/>
          <p:cNvSpPr>
            <a:spLocks noChangeArrowheads="1"/>
          </p:cNvSpPr>
          <p:nvPr/>
        </p:nvSpPr>
        <p:spPr bwMode="auto">
          <a:xfrm>
            <a:off x="0" y="3506788"/>
            <a:ext cx="2259013" cy="14366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585" name="Freeform 61"/>
          <p:cNvSpPr>
            <a:spLocks noEditPoints="1"/>
          </p:cNvSpPr>
          <p:nvPr/>
        </p:nvSpPr>
        <p:spPr bwMode="auto">
          <a:xfrm>
            <a:off x="882650" y="3687763"/>
            <a:ext cx="493713" cy="498475"/>
          </a:xfrm>
          <a:custGeom>
            <a:avLst/>
            <a:gdLst>
              <a:gd name="T0" fmla="*/ 0 w 192"/>
              <a:gd name="T1" fmla="*/ 2147483647 h 194"/>
              <a:gd name="T2" fmla="*/ 2147483647 w 192"/>
              <a:gd name="T3" fmla="*/ 2147483647 h 194"/>
              <a:gd name="T4" fmla="*/ 2147483647 w 192"/>
              <a:gd name="T5" fmla="*/ 2147483647 h 194"/>
              <a:gd name="T6" fmla="*/ 2147483647 w 192"/>
              <a:gd name="T7" fmla="*/ 2147483647 h 194"/>
              <a:gd name="T8" fmla="*/ 2147483647 w 192"/>
              <a:gd name="T9" fmla="*/ 2147483647 h 194"/>
              <a:gd name="T10" fmla="*/ 2147483647 w 192"/>
              <a:gd name="T11" fmla="*/ 2147483647 h 194"/>
              <a:gd name="T12" fmla="*/ 2147483647 w 192"/>
              <a:gd name="T13" fmla="*/ 2147483647 h 194"/>
              <a:gd name="T14" fmla="*/ 2147483647 w 192"/>
              <a:gd name="T15" fmla="*/ 2147483647 h 194"/>
              <a:gd name="T16" fmla="*/ 2147483647 w 192"/>
              <a:gd name="T17" fmla="*/ 2147483647 h 194"/>
              <a:gd name="T18" fmla="*/ 2147483647 w 192"/>
              <a:gd name="T19" fmla="*/ 2147483647 h 194"/>
              <a:gd name="T20" fmla="*/ 2147483647 w 192"/>
              <a:gd name="T21" fmla="*/ 2147483647 h 194"/>
              <a:gd name="T22" fmla="*/ 2147483647 w 192"/>
              <a:gd name="T23" fmla="*/ 2147483647 h 194"/>
              <a:gd name="T24" fmla="*/ 2147483647 w 192"/>
              <a:gd name="T25" fmla="*/ 2147483647 h 194"/>
              <a:gd name="T26" fmla="*/ 2147483647 w 192"/>
              <a:gd name="T27" fmla="*/ 2147483647 h 194"/>
              <a:gd name="T28" fmla="*/ 2147483647 w 192"/>
              <a:gd name="T29" fmla="*/ 2147483647 h 194"/>
              <a:gd name="T30" fmla="*/ 2147483647 w 192"/>
              <a:gd name="T31" fmla="*/ 2147483647 h 194"/>
              <a:gd name="T32" fmla="*/ 2147483647 w 192"/>
              <a:gd name="T33" fmla="*/ 2147483647 h 194"/>
              <a:gd name="T34" fmla="*/ 2147483647 w 192"/>
              <a:gd name="T35" fmla="*/ 2147483647 h 194"/>
              <a:gd name="T36" fmla="*/ 2147483647 w 192"/>
              <a:gd name="T37" fmla="*/ 2147483647 h 194"/>
              <a:gd name="T38" fmla="*/ 2147483647 w 192"/>
              <a:gd name="T39" fmla="*/ 2147483647 h 194"/>
              <a:gd name="T40" fmla="*/ 2147483647 w 192"/>
              <a:gd name="T41" fmla="*/ 2147483647 h 194"/>
              <a:gd name="T42" fmla="*/ 2147483647 w 192"/>
              <a:gd name="T43" fmla="*/ 2147483647 h 194"/>
              <a:gd name="T44" fmla="*/ 2147483647 w 192"/>
              <a:gd name="T45" fmla="*/ 2147483647 h 194"/>
              <a:gd name="T46" fmla="*/ 2147483647 w 192"/>
              <a:gd name="T47" fmla="*/ 2147483647 h 194"/>
              <a:gd name="T48" fmla="*/ 2147483647 w 192"/>
              <a:gd name="T49" fmla="*/ 2147483647 h 194"/>
              <a:gd name="T50" fmla="*/ 2147483647 w 192"/>
              <a:gd name="T51" fmla="*/ 2147483647 h 194"/>
              <a:gd name="T52" fmla="*/ 2147483647 w 192"/>
              <a:gd name="T53" fmla="*/ 2147483647 h 194"/>
              <a:gd name="T54" fmla="*/ 2147483647 w 192"/>
              <a:gd name="T55" fmla="*/ 0 h 194"/>
              <a:gd name="T56" fmla="*/ 2147483647 w 192"/>
              <a:gd name="T57" fmla="*/ 0 h 194"/>
              <a:gd name="T58" fmla="*/ 2147483647 w 192"/>
              <a:gd name="T59" fmla="*/ 2147483647 h 194"/>
              <a:gd name="T60" fmla="*/ 2147483647 w 192"/>
              <a:gd name="T61" fmla="*/ 2147483647 h 194"/>
              <a:gd name="T62" fmla="*/ 2147483647 w 192"/>
              <a:gd name="T63" fmla="*/ 2147483647 h 194"/>
              <a:gd name="T64" fmla="*/ 2147483647 w 192"/>
              <a:gd name="T65" fmla="*/ 2147483647 h 194"/>
              <a:gd name="T66" fmla="*/ 2147483647 w 192"/>
              <a:gd name="T67" fmla="*/ 2147483647 h 194"/>
              <a:gd name="T68" fmla="*/ 2147483647 w 192"/>
              <a:gd name="T69" fmla="*/ 2147483647 h 194"/>
              <a:gd name="T70" fmla="*/ 0 w 192"/>
              <a:gd name="T71" fmla="*/ 2147483647 h 194"/>
              <a:gd name="T72" fmla="*/ 2147483647 w 192"/>
              <a:gd name="T73" fmla="*/ 2147483647 h 194"/>
              <a:gd name="T74" fmla="*/ 2147483647 w 192"/>
              <a:gd name="T75" fmla="*/ 2147483647 h 194"/>
              <a:gd name="T76" fmla="*/ 2147483647 w 192"/>
              <a:gd name="T77" fmla="*/ 2147483647 h 194"/>
              <a:gd name="T78" fmla="*/ 2147483647 w 192"/>
              <a:gd name="T79" fmla="*/ 2147483647 h 194"/>
              <a:gd name="T80" fmla="*/ 0 w 192"/>
              <a:gd name="T81" fmla="*/ 2147483647 h 194"/>
              <a:gd name="T82" fmla="*/ 2147483647 w 192"/>
              <a:gd name="T83" fmla="*/ 2147483647 h 194"/>
              <a:gd name="T84" fmla="*/ 2147483647 w 192"/>
              <a:gd name="T85" fmla="*/ 2147483647 h 194"/>
              <a:gd name="T86" fmla="*/ 2147483647 w 192"/>
              <a:gd name="T87" fmla="*/ 2147483647 h 194"/>
              <a:gd name="T88" fmla="*/ 2147483647 w 192"/>
              <a:gd name="T89" fmla="*/ 2147483647 h 194"/>
              <a:gd name="T90" fmla="*/ 2147483647 w 192"/>
              <a:gd name="T91" fmla="*/ 2147483647 h 194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192" h="194">
                <a:moveTo>
                  <a:pt x="0" y="164"/>
                </a:moveTo>
                <a:cubicBezTo>
                  <a:pt x="0" y="179"/>
                  <a:pt x="13" y="192"/>
                  <a:pt x="28" y="192"/>
                </a:cubicBezTo>
                <a:cubicBezTo>
                  <a:pt x="36" y="192"/>
                  <a:pt x="43" y="189"/>
                  <a:pt x="48" y="184"/>
                </a:cubicBezTo>
                <a:cubicBezTo>
                  <a:pt x="99" y="133"/>
                  <a:pt x="99" y="133"/>
                  <a:pt x="99" y="133"/>
                </a:cubicBezTo>
                <a:cubicBezTo>
                  <a:pt x="113" y="147"/>
                  <a:pt x="113" y="147"/>
                  <a:pt x="113" y="147"/>
                </a:cubicBezTo>
                <a:cubicBezTo>
                  <a:pt x="111" y="153"/>
                  <a:pt x="113" y="161"/>
                  <a:pt x="118" y="166"/>
                </a:cubicBezTo>
                <a:cubicBezTo>
                  <a:pt x="138" y="186"/>
                  <a:pt x="138" y="186"/>
                  <a:pt x="138" y="186"/>
                </a:cubicBezTo>
                <a:cubicBezTo>
                  <a:pt x="146" y="194"/>
                  <a:pt x="158" y="194"/>
                  <a:pt x="166" y="186"/>
                </a:cubicBezTo>
                <a:cubicBezTo>
                  <a:pt x="174" y="178"/>
                  <a:pt x="174" y="166"/>
                  <a:pt x="166" y="158"/>
                </a:cubicBezTo>
                <a:cubicBezTo>
                  <a:pt x="146" y="138"/>
                  <a:pt x="146" y="138"/>
                  <a:pt x="146" y="138"/>
                </a:cubicBezTo>
                <a:cubicBezTo>
                  <a:pt x="141" y="133"/>
                  <a:pt x="133" y="131"/>
                  <a:pt x="127" y="133"/>
                </a:cubicBezTo>
                <a:cubicBezTo>
                  <a:pt x="113" y="119"/>
                  <a:pt x="113" y="119"/>
                  <a:pt x="113" y="119"/>
                </a:cubicBezTo>
                <a:cubicBezTo>
                  <a:pt x="122" y="110"/>
                  <a:pt x="122" y="110"/>
                  <a:pt x="122" y="110"/>
                </a:cubicBezTo>
                <a:cubicBezTo>
                  <a:pt x="140" y="115"/>
                  <a:pt x="161" y="110"/>
                  <a:pt x="176" y="96"/>
                </a:cubicBezTo>
                <a:cubicBezTo>
                  <a:pt x="186" y="86"/>
                  <a:pt x="191" y="73"/>
                  <a:pt x="192" y="61"/>
                </a:cubicBezTo>
                <a:cubicBezTo>
                  <a:pt x="192" y="60"/>
                  <a:pt x="192" y="60"/>
                  <a:pt x="192" y="60"/>
                </a:cubicBezTo>
                <a:cubicBezTo>
                  <a:pt x="192" y="56"/>
                  <a:pt x="188" y="52"/>
                  <a:pt x="184" y="52"/>
                </a:cubicBezTo>
                <a:cubicBezTo>
                  <a:pt x="182" y="52"/>
                  <a:pt x="180" y="53"/>
                  <a:pt x="178" y="54"/>
                </a:cubicBezTo>
                <a:cubicBezTo>
                  <a:pt x="176" y="57"/>
                  <a:pt x="176" y="57"/>
                  <a:pt x="176" y="57"/>
                </a:cubicBezTo>
                <a:cubicBezTo>
                  <a:pt x="168" y="65"/>
                  <a:pt x="168" y="65"/>
                  <a:pt x="168" y="65"/>
                </a:cubicBezTo>
                <a:cubicBezTo>
                  <a:pt x="163" y="69"/>
                  <a:pt x="156" y="72"/>
                  <a:pt x="148" y="72"/>
                </a:cubicBezTo>
                <a:cubicBezTo>
                  <a:pt x="140" y="72"/>
                  <a:pt x="133" y="69"/>
                  <a:pt x="128" y="64"/>
                </a:cubicBezTo>
                <a:cubicBezTo>
                  <a:pt x="123" y="59"/>
                  <a:pt x="120" y="52"/>
                  <a:pt x="120" y="44"/>
                </a:cubicBezTo>
                <a:cubicBezTo>
                  <a:pt x="120" y="36"/>
                  <a:pt x="123" y="29"/>
                  <a:pt x="127" y="24"/>
                </a:cubicBezTo>
                <a:cubicBezTo>
                  <a:pt x="135" y="16"/>
                  <a:pt x="135" y="16"/>
                  <a:pt x="135" y="16"/>
                </a:cubicBezTo>
                <a:cubicBezTo>
                  <a:pt x="138" y="14"/>
                  <a:pt x="138" y="14"/>
                  <a:pt x="138" y="14"/>
                </a:cubicBezTo>
                <a:cubicBezTo>
                  <a:pt x="139" y="12"/>
                  <a:pt x="140" y="10"/>
                  <a:pt x="140" y="8"/>
                </a:cubicBezTo>
                <a:cubicBezTo>
                  <a:pt x="140" y="4"/>
                  <a:pt x="136" y="0"/>
                  <a:pt x="132" y="0"/>
                </a:cubicBezTo>
                <a:cubicBezTo>
                  <a:pt x="131" y="0"/>
                  <a:pt x="131" y="0"/>
                  <a:pt x="131" y="0"/>
                </a:cubicBezTo>
                <a:cubicBezTo>
                  <a:pt x="119" y="1"/>
                  <a:pt x="106" y="6"/>
                  <a:pt x="96" y="16"/>
                </a:cubicBezTo>
                <a:cubicBezTo>
                  <a:pt x="82" y="31"/>
                  <a:pt x="77" y="52"/>
                  <a:pt x="82" y="70"/>
                </a:cubicBezTo>
                <a:cubicBezTo>
                  <a:pt x="73" y="79"/>
                  <a:pt x="73" y="79"/>
                  <a:pt x="73" y="79"/>
                </a:cubicBezTo>
                <a:cubicBezTo>
                  <a:pt x="36" y="42"/>
                  <a:pt x="36" y="42"/>
                  <a:pt x="36" y="42"/>
                </a:cubicBezTo>
                <a:cubicBezTo>
                  <a:pt x="36" y="32"/>
                  <a:pt x="36" y="32"/>
                  <a:pt x="36" y="32"/>
                </a:cubicBezTo>
                <a:cubicBezTo>
                  <a:pt x="12" y="20"/>
                  <a:pt x="12" y="20"/>
                  <a:pt x="12" y="20"/>
                </a:cubicBezTo>
                <a:cubicBezTo>
                  <a:pt x="0" y="32"/>
                  <a:pt x="0" y="32"/>
                  <a:pt x="0" y="32"/>
                </a:cubicBezTo>
                <a:cubicBezTo>
                  <a:pt x="12" y="56"/>
                  <a:pt x="12" y="56"/>
                  <a:pt x="12" y="56"/>
                </a:cubicBezTo>
                <a:cubicBezTo>
                  <a:pt x="22" y="56"/>
                  <a:pt x="22" y="56"/>
                  <a:pt x="22" y="56"/>
                </a:cubicBezTo>
                <a:cubicBezTo>
                  <a:pt x="59" y="93"/>
                  <a:pt x="59" y="93"/>
                  <a:pt x="59" y="93"/>
                </a:cubicBezTo>
                <a:cubicBezTo>
                  <a:pt x="8" y="144"/>
                  <a:pt x="8" y="144"/>
                  <a:pt x="8" y="144"/>
                </a:cubicBezTo>
                <a:cubicBezTo>
                  <a:pt x="3" y="149"/>
                  <a:pt x="0" y="156"/>
                  <a:pt x="0" y="164"/>
                </a:cubicBezTo>
                <a:close/>
                <a:moveTo>
                  <a:pt x="20" y="162"/>
                </a:moveTo>
                <a:cubicBezTo>
                  <a:pt x="20" y="156"/>
                  <a:pt x="24" y="152"/>
                  <a:pt x="30" y="152"/>
                </a:cubicBezTo>
                <a:cubicBezTo>
                  <a:pt x="36" y="152"/>
                  <a:pt x="40" y="156"/>
                  <a:pt x="40" y="162"/>
                </a:cubicBezTo>
                <a:cubicBezTo>
                  <a:pt x="40" y="168"/>
                  <a:pt x="36" y="172"/>
                  <a:pt x="30" y="172"/>
                </a:cubicBezTo>
                <a:cubicBezTo>
                  <a:pt x="24" y="172"/>
                  <a:pt x="20" y="168"/>
                  <a:pt x="20" y="162"/>
                </a:cubicBezTo>
                <a:close/>
              </a:path>
            </a:pathLst>
          </a:cu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86" name="文本框 15"/>
          <p:cNvSpPr txBox="1">
            <a:spLocks noChangeArrowheads="1"/>
          </p:cNvSpPr>
          <p:nvPr/>
        </p:nvSpPr>
        <p:spPr bwMode="auto">
          <a:xfrm>
            <a:off x="523875" y="4300538"/>
            <a:ext cx="14160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2400" b="1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实践应用</a:t>
            </a:r>
          </a:p>
        </p:txBody>
      </p:sp>
      <p:sp>
        <p:nvSpPr>
          <p:cNvPr id="24587" name="矩形 18"/>
          <p:cNvSpPr>
            <a:spLocks noChangeArrowheads="1"/>
          </p:cNvSpPr>
          <p:nvPr/>
        </p:nvSpPr>
        <p:spPr bwMode="auto">
          <a:xfrm>
            <a:off x="0" y="5260975"/>
            <a:ext cx="2259013" cy="1597025"/>
          </a:xfrm>
          <a:prstGeom prst="rect">
            <a:avLst/>
          </a:prstGeom>
          <a:solidFill>
            <a:srgbClr val="EF4C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588" name="任意多边形 20"/>
          <p:cNvSpPr>
            <a:spLocks/>
          </p:cNvSpPr>
          <p:nvPr/>
        </p:nvSpPr>
        <p:spPr bwMode="auto">
          <a:xfrm>
            <a:off x="0" y="5341938"/>
            <a:ext cx="2259013" cy="1435100"/>
          </a:xfrm>
          <a:custGeom>
            <a:avLst/>
            <a:gdLst>
              <a:gd name="T0" fmla="*/ 0 w 2641255"/>
              <a:gd name="T1" fmla="*/ 0 h 1678488"/>
              <a:gd name="T2" fmla="*/ 476801 w 2641255"/>
              <a:gd name="T3" fmla="*/ 0 h 1678488"/>
              <a:gd name="T4" fmla="*/ 516929 w 2641255"/>
              <a:gd name="T5" fmla="*/ 69048 h 1678488"/>
              <a:gd name="T6" fmla="*/ 557057 w 2641255"/>
              <a:gd name="T7" fmla="*/ 0 h 1678488"/>
              <a:gd name="T8" fmla="*/ 1033858 w 2641255"/>
              <a:gd name="T9" fmla="*/ 0 h 1678488"/>
              <a:gd name="T10" fmla="*/ 1033858 w 2641255"/>
              <a:gd name="T11" fmla="*/ 655694 h 1678488"/>
              <a:gd name="T12" fmla="*/ 0 w 2641255"/>
              <a:gd name="T13" fmla="*/ 655694 h 1678488"/>
              <a:gd name="T14" fmla="*/ 0 w 2641255"/>
              <a:gd name="T15" fmla="*/ 0 h 167848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641255" h="1678488">
                <a:moveTo>
                  <a:pt x="0" y="0"/>
                </a:moveTo>
                <a:lnTo>
                  <a:pt x="1218111" y="0"/>
                </a:lnTo>
                <a:lnTo>
                  <a:pt x="1320627" y="176752"/>
                </a:lnTo>
                <a:lnTo>
                  <a:pt x="1423143" y="0"/>
                </a:lnTo>
                <a:lnTo>
                  <a:pt x="2641255" y="0"/>
                </a:lnTo>
                <a:lnTo>
                  <a:pt x="2641255" y="1678488"/>
                </a:lnTo>
                <a:lnTo>
                  <a:pt x="0" y="1678488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4589" name="文本框 16"/>
          <p:cNvSpPr txBox="1">
            <a:spLocks noChangeArrowheads="1"/>
          </p:cNvSpPr>
          <p:nvPr/>
        </p:nvSpPr>
        <p:spPr bwMode="auto">
          <a:xfrm>
            <a:off x="523875" y="6178550"/>
            <a:ext cx="14160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2400" b="1">
                <a:solidFill>
                  <a:srgbClr val="EF4C4D"/>
                </a:solidFill>
                <a:latin typeface="微软雅黑" pitchFamily="34" charset="-122"/>
                <a:ea typeface="微软雅黑" pitchFamily="34" charset="-122"/>
              </a:rPr>
              <a:t>总结展望</a:t>
            </a:r>
          </a:p>
        </p:txBody>
      </p:sp>
      <p:sp>
        <p:nvSpPr>
          <p:cNvPr id="24590" name="Freeform 89"/>
          <p:cNvSpPr>
            <a:spLocks noEditPoints="1"/>
          </p:cNvSpPr>
          <p:nvPr/>
        </p:nvSpPr>
        <p:spPr bwMode="auto">
          <a:xfrm>
            <a:off x="831850" y="5630863"/>
            <a:ext cx="595313" cy="452437"/>
          </a:xfrm>
          <a:custGeom>
            <a:avLst/>
            <a:gdLst>
              <a:gd name="T0" fmla="*/ 2147483647 w 250"/>
              <a:gd name="T1" fmla="*/ 2147483647 h 190"/>
              <a:gd name="T2" fmla="*/ 2147483647 w 250"/>
              <a:gd name="T3" fmla="*/ 2147483647 h 190"/>
              <a:gd name="T4" fmla="*/ 2147483647 w 250"/>
              <a:gd name="T5" fmla="*/ 2147483647 h 190"/>
              <a:gd name="T6" fmla="*/ 2147483647 w 250"/>
              <a:gd name="T7" fmla="*/ 0 h 190"/>
              <a:gd name="T8" fmla="*/ 2147483647 w 250"/>
              <a:gd name="T9" fmla="*/ 2147483647 h 190"/>
              <a:gd name="T10" fmla="*/ 2147483647 w 250"/>
              <a:gd name="T11" fmla="*/ 2147483647 h 190"/>
              <a:gd name="T12" fmla="*/ 2147483647 w 250"/>
              <a:gd name="T13" fmla="*/ 0 h 190"/>
              <a:gd name="T14" fmla="*/ 2147483647 w 250"/>
              <a:gd name="T15" fmla="*/ 2147483647 h 190"/>
              <a:gd name="T16" fmla="*/ 2147483647 w 250"/>
              <a:gd name="T17" fmla="*/ 2147483647 h 190"/>
              <a:gd name="T18" fmla="*/ 2147483647 w 250"/>
              <a:gd name="T19" fmla="*/ 2147483647 h 190"/>
              <a:gd name="T20" fmla="*/ 2147483647 w 250"/>
              <a:gd name="T21" fmla="*/ 2147483647 h 190"/>
              <a:gd name="T22" fmla="*/ 2147483647 w 250"/>
              <a:gd name="T23" fmla="*/ 2147483647 h 190"/>
              <a:gd name="T24" fmla="*/ 2147483647 w 250"/>
              <a:gd name="T25" fmla="*/ 2147483647 h 190"/>
              <a:gd name="T26" fmla="*/ 2147483647 w 250"/>
              <a:gd name="T27" fmla="*/ 2147483647 h 190"/>
              <a:gd name="T28" fmla="*/ 2147483647 w 250"/>
              <a:gd name="T29" fmla="*/ 2147483647 h 190"/>
              <a:gd name="T30" fmla="*/ 2147483647 w 250"/>
              <a:gd name="T31" fmla="*/ 2147483647 h 190"/>
              <a:gd name="T32" fmla="*/ 2147483647 w 250"/>
              <a:gd name="T33" fmla="*/ 2147483647 h 190"/>
              <a:gd name="T34" fmla="*/ 2147483647 w 250"/>
              <a:gd name="T35" fmla="*/ 2147483647 h 190"/>
              <a:gd name="T36" fmla="*/ 2147483647 w 250"/>
              <a:gd name="T37" fmla="*/ 2147483647 h 190"/>
              <a:gd name="T38" fmla="*/ 2147483647 w 250"/>
              <a:gd name="T39" fmla="*/ 2147483647 h 190"/>
              <a:gd name="T40" fmla="*/ 2147483647 w 250"/>
              <a:gd name="T41" fmla="*/ 2147483647 h 190"/>
              <a:gd name="T42" fmla="*/ 0 w 250"/>
              <a:gd name="T43" fmla="*/ 2147483647 h 190"/>
              <a:gd name="T44" fmla="*/ 2147483647 w 250"/>
              <a:gd name="T45" fmla="*/ 2147483647 h 190"/>
              <a:gd name="T46" fmla="*/ 2147483647 w 250"/>
              <a:gd name="T47" fmla="*/ 2147483647 h 190"/>
              <a:gd name="T48" fmla="*/ 2147483647 w 250"/>
              <a:gd name="T49" fmla="*/ 2147483647 h 190"/>
              <a:gd name="T50" fmla="*/ 2147483647 w 250"/>
              <a:gd name="T51" fmla="*/ 2147483647 h 190"/>
              <a:gd name="T52" fmla="*/ 2147483647 w 250"/>
              <a:gd name="T53" fmla="*/ 2147483647 h 190"/>
              <a:gd name="T54" fmla="*/ 2147483647 w 250"/>
              <a:gd name="T55" fmla="*/ 2147483647 h 190"/>
              <a:gd name="T56" fmla="*/ 2147483647 w 250"/>
              <a:gd name="T57" fmla="*/ 2147483647 h 190"/>
              <a:gd name="T58" fmla="*/ 2147483647 w 250"/>
              <a:gd name="T59" fmla="*/ 2147483647 h 190"/>
              <a:gd name="T60" fmla="*/ 2147483647 w 250"/>
              <a:gd name="T61" fmla="*/ 2147483647 h 190"/>
              <a:gd name="T62" fmla="*/ 2147483647 w 250"/>
              <a:gd name="T63" fmla="*/ 2147483647 h 190"/>
              <a:gd name="T64" fmla="*/ 2147483647 w 250"/>
              <a:gd name="T65" fmla="*/ 2147483647 h 190"/>
              <a:gd name="T66" fmla="*/ 2147483647 w 250"/>
              <a:gd name="T67" fmla="*/ 2147483647 h 190"/>
              <a:gd name="T68" fmla="*/ 2147483647 w 250"/>
              <a:gd name="T69" fmla="*/ 2147483647 h 190"/>
              <a:gd name="T70" fmla="*/ 2147483647 w 250"/>
              <a:gd name="T71" fmla="*/ 2147483647 h 190"/>
              <a:gd name="T72" fmla="*/ 2147483647 w 250"/>
              <a:gd name="T73" fmla="*/ 2147483647 h 190"/>
              <a:gd name="T74" fmla="*/ 2147483647 w 250"/>
              <a:gd name="T75" fmla="*/ 2147483647 h 190"/>
              <a:gd name="T76" fmla="*/ 2147483647 w 250"/>
              <a:gd name="T77" fmla="*/ 2147483647 h 190"/>
              <a:gd name="T78" fmla="*/ 2147483647 w 250"/>
              <a:gd name="T79" fmla="*/ 2147483647 h 190"/>
              <a:gd name="T80" fmla="*/ 2147483647 w 250"/>
              <a:gd name="T81" fmla="*/ 2147483647 h 190"/>
              <a:gd name="T82" fmla="*/ 2147483647 w 250"/>
              <a:gd name="T83" fmla="*/ 2147483647 h 190"/>
              <a:gd name="T84" fmla="*/ 2147483647 w 250"/>
              <a:gd name="T85" fmla="*/ 2147483647 h 190"/>
              <a:gd name="T86" fmla="*/ 2147483647 w 250"/>
              <a:gd name="T87" fmla="*/ 2147483647 h 190"/>
              <a:gd name="T88" fmla="*/ 2147483647 w 250"/>
              <a:gd name="T89" fmla="*/ 2147483647 h 190"/>
              <a:gd name="T90" fmla="*/ 2147483647 w 250"/>
              <a:gd name="T91" fmla="*/ 2147483647 h 190"/>
              <a:gd name="T92" fmla="*/ 2147483647 w 250"/>
              <a:gd name="T93" fmla="*/ 2147483647 h 190"/>
              <a:gd name="T94" fmla="*/ 2147483647 w 250"/>
              <a:gd name="T95" fmla="*/ 2147483647 h 190"/>
              <a:gd name="T96" fmla="*/ 2147483647 w 250"/>
              <a:gd name="T97" fmla="*/ 2147483647 h 190"/>
              <a:gd name="T98" fmla="*/ 2147483647 w 250"/>
              <a:gd name="T99" fmla="*/ 2147483647 h 190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250" h="190">
                <a:moveTo>
                  <a:pt x="50" y="37"/>
                </a:moveTo>
                <a:cubicBezTo>
                  <a:pt x="66" y="12"/>
                  <a:pt x="66" y="12"/>
                  <a:pt x="66" y="12"/>
                </a:cubicBezTo>
                <a:cubicBezTo>
                  <a:pt x="66" y="12"/>
                  <a:pt x="66" y="12"/>
                  <a:pt x="66" y="12"/>
                </a:cubicBezTo>
                <a:cubicBezTo>
                  <a:pt x="70" y="5"/>
                  <a:pt x="78" y="0"/>
                  <a:pt x="87" y="0"/>
                </a:cubicBezTo>
                <a:cubicBezTo>
                  <a:pt x="96" y="0"/>
                  <a:pt x="104" y="5"/>
                  <a:pt x="108" y="12"/>
                </a:cubicBezTo>
                <a:cubicBezTo>
                  <a:pt x="142" y="12"/>
                  <a:pt x="142" y="12"/>
                  <a:pt x="142" y="12"/>
                </a:cubicBezTo>
                <a:cubicBezTo>
                  <a:pt x="146" y="5"/>
                  <a:pt x="154" y="0"/>
                  <a:pt x="163" y="0"/>
                </a:cubicBezTo>
                <a:cubicBezTo>
                  <a:pt x="172" y="0"/>
                  <a:pt x="180" y="5"/>
                  <a:pt x="184" y="12"/>
                </a:cubicBezTo>
                <a:cubicBezTo>
                  <a:pt x="184" y="12"/>
                  <a:pt x="184" y="12"/>
                  <a:pt x="184" y="12"/>
                </a:cubicBezTo>
                <a:cubicBezTo>
                  <a:pt x="200" y="37"/>
                  <a:pt x="200" y="37"/>
                  <a:pt x="200" y="37"/>
                </a:cubicBezTo>
                <a:cubicBezTo>
                  <a:pt x="195" y="35"/>
                  <a:pt x="189" y="34"/>
                  <a:pt x="184" y="34"/>
                </a:cubicBezTo>
                <a:cubicBezTo>
                  <a:pt x="167" y="34"/>
                  <a:pt x="152" y="43"/>
                  <a:pt x="143" y="57"/>
                </a:cubicBezTo>
                <a:cubicBezTo>
                  <a:pt x="107" y="57"/>
                  <a:pt x="107" y="57"/>
                  <a:pt x="107" y="57"/>
                </a:cubicBezTo>
                <a:cubicBezTo>
                  <a:pt x="98" y="43"/>
                  <a:pt x="83" y="34"/>
                  <a:pt x="66" y="34"/>
                </a:cubicBezTo>
                <a:cubicBezTo>
                  <a:pt x="61" y="34"/>
                  <a:pt x="55" y="35"/>
                  <a:pt x="50" y="37"/>
                </a:cubicBezTo>
                <a:close/>
                <a:moveTo>
                  <a:pt x="250" y="134"/>
                </a:moveTo>
                <a:cubicBezTo>
                  <a:pt x="250" y="165"/>
                  <a:pt x="225" y="190"/>
                  <a:pt x="194" y="190"/>
                </a:cubicBezTo>
                <a:cubicBezTo>
                  <a:pt x="174" y="190"/>
                  <a:pt x="157" y="180"/>
                  <a:pt x="147" y="164"/>
                </a:cubicBezTo>
                <a:cubicBezTo>
                  <a:pt x="142" y="171"/>
                  <a:pt x="134" y="175"/>
                  <a:pt x="125" y="175"/>
                </a:cubicBezTo>
                <a:cubicBezTo>
                  <a:pt x="116" y="175"/>
                  <a:pt x="108" y="171"/>
                  <a:pt x="103" y="164"/>
                </a:cubicBezTo>
                <a:cubicBezTo>
                  <a:pt x="93" y="180"/>
                  <a:pt x="76" y="190"/>
                  <a:pt x="56" y="190"/>
                </a:cubicBezTo>
                <a:cubicBezTo>
                  <a:pt x="25" y="190"/>
                  <a:pt x="0" y="165"/>
                  <a:pt x="0" y="134"/>
                </a:cubicBezTo>
                <a:cubicBezTo>
                  <a:pt x="0" y="122"/>
                  <a:pt x="3" y="112"/>
                  <a:pt x="9" y="103"/>
                </a:cubicBezTo>
                <a:cubicBezTo>
                  <a:pt x="9" y="103"/>
                  <a:pt x="9" y="103"/>
                  <a:pt x="9" y="103"/>
                </a:cubicBezTo>
                <a:cubicBezTo>
                  <a:pt x="39" y="55"/>
                  <a:pt x="39" y="55"/>
                  <a:pt x="39" y="55"/>
                </a:cubicBezTo>
                <a:cubicBezTo>
                  <a:pt x="46" y="48"/>
                  <a:pt x="56" y="44"/>
                  <a:pt x="66" y="44"/>
                </a:cubicBezTo>
                <a:cubicBezTo>
                  <a:pt x="80" y="44"/>
                  <a:pt x="93" y="51"/>
                  <a:pt x="100" y="64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49" y="66"/>
                  <a:pt x="149" y="66"/>
                  <a:pt x="149" y="66"/>
                </a:cubicBezTo>
                <a:cubicBezTo>
                  <a:pt x="150" y="64"/>
                  <a:pt x="150" y="64"/>
                  <a:pt x="150" y="64"/>
                </a:cubicBezTo>
                <a:cubicBezTo>
                  <a:pt x="157" y="51"/>
                  <a:pt x="170" y="44"/>
                  <a:pt x="184" y="44"/>
                </a:cubicBezTo>
                <a:cubicBezTo>
                  <a:pt x="194" y="44"/>
                  <a:pt x="204" y="48"/>
                  <a:pt x="211" y="55"/>
                </a:cubicBezTo>
                <a:cubicBezTo>
                  <a:pt x="241" y="103"/>
                  <a:pt x="241" y="103"/>
                  <a:pt x="241" y="103"/>
                </a:cubicBezTo>
                <a:cubicBezTo>
                  <a:pt x="241" y="103"/>
                  <a:pt x="241" y="103"/>
                  <a:pt x="241" y="103"/>
                </a:cubicBezTo>
                <a:cubicBezTo>
                  <a:pt x="247" y="112"/>
                  <a:pt x="250" y="122"/>
                  <a:pt x="250" y="134"/>
                </a:cubicBezTo>
                <a:close/>
                <a:moveTo>
                  <a:pt x="91" y="134"/>
                </a:moveTo>
                <a:cubicBezTo>
                  <a:pt x="91" y="114"/>
                  <a:pt x="75" y="99"/>
                  <a:pt x="56" y="99"/>
                </a:cubicBezTo>
                <a:cubicBezTo>
                  <a:pt x="37" y="99"/>
                  <a:pt x="21" y="114"/>
                  <a:pt x="21" y="134"/>
                </a:cubicBezTo>
                <a:cubicBezTo>
                  <a:pt x="21" y="153"/>
                  <a:pt x="37" y="169"/>
                  <a:pt x="56" y="169"/>
                </a:cubicBezTo>
                <a:cubicBezTo>
                  <a:pt x="75" y="169"/>
                  <a:pt x="91" y="153"/>
                  <a:pt x="91" y="134"/>
                </a:cubicBezTo>
                <a:close/>
                <a:moveTo>
                  <a:pt x="138" y="148"/>
                </a:moveTo>
                <a:cubicBezTo>
                  <a:pt x="138" y="141"/>
                  <a:pt x="132" y="135"/>
                  <a:pt x="125" y="135"/>
                </a:cubicBezTo>
                <a:cubicBezTo>
                  <a:pt x="118" y="135"/>
                  <a:pt x="112" y="141"/>
                  <a:pt x="112" y="148"/>
                </a:cubicBezTo>
                <a:cubicBezTo>
                  <a:pt x="112" y="155"/>
                  <a:pt x="118" y="161"/>
                  <a:pt x="125" y="161"/>
                </a:cubicBezTo>
                <a:cubicBezTo>
                  <a:pt x="132" y="161"/>
                  <a:pt x="138" y="155"/>
                  <a:pt x="138" y="148"/>
                </a:cubicBezTo>
                <a:close/>
                <a:moveTo>
                  <a:pt x="229" y="134"/>
                </a:moveTo>
                <a:cubicBezTo>
                  <a:pt x="229" y="114"/>
                  <a:pt x="213" y="99"/>
                  <a:pt x="194" y="99"/>
                </a:cubicBezTo>
                <a:cubicBezTo>
                  <a:pt x="174" y="99"/>
                  <a:pt x="159" y="114"/>
                  <a:pt x="159" y="134"/>
                </a:cubicBezTo>
                <a:cubicBezTo>
                  <a:pt x="159" y="153"/>
                  <a:pt x="174" y="169"/>
                  <a:pt x="194" y="169"/>
                </a:cubicBezTo>
                <a:cubicBezTo>
                  <a:pt x="213" y="169"/>
                  <a:pt x="229" y="153"/>
                  <a:pt x="229" y="134"/>
                </a:cubicBezTo>
                <a:close/>
              </a:path>
            </a:pathLst>
          </a:custGeom>
          <a:solidFill>
            <a:srgbClr val="EF4C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4591" name="矩形 3"/>
          <p:cNvGrpSpPr>
            <a:grpSpLocks/>
          </p:cNvGrpSpPr>
          <p:nvPr/>
        </p:nvGrpSpPr>
        <p:grpSpPr bwMode="auto">
          <a:xfrm>
            <a:off x="2749550" y="1017588"/>
            <a:ext cx="7296150" cy="5011737"/>
            <a:chOff x="0" y="0"/>
            <a:chExt cx="4596" cy="3157"/>
          </a:xfrm>
        </p:grpSpPr>
        <p:pic>
          <p:nvPicPr>
            <p:cNvPr id="24597" name="矩形 3"/>
            <p:cNvPicPr>
              <a:picLocks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596" cy="3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598" name="Text Box 17"/>
            <p:cNvSpPr txBox="1">
              <a:spLocks noChangeArrowheads="1"/>
            </p:cNvSpPr>
            <p:nvPr/>
          </p:nvSpPr>
          <p:spPr bwMode="auto">
            <a:xfrm>
              <a:off x="-1" y="-1"/>
              <a:ext cx="4596" cy="31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charset="0"/>
                <a:buNone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24592" name="矩形 4"/>
          <p:cNvSpPr>
            <a:spLocks noChangeArrowheads="1"/>
          </p:cNvSpPr>
          <p:nvPr/>
        </p:nvSpPr>
        <p:spPr bwMode="auto">
          <a:xfrm>
            <a:off x="5514975" y="1754188"/>
            <a:ext cx="6183313" cy="3533775"/>
          </a:xfrm>
          <a:prstGeom prst="rect">
            <a:avLst/>
          </a:prstGeom>
          <a:solidFill>
            <a:srgbClr val="262626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593" name="文本框 19"/>
          <p:cNvSpPr txBox="1">
            <a:spLocks noChangeArrowheads="1"/>
          </p:cNvSpPr>
          <p:nvPr/>
        </p:nvSpPr>
        <p:spPr bwMode="auto">
          <a:xfrm>
            <a:off x="5656263" y="1973263"/>
            <a:ext cx="38782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项目总结与</a:t>
            </a:r>
            <a:r>
              <a:rPr lang="zh-CN" altLang="en-US" sz="3200" b="1">
                <a:solidFill>
                  <a:srgbClr val="EF4C4D"/>
                </a:solidFill>
                <a:latin typeface="微软雅黑" pitchFamily="34" charset="-122"/>
                <a:ea typeface="微软雅黑" pitchFamily="34" charset="-122"/>
              </a:rPr>
              <a:t>未来展望</a:t>
            </a:r>
          </a:p>
        </p:txBody>
      </p:sp>
      <p:sp>
        <p:nvSpPr>
          <p:cNvPr id="24594" name="文本框 56"/>
          <p:cNvSpPr txBox="1">
            <a:spLocks noChangeArrowheads="1"/>
          </p:cNvSpPr>
          <p:nvPr/>
        </p:nvSpPr>
        <p:spPr bwMode="auto">
          <a:xfrm>
            <a:off x="5670550" y="2713038"/>
            <a:ext cx="50800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buFont typeface="Arial" charset="0"/>
              <a:buNone/>
            </a:pPr>
            <a:r>
              <a:rPr lang="zh-CN" sz="1400">
                <a:solidFill>
                  <a:srgbClr val="F2F2F2"/>
                </a:solidFill>
                <a:latin typeface="张海山锐谐体" charset="-122"/>
                <a:ea typeface="微软雅黑" pitchFamily="34" charset="-122"/>
              </a:rPr>
              <a:t>搜索引擎作为互联网发展中至关重要的一种应用，已经成为互联网各个领域的制高点其重要性不言而喻。搜索引擎</a:t>
            </a:r>
          </a:p>
        </p:txBody>
      </p:sp>
      <p:sp>
        <p:nvSpPr>
          <p:cNvPr id="24595" name="文本框 56"/>
          <p:cNvSpPr txBox="1">
            <a:spLocks noChangeArrowheads="1"/>
          </p:cNvSpPr>
          <p:nvPr/>
        </p:nvSpPr>
        <p:spPr bwMode="auto">
          <a:xfrm>
            <a:off x="5670550" y="3540125"/>
            <a:ext cx="5080000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buFont typeface="Arial" charset="0"/>
              <a:buNone/>
            </a:pPr>
            <a:r>
              <a:rPr lang="zh-CN" sz="1400">
                <a:solidFill>
                  <a:srgbClr val="F2F2F2"/>
                </a:solidFill>
                <a:latin typeface="张海山锐谐体" charset="-122"/>
                <a:ea typeface="微软雅黑" pitchFamily="34" charset="-122"/>
              </a:rPr>
              <a:t>搜索引擎作为互联网发展中至关重要的一种应用，已经成为互联网各个领域的制高点其重要性不言而喻。搜索引擎</a:t>
            </a:r>
          </a:p>
        </p:txBody>
      </p:sp>
      <p:sp>
        <p:nvSpPr>
          <p:cNvPr id="24596" name="文本框 56"/>
          <p:cNvSpPr txBox="1">
            <a:spLocks noChangeArrowheads="1"/>
          </p:cNvSpPr>
          <p:nvPr/>
        </p:nvSpPr>
        <p:spPr bwMode="auto">
          <a:xfrm>
            <a:off x="5670550" y="4338638"/>
            <a:ext cx="50800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buFont typeface="Arial" charset="0"/>
              <a:buNone/>
            </a:pPr>
            <a:r>
              <a:rPr lang="zh-CN" sz="1400">
                <a:solidFill>
                  <a:srgbClr val="F2F2F2"/>
                </a:solidFill>
                <a:latin typeface="张海山锐谐体" charset="-122"/>
                <a:ea typeface="微软雅黑" pitchFamily="34" charset="-122"/>
              </a:rPr>
              <a:t>搜索引擎作为互联网发展中至关重要的一种应用，已经成为互联网各个领域的制高点其重要性不言而喻。搜索引擎</a:t>
            </a:r>
          </a:p>
        </p:txBody>
      </p:sp>
    </p:spTree>
  </p:cSld>
  <p:clrMapOvr>
    <a:masterClrMapping/>
  </p:clrMapOvr>
  <p:transition spd="slow">
    <p:rand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2F33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矩形 8"/>
          <p:cNvSpPr>
            <a:spLocks noChangeArrowheads="1"/>
          </p:cNvSpPr>
          <p:nvPr/>
        </p:nvSpPr>
        <p:spPr bwMode="auto">
          <a:xfrm>
            <a:off x="0" y="4864100"/>
            <a:ext cx="12192000" cy="19939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5603" name="矩形 9"/>
          <p:cNvSpPr>
            <a:spLocks noChangeArrowheads="1"/>
          </p:cNvSpPr>
          <p:nvPr/>
        </p:nvSpPr>
        <p:spPr bwMode="auto">
          <a:xfrm>
            <a:off x="5110163" y="3744913"/>
            <a:ext cx="5524500" cy="2263775"/>
          </a:xfrm>
          <a:prstGeom prst="rect">
            <a:avLst/>
          </a:prstGeom>
          <a:solidFill>
            <a:srgbClr val="EF4C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5604" name="文本框 10"/>
          <p:cNvSpPr txBox="1">
            <a:spLocks noChangeArrowheads="1"/>
          </p:cNvSpPr>
          <p:nvPr/>
        </p:nvSpPr>
        <p:spPr bwMode="auto">
          <a:xfrm>
            <a:off x="4933950" y="1498600"/>
            <a:ext cx="660082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en-US" altLang="zh-CN" sz="8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THANK YOU</a:t>
            </a:r>
            <a:endParaRPr lang="zh-CN" altLang="en-US" sz="80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5605" name="组合 123"/>
          <p:cNvGrpSpPr>
            <a:grpSpLocks/>
          </p:cNvGrpSpPr>
          <p:nvPr/>
        </p:nvGrpSpPr>
        <p:grpSpPr bwMode="auto">
          <a:xfrm>
            <a:off x="298450" y="1641475"/>
            <a:ext cx="3962400" cy="3222625"/>
            <a:chOff x="0" y="0"/>
            <a:chExt cx="3962399" cy="3222625"/>
          </a:xfrm>
        </p:grpSpPr>
        <p:sp>
          <p:nvSpPr>
            <p:cNvPr id="25612" name="Freeform 5"/>
            <p:cNvSpPr>
              <a:spLocks/>
            </p:cNvSpPr>
            <p:nvPr/>
          </p:nvSpPr>
          <p:spPr bwMode="auto">
            <a:xfrm>
              <a:off x="1595437" y="2886075"/>
              <a:ext cx="766762" cy="334963"/>
            </a:xfrm>
            <a:custGeom>
              <a:avLst/>
              <a:gdLst>
                <a:gd name="T0" fmla="*/ 2147483647 w 483"/>
                <a:gd name="T1" fmla="*/ 0 h 211"/>
                <a:gd name="T2" fmla="*/ 2147483647 w 483"/>
                <a:gd name="T3" fmla="*/ 0 h 211"/>
                <a:gd name="T4" fmla="*/ 2147483647 w 483"/>
                <a:gd name="T5" fmla="*/ 2147483647 h 211"/>
                <a:gd name="T6" fmla="*/ 0 w 483"/>
                <a:gd name="T7" fmla="*/ 2147483647 h 211"/>
                <a:gd name="T8" fmla="*/ 2147483647 w 483"/>
                <a:gd name="T9" fmla="*/ 0 h 2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83" h="211">
                  <a:moveTo>
                    <a:pt x="117" y="0"/>
                  </a:moveTo>
                  <a:lnTo>
                    <a:pt x="366" y="0"/>
                  </a:lnTo>
                  <a:lnTo>
                    <a:pt x="483" y="211"/>
                  </a:lnTo>
                  <a:lnTo>
                    <a:pt x="0" y="211"/>
                  </a:lnTo>
                  <a:lnTo>
                    <a:pt x="117" y="0"/>
                  </a:lnTo>
                  <a:close/>
                </a:path>
              </a:pathLst>
            </a:custGeom>
            <a:solidFill>
              <a:srgbClr val="4E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13" name="Freeform 6"/>
            <p:cNvSpPr>
              <a:spLocks/>
            </p:cNvSpPr>
            <p:nvPr/>
          </p:nvSpPr>
          <p:spPr bwMode="auto">
            <a:xfrm>
              <a:off x="949325" y="1763712"/>
              <a:ext cx="2060575" cy="1208088"/>
            </a:xfrm>
            <a:custGeom>
              <a:avLst/>
              <a:gdLst>
                <a:gd name="T0" fmla="*/ 2147483647 w 1663"/>
                <a:gd name="T1" fmla="*/ 0 h 975"/>
                <a:gd name="T2" fmla="*/ 2147483647 w 1663"/>
                <a:gd name="T3" fmla="*/ 0 h 975"/>
                <a:gd name="T4" fmla="*/ 2147483647 w 1663"/>
                <a:gd name="T5" fmla="*/ 2147483647 h 975"/>
                <a:gd name="T6" fmla="*/ 2147483647 w 1663"/>
                <a:gd name="T7" fmla="*/ 2147483647 h 975"/>
                <a:gd name="T8" fmla="*/ 2147483647 w 1663"/>
                <a:gd name="T9" fmla="*/ 2147483647 h 975"/>
                <a:gd name="T10" fmla="*/ 2147483647 w 1663"/>
                <a:gd name="T11" fmla="*/ 2147483647 h 975"/>
                <a:gd name="T12" fmla="*/ 0 w 1663"/>
                <a:gd name="T13" fmla="*/ 2147483647 h 975"/>
                <a:gd name="T14" fmla="*/ 0 w 1663"/>
                <a:gd name="T15" fmla="*/ 2147483647 h 975"/>
                <a:gd name="T16" fmla="*/ 2147483647 w 1663"/>
                <a:gd name="T17" fmla="*/ 0 h 97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63" h="975">
                  <a:moveTo>
                    <a:pt x="77" y="0"/>
                  </a:moveTo>
                  <a:cubicBezTo>
                    <a:pt x="1586" y="0"/>
                    <a:pt x="1586" y="0"/>
                    <a:pt x="1586" y="0"/>
                  </a:cubicBezTo>
                  <a:cubicBezTo>
                    <a:pt x="1628" y="0"/>
                    <a:pt x="1663" y="34"/>
                    <a:pt x="1663" y="77"/>
                  </a:cubicBezTo>
                  <a:cubicBezTo>
                    <a:pt x="1663" y="897"/>
                    <a:pt x="1663" y="897"/>
                    <a:pt x="1663" y="897"/>
                  </a:cubicBezTo>
                  <a:cubicBezTo>
                    <a:pt x="1663" y="940"/>
                    <a:pt x="1628" y="975"/>
                    <a:pt x="1586" y="975"/>
                  </a:cubicBezTo>
                  <a:cubicBezTo>
                    <a:pt x="77" y="975"/>
                    <a:pt x="77" y="975"/>
                    <a:pt x="77" y="975"/>
                  </a:cubicBezTo>
                  <a:cubicBezTo>
                    <a:pt x="35" y="975"/>
                    <a:pt x="0" y="940"/>
                    <a:pt x="0" y="89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34"/>
                    <a:pt x="35" y="0"/>
                    <a:pt x="77" y="0"/>
                  </a:cubicBezTo>
                </a:path>
              </a:pathLst>
            </a:custGeom>
            <a:solidFill>
              <a:srgbClr val="1D21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14" name="Freeform 7"/>
            <p:cNvSpPr>
              <a:spLocks/>
            </p:cNvSpPr>
            <p:nvPr/>
          </p:nvSpPr>
          <p:spPr bwMode="auto">
            <a:xfrm>
              <a:off x="1506537" y="1806575"/>
              <a:ext cx="1503362" cy="1165225"/>
            </a:xfrm>
            <a:custGeom>
              <a:avLst/>
              <a:gdLst>
                <a:gd name="T0" fmla="*/ 2147483647 w 1213"/>
                <a:gd name="T1" fmla="*/ 2147483647 h 941"/>
                <a:gd name="T2" fmla="*/ 2147483647 w 1213"/>
                <a:gd name="T3" fmla="*/ 2147483647 h 941"/>
                <a:gd name="T4" fmla="*/ 2147483647 w 1213"/>
                <a:gd name="T5" fmla="*/ 2147483647 h 941"/>
                <a:gd name="T6" fmla="*/ 2147483647 w 1213"/>
                <a:gd name="T7" fmla="*/ 2147483647 h 941"/>
                <a:gd name="T8" fmla="*/ 0 w 1213"/>
                <a:gd name="T9" fmla="*/ 2147483647 h 941"/>
                <a:gd name="T10" fmla="*/ 2147483647 w 1213"/>
                <a:gd name="T11" fmla="*/ 2147483647 h 941"/>
                <a:gd name="T12" fmla="*/ 2147483647 w 1213"/>
                <a:gd name="T13" fmla="*/ 0 h 941"/>
                <a:gd name="T14" fmla="*/ 2147483647 w 1213"/>
                <a:gd name="T15" fmla="*/ 2147483647 h 94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213" h="941">
                  <a:moveTo>
                    <a:pt x="1213" y="429"/>
                  </a:moveTo>
                  <a:cubicBezTo>
                    <a:pt x="1213" y="863"/>
                    <a:pt x="1213" y="863"/>
                    <a:pt x="1213" y="863"/>
                  </a:cubicBezTo>
                  <a:cubicBezTo>
                    <a:pt x="1213" y="906"/>
                    <a:pt x="1178" y="941"/>
                    <a:pt x="1136" y="941"/>
                  </a:cubicBezTo>
                  <a:cubicBezTo>
                    <a:pt x="81" y="941"/>
                    <a:pt x="81" y="941"/>
                    <a:pt x="81" y="941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62" y="11"/>
                    <a:pt x="62" y="11"/>
                    <a:pt x="62" y="11"/>
                  </a:cubicBezTo>
                  <a:cubicBezTo>
                    <a:pt x="336" y="0"/>
                    <a:pt x="336" y="0"/>
                    <a:pt x="336" y="0"/>
                  </a:cubicBezTo>
                  <a:lnTo>
                    <a:pt x="1213" y="429"/>
                  </a:lnTo>
                  <a:close/>
                </a:path>
              </a:pathLst>
            </a:custGeom>
            <a:solidFill>
              <a:srgbClr val="2E33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15" name="Rectangle 8"/>
            <p:cNvSpPr>
              <a:spLocks noChangeArrowheads="1"/>
            </p:cNvSpPr>
            <p:nvPr/>
          </p:nvSpPr>
          <p:spPr bwMode="auto">
            <a:xfrm>
              <a:off x="1012825" y="1819275"/>
              <a:ext cx="1931987" cy="981075"/>
            </a:xfrm>
            <a:prstGeom prst="rect">
              <a:avLst/>
            </a:prstGeom>
            <a:solidFill>
              <a:srgbClr val="234C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charset="0"/>
                <a:buNone/>
              </a:pPr>
              <a:endParaRPr lang="zh-CN" altLang="en-US"/>
            </a:p>
          </p:txBody>
        </p:sp>
        <p:sp>
          <p:nvSpPr>
            <p:cNvPr id="25616" name="Oval 9"/>
            <p:cNvSpPr>
              <a:spLocks noChangeArrowheads="1"/>
            </p:cNvSpPr>
            <p:nvPr/>
          </p:nvSpPr>
          <p:spPr bwMode="auto">
            <a:xfrm>
              <a:off x="2879725" y="2873375"/>
              <a:ext cx="25400" cy="25400"/>
            </a:xfrm>
            <a:prstGeom prst="ellipse">
              <a:avLst/>
            </a:prstGeom>
            <a:solidFill>
              <a:srgbClr val="8082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charset="0"/>
                <a:buNone/>
              </a:pPr>
              <a:endParaRPr lang="zh-CN" altLang="en-US"/>
            </a:p>
          </p:txBody>
        </p:sp>
        <p:sp>
          <p:nvSpPr>
            <p:cNvPr id="25617" name="Oval 10"/>
            <p:cNvSpPr>
              <a:spLocks noChangeArrowheads="1"/>
            </p:cNvSpPr>
            <p:nvPr/>
          </p:nvSpPr>
          <p:spPr bwMode="auto">
            <a:xfrm>
              <a:off x="2832100" y="2873375"/>
              <a:ext cx="25400" cy="25400"/>
            </a:xfrm>
            <a:prstGeom prst="ellipse">
              <a:avLst/>
            </a:prstGeom>
            <a:solidFill>
              <a:srgbClr val="8082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charset="0"/>
                <a:buNone/>
              </a:pPr>
              <a:endParaRPr lang="zh-CN" altLang="en-US"/>
            </a:p>
          </p:txBody>
        </p:sp>
        <p:sp>
          <p:nvSpPr>
            <p:cNvPr id="25618" name="Oval 11"/>
            <p:cNvSpPr>
              <a:spLocks noChangeArrowheads="1"/>
            </p:cNvSpPr>
            <p:nvPr/>
          </p:nvSpPr>
          <p:spPr bwMode="auto">
            <a:xfrm>
              <a:off x="2784475" y="2873375"/>
              <a:ext cx="23812" cy="25400"/>
            </a:xfrm>
            <a:prstGeom prst="ellipse">
              <a:avLst/>
            </a:prstGeom>
            <a:solidFill>
              <a:srgbClr val="8082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charset="0"/>
                <a:buNone/>
              </a:pPr>
              <a:endParaRPr lang="zh-CN" altLang="en-US"/>
            </a:p>
          </p:txBody>
        </p:sp>
        <p:sp>
          <p:nvSpPr>
            <p:cNvPr id="25619" name="Freeform 12"/>
            <p:cNvSpPr>
              <a:spLocks/>
            </p:cNvSpPr>
            <p:nvPr/>
          </p:nvSpPr>
          <p:spPr bwMode="auto">
            <a:xfrm>
              <a:off x="788987" y="3119437"/>
              <a:ext cx="2381250" cy="101600"/>
            </a:xfrm>
            <a:custGeom>
              <a:avLst/>
              <a:gdLst>
                <a:gd name="T0" fmla="*/ 2147483647 w 1923"/>
                <a:gd name="T1" fmla="*/ 0 h 82"/>
                <a:gd name="T2" fmla="*/ 2147483647 w 1923"/>
                <a:gd name="T3" fmla="*/ 0 h 82"/>
                <a:gd name="T4" fmla="*/ 2147483647 w 1923"/>
                <a:gd name="T5" fmla="*/ 2147483647 h 82"/>
                <a:gd name="T6" fmla="*/ 2147483647 w 1923"/>
                <a:gd name="T7" fmla="*/ 2147483647 h 82"/>
                <a:gd name="T8" fmla="*/ 2147483647 w 1923"/>
                <a:gd name="T9" fmla="*/ 2147483647 h 82"/>
                <a:gd name="T10" fmla="*/ 2147483647 w 1923"/>
                <a:gd name="T11" fmla="*/ 2147483647 h 82"/>
                <a:gd name="T12" fmla="*/ 0 w 1923"/>
                <a:gd name="T13" fmla="*/ 2147483647 h 82"/>
                <a:gd name="T14" fmla="*/ 0 w 1923"/>
                <a:gd name="T15" fmla="*/ 2147483647 h 82"/>
                <a:gd name="T16" fmla="*/ 2147483647 w 1923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923" h="82">
                  <a:moveTo>
                    <a:pt x="41" y="0"/>
                  </a:moveTo>
                  <a:cubicBezTo>
                    <a:pt x="1882" y="0"/>
                    <a:pt x="1882" y="0"/>
                    <a:pt x="1882" y="0"/>
                  </a:cubicBezTo>
                  <a:cubicBezTo>
                    <a:pt x="1904" y="0"/>
                    <a:pt x="1923" y="19"/>
                    <a:pt x="1923" y="41"/>
                  </a:cubicBezTo>
                  <a:cubicBezTo>
                    <a:pt x="1923" y="41"/>
                    <a:pt x="1923" y="41"/>
                    <a:pt x="1923" y="41"/>
                  </a:cubicBezTo>
                  <a:cubicBezTo>
                    <a:pt x="1923" y="64"/>
                    <a:pt x="1904" y="82"/>
                    <a:pt x="1882" y="82"/>
                  </a:cubicBezTo>
                  <a:cubicBezTo>
                    <a:pt x="41" y="82"/>
                    <a:pt x="41" y="82"/>
                    <a:pt x="41" y="82"/>
                  </a:cubicBezTo>
                  <a:cubicBezTo>
                    <a:pt x="19" y="82"/>
                    <a:pt x="0" y="64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19"/>
                    <a:pt x="19" y="0"/>
                    <a:pt x="41" y="0"/>
                  </a:cubicBezTo>
                </a:path>
              </a:pathLst>
            </a:custGeom>
            <a:solidFill>
              <a:srgbClr val="8082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20" name="Freeform 13"/>
            <p:cNvSpPr>
              <a:spLocks/>
            </p:cNvSpPr>
            <p:nvPr/>
          </p:nvSpPr>
          <p:spPr bwMode="auto">
            <a:xfrm>
              <a:off x="788987" y="3170237"/>
              <a:ext cx="2381250" cy="50800"/>
            </a:xfrm>
            <a:custGeom>
              <a:avLst/>
              <a:gdLst>
                <a:gd name="T0" fmla="*/ 2147483647 w 1923"/>
                <a:gd name="T1" fmla="*/ 0 h 41"/>
                <a:gd name="T2" fmla="*/ 2147483647 w 1923"/>
                <a:gd name="T3" fmla="*/ 2147483647 h 41"/>
                <a:gd name="T4" fmla="*/ 2147483647 w 1923"/>
                <a:gd name="T5" fmla="*/ 2147483647 h 41"/>
                <a:gd name="T6" fmla="*/ 0 w 1923"/>
                <a:gd name="T7" fmla="*/ 0 h 41"/>
                <a:gd name="T8" fmla="*/ 2147483647 w 1923"/>
                <a:gd name="T9" fmla="*/ 0 h 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23" h="41">
                  <a:moveTo>
                    <a:pt x="1923" y="0"/>
                  </a:moveTo>
                  <a:cubicBezTo>
                    <a:pt x="1923" y="23"/>
                    <a:pt x="1904" y="41"/>
                    <a:pt x="1882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19" y="41"/>
                    <a:pt x="0" y="23"/>
                    <a:pt x="0" y="0"/>
                  </a:cubicBezTo>
                  <a:lnTo>
                    <a:pt x="1923" y="0"/>
                  </a:lnTo>
                  <a:close/>
                </a:path>
              </a:pathLst>
            </a:custGeom>
            <a:solidFill>
              <a:srgbClr val="1D21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21" name="Freeform 14"/>
            <p:cNvSpPr>
              <a:spLocks/>
            </p:cNvSpPr>
            <p:nvPr/>
          </p:nvSpPr>
          <p:spPr bwMode="auto">
            <a:xfrm>
              <a:off x="1624012" y="3119437"/>
              <a:ext cx="1546225" cy="101600"/>
            </a:xfrm>
            <a:custGeom>
              <a:avLst/>
              <a:gdLst>
                <a:gd name="T0" fmla="*/ 0 w 1249"/>
                <a:gd name="T1" fmla="*/ 0 h 82"/>
                <a:gd name="T2" fmla="*/ 2147483647 w 1249"/>
                <a:gd name="T3" fmla="*/ 0 h 82"/>
                <a:gd name="T4" fmla="*/ 2147483647 w 1249"/>
                <a:gd name="T5" fmla="*/ 2147483647 h 82"/>
                <a:gd name="T6" fmla="*/ 2147483647 w 1249"/>
                <a:gd name="T7" fmla="*/ 2147483647 h 82"/>
                <a:gd name="T8" fmla="*/ 2147483647 w 1249"/>
                <a:gd name="T9" fmla="*/ 2147483647 h 82"/>
                <a:gd name="T10" fmla="*/ 0 w 1249"/>
                <a:gd name="T11" fmla="*/ 0 h 8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49" h="82">
                  <a:moveTo>
                    <a:pt x="0" y="0"/>
                  </a:moveTo>
                  <a:cubicBezTo>
                    <a:pt x="1208" y="0"/>
                    <a:pt x="1208" y="0"/>
                    <a:pt x="1208" y="0"/>
                  </a:cubicBezTo>
                  <a:cubicBezTo>
                    <a:pt x="1230" y="0"/>
                    <a:pt x="1249" y="19"/>
                    <a:pt x="1249" y="41"/>
                  </a:cubicBezTo>
                  <a:cubicBezTo>
                    <a:pt x="1249" y="64"/>
                    <a:pt x="1230" y="82"/>
                    <a:pt x="1208" y="82"/>
                  </a:cubicBezTo>
                  <a:cubicBezTo>
                    <a:pt x="9" y="82"/>
                    <a:pt x="9" y="82"/>
                    <a:pt x="9" y="8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22" name="Freeform 15"/>
            <p:cNvSpPr>
              <a:spLocks/>
            </p:cNvSpPr>
            <p:nvPr/>
          </p:nvSpPr>
          <p:spPr bwMode="auto">
            <a:xfrm>
              <a:off x="1628775" y="3170237"/>
              <a:ext cx="1541462" cy="50800"/>
            </a:xfrm>
            <a:custGeom>
              <a:avLst/>
              <a:gdLst>
                <a:gd name="T0" fmla="*/ 2147483647 w 1245"/>
                <a:gd name="T1" fmla="*/ 0 h 41"/>
                <a:gd name="T2" fmla="*/ 2147483647 w 1245"/>
                <a:gd name="T3" fmla="*/ 2147483647 h 41"/>
                <a:gd name="T4" fmla="*/ 2147483647 w 1245"/>
                <a:gd name="T5" fmla="*/ 2147483647 h 41"/>
                <a:gd name="T6" fmla="*/ 0 w 1245"/>
                <a:gd name="T7" fmla="*/ 0 h 41"/>
                <a:gd name="T8" fmla="*/ 2147483647 w 1245"/>
                <a:gd name="T9" fmla="*/ 0 h 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45" h="41">
                  <a:moveTo>
                    <a:pt x="1245" y="0"/>
                  </a:moveTo>
                  <a:cubicBezTo>
                    <a:pt x="1245" y="23"/>
                    <a:pt x="1226" y="41"/>
                    <a:pt x="1204" y="41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245" y="0"/>
                  </a:lnTo>
                  <a:close/>
                </a:path>
              </a:pathLst>
            </a:custGeom>
            <a:solidFill>
              <a:srgbClr val="09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23" name="Rectangle 16"/>
            <p:cNvSpPr>
              <a:spLocks noChangeArrowheads="1"/>
            </p:cNvSpPr>
            <p:nvPr/>
          </p:nvSpPr>
          <p:spPr bwMode="auto">
            <a:xfrm>
              <a:off x="2878137" y="0"/>
              <a:ext cx="1084262" cy="2032000"/>
            </a:xfrm>
            <a:prstGeom prst="rect">
              <a:avLst/>
            </a:prstGeom>
            <a:solidFill>
              <a:srgbClr val="BC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charset="0"/>
                <a:buNone/>
              </a:pPr>
              <a:endParaRPr lang="zh-CN" altLang="en-US"/>
            </a:p>
          </p:txBody>
        </p:sp>
        <p:sp>
          <p:nvSpPr>
            <p:cNvPr id="25624" name="Rectangle 17"/>
            <p:cNvSpPr>
              <a:spLocks noChangeArrowheads="1"/>
            </p:cNvSpPr>
            <p:nvPr/>
          </p:nvSpPr>
          <p:spPr bwMode="auto">
            <a:xfrm>
              <a:off x="2878137" y="0"/>
              <a:ext cx="1084262" cy="1993900"/>
            </a:xfrm>
            <a:prstGeom prst="rect">
              <a:avLst/>
            </a:prstGeom>
            <a:solidFill>
              <a:srgbClr val="C5EB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charset="0"/>
                <a:buNone/>
              </a:pPr>
              <a:endParaRPr lang="zh-CN" altLang="en-US"/>
            </a:p>
          </p:txBody>
        </p:sp>
        <p:sp>
          <p:nvSpPr>
            <p:cNvPr id="25625" name="Freeform 18"/>
            <p:cNvSpPr>
              <a:spLocks noEditPoints="1"/>
            </p:cNvSpPr>
            <p:nvPr/>
          </p:nvSpPr>
          <p:spPr bwMode="auto">
            <a:xfrm>
              <a:off x="2878137" y="603250"/>
              <a:ext cx="1084262" cy="1327150"/>
            </a:xfrm>
            <a:custGeom>
              <a:avLst/>
              <a:gdLst>
                <a:gd name="T0" fmla="*/ 2147483647 w 876"/>
                <a:gd name="T1" fmla="*/ 2147483647 h 1072"/>
                <a:gd name="T2" fmla="*/ 2147483647 w 876"/>
                <a:gd name="T3" fmla="*/ 2147483647 h 1072"/>
                <a:gd name="T4" fmla="*/ 2147483647 w 876"/>
                <a:gd name="T5" fmla="*/ 2147483647 h 1072"/>
                <a:gd name="T6" fmla="*/ 2147483647 w 876"/>
                <a:gd name="T7" fmla="*/ 2147483647 h 1072"/>
                <a:gd name="T8" fmla="*/ 2147483647 w 876"/>
                <a:gd name="T9" fmla="*/ 2147483647 h 1072"/>
                <a:gd name="T10" fmla="*/ 2147483647 w 876"/>
                <a:gd name="T11" fmla="*/ 2147483647 h 1072"/>
                <a:gd name="T12" fmla="*/ 2147483647 w 876"/>
                <a:gd name="T13" fmla="*/ 2147483647 h 1072"/>
                <a:gd name="T14" fmla="*/ 2147483647 w 876"/>
                <a:gd name="T15" fmla="*/ 2147483647 h 1072"/>
                <a:gd name="T16" fmla="*/ 2147483647 w 876"/>
                <a:gd name="T17" fmla="*/ 2147483647 h 1072"/>
                <a:gd name="T18" fmla="*/ 2147483647 w 876"/>
                <a:gd name="T19" fmla="*/ 2147483647 h 1072"/>
                <a:gd name="T20" fmla="*/ 2147483647 w 876"/>
                <a:gd name="T21" fmla="*/ 2147483647 h 1072"/>
                <a:gd name="T22" fmla="*/ 2147483647 w 876"/>
                <a:gd name="T23" fmla="*/ 2147483647 h 1072"/>
                <a:gd name="T24" fmla="*/ 2147483647 w 876"/>
                <a:gd name="T25" fmla="*/ 2147483647 h 1072"/>
                <a:gd name="T26" fmla="*/ 2147483647 w 876"/>
                <a:gd name="T27" fmla="*/ 2147483647 h 1072"/>
                <a:gd name="T28" fmla="*/ 2147483647 w 876"/>
                <a:gd name="T29" fmla="*/ 2147483647 h 1072"/>
                <a:gd name="T30" fmla="*/ 2147483647 w 876"/>
                <a:gd name="T31" fmla="*/ 2147483647 h 1072"/>
                <a:gd name="T32" fmla="*/ 2147483647 w 876"/>
                <a:gd name="T33" fmla="*/ 2147483647 h 1072"/>
                <a:gd name="T34" fmla="*/ 2147483647 w 876"/>
                <a:gd name="T35" fmla="*/ 2147483647 h 1072"/>
                <a:gd name="T36" fmla="*/ 2147483647 w 876"/>
                <a:gd name="T37" fmla="*/ 2147483647 h 1072"/>
                <a:gd name="T38" fmla="*/ 2147483647 w 876"/>
                <a:gd name="T39" fmla="*/ 2147483647 h 1072"/>
                <a:gd name="T40" fmla="*/ 2147483647 w 876"/>
                <a:gd name="T41" fmla="*/ 2147483647 h 1072"/>
                <a:gd name="T42" fmla="*/ 2147483647 w 876"/>
                <a:gd name="T43" fmla="*/ 2147483647 h 1072"/>
                <a:gd name="T44" fmla="*/ 2147483647 w 876"/>
                <a:gd name="T45" fmla="*/ 2147483647 h 1072"/>
                <a:gd name="T46" fmla="*/ 2147483647 w 876"/>
                <a:gd name="T47" fmla="*/ 2147483647 h 1072"/>
                <a:gd name="T48" fmla="*/ 2147483647 w 876"/>
                <a:gd name="T49" fmla="*/ 2147483647 h 1072"/>
                <a:gd name="T50" fmla="*/ 2147483647 w 876"/>
                <a:gd name="T51" fmla="*/ 2147483647 h 1072"/>
                <a:gd name="T52" fmla="*/ 2147483647 w 876"/>
                <a:gd name="T53" fmla="*/ 2147483647 h 1072"/>
                <a:gd name="T54" fmla="*/ 2147483647 w 876"/>
                <a:gd name="T55" fmla="*/ 2147483647 h 1072"/>
                <a:gd name="T56" fmla="*/ 2147483647 w 876"/>
                <a:gd name="T57" fmla="*/ 2147483647 h 1072"/>
                <a:gd name="T58" fmla="*/ 2147483647 w 876"/>
                <a:gd name="T59" fmla="*/ 2147483647 h 1072"/>
                <a:gd name="T60" fmla="*/ 2147483647 w 876"/>
                <a:gd name="T61" fmla="*/ 2147483647 h 1072"/>
                <a:gd name="T62" fmla="*/ 2147483647 w 876"/>
                <a:gd name="T63" fmla="*/ 2147483647 h 1072"/>
                <a:gd name="T64" fmla="*/ 2147483647 w 876"/>
                <a:gd name="T65" fmla="*/ 2147483647 h 1072"/>
                <a:gd name="T66" fmla="*/ 2147483647 w 876"/>
                <a:gd name="T67" fmla="*/ 2147483647 h 1072"/>
                <a:gd name="T68" fmla="*/ 2147483647 w 876"/>
                <a:gd name="T69" fmla="*/ 2147483647 h 1072"/>
                <a:gd name="T70" fmla="*/ 2147483647 w 876"/>
                <a:gd name="T71" fmla="*/ 2147483647 h 1072"/>
                <a:gd name="T72" fmla="*/ 2147483647 w 876"/>
                <a:gd name="T73" fmla="*/ 2147483647 h 1072"/>
                <a:gd name="T74" fmla="*/ 2147483647 w 876"/>
                <a:gd name="T75" fmla="*/ 2147483647 h 1072"/>
                <a:gd name="T76" fmla="*/ 2147483647 w 876"/>
                <a:gd name="T77" fmla="*/ 2147483647 h 1072"/>
                <a:gd name="T78" fmla="*/ 2147483647 w 876"/>
                <a:gd name="T79" fmla="*/ 2147483647 h 1072"/>
                <a:gd name="T80" fmla="*/ 2147483647 w 876"/>
                <a:gd name="T81" fmla="*/ 2147483647 h 1072"/>
                <a:gd name="T82" fmla="*/ 2147483647 w 876"/>
                <a:gd name="T83" fmla="*/ 2147483647 h 1072"/>
                <a:gd name="T84" fmla="*/ 2147483647 w 876"/>
                <a:gd name="T85" fmla="*/ 2147483647 h 1072"/>
                <a:gd name="T86" fmla="*/ 2147483647 w 876"/>
                <a:gd name="T87" fmla="*/ 2147483647 h 1072"/>
                <a:gd name="T88" fmla="*/ 2147483647 w 876"/>
                <a:gd name="T89" fmla="*/ 2147483647 h 1072"/>
                <a:gd name="T90" fmla="*/ 2147483647 w 876"/>
                <a:gd name="T91" fmla="*/ 2147483647 h 1072"/>
                <a:gd name="T92" fmla="*/ 2147483647 w 876"/>
                <a:gd name="T93" fmla="*/ 2147483647 h 1072"/>
                <a:gd name="T94" fmla="*/ 2147483647 w 876"/>
                <a:gd name="T95" fmla="*/ 2147483647 h 1072"/>
                <a:gd name="T96" fmla="*/ 2147483647 w 876"/>
                <a:gd name="T97" fmla="*/ 2147483647 h 1072"/>
                <a:gd name="T98" fmla="*/ 2147483647 w 876"/>
                <a:gd name="T99" fmla="*/ 2147483647 h 1072"/>
                <a:gd name="T100" fmla="*/ 2147483647 w 876"/>
                <a:gd name="T101" fmla="*/ 2147483647 h 1072"/>
                <a:gd name="T102" fmla="*/ 2147483647 w 876"/>
                <a:gd name="T103" fmla="*/ 2147483647 h 1072"/>
                <a:gd name="T104" fmla="*/ 2147483647 w 876"/>
                <a:gd name="T105" fmla="*/ 2147483647 h 1072"/>
                <a:gd name="T106" fmla="*/ 2147483647 w 876"/>
                <a:gd name="T107" fmla="*/ 2147483647 h 1072"/>
                <a:gd name="T108" fmla="*/ 2147483647 w 876"/>
                <a:gd name="T109" fmla="*/ 2147483647 h 1072"/>
                <a:gd name="T110" fmla="*/ 2147483647 w 876"/>
                <a:gd name="T111" fmla="*/ 2147483647 h 1072"/>
                <a:gd name="T112" fmla="*/ 2147483647 w 876"/>
                <a:gd name="T113" fmla="*/ 2147483647 h 1072"/>
                <a:gd name="T114" fmla="*/ 2147483647 w 876"/>
                <a:gd name="T115" fmla="*/ 2147483647 h 1072"/>
                <a:gd name="T116" fmla="*/ 2147483647 w 876"/>
                <a:gd name="T117" fmla="*/ 2147483647 h 1072"/>
                <a:gd name="T118" fmla="*/ 2147483647 w 876"/>
                <a:gd name="T119" fmla="*/ 2147483647 h 1072"/>
                <a:gd name="T120" fmla="*/ 2147483647 w 876"/>
                <a:gd name="T121" fmla="*/ 2147483647 h 1072"/>
                <a:gd name="T122" fmla="*/ 2147483647 w 876"/>
                <a:gd name="T123" fmla="*/ 2147483647 h 107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876" h="1072">
                  <a:moveTo>
                    <a:pt x="876" y="41"/>
                  </a:moveTo>
                  <a:cubicBezTo>
                    <a:pt x="796" y="41"/>
                    <a:pt x="796" y="41"/>
                    <a:pt x="796" y="41"/>
                  </a:cubicBezTo>
                  <a:cubicBezTo>
                    <a:pt x="796" y="84"/>
                    <a:pt x="796" y="84"/>
                    <a:pt x="796" y="84"/>
                  </a:cubicBezTo>
                  <a:cubicBezTo>
                    <a:pt x="811" y="84"/>
                    <a:pt x="811" y="84"/>
                    <a:pt x="811" y="84"/>
                  </a:cubicBezTo>
                  <a:cubicBezTo>
                    <a:pt x="811" y="159"/>
                    <a:pt x="811" y="159"/>
                    <a:pt x="811" y="159"/>
                  </a:cubicBezTo>
                  <a:cubicBezTo>
                    <a:pt x="796" y="159"/>
                    <a:pt x="796" y="159"/>
                    <a:pt x="796" y="159"/>
                  </a:cubicBezTo>
                  <a:cubicBezTo>
                    <a:pt x="796" y="192"/>
                    <a:pt x="796" y="192"/>
                    <a:pt x="796" y="192"/>
                  </a:cubicBezTo>
                  <a:cubicBezTo>
                    <a:pt x="876" y="192"/>
                    <a:pt x="876" y="192"/>
                    <a:pt x="876" y="192"/>
                  </a:cubicBezTo>
                  <a:lnTo>
                    <a:pt x="876" y="41"/>
                  </a:lnTo>
                  <a:close/>
                  <a:moveTo>
                    <a:pt x="796" y="1072"/>
                  </a:moveTo>
                  <a:cubicBezTo>
                    <a:pt x="876" y="1072"/>
                    <a:pt x="876" y="1072"/>
                    <a:pt x="876" y="1072"/>
                  </a:cubicBezTo>
                  <a:cubicBezTo>
                    <a:pt x="876" y="1025"/>
                    <a:pt x="876" y="1025"/>
                    <a:pt x="876" y="1025"/>
                  </a:cubicBezTo>
                  <a:cubicBezTo>
                    <a:pt x="796" y="1025"/>
                    <a:pt x="796" y="1025"/>
                    <a:pt x="796" y="1025"/>
                  </a:cubicBezTo>
                  <a:lnTo>
                    <a:pt x="796" y="1072"/>
                  </a:lnTo>
                  <a:close/>
                  <a:moveTo>
                    <a:pt x="796" y="949"/>
                  </a:moveTo>
                  <a:cubicBezTo>
                    <a:pt x="876" y="949"/>
                    <a:pt x="876" y="949"/>
                    <a:pt x="876" y="949"/>
                  </a:cubicBezTo>
                  <a:cubicBezTo>
                    <a:pt x="876" y="917"/>
                    <a:pt x="876" y="917"/>
                    <a:pt x="876" y="917"/>
                  </a:cubicBezTo>
                  <a:cubicBezTo>
                    <a:pt x="796" y="917"/>
                    <a:pt x="796" y="917"/>
                    <a:pt x="796" y="917"/>
                  </a:cubicBezTo>
                  <a:lnTo>
                    <a:pt x="796" y="949"/>
                  </a:lnTo>
                  <a:close/>
                  <a:moveTo>
                    <a:pt x="796" y="841"/>
                  </a:moveTo>
                  <a:cubicBezTo>
                    <a:pt x="876" y="841"/>
                    <a:pt x="876" y="841"/>
                    <a:pt x="876" y="841"/>
                  </a:cubicBezTo>
                  <a:cubicBezTo>
                    <a:pt x="876" y="808"/>
                    <a:pt x="876" y="808"/>
                    <a:pt x="876" y="808"/>
                  </a:cubicBezTo>
                  <a:cubicBezTo>
                    <a:pt x="849" y="808"/>
                    <a:pt x="849" y="808"/>
                    <a:pt x="849" y="808"/>
                  </a:cubicBezTo>
                  <a:cubicBezTo>
                    <a:pt x="849" y="733"/>
                    <a:pt x="849" y="733"/>
                    <a:pt x="849" y="733"/>
                  </a:cubicBezTo>
                  <a:cubicBezTo>
                    <a:pt x="876" y="733"/>
                    <a:pt x="876" y="733"/>
                    <a:pt x="876" y="733"/>
                  </a:cubicBezTo>
                  <a:cubicBezTo>
                    <a:pt x="876" y="700"/>
                    <a:pt x="876" y="700"/>
                    <a:pt x="876" y="700"/>
                  </a:cubicBezTo>
                  <a:cubicBezTo>
                    <a:pt x="796" y="700"/>
                    <a:pt x="796" y="700"/>
                    <a:pt x="796" y="700"/>
                  </a:cubicBezTo>
                  <a:lnTo>
                    <a:pt x="796" y="841"/>
                  </a:lnTo>
                  <a:close/>
                  <a:moveTo>
                    <a:pt x="796" y="625"/>
                  </a:moveTo>
                  <a:cubicBezTo>
                    <a:pt x="876" y="625"/>
                    <a:pt x="876" y="625"/>
                    <a:pt x="876" y="625"/>
                  </a:cubicBezTo>
                  <a:cubicBezTo>
                    <a:pt x="876" y="484"/>
                    <a:pt x="876" y="484"/>
                    <a:pt x="876" y="484"/>
                  </a:cubicBezTo>
                  <a:cubicBezTo>
                    <a:pt x="796" y="484"/>
                    <a:pt x="796" y="484"/>
                    <a:pt x="796" y="484"/>
                  </a:cubicBezTo>
                  <a:cubicBezTo>
                    <a:pt x="796" y="516"/>
                    <a:pt x="796" y="516"/>
                    <a:pt x="796" y="516"/>
                  </a:cubicBezTo>
                  <a:cubicBezTo>
                    <a:pt x="811" y="516"/>
                    <a:pt x="811" y="516"/>
                    <a:pt x="811" y="516"/>
                  </a:cubicBezTo>
                  <a:cubicBezTo>
                    <a:pt x="811" y="592"/>
                    <a:pt x="811" y="592"/>
                    <a:pt x="811" y="592"/>
                  </a:cubicBezTo>
                  <a:cubicBezTo>
                    <a:pt x="796" y="592"/>
                    <a:pt x="796" y="592"/>
                    <a:pt x="796" y="592"/>
                  </a:cubicBezTo>
                  <a:lnTo>
                    <a:pt x="796" y="625"/>
                  </a:lnTo>
                  <a:close/>
                  <a:moveTo>
                    <a:pt x="796" y="408"/>
                  </a:moveTo>
                  <a:cubicBezTo>
                    <a:pt x="796" y="375"/>
                    <a:pt x="796" y="375"/>
                    <a:pt x="796" y="375"/>
                  </a:cubicBezTo>
                  <a:cubicBezTo>
                    <a:pt x="811" y="375"/>
                    <a:pt x="811" y="375"/>
                    <a:pt x="811" y="375"/>
                  </a:cubicBezTo>
                  <a:cubicBezTo>
                    <a:pt x="811" y="300"/>
                    <a:pt x="811" y="300"/>
                    <a:pt x="811" y="300"/>
                  </a:cubicBezTo>
                  <a:cubicBezTo>
                    <a:pt x="796" y="300"/>
                    <a:pt x="796" y="300"/>
                    <a:pt x="796" y="300"/>
                  </a:cubicBezTo>
                  <a:cubicBezTo>
                    <a:pt x="796" y="267"/>
                    <a:pt x="796" y="267"/>
                    <a:pt x="796" y="267"/>
                  </a:cubicBezTo>
                  <a:cubicBezTo>
                    <a:pt x="876" y="267"/>
                    <a:pt x="876" y="267"/>
                    <a:pt x="876" y="267"/>
                  </a:cubicBezTo>
                  <a:cubicBezTo>
                    <a:pt x="876" y="192"/>
                    <a:pt x="876" y="192"/>
                    <a:pt x="876" y="192"/>
                  </a:cubicBezTo>
                  <a:cubicBezTo>
                    <a:pt x="849" y="192"/>
                    <a:pt x="849" y="192"/>
                    <a:pt x="849" y="192"/>
                  </a:cubicBezTo>
                  <a:cubicBezTo>
                    <a:pt x="849" y="267"/>
                    <a:pt x="849" y="267"/>
                    <a:pt x="849" y="267"/>
                  </a:cubicBezTo>
                  <a:cubicBezTo>
                    <a:pt x="876" y="267"/>
                    <a:pt x="876" y="267"/>
                    <a:pt x="876" y="267"/>
                  </a:cubicBezTo>
                  <a:cubicBezTo>
                    <a:pt x="876" y="408"/>
                    <a:pt x="876" y="408"/>
                    <a:pt x="876" y="408"/>
                  </a:cubicBezTo>
                  <a:lnTo>
                    <a:pt x="796" y="408"/>
                  </a:lnTo>
                  <a:close/>
                  <a:moveTo>
                    <a:pt x="796" y="41"/>
                  </a:moveTo>
                  <a:cubicBezTo>
                    <a:pt x="659" y="41"/>
                    <a:pt x="659" y="41"/>
                    <a:pt x="659" y="41"/>
                  </a:cubicBezTo>
                  <a:cubicBezTo>
                    <a:pt x="659" y="84"/>
                    <a:pt x="659" y="84"/>
                    <a:pt x="659" y="84"/>
                  </a:cubicBezTo>
                  <a:cubicBezTo>
                    <a:pt x="796" y="84"/>
                    <a:pt x="796" y="84"/>
                    <a:pt x="796" y="84"/>
                  </a:cubicBezTo>
                  <a:lnTo>
                    <a:pt x="796" y="41"/>
                  </a:lnTo>
                  <a:close/>
                  <a:moveTo>
                    <a:pt x="659" y="1072"/>
                  </a:moveTo>
                  <a:cubicBezTo>
                    <a:pt x="796" y="1072"/>
                    <a:pt x="796" y="1072"/>
                    <a:pt x="796" y="1072"/>
                  </a:cubicBezTo>
                  <a:cubicBezTo>
                    <a:pt x="796" y="1025"/>
                    <a:pt x="796" y="1025"/>
                    <a:pt x="796" y="1025"/>
                  </a:cubicBezTo>
                  <a:cubicBezTo>
                    <a:pt x="659" y="1025"/>
                    <a:pt x="659" y="1025"/>
                    <a:pt x="659" y="1025"/>
                  </a:cubicBezTo>
                  <a:lnTo>
                    <a:pt x="659" y="1072"/>
                  </a:lnTo>
                  <a:close/>
                  <a:moveTo>
                    <a:pt x="659" y="949"/>
                  </a:moveTo>
                  <a:cubicBezTo>
                    <a:pt x="796" y="949"/>
                    <a:pt x="796" y="949"/>
                    <a:pt x="796" y="949"/>
                  </a:cubicBezTo>
                  <a:cubicBezTo>
                    <a:pt x="796" y="917"/>
                    <a:pt x="796" y="917"/>
                    <a:pt x="796" y="917"/>
                  </a:cubicBezTo>
                  <a:cubicBezTo>
                    <a:pt x="780" y="917"/>
                    <a:pt x="780" y="917"/>
                    <a:pt x="780" y="917"/>
                  </a:cubicBezTo>
                  <a:cubicBezTo>
                    <a:pt x="780" y="841"/>
                    <a:pt x="780" y="841"/>
                    <a:pt x="780" y="841"/>
                  </a:cubicBezTo>
                  <a:cubicBezTo>
                    <a:pt x="796" y="841"/>
                    <a:pt x="796" y="841"/>
                    <a:pt x="796" y="841"/>
                  </a:cubicBezTo>
                  <a:cubicBezTo>
                    <a:pt x="796" y="700"/>
                    <a:pt x="796" y="700"/>
                    <a:pt x="796" y="700"/>
                  </a:cubicBezTo>
                  <a:cubicBezTo>
                    <a:pt x="712" y="700"/>
                    <a:pt x="712" y="700"/>
                    <a:pt x="712" y="700"/>
                  </a:cubicBezTo>
                  <a:cubicBezTo>
                    <a:pt x="712" y="625"/>
                    <a:pt x="712" y="625"/>
                    <a:pt x="712" y="625"/>
                  </a:cubicBezTo>
                  <a:cubicBezTo>
                    <a:pt x="796" y="625"/>
                    <a:pt x="796" y="625"/>
                    <a:pt x="796" y="625"/>
                  </a:cubicBezTo>
                  <a:cubicBezTo>
                    <a:pt x="796" y="592"/>
                    <a:pt x="796" y="592"/>
                    <a:pt x="796" y="592"/>
                  </a:cubicBezTo>
                  <a:cubicBezTo>
                    <a:pt x="659" y="592"/>
                    <a:pt x="659" y="592"/>
                    <a:pt x="659" y="592"/>
                  </a:cubicBezTo>
                  <a:cubicBezTo>
                    <a:pt x="659" y="733"/>
                    <a:pt x="659" y="733"/>
                    <a:pt x="659" y="733"/>
                  </a:cubicBezTo>
                  <a:cubicBezTo>
                    <a:pt x="743" y="733"/>
                    <a:pt x="743" y="733"/>
                    <a:pt x="743" y="733"/>
                  </a:cubicBezTo>
                  <a:cubicBezTo>
                    <a:pt x="743" y="808"/>
                    <a:pt x="743" y="808"/>
                    <a:pt x="743" y="808"/>
                  </a:cubicBezTo>
                  <a:cubicBezTo>
                    <a:pt x="659" y="808"/>
                    <a:pt x="659" y="808"/>
                    <a:pt x="659" y="808"/>
                  </a:cubicBezTo>
                  <a:cubicBezTo>
                    <a:pt x="659" y="841"/>
                    <a:pt x="659" y="841"/>
                    <a:pt x="659" y="841"/>
                  </a:cubicBezTo>
                  <a:cubicBezTo>
                    <a:pt x="674" y="841"/>
                    <a:pt x="674" y="841"/>
                    <a:pt x="674" y="841"/>
                  </a:cubicBezTo>
                  <a:cubicBezTo>
                    <a:pt x="674" y="917"/>
                    <a:pt x="674" y="917"/>
                    <a:pt x="674" y="917"/>
                  </a:cubicBezTo>
                  <a:cubicBezTo>
                    <a:pt x="659" y="917"/>
                    <a:pt x="659" y="917"/>
                    <a:pt x="659" y="917"/>
                  </a:cubicBezTo>
                  <a:lnTo>
                    <a:pt x="659" y="949"/>
                  </a:lnTo>
                  <a:close/>
                  <a:moveTo>
                    <a:pt x="796" y="484"/>
                  </a:moveTo>
                  <a:cubicBezTo>
                    <a:pt x="712" y="484"/>
                    <a:pt x="712" y="484"/>
                    <a:pt x="712" y="484"/>
                  </a:cubicBezTo>
                  <a:cubicBezTo>
                    <a:pt x="712" y="408"/>
                    <a:pt x="712" y="408"/>
                    <a:pt x="712" y="408"/>
                  </a:cubicBezTo>
                  <a:cubicBezTo>
                    <a:pt x="796" y="408"/>
                    <a:pt x="796" y="408"/>
                    <a:pt x="796" y="408"/>
                  </a:cubicBezTo>
                  <a:cubicBezTo>
                    <a:pt x="796" y="375"/>
                    <a:pt x="796" y="375"/>
                    <a:pt x="796" y="375"/>
                  </a:cubicBezTo>
                  <a:cubicBezTo>
                    <a:pt x="780" y="375"/>
                    <a:pt x="780" y="375"/>
                    <a:pt x="780" y="375"/>
                  </a:cubicBezTo>
                  <a:cubicBezTo>
                    <a:pt x="780" y="300"/>
                    <a:pt x="780" y="300"/>
                    <a:pt x="780" y="300"/>
                  </a:cubicBezTo>
                  <a:cubicBezTo>
                    <a:pt x="796" y="300"/>
                    <a:pt x="796" y="300"/>
                    <a:pt x="796" y="300"/>
                  </a:cubicBezTo>
                  <a:cubicBezTo>
                    <a:pt x="796" y="267"/>
                    <a:pt x="796" y="267"/>
                    <a:pt x="796" y="267"/>
                  </a:cubicBezTo>
                  <a:cubicBezTo>
                    <a:pt x="712" y="267"/>
                    <a:pt x="712" y="267"/>
                    <a:pt x="712" y="267"/>
                  </a:cubicBezTo>
                  <a:cubicBezTo>
                    <a:pt x="712" y="192"/>
                    <a:pt x="712" y="192"/>
                    <a:pt x="712" y="192"/>
                  </a:cubicBezTo>
                  <a:cubicBezTo>
                    <a:pt x="796" y="192"/>
                    <a:pt x="796" y="192"/>
                    <a:pt x="796" y="192"/>
                  </a:cubicBezTo>
                  <a:cubicBezTo>
                    <a:pt x="796" y="159"/>
                    <a:pt x="796" y="159"/>
                    <a:pt x="796" y="159"/>
                  </a:cubicBezTo>
                  <a:cubicBezTo>
                    <a:pt x="659" y="159"/>
                    <a:pt x="659" y="159"/>
                    <a:pt x="659" y="159"/>
                  </a:cubicBezTo>
                  <a:cubicBezTo>
                    <a:pt x="659" y="192"/>
                    <a:pt x="659" y="192"/>
                    <a:pt x="659" y="192"/>
                  </a:cubicBezTo>
                  <a:cubicBezTo>
                    <a:pt x="674" y="192"/>
                    <a:pt x="674" y="192"/>
                    <a:pt x="674" y="192"/>
                  </a:cubicBezTo>
                  <a:cubicBezTo>
                    <a:pt x="674" y="267"/>
                    <a:pt x="674" y="267"/>
                    <a:pt x="674" y="267"/>
                  </a:cubicBezTo>
                  <a:cubicBezTo>
                    <a:pt x="659" y="267"/>
                    <a:pt x="659" y="267"/>
                    <a:pt x="659" y="267"/>
                  </a:cubicBezTo>
                  <a:cubicBezTo>
                    <a:pt x="659" y="300"/>
                    <a:pt x="659" y="300"/>
                    <a:pt x="659" y="300"/>
                  </a:cubicBezTo>
                  <a:cubicBezTo>
                    <a:pt x="743" y="300"/>
                    <a:pt x="743" y="300"/>
                    <a:pt x="743" y="300"/>
                  </a:cubicBezTo>
                  <a:cubicBezTo>
                    <a:pt x="743" y="375"/>
                    <a:pt x="743" y="375"/>
                    <a:pt x="743" y="375"/>
                  </a:cubicBezTo>
                  <a:cubicBezTo>
                    <a:pt x="659" y="375"/>
                    <a:pt x="659" y="375"/>
                    <a:pt x="659" y="375"/>
                  </a:cubicBezTo>
                  <a:cubicBezTo>
                    <a:pt x="659" y="408"/>
                    <a:pt x="659" y="408"/>
                    <a:pt x="659" y="408"/>
                  </a:cubicBezTo>
                  <a:cubicBezTo>
                    <a:pt x="674" y="408"/>
                    <a:pt x="674" y="408"/>
                    <a:pt x="674" y="408"/>
                  </a:cubicBezTo>
                  <a:cubicBezTo>
                    <a:pt x="674" y="484"/>
                    <a:pt x="674" y="484"/>
                    <a:pt x="674" y="484"/>
                  </a:cubicBezTo>
                  <a:cubicBezTo>
                    <a:pt x="659" y="484"/>
                    <a:pt x="659" y="484"/>
                    <a:pt x="659" y="484"/>
                  </a:cubicBezTo>
                  <a:cubicBezTo>
                    <a:pt x="659" y="516"/>
                    <a:pt x="659" y="516"/>
                    <a:pt x="659" y="516"/>
                  </a:cubicBezTo>
                  <a:cubicBezTo>
                    <a:pt x="796" y="516"/>
                    <a:pt x="796" y="516"/>
                    <a:pt x="796" y="516"/>
                  </a:cubicBezTo>
                  <a:lnTo>
                    <a:pt x="796" y="484"/>
                  </a:lnTo>
                  <a:close/>
                  <a:moveTo>
                    <a:pt x="659" y="41"/>
                  </a:moveTo>
                  <a:cubicBezTo>
                    <a:pt x="601" y="41"/>
                    <a:pt x="601" y="41"/>
                    <a:pt x="601" y="41"/>
                  </a:cubicBezTo>
                  <a:cubicBezTo>
                    <a:pt x="601" y="369"/>
                    <a:pt x="601" y="369"/>
                    <a:pt x="601" y="369"/>
                  </a:cubicBezTo>
                  <a:cubicBezTo>
                    <a:pt x="561" y="345"/>
                    <a:pt x="561" y="345"/>
                    <a:pt x="561" y="345"/>
                  </a:cubicBezTo>
                  <a:cubicBezTo>
                    <a:pt x="561" y="386"/>
                    <a:pt x="561" y="386"/>
                    <a:pt x="561" y="386"/>
                  </a:cubicBezTo>
                  <a:cubicBezTo>
                    <a:pt x="572" y="392"/>
                    <a:pt x="572" y="392"/>
                    <a:pt x="572" y="392"/>
                  </a:cubicBezTo>
                  <a:cubicBezTo>
                    <a:pt x="572" y="469"/>
                    <a:pt x="572" y="469"/>
                    <a:pt x="572" y="469"/>
                  </a:cubicBezTo>
                  <a:cubicBezTo>
                    <a:pt x="568" y="467"/>
                    <a:pt x="565" y="465"/>
                    <a:pt x="561" y="464"/>
                  </a:cubicBezTo>
                  <a:cubicBezTo>
                    <a:pt x="561" y="497"/>
                    <a:pt x="561" y="497"/>
                    <a:pt x="561" y="497"/>
                  </a:cubicBezTo>
                  <a:cubicBezTo>
                    <a:pt x="572" y="503"/>
                    <a:pt x="572" y="503"/>
                    <a:pt x="572" y="503"/>
                  </a:cubicBezTo>
                  <a:cubicBezTo>
                    <a:pt x="572" y="580"/>
                    <a:pt x="572" y="580"/>
                    <a:pt x="572" y="580"/>
                  </a:cubicBezTo>
                  <a:cubicBezTo>
                    <a:pt x="561" y="576"/>
                    <a:pt x="561" y="576"/>
                    <a:pt x="561" y="576"/>
                  </a:cubicBezTo>
                  <a:cubicBezTo>
                    <a:pt x="561" y="609"/>
                    <a:pt x="561" y="609"/>
                    <a:pt x="561" y="609"/>
                  </a:cubicBezTo>
                  <a:cubicBezTo>
                    <a:pt x="565" y="611"/>
                    <a:pt x="568" y="612"/>
                    <a:pt x="572" y="614"/>
                  </a:cubicBezTo>
                  <a:cubicBezTo>
                    <a:pt x="572" y="691"/>
                    <a:pt x="572" y="691"/>
                    <a:pt x="572" y="691"/>
                  </a:cubicBezTo>
                  <a:cubicBezTo>
                    <a:pt x="561" y="687"/>
                    <a:pt x="561" y="687"/>
                    <a:pt x="561" y="687"/>
                  </a:cubicBezTo>
                  <a:cubicBezTo>
                    <a:pt x="561" y="833"/>
                    <a:pt x="561" y="833"/>
                    <a:pt x="561" y="833"/>
                  </a:cubicBezTo>
                  <a:cubicBezTo>
                    <a:pt x="565" y="834"/>
                    <a:pt x="568" y="835"/>
                    <a:pt x="572" y="835"/>
                  </a:cubicBezTo>
                  <a:cubicBezTo>
                    <a:pt x="572" y="913"/>
                    <a:pt x="572" y="913"/>
                    <a:pt x="572" y="913"/>
                  </a:cubicBezTo>
                  <a:cubicBezTo>
                    <a:pt x="561" y="911"/>
                    <a:pt x="561" y="911"/>
                    <a:pt x="561" y="911"/>
                  </a:cubicBezTo>
                  <a:cubicBezTo>
                    <a:pt x="561" y="1072"/>
                    <a:pt x="561" y="1072"/>
                    <a:pt x="561" y="1072"/>
                  </a:cubicBezTo>
                  <a:cubicBezTo>
                    <a:pt x="659" y="1072"/>
                    <a:pt x="659" y="1072"/>
                    <a:pt x="659" y="1072"/>
                  </a:cubicBezTo>
                  <a:cubicBezTo>
                    <a:pt x="659" y="1025"/>
                    <a:pt x="659" y="1025"/>
                    <a:pt x="659" y="1025"/>
                  </a:cubicBezTo>
                  <a:cubicBezTo>
                    <a:pt x="643" y="1025"/>
                    <a:pt x="643" y="1025"/>
                    <a:pt x="643" y="1025"/>
                  </a:cubicBezTo>
                  <a:cubicBezTo>
                    <a:pt x="643" y="949"/>
                    <a:pt x="643" y="949"/>
                    <a:pt x="643" y="949"/>
                  </a:cubicBezTo>
                  <a:cubicBezTo>
                    <a:pt x="659" y="949"/>
                    <a:pt x="659" y="949"/>
                    <a:pt x="659" y="949"/>
                  </a:cubicBezTo>
                  <a:cubicBezTo>
                    <a:pt x="659" y="917"/>
                    <a:pt x="659" y="917"/>
                    <a:pt x="659" y="917"/>
                  </a:cubicBezTo>
                  <a:cubicBezTo>
                    <a:pt x="643" y="917"/>
                    <a:pt x="643" y="917"/>
                    <a:pt x="643" y="917"/>
                  </a:cubicBezTo>
                  <a:cubicBezTo>
                    <a:pt x="643" y="841"/>
                    <a:pt x="643" y="841"/>
                    <a:pt x="643" y="841"/>
                  </a:cubicBezTo>
                  <a:cubicBezTo>
                    <a:pt x="659" y="841"/>
                    <a:pt x="659" y="841"/>
                    <a:pt x="659" y="841"/>
                  </a:cubicBezTo>
                  <a:cubicBezTo>
                    <a:pt x="659" y="808"/>
                    <a:pt x="659" y="808"/>
                    <a:pt x="659" y="808"/>
                  </a:cubicBezTo>
                  <a:cubicBezTo>
                    <a:pt x="643" y="808"/>
                    <a:pt x="643" y="808"/>
                    <a:pt x="643" y="808"/>
                  </a:cubicBezTo>
                  <a:cubicBezTo>
                    <a:pt x="643" y="733"/>
                    <a:pt x="643" y="733"/>
                    <a:pt x="643" y="733"/>
                  </a:cubicBezTo>
                  <a:cubicBezTo>
                    <a:pt x="659" y="733"/>
                    <a:pt x="659" y="733"/>
                    <a:pt x="659" y="733"/>
                  </a:cubicBezTo>
                  <a:cubicBezTo>
                    <a:pt x="659" y="592"/>
                    <a:pt x="659" y="592"/>
                    <a:pt x="659" y="592"/>
                  </a:cubicBezTo>
                  <a:cubicBezTo>
                    <a:pt x="643" y="592"/>
                    <a:pt x="643" y="592"/>
                    <a:pt x="643" y="592"/>
                  </a:cubicBezTo>
                  <a:cubicBezTo>
                    <a:pt x="643" y="516"/>
                    <a:pt x="643" y="516"/>
                    <a:pt x="643" y="516"/>
                  </a:cubicBezTo>
                  <a:cubicBezTo>
                    <a:pt x="659" y="516"/>
                    <a:pt x="659" y="516"/>
                    <a:pt x="659" y="516"/>
                  </a:cubicBezTo>
                  <a:cubicBezTo>
                    <a:pt x="659" y="484"/>
                    <a:pt x="659" y="484"/>
                    <a:pt x="659" y="484"/>
                  </a:cubicBezTo>
                  <a:cubicBezTo>
                    <a:pt x="643" y="484"/>
                    <a:pt x="643" y="484"/>
                    <a:pt x="643" y="484"/>
                  </a:cubicBezTo>
                  <a:cubicBezTo>
                    <a:pt x="643" y="408"/>
                    <a:pt x="643" y="408"/>
                    <a:pt x="643" y="408"/>
                  </a:cubicBezTo>
                  <a:cubicBezTo>
                    <a:pt x="659" y="408"/>
                    <a:pt x="659" y="408"/>
                    <a:pt x="659" y="408"/>
                  </a:cubicBezTo>
                  <a:cubicBezTo>
                    <a:pt x="659" y="375"/>
                    <a:pt x="659" y="375"/>
                    <a:pt x="659" y="375"/>
                  </a:cubicBezTo>
                  <a:cubicBezTo>
                    <a:pt x="643" y="375"/>
                    <a:pt x="643" y="375"/>
                    <a:pt x="643" y="375"/>
                  </a:cubicBezTo>
                  <a:cubicBezTo>
                    <a:pt x="643" y="300"/>
                    <a:pt x="643" y="300"/>
                    <a:pt x="643" y="300"/>
                  </a:cubicBezTo>
                  <a:cubicBezTo>
                    <a:pt x="659" y="300"/>
                    <a:pt x="659" y="300"/>
                    <a:pt x="659" y="300"/>
                  </a:cubicBezTo>
                  <a:cubicBezTo>
                    <a:pt x="659" y="267"/>
                    <a:pt x="659" y="267"/>
                    <a:pt x="659" y="267"/>
                  </a:cubicBezTo>
                  <a:cubicBezTo>
                    <a:pt x="643" y="267"/>
                    <a:pt x="643" y="267"/>
                    <a:pt x="643" y="267"/>
                  </a:cubicBezTo>
                  <a:cubicBezTo>
                    <a:pt x="643" y="192"/>
                    <a:pt x="643" y="192"/>
                    <a:pt x="643" y="192"/>
                  </a:cubicBezTo>
                  <a:cubicBezTo>
                    <a:pt x="659" y="192"/>
                    <a:pt x="659" y="192"/>
                    <a:pt x="659" y="192"/>
                  </a:cubicBezTo>
                  <a:cubicBezTo>
                    <a:pt x="659" y="159"/>
                    <a:pt x="659" y="159"/>
                    <a:pt x="659" y="159"/>
                  </a:cubicBezTo>
                  <a:cubicBezTo>
                    <a:pt x="643" y="159"/>
                    <a:pt x="643" y="159"/>
                    <a:pt x="643" y="159"/>
                  </a:cubicBezTo>
                  <a:cubicBezTo>
                    <a:pt x="643" y="84"/>
                    <a:pt x="643" y="84"/>
                    <a:pt x="643" y="84"/>
                  </a:cubicBezTo>
                  <a:cubicBezTo>
                    <a:pt x="659" y="84"/>
                    <a:pt x="659" y="84"/>
                    <a:pt x="659" y="84"/>
                  </a:cubicBezTo>
                  <a:lnTo>
                    <a:pt x="659" y="41"/>
                  </a:lnTo>
                  <a:close/>
                  <a:moveTo>
                    <a:pt x="561" y="345"/>
                  </a:moveTo>
                  <a:cubicBezTo>
                    <a:pt x="515" y="316"/>
                    <a:pt x="515" y="316"/>
                    <a:pt x="515" y="316"/>
                  </a:cubicBezTo>
                  <a:cubicBezTo>
                    <a:pt x="515" y="708"/>
                    <a:pt x="515" y="708"/>
                    <a:pt x="515" y="708"/>
                  </a:cubicBezTo>
                  <a:cubicBezTo>
                    <a:pt x="519" y="709"/>
                    <a:pt x="522" y="710"/>
                    <a:pt x="526" y="711"/>
                  </a:cubicBezTo>
                  <a:cubicBezTo>
                    <a:pt x="526" y="791"/>
                    <a:pt x="526" y="791"/>
                    <a:pt x="526" y="791"/>
                  </a:cubicBezTo>
                  <a:cubicBezTo>
                    <a:pt x="522" y="790"/>
                    <a:pt x="519" y="790"/>
                    <a:pt x="515" y="789"/>
                  </a:cubicBezTo>
                  <a:cubicBezTo>
                    <a:pt x="515" y="824"/>
                    <a:pt x="515" y="824"/>
                    <a:pt x="515" y="824"/>
                  </a:cubicBezTo>
                  <a:cubicBezTo>
                    <a:pt x="519" y="825"/>
                    <a:pt x="522" y="825"/>
                    <a:pt x="526" y="826"/>
                  </a:cubicBezTo>
                  <a:cubicBezTo>
                    <a:pt x="526" y="906"/>
                    <a:pt x="526" y="906"/>
                    <a:pt x="526" y="906"/>
                  </a:cubicBezTo>
                  <a:cubicBezTo>
                    <a:pt x="515" y="905"/>
                    <a:pt x="515" y="905"/>
                    <a:pt x="515" y="905"/>
                  </a:cubicBezTo>
                  <a:cubicBezTo>
                    <a:pt x="515" y="940"/>
                    <a:pt x="515" y="940"/>
                    <a:pt x="515" y="940"/>
                  </a:cubicBezTo>
                  <a:cubicBezTo>
                    <a:pt x="519" y="941"/>
                    <a:pt x="522" y="941"/>
                    <a:pt x="526" y="941"/>
                  </a:cubicBezTo>
                  <a:cubicBezTo>
                    <a:pt x="526" y="1022"/>
                    <a:pt x="526" y="1022"/>
                    <a:pt x="526" y="1022"/>
                  </a:cubicBezTo>
                  <a:cubicBezTo>
                    <a:pt x="522" y="1022"/>
                    <a:pt x="519" y="1021"/>
                    <a:pt x="515" y="1021"/>
                  </a:cubicBezTo>
                  <a:cubicBezTo>
                    <a:pt x="515" y="1072"/>
                    <a:pt x="515" y="1072"/>
                    <a:pt x="515" y="1072"/>
                  </a:cubicBezTo>
                  <a:cubicBezTo>
                    <a:pt x="561" y="1072"/>
                    <a:pt x="561" y="1072"/>
                    <a:pt x="561" y="1072"/>
                  </a:cubicBezTo>
                  <a:cubicBezTo>
                    <a:pt x="561" y="911"/>
                    <a:pt x="561" y="911"/>
                    <a:pt x="561" y="911"/>
                  </a:cubicBezTo>
                  <a:cubicBezTo>
                    <a:pt x="551" y="910"/>
                    <a:pt x="551" y="910"/>
                    <a:pt x="551" y="910"/>
                  </a:cubicBezTo>
                  <a:cubicBezTo>
                    <a:pt x="551" y="831"/>
                    <a:pt x="551" y="831"/>
                    <a:pt x="551" y="831"/>
                  </a:cubicBezTo>
                  <a:cubicBezTo>
                    <a:pt x="554" y="832"/>
                    <a:pt x="558" y="833"/>
                    <a:pt x="561" y="833"/>
                  </a:cubicBezTo>
                  <a:cubicBezTo>
                    <a:pt x="561" y="687"/>
                    <a:pt x="561" y="687"/>
                    <a:pt x="561" y="687"/>
                  </a:cubicBezTo>
                  <a:cubicBezTo>
                    <a:pt x="551" y="684"/>
                    <a:pt x="551" y="684"/>
                    <a:pt x="551" y="684"/>
                  </a:cubicBezTo>
                  <a:cubicBezTo>
                    <a:pt x="551" y="605"/>
                    <a:pt x="551" y="605"/>
                    <a:pt x="551" y="605"/>
                  </a:cubicBezTo>
                  <a:cubicBezTo>
                    <a:pt x="554" y="607"/>
                    <a:pt x="558" y="608"/>
                    <a:pt x="561" y="609"/>
                  </a:cubicBezTo>
                  <a:cubicBezTo>
                    <a:pt x="561" y="576"/>
                    <a:pt x="561" y="576"/>
                    <a:pt x="561" y="576"/>
                  </a:cubicBezTo>
                  <a:cubicBezTo>
                    <a:pt x="551" y="571"/>
                    <a:pt x="551" y="571"/>
                    <a:pt x="551" y="571"/>
                  </a:cubicBezTo>
                  <a:cubicBezTo>
                    <a:pt x="551" y="492"/>
                    <a:pt x="551" y="492"/>
                    <a:pt x="551" y="492"/>
                  </a:cubicBezTo>
                  <a:cubicBezTo>
                    <a:pt x="561" y="497"/>
                    <a:pt x="561" y="497"/>
                    <a:pt x="561" y="497"/>
                  </a:cubicBezTo>
                  <a:cubicBezTo>
                    <a:pt x="561" y="464"/>
                    <a:pt x="561" y="464"/>
                    <a:pt x="561" y="464"/>
                  </a:cubicBezTo>
                  <a:cubicBezTo>
                    <a:pt x="558" y="462"/>
                    <a:pt x="554" y="460"/>
                    <a:pt x="551" y="458"/>
                  </a:cubicBezTo>
                  <a:cubicBezTo>
                    <a:pt x="551" y="379"/>
                    <a:pt x="551" y="379"/>
                    <a:pt x="551" y="379"/>
                  </a:cubicBezTo>
                  <a:cubicBezTo>
                    <a:pt x="561" y="386"/>
                    <a:pt x="561" y="386"/>
                    <a:pt x="561" y="386"/>
                  </a:cubicBezTo>
                  <a:lnTo>
                    <a:pt x="561" y="345"/>
                  </a:lnTo>
                  <a:close/>
                  <a:moveTo>
                    <a:pt x="515" y="316"/>
                  </a:moveTo>
                  <a:cubicBezTo>
                    <a:pt x="469" y="288"/>
                    <a:pt x="469" y="288"/>
                    <a:pt x="469" y="288"/>
                  </a:cubicBezTo>
                  <a:cubicBezTo>
                    <a:pt x="469" y="332"/>
                    <a:pt x="469" y="332"/>
                    <a:pt x="469" y="332"/>
                  </a:cubicBezTo>
                  <a:cubicBezTo>
                    <a:pt x="472" y="334"/>
                    <a:pt x="476" y="336"/>
                    <a:pt x="479" y="338"/>
                  </a:cubicBezTo>
                  <a:cubicBezTo>
                    <a:pt x="479" y="421"/>
                    <a:pt x="479" y="421"/>
                    <a:pt x="479" y="421"/>
                  </a:cubicBezTo>
                  <a:cubicBezTo>
                    <a:pt x="469" y="416"/>
                    <a:pt x="469" y="416"/>
                    <a:pt x="469" y="416"/>
                  </a:cubicBezTo>
                  <a:cubicBezTo>
                    <a:pt x="469" y="573"/>
                    <a:pt x="469" y="573"/>
                    <a:pt x="469" y="573"/>
                  </a:cubicBezTo>
                  <a:cubicBezTo>
                    <a:pt x="472" y="575"/>
                    <a:pt x="476" y="576"/>
                    <a:pt x="479" y="577"/>
                  </a:cubicBezTo>
                  <a:cubicBezTo>
                    <a:pt x="479" y="661"/>
                    <a:pt x="479" y="661"/>
                    <a:pt x="479" y="661"/>
                  </a:cubicBezTo>
                  <a:cubicBezTo>
                    <a:pt x="476" y="660"/>
                    <a:pt x="472" y="658"/>
                    <a:pt x="469" y="657"/>
                  </a:cubicBezTo>
                  <a:cubicBezTo>
                    <a:pt x="469" y="694"/>
                    <a:pt x="469" y="694"/>
                    <a:pt x="469" y="694"/>
                  </a:cubicBezTo>
                  <a:cubicBezTo>
                    <a:pt x="479" y="697"/>
                    <a:pt x="479" y="697"/>
                    <a:pt x="479" y="697"/>
                  </a:cubicBezTo>
                  <a:cubicBezTo>
                    <a:pt x="479" y="780"/>
                    <a:pt x="479" y="780"/>
                    <a:pt x="479" y="780"/>
                  </a:cubicBezTo>
                  <a:cubicBezTo>
                    <a:pt x="476" y="780"/>
                    <a:pt x="472" y="779"/>
                    <a:pt x="469" y="778"/>
                  </a:cubicBezTo>
                  <a:cubicBezTo>
                    <a:pt x="469" y="1072"/>
                    <a:pt x="469" y="1072"/>
                    <a:pt x="469" y="1072"/>
                  </a:cubicBezTo>
                  <a:cubicBezTo>
                    <a:pt x="515" y="1072"/>
                    <a:pt x="515" y="1072"/>
                    <a:pt x="515" y="1072"/>
                  </a:cubicBezTo>
                  <a:cubicBezTo>
                    <a:pt x="515" y="1021"/>
                    <a:pt x="515" y="1021"/>
                    <a:pt x="515" y="1021"/>
                  </a:cubicBezTo>
                  <a:cubicBezTo>
                    <a:pt x="512" y="1021"/>
                    <a:pt x="508" y="1021"/>
                    <a:pt x="505" y="1021"/>
                  </a:cubicBezTo>
                  <a:cubicBezTo>
                    <a:pt x="505" y="939"/>
                    <a:pt x="505" y="939"/>
                    <a:pt x="505" y="939"/>
                  </a:cubicBezTo>
                  <a:cubicBezTo>
                    <a:pt x="508" y="939"/>
                    <a:pt x="512" y="940"/>
                    <a:pt x="515" y="940"/>
                  </a:cubicBezTo>
                  <a:cubicBezTo>
                    <a:pt x="515" y="905"/>
                    <a:pt x="515" y="905"/>
                    <a:pt x="515" y="905"/>
                  </a:cubicBezTo>
                  <a:cubicBezTo>
                    <a:pt x="505" y="904"/>
                    <a:pt x="505" y="904"/>
                    <a:pt x="505" y="904"/>
                  </a:cubicBezTo>
                  <a:cubicBezTo>
                    <a:pt x="505" y="822"/>
                    <a:pt x="505" y="822"/>
                    <a:pt x="505" y="822"/>
                  </a:cubicBezTo>
                  <a:cubicBezTo>
                    <a:pt x="508" y="823"/>
                    <a:pt x="512" y="823"/>
                    <a:pt x="515" y="824"/>
                  </a:cubicBezTo>
                  <a:cubicBezTo>
                    <a:pt x="515" y="789"/>
                    <a:pt x="515" y="789"/>
                    <a:pt x="515" y="789"/>
                  </a:cubicBezTo>
                  <a:cubicBezTo>
                    <a:pt x="512" y="788"/>
                    <a:pt x="508" y="787"/>
                    <a:pt x="505" y="786"/>
                  </a:cubicBezTo>
                  <a:cubicBezTo>
                    <a:pt x="505" y="705"/>
                    <a:pt x="505" y="705"/>
                    <a:pt x="505" y="705"/>
                  </a:cubicBezTo>
                  <a:cubicBezTo>
                    <a:pt x="508" y="706"/>
                    <a:pt x="512" y="707"/>
                    <a:pt x="515" y="708"/>
                  </a:cubicBezTo>
                  <a:lnTo>
                    <a:pt x="515" y="316"/>
                  </a:lnTo>
                  <a:close/>
                  <a:moveTo>
                    <a:pt x="469" y="288"/>
                  </a:moveTo>
                  <a:cubicBezTo>
                    <a:pt x="423" y="259"/>
                    <a:pt x="423" y="259"/>
                    <a:pt x="423" y="259"/>
                  </a:cubicBezTo>
                  <a:cubicBezTo>
                    <a:pt x="423" y="430"/>
                    <a:pt x="423" y="430"/>
                    <a:pt x="423" y="430"/>
                  </a:cubicBezTo>
                  <a:cubicBezTo>
                    <a:pt x="426" y="432"/>
                    <a:pt x="430" y="433"/>
                    <a:pt x="433" y="435"/>
                  </a:cubicBezTo>
                  <a:cubicBezTo>
                    <a:pt x="433" y="522"/>
                    <a:pt x="433" y="522"/>
                    <a:pt x="433" y="522"/>
                  </a:cubicBezTo>
                  <a:cubicBezTo>
                    <a:pt x="430" y="520"/>
                    <a:pt x="426" y="519"/>
                    <a:pt x="423" y="517"/>
                  </a:cubicBezTo>
                  <a:cubicBezTo>
                    <a:pt x="423" y="680"/>
                    <a:pt x="423" y="680"/>
                    <a:pt x="423" y="680"/>
                  </a:cubicBezTo>
                  <a:cubicBezTo>
                    <a:pt x="426" y="681"/>
                    <a:pt x="430" y="682"/>
                    <a:pt x="433" y="683"/>
                  </a:cubicBezTo>
                  <a:cubicBezTo>
                    <a:pt x="433" y="770"/>
                    <a:pt x="433" y="770"/>
                    <a:pt x="433" y="770"/>
                  </a:cubicBezTo>
                  <a:cubicBezTo>
                    <a:pt x="430" y="769"/>
                    <a:pt x="426" y="768"/>
                    <a:pt x="423" y="767"/>
                  </a:cubicBezTo>
                  <a:cubicBezTo>
                    <a:pt x="423" y="805"/>
                    <a:pt x="423" y="805"/>
                    <a:pt x="423" y="805"/>
                  </a:cubicBezTo>
                  <a:cubicBezTo>
                    <a:pt x="433" y="807"/>
                    <a:pt x="433" y="807"/>
                    <a:pt x="433" y="807"/>
                  </a:cubicBezTo>
                  <a:cubicBezTo>
                    <a:pt x="433" y="894"/>
                    <a:pt x="433" y="894"/>
                    <a:pt x="433" y="894"/>
                  </a:cubicBezTo>
                  <a:cubicBezTo>
                    <a:pt x="423" y="892"/>
                    <a:pt x="423" y="892"/>
                    <a:pt x="423" y="892"/>
                  </a:cubicBezTo>
                  <a:cubicBezTo>
                    <a:pt x="423" y="930"/>
                    <a:pt x="423" y="930"/>
                    <a:pt x="423" y="930"/>
                  </a:cubicBezTo>
                  <a:cubicBezTo>
                    <a:pt x="426" y="931"/>
                    <a:pt x="430" y="931"/>
                    <a:pt x="433" y="931"/>
                  </a:cubicBezTo>
                  <a:cubicBezTo>
                    <a:pt x="433" y="1018"/>
                    <a:pt x="433" y="1018"/>
                    <a:pt x="433" y="1018"/>
                  </a:cubicBezTo>
                  <a:cubicBezTo>
                    <a:pt x="430" y="1018"/>
                    <a:pt x="426" y="1018"/>
                    <a:pt x="423" y="1017"/>
                  </a:cubicBezTo>
                  <a:cubicBezTo>
                    <a:pt x="423" y="1072"/>
                    <a:pt x="423" y="1072"/>
                    <a:pt x="423" y="1072"/>
                  </a:cubicBezTo>
                  <a:cubicBezTo>
                    <a:pt x="469" y="1072"/>
                    <a:pt x="469" y="1072"/>
                    <a:pt x="469" y="1072"/>
                  </a:cubicBezTo>
                  <a:cubicBezTo>
                    <a:pt x="469" y="778"/>
                    <a:pt x="469" y="778"/>
                    <a:pt x="469" y="778"/>
                  </a:cubicBezTo>
                  <a:cubicBezTo>
                    <a:pt x="465" y="777"/>
                    <a:pt x="462" y="776"/>
                    <a:pt x="458" y="776"/>
                  </a:cubicBezTo>
                  <a:cubicBezTo>
                    <a:pt x="458" y="691"/>
                    <a:pt x="458" y="691"/>
                    <a:pt x="458" y="691"/>
                  </a:cubicBezTo>
                  <a:cubicBezTo>
                    <a:pt x="469" y="694"/>
                    <a:pt x="469" y="694"/>
                    <a:pt x="469" y="694"/>
                  </a:cubicBezTo>
                  <a:cubicBezTo>
                    <a:pt x="469" y="657"/>
                    <a:pt x="469" y="657"/>
                    <a:pt x="469" y="657"/>
                  </a:cubicBezTo>
                  <a:cubicBezTo>
                    <a:pt x="465" y="656"/>
                    <a:pt x="462" y="655"/>
                    <a:pt x="458" y="654"/>
                  </a:cubicBezTo>
                  <a:cubicBezTo>
                    <a:pt x="458" y="569"/>
                    <a:pt x="458" y="569"/>
                    <a:pt x="458" y="569"/>
                  </a:cubicBezTo>
                  <a:cubicBezTo>
                    <a:pt x="462" y="571"/>
                    <a:pt x="465" y="572"/>
                    <a:pt x="469" y="573"/>
                  </a:cubicBezTo>
                  <a:cubicBezTo>
                    <a:pt x="469" y="416"/>
                    <a:pt x="469" y="416"/>
                    <a:pt x="469" y="416"/>
                  </a:cubicBezTo>
                  <a:cubicBezTo>
                    <a:pt x="458" y="411"/>
                    <a:pt x="458" y="411"/>
                    <a:pt x="458" y="411"/>
                  </a:cubicBezTo>
                  <a:cubicBezTo>
                    <a:pt x="458" y="326"/>
                    <a:pt x="458" y="326"/>
                    <a:pt x="458" y="326"/>
                  </a:cubicBezTo>
                  <a:cubicBezTo>
                    <a:pt x="462" y="328"/>
                    <a:pt x="465" y="330"/>
                    <a:pt x="469" y="332"/>
                  </a:cubicBezTo>
                  <a:lnTo>
                    <a:pt x="469" y="288"/>
                  </a:lnTo>
                  <a:close/>
                  <a:moveTo>
                    <a:pt x="423" y="259"/>
                  </a:moveTo>
                  <a:cubicBezTo>
                    <a:pt x="376" y="231"/>
                    <a:pt x="376" y="231"/>
                    <a:pt x="376" y="231"/>
                  </a:cubicBezTo>
                  <a:cubicBezTo>
                    <a:pt x="376" y="278"/>
                    <a:pt x="376" y="278"/>
                    <a:pt x="376" y="278"/>
                  </a:cubicBezTo>
                  <a:cubicBezTo>
                    <a:pt x="380" y="280"/>
                    <a:pt x="383" y="282"/>
                    <a:pt x="387" y="284"/>
                  </a:cubicBezTo>
                  <a:cubicBezTo>
                    <a:pt x="387" y="374"/>
                    <a:pt x="387" y="374"/>
                    <a:pt x="387" y="374"/>
                  </a:cubicBezTo>
                  <a:cubicBezTo>
                    <a:pt x="383" y="372"/>
                    <a:pt x="380" y="370"/>
                    <a:pt x="376" y="368"/>
                  </a:cubicBezTo>
                  <a:cubicBezTo>
                    <a:pt x="376" y="408"/>
                    <a:pt x="376" y="408"/>
                    <a:pt x="376" y="408"/>
                  </a:cubicBezTo>
                  <a:cubicBezTo>
                    <a:pt x="387" y="413"/>
                    <a:pt x="387" y="413"/>
                    <a:pt x="387" y="413"/>
                  </a:cubicBezTo>
                  <a:cubicBezTo>
                    <a:pt x="387" y="502"/>
                    <a:pt x="387" y="502"/>
                    <a:pt x="387" y="502"/>
                  </a:cubicBezTo>
                  <a:cubicBezTo>
                    <a:pt x="383" y="501"/>
                    <a:pt x="380" y="499"/>
                    <a:pt x="376" y="498"/>
                  </a:cubicBezTo>
                  <a:cubicBezTo>
                    <a:pt x="376" y="537"/>
                    <a:pt x="376" y="537"/>
                    <a:pt x="376" y="537"/>
                  </a:cubicBezTo>
                  <a:cubicBezTo>
                    <a:pt x="380" y="538"/>
                    <a:pt x="383" y="540"/>
                    <a:pt x="387" y="541"/>
                  </a:cubicBezTo>
                  <a:cubicBezTo>
                    <a:pt x="387" y="631"/>
                    <a:pt x="387" y="631"/>
                    <a:pt x="387" y="631"/>
                  </a:cubicBezTo>
                  <a:cubicBezTo>
                    <a:pt x="383" y="630"/>
                    <a:pt x="380" y="628"/>
                    <a:pt x="376" y="627"/>
                  </a:cubicBezTo>
                  <a:cubicBezTo>
                    <a:pt x="376" y="667"/>
                    <a:pt x="376" y="667"/>
                    <a:pt x="376" y="667"/>
                  </a:cubicBezTo>
                  <a:cubicBezTo>
                    <a:pt x="387" y="670"/>
                    <a:pt x="387" y="670"/>
                    <a:pt x="387" y="670"/>
                  </a:cubicBezTo>
                  <a:cubicBezTo>
                    <a:pt x="387" y="759"/>
                    <a:pt x="387" y="759"/>
                    <a:pt x="387" y="759"/>
                  </a:cubicBezTo>
                  <a:cubicBezTo>
                    <a:pt x="383" y="758"/>
                    <a:pt x="380" y="758"/>
                    <a:pt x="376" y="757"/>
                  </a:cubicBezTo>
                  <a:cubicBezTo>
                    <a:pt x="376" y="796"/>
                    <a:pt x="376" y="796"/>
                    <a:pt x="376" y="796"/>
                  </a:cubicBezTo>
                  <a:cubicBezTo>
                    <a:pt x="387" y="798"/>
                    <a:pt x="387" y="798"/>
                    <a:pt x="387" y="798"/>
                  </a:cubicBezTo>
                  <a:cubicBezTo>
                    <a:pt x="387" y="888"/>
                    <a:pt x="387" y="888"/>
                    <a:pt x="387" y="888"/>
                  </a:cubicBezTo>
                  <a:cubicBezTo>
                    <a:pt x="376" y="886"/>
                    <a:pt x="376" y="886"/>
                    <a:pt x="376" y="886"/>
                  </a:cubicBezTo>
                  <a:cubicBezTo>
                    <a:pt x="376" y="925"/>
                    <a:pt x="376" y="925"/>
                    <a:pt x="376" y="925"/>
                  </a:cubicBezTo>
                  <a:cubicBezTo>
                    <a:pt x="380" y="926"/>
                    <a:pt x="383" y="926"/>
                    <a:pt x="387" y="926"/>
                  </a:cubicBezTo>
                  <a:cubicBezTo>
                    <a:pt x="387" y="1016"/>
                    <a:pt x="387" y="1016"/>
                    <a:pt x="387" y="1016"/>
                  </a:cubicBezTo>
                  <a:cubicBezTo>
                    <a:pt x="383" y="1016"/>
                    <a:pt x="380" y="1016"/>
                    <a:pt x="376" y="1016"/>
                  </a:cubicBezTo>
                  <a:cubicBezTo>
                    <a:pt x="376" y="1072"/>
                    <a:pt x="376" y="1072"/>
                    <a:pt x="376" y="1072"/>
                  </a:cubicBezTo>
                  <a:cubicBezTo>
                    <a:pt x="423" y="1072"/>
                    <a:pt x="423" y="1072"/>
                    <a:pt x="423" y="1072"/>
                  </a:cubicBezTo>
                  <a:cubicBezTo>
                    <a:pt x="423" y="1017"/>
                    <a:pt x="423" y="1017"/>
                    <a:pt x="423" y="1017"/>
                  </a:cubicBezTo>
                  <a:cubicBezTo>
                    <a:pt x="419" y="1017"/>
                    <a:pt x="416" y="1017"/>
                    <a:pt x="412" y="1017"/>
                  </a:cubicBezTo>
                  <a:cubicBezTo>
                    <a:pt x="412" y="929"/>
                    <a:pt x="412" y="929"/>
                    <a:pt x="412" y="929"/>
                  </a:cubicBezTo>
                  <a:cubicBezTo>
                    <a:pt x="416" y="930"/>
                    <a:pt x="419" y="930"/>
                    <a:pt x="423" y="930"/>
                  </a:cubicBezTo>
                  <a:cubicBezTo>
                    <a:pt x="423" y="892"/>
                    <a:pt x="423" y="892"/>
                    <a:pt x="423" y="892"/>
                  </a:cubicBezTo>
                  <a:cubicBezTo>
                    <a:pt x="412" y="891"/>
                    <a:pt x="412" y="891"/>
                    <a:pt x="412" y="891"/>
                  </a:cubicBezTo>
                  <a:cubicBezTo>
                    <a:pt x="412" y="803"/>
                    <a:pt x="412" y="803"/>
                    <a:pt x="412" y="803"/>
                  </a:cubicBezTo>
                  <a:cubicBezTo>
                    <a:pt x="423" y="805"/>
                    <a:pt x="423" y="805"/>
                    <a:pt x="423" y="805"/>
                  </a:cubicBezTo>
                  <a:cubicBezTo>
                    <a:pt x="423" y="767"/>
                    <a:pt x="423" y="767"/>
                    <a:pt x="423" y="767"/>
                  </a:cubicBezTo>
                  <a:cubicBezTo>
                    <a:pt x="419" y="767"/>
                    <a:pt x="416" y="766"/>
                    <a:pt x="412" y="765"/>
                  </a:cubicBezTo>
                  <a:cubicBezTo>
                    <a:pt x="412" y="677"/>
                    <a:pt x="412" y="677"/>
                    <a:pt x="412" y="677"/>
                  </a:cubicBezTo>
                  <a:cubicBezTo>
                    <a:pt x="416" y="678"/>
                    <a:pt x="419" y="679"/>
                    <a:pt x="423" y="680"/>
                  </a:cubicBezTo>
                  <a:cubicBezTo>
                    <a:pt x="423" y="517"/>
                    <a:pt x="423" y="517"/>
                    <a:pt x="423" y="517"/>
                  </a:cubicBezTo>
                  <a:cubicBezTo>
                    <a:pt x="419" y="516"/>
                    <a:pt x="416" y="514"/>
                    <a:pt x="412" y="513"/>
                  </a:cubicBezTo>
                  <a:cubicBezTo>
                    <a:pt x="412" y="425"/>
                    <a:pt x="412" y="425"/>
                    <a:pt x="412" y="425"/>
                  </a:cubicBezTo>
                  <a:cubicBezTo>
                    <a:pt x="416" y="427"/>
                    <a:pt x="419" y="428"/>
                    <a:pt x="423" y="430"/>
                  </a:cubicBezTo>
                  <a:lnTo>
                    <a:pt x="423" y="259"/>
                  </a:lnTo>
                  <a:close/>
                  <a:moveTo>
                    <a:pt x="376" y="231"/>
                  </a:moveTo>
                  <a:cubicBezTo>
                    <a:pt x="337" y="207"/>
                    <a:pt x="337" y="207"/>
                    <a:pt x="337" y="207"/>
                  </a:cubicBezTo>
                  <a:cubicBezTo>
                    <a:pt x="205" y="268"/>
                    <a:pt x="205" y="268"/>
                    <a:pt x="205" y="268"/>
                  </a:cubicBezTo>
                  <a:cubicBezTo>
                    <a:pt x="205" y="126"/>
                    <a:pt x="205" y="126"/>
                    <a:pt x="205" y="126"/>
                  </a:cubicBezTo>
                  <a:cubicBezTo>
                    <a:pt x="152" y="94"/>
                    <a:pt x="152" y="94"/>
                    <a:pt x="152" y="94"/>
                  </a:cubicBezTo>
                  <a:cubicBezTo>
                    <a:pt x="152" y="149"/>
                    <a:pt x="152" y="149"/>
                    <a:pt x="152" y="149"/>
                  </a:cubicBezTo>
                  <a:cubicBezTo>
                    <a:pt x="166" y="157"/>
                    <a:pt x="166" y="157"/>
                    <a:pt x="166" y="157"/>
                  </a:cubicBezTo>
                  <a:cubicBezTo>
                    <a:pt x="166" y="261"/>
                    <a:pt x="166" y="261"/>
                    <a:pt x="166" y="261"/>
                  </a:cubicBezTo>
                  <a:cubicBezTo>
                    <a:pt x="162" y="258"/>
                    <a:pt x="157" y="256"/>
                    <a:pt x="152" y="253"/>
                  </a:cubicBezTo>
                  <a:cubicBezTo>
                    <a:pt x="152" y="299"/>
                    <a:pt x="152" y="299"/>
                    <a:pt x="152" y="299"/>
                  </a:cubicBezTo>
                  <a:cubicBezTo>
                    <a:pt x="166" y="306"/>
                    <a:pt x="166" y="306"/>
                    <a:pt x="166" y="306"/>
                  </a:cubicBezTo>
                  <a:cubicBezTo>
                    <a:pt x="166" y="410"/>
                    <a:pt x="166" y="410"/>
                    <a:pt x="166" y="410"/>
                  </a:cubicBezTo>
                  <a:cubicBezTo>
                    <a:pt x="152" y="404"/>
                    <a:pt x="152" y="404"/>
                    <a:pt x="152" y="404"/>
                  </a:cubicBezTo>
                  <a:cubicBezTo>
                    <a:pt x="152" y="450"/>
                    <a:pt x="152" y="450"/>
                    <a:pt x="152" y="450"/>
                  </a:cubicBezTo>
                  <a:cubicBezTo>
                    <a:pt x="157" y="452"/>
                    <a:pt x="162" y="453"/>
                    <a:pt x="166" y="455"/>
                  </a:cubicBezTo>
                  <a:cubicBezTo>
                    <a:pt x="166" y="559"/>
                    <a:pt x="166" y="559"/>
                    <a:pt x="166" y="559"/>
                  </a:cubicBezTo>
                  <a:cubicBezTo>
                    <a:pt x="152" y="555"/>
                    <a:pt x="152" y="555"/>
                    <a:pt x="152" y="555"/>
                  </a:cubicBezTo>
                  <a:cubicBezTo>
                    <a:pt x="152" y="600"/>
                    <a:pt x="152" y="600"/>
                    <a:pt x="152" y="600"/>
                  </a:cubicBezTo>
                  <a:cubicBezTo>
                    <a:pt x="157" y="602"/>
                    <a:pt x="162" y="603"/>
                    <a:pt x="166" y="604"/>
                  </a:cubicBezTo>
                  <a:cubicBezTo>
                    <a:pt x="166" y="708"/>
                    <a:pt x="166" y="708"/>
                    <a:pt x="166" y="708"/>
                  </a:cubicBezTo>
                  <a:cubicBezTo>
                    <a:pt x="162" y="707"/>
                    <a:pt x="157" y="706"/>
                    <a:pt x="152" y="705"/>
                  </a:cubicBezTo>
                  <a:cubicBezTo>
                    <a:pt x="152" y="751"/>
                    <a:pt x="152" y="751"/>
                    <a:pt x="152" y="751"/>
                  </a:cubicBezTo>
                  <a:cubicBezTo>
                    <a:pt x="157" y="752"/>
                    <a:pt x="162" y="753"/>
                    <a:pt x="166" y="754"/>
                  </a:cubicBezTo>
                  <a:cubicBezTo>
                    <a:pt x="166" y="858"/>
                    <a:pt x="166" y="858"/>
                    <a:pt x="166" y="858"/>
                  </a:cubicBezTo>
                  <a:cubicBezTo>
                    <a:pt x="152" y="856"/>
                    <a:pt x="152" y="856"/>
                    <a:pt x="152" y="856"/>
                  </a:cubicBezTo>
                  <a:cubicBezTo>
                    <a:pt x="152" y="901"/>
                    <a:pt x="152" y="901"/>
                    <a:pt x="152" y="901"/>
                  </a:cubicBezTo>
                  <a:cubicBezTo>
                    <a:pt x="157" y="902"/>
                    <a:pt x="162" y="902"/>
                    <a:pt x="166" y="903"/>
                  </a:cubicBezTo>
                  <a:cubicBezTo>
                    <a:pt x="166" y="1007"/>
                    <a:pt x="166" y="1007"/>
                    <a:pt x="166" y="1007"/>
                  </a:cubicBezTo>
                  <a:cubicBezTo>
                    <a:pt x="162" y="1007"/>
                    <a:pt x="157" y="1006"/>
                    <a:pt x="152" y="1006"/>
                  </a:cubicBezTo>
                  <a:cubicBezTo>
                    <a:pt x="152" y="1072"/>
                    <a:pt x="152" y="1072"/>
                    <a:pt x="152" y="1072"/>
                  </a:cubicBezTo>
                  <a:cubicBezTo>
                    <a:pt x="376" y="1072"/>
                    <a:pt x="376" y="1072"/>
                    <a:pt x="376" y="1072"/>
                  </a:cubicBezTo>
                  <a:cubicBezTo>
                    <a:pt x="376" y="1016"/>
                    <a:pt x="376" y="1016"/>
                    <a:pt x="376" y="1016"/>
                  </a:cubicBezTo>
                  <a:cubicBezTo>
                    <a:pt x="373" y="1015"/>
                    <a:pt x="369" y="1015"/>
                    <a:pt x="366" y="1015"/>
                  </a:cubicBezTo>
                  <a:cubicBezTo>
                    <a:pt x="366" y="924"/>
                    <a:pt x="366" y="924"/>
                    <a:pt x="366" y="924"/>
                  </a:cubicBezTo>
                  <a:cubicBezTo>
                    <a:pt x="369" y="925"/>
                    <a:pt x="373" y="925"/>
                    <a:pt x="376" y="925"/>
                  </a:cubicBezTo>
                  <a:cubicBezTo>
                    <a:pt x="376" y="886"/>
                    <a:pt x="376" y="886"/>
                    <a:pt x="376" y="886"/>
                  </a:cubicBezTo>
                  <a:cubicBezTo>
                    <a:pt x="366" y="885"/>
                    <a:pt x="366" y="885"/>
                    <a:pt x="366" y="885"/>
                  </a:cubicBezTo>
                  <a:cubicBezTo>
                    <a:pt x="366" y="794"/>
                    <a:pt x="366" y="794"/>
                    <a:pt x="366" y="794"/>
                  </a:cubicBezTo>
                  <a:cubicBezTo>
                    <a:pt x="376" y="796"/>
                    <a:pt x="376" y="796"/>
                    <a:pt x="376" y="796"/>
                  </a:cubicBezTo>
                  <a:cubicBezTo>
                    <a:pt x="376" y="757"/>
                    <a:pt x="376" y="757"/>
                    <a:pt x="376" y="757"/>
                  </a:cubicBezTo>
                  <a:cubicBezTo>
                    <a:pt x="373" y="756"/>
                    <a:pt x="369" y="755"/>
                    <a:pt x="366" y="754"/>
                  </a:cubicBezTo>
                  <a:cubicBezTo>
                    <a:pt x="366" y="663"/>
                    <a:pt x="366" y="663"/>
                    <a:pt x="366" y="663"/>
                  </a:cubicBezTo>
                  <a:cubicBezTo>
                    <a:pt x="376" y="667"/>
                    <a:pt x="376" y="667"/>
                    <a:pt x="376" y="667"/>
                  </a:cubicBezTo>
                  <a:cubicBezTo>
                    <a:pt x="376" y="627"/>
                    <a:pt x="376" y="627"/>
                    <a:pt x="376" y="627"/>
                  </a:cubicBezTo>
                  <a:cubicBezTo>
                    <a:pt x="373" y="626"/>
                    <a:pt x="369" y="625"/>
                    <a:pt x="366" y="624"/>
                  </a:cubicBezTo>
                  <a:cubicBezTo>
                    <a:pt x="366" y="533"/>
                    <a:pt x="366" y="533"/>
                    <a:pt x="366" y="533"/>
                  </a:cubicBezTo>
                  <a:cubicBezTo>
                    <a:pt x="369" y="534"/>
                    <a:pt x="373" y="536"/>
                    <a:pt x="376" y="537"/>
                  </a:cubicBezTo>
                  <a:cubicBezTo>
                    <a:pt x="376" y="498"/>
                    <a:pt x="376" y="498"/>
                    <a:pt x="376" y="498"/>
                  </a:cubicBezTo>
                  <a:cubicBezTo>
                    <a:pt x="373" y="496"/>
                    <a:pt x="369" y="495"/>
                    <a:pt x="366" y="493"/>
                  </a:cubicBezTo>
                  <a:cubicBezTo>
                    <a:pt x="366" y="403"/>
                    <a:pt x="366" y="403"/>
                    <a:pt x="366" y="403"/>
                  </a:cubicBezTo>
                  <a:cubicBezTo>
                    <a:pt x="376" y="408"/>
                    <a:pt x="376" y="408"/>
                    <a:pt x="376" y="408"/>
                  </a:cubicBezTo>
                  <a:cubicBezTo>
                    <a:pt x="376" y="368"/>
                    <a:pt x="376" y="368"/>
                    <a:pt x="376" y="368"/>
                  </a:cubicBezTo>
                  <a:cubicBezTo>
                    <a:pt x="373" y="367"/>
                    <a:pt x="369" y="365"/>
                    <a:pt x="366" y="363"/>
                  </a:cubicBezTo>
                  <a:cubicBezTo>
                    <a:pt x="366" y="272"/>
                    <a:pt x="366" y="272"/>
                    <a:pt x="366" y="272"/>
                  </a:cubicBezTo>
                  <a:cubicBezTo>
                    <a:pt x="369" y="274"/>
                    <a:pt x="373" y="276"/>
                    <a:pt x="376" y="278"/>
                  </a:cubicBezTo>
                  <a:lnTo>
                    <a:pt x="376" y="231"/>
                  </a:lnTo>
                  <a:close/>
                  <a:moveTo>
                    <a:pt x="152" y="94"/>
                  </a:moveTo>
                  <a:cubicBezTo>
                    <a:pt x="90" y="55"/>
                    <a:pt x="90" y="55"/>
                    <a:pt x="90" y="55"/>
                  </a:cubicBezTo>
                  <a:cubicBezTo>
                    <a:pt x="90" y="425"/>
                    <a:pt x="90" y="425"/>
                    <a:pt x="90" y="425"/>
                  </a:cubicBezTo>
                  <a:cubicBezTo>
                    <a:pt x="95" y="427"/>
                    <a:pt x="100" y="429"/>
                    <a:pt x="104" y="431"/>
                  </a:cubicBezTo>
                  <a:cubicBezTo>
                    <a:pt x="104" y="539"/>
                    <a:pt x="104" y="539"/>
                    <a:pt x="104" y="539"/>
                  </a:cubicBezTo>
                  <a:cubicBezTo>
                    <a:pt x="100" y="537"/>
                    <a:pt x="95" y="536"/>
                    <a:pt x="90" y="534"/>
                  </a:cubicBezTo>
                  <a:cubicBezTo>
                    <a:pt x="90" y="738"/>
                    <a:pt x="90" y="738"/>
                    <a:pt x="90" y="738"/>
                  </a:cubicBezTo>
                  <a:cubicBezTo>
                    <a:pt x="95" y="739"/>
                    <a:pt x="100" y="740"/>
                    <a:pt x="104" y="741"/>
                  </a:cubicBezTo>
                  <a:cubicBezTo>
                    <a:pt x="104" y="849"/>
                    <a:pt x="104" y="849"/>
                    <a:pt x="104" y="849"/>
                  </a:cubicBezTo>
                  <a:cubicBezTo>
                    <a:pt x="90" y="847"/>
                    <a:pt x="90" y="847"/>
                    <a:pt x="90" y="847"/>
                  </a:cubicBezTo>
                  <a:cubicBezTo>
                    <a:pt x="90" y="1072"/>
                    <a:pt x="90" y="1072"/>
                    <a:pt x="90" y="1072"/>
                  </a:cubicBezTo>
                  <a:cubicBezTo>
                    <a:pt x="152" y="1072"/>
                    <a:pt x="152" y="1072"/>
                    <a:pt x="152" y="1072"/>
                  </a:cubicBezTo>
                  <a:cubicBezTo>
                    <a:pt x="152" y="1006"/>
                    <a:pt x="152" y="1006"/>
                    <a:pt x="152" y="1006"/>
                  </a:cubicBezTo>
                  <a:cubicBezTo>
                    <a:pt x="148" y="1006"/>
                    <a:pt x="143" y="1006"/>
                    <a:pt x="138" y="1006"/>
                  </a:cubicBezTo>
                  <a:cubicBezTo>
                    <a:pt x="138" y="900"/>
                    <a:pt x="138" y="900"/>
                    <a:pt x="138" y="900"/>
                  </a:cubicBezTo>
                  <a:cubicBezTo>
                    <a:pt x="143" y="900"/>
                    <a:pt x="148" y="901"/>
                    <a:pt x="152" y="901"/>
                  </a:cubicBezTo>
                  <a:cubicBezTo>
                    <a:pt x="152" y="856"/>
                    <a:pt x="152" y="856"/>
                    <a:pt x="152" y="856"/>
                  </a:cubicBezTo>
                  <a:cubicBezTo>
                    <a:pt x="138" y="854"/>
                    <a:pt x="138" y="854"/>
                    <a:pt x="138" y="854"/>
                  </a:cubicBezTo>
                  <a:cubicBezTo>
                    <a:pt x="138" y="748"/>
                    <a:pt x="138" y="748"/>
                    <a:pt x="138" y="748"/>
                  </a:cubicBezTo>
                  <a:cubicBezTo>
                    <a:pt x="143" y="749"/>
                    <a:pt x="148" y="750"/>
                    <a:pt x="152" y="751"/>
                  </a:cubicBezTo>
                  <a:cubicBezTo>
                    <a:pt x="152" y="705"/>
                    <a:pt x="152" y="705"/>
                    <a:pt x="152" y="705"/>
                  </a:cubicBezTo>
                  <a:cubicBezTo>
                    <a:pt x="148" y="704"/>
                    <a:pt x="143" y="703"/>
                    <a:pt x="138" y="702"/>
                  </a:cubicBezTo>
                  <a:cubicBezTo>
                    <a:pt x="138" y="596"/>
                    <a:pt x="138" y="596"/>
                    <a:pt x="138" y="596"/>
                  </a:cubicBezTo>
                  <a:cubicBezTo>
                    <a:pt x="143" y="598"/>
                    <a:pt x="148" y="599"/>
                    <a:pt x="152" y="600"/>
                  </a:cubicBezTo>
                  <a:cubicBezTo>
                    <a:pt x="152" y="555"/>
                    <a:pt x="152" y="555"/>
                    <a:pt x="152" y="555"/>
                  </a:cubicBezTo>
                  <a:cubicBezTo>
                    <a:pt x="138" y="550"/>
                    <a:pt x="138" y="550"/>
                    <a:pt x="138" y="550"/>
                  </a:cubicBezTo>
                  <a:cubicBezTo>
                    <a:pt x="138" y="444"/>
                    <a:pt x="138" y="444"/>
                    <a:pt x="138" y="444"/>
                  </a:cubicBezTo>
                  <a:cubicBezTo>
                    <a:pt x="143" y="446"/>
                    <a:pt x="148" y="448"/>
                    <a:pt x="152" y="450"/>
                  </a:cubicBezTo>
                  <a:cubicBezTo>
                    <a:pt x="152" y="404"/>
                    <a:pt x="152" y="404"/>
                    <a:pt x="152" y="404"/>
                  </a:cubicBezTo>
                  <a:cubicBezTo>
                    <a:pt x="138" y="398"/>
                    <a:pt x="138" y="398"/>
                    <a:pt x="138" y="398"/>
                  </a:cubicBezTo>
                  <a:cubicBezTo>
                    <a:pt x="138" y="292"/>
                    <a:pt x="138" y="292"/>
                    <a:pt x="138" y="292"/>
                  </a:cubicBezTo>
                  <a:cubicBezTo>
                    <a:pt x="152" y="299"/>
                    <a:pt x="152" y="299"/>
                    <a:pt x="152" y="299"/>
                  </a:cubicBezTo>
                  <a:cubicBezTo>
                    <a:pt x="152" y="253"/>
                    <a:pt x="152" y="253"/>
                    <a:pt x="152" y="253"/>
                  </a:cubicBezTo>
                  <a:cubicBezTo>
                    <a:pt x="148" y="251"/>
                    <a:pt x="143" y="249"/>
                    <a:pt x="138" y="246"/>
                  </a:cubicBezTo>
                  <a:cubicBezTo>
                    <a:pt x="138" y="140"/>
                    <a:pt x="138" y="140"/>
                    <a:pt x="138" y="140"/>
                  </a:cubicBezTo>
                  <a:cubicBezTo>
                    <a:pt x="152" y="149"/>
                    <a:pt x="152" y="149"/>
                    <a:pt x="152" y="149"/>
                  </a:cubicBezTo>
                  <a:lnTo>
                    <a:pt x="152" y="94"/>
                  </a:lnTo>
                  <a:close/>
                  <a:moveTo>
                    <a:pt x="90" y="55"/>
                  </a:moveTo>
                  <a:cubicBezTo>
                    <a:pt x="28" y="17"/>
                    <a:pt x="28" y="17"/>
                    <a:pt x="28" y="17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33" y="79"/>
                    <a:pt x="37" y="82"/>
                    <a:pt x="42" y="85"/>
                  </a:cubicBezTo>
                  <a:cubicBezTo>
                    <a:pt x="42" y="197"/>
                    <a:pt x="42" y="197"/>
                    <a:pt x="42" y="197"/>
                  </a:cubicBezTo>
                  <a:cubicBezTo>
                    <a:pt x="28" y="190"/>
                    <a:pt x="28" y="190"/>
                    <a:pt x="28" y="190"/>
                  </a:cubicBezTo>
                  <a:cubicBezTo>
                    <a:pt x="28" y="239"/>
                    <a:pt x="28" y="239"/>
                    <a:pt x="28" y="239"/>
                  </a:cubicBezTo>
                  <a:cubicBezTo>
                    <a:pt x="42" y="246"/>
                    <a:pt x="42" y="246"/>
                    <a:pt x="42" y="246"/>
                  </a:cubicBezTo>
                  <a:cubicBezTo>
                    <a:pt x="42" y="358"/>
                    <a:pt x="42" y="358"/>
                    <a:pt x="42" y="358"/>
                  </a:cubicBezTo>
                  <a:cubicBezTo>
                    <a:pt x="37" y="356"/>
                    <a:pt x="33" y="354"/>
                    <a:pt x="28" y="352"/>
                  </a:cubicBezTo>
                  <a:cubicBezTo>
                    <a:pt x="28" y="888"/>
                    <a:pt x="28" y="888"/>
                    <a:pt x="28" y="888"/>
                  </a:cubicBezTo>
                  <a:cubicBezTo>
                    <a:pt x="33" y="888"/>
                    <a:pt x="37" y="889"/>
                    <a:pt x="42" y="890"/>
                  </a:cubicBezTo>
                  <a:cubicBezTo>
                    <a:pt x="42" y="1002"/>
                    <a:pt x="42" y="1002"/>
                    <a:pt x="42" y="1002"/>
                  </a:cubicBezTo>
                  <a:cubicBezTo>
                    <a:pt x="37" y="1001"/>
                    <a:pt x="33" y="1001"/>
                    <a:pt x="28" y="1001"/>
                  </a:cubicBezTo>
                  <a:cubicBezTo>
                    <a:pt x="28" y="1072"/>
                    <a:pt x="28" y="1072"/>
                    <a:pt x="28" y="1072"/>
                  </a:cubicBezTo>
                  <a:cubicBezTo>
                    <a:pt x="90" y="1072"/>
                    <a:pt x="90" y="1072"/>
                    <a:pt x="90" y="1072"/>
                  </a:cubicBezTo>
                  <a:cubicBezTo>
                    <a:pt x="90" y="847"/>
                    <a:pt x="90" y="847"/>
                    <a:pt x="90" y="847"/>
                  </a:cubicBezTo>
                  <a:cubicBezTo>
                    <a:pt x="76" y="845"/>
                    <a:pt x="76" y="845"/>
                    <a:pt x="76" y="845"/>
                  </a:cubicBezTo>
                  <a:cubicBezTo>
                    <a:pt x="76" y="735"/>
                    <a:pt x="76" y="735"/>
                    <a:pt x="76" y="735"/>
                  </a:cubicBezTo>
                  <a:cubicBezTo>
                    <a:pt x="81" y="736"/>
                    <a:pt x="85" y="737"/>
                    <a:pt x="90" y="738"/>
                  </a:cubicBezTo>
                  <a:cubicBezTo>
                    <a:pt x="90" y="534"/>
                    <a:pt x="90" y="534"/>
                    <a:pt x="90" y="534"/>
                  </a:cubicBezTo>
                  <a:cubicBezTo>
                    <a:pt x="85" y="533"/>
                    <a:pt x="81" y="531"/>
                    <a:pt x="76" y="530"/>
                  </a:cubicBezTo>
                  <a:cubicBezTo>
                    <a:pt x="76" y="420"/>
                    <a:pt x="76" y="420"/>
                    <a:pt x="76" y="420"/>
                  </a:cubicBezTo>
                  <a:cubicBezTo>
                    <a:pt x="81" y="422"/>
                    <a:pt x="85" y="424"/>
                    <a:pt x="90" y="425"/>
                  </a:cubicBezTo>
                  <a:lnTo>
                    <a:pt x="90" y="55"/>
                  </a:lnTo>
                  <a:close/>
                  <a:moveTo>
                    <a:pt x="28" y="17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072"/>
                    <a:pt x="0" y="1072"/>
                    <a:pt x="0" y="1072"/>
                  </a:cubicBezTo>
                  <a:cubicBezTo>
                    <a:pt x="28" y="1072"/>
                    <a:pt x="28" y="1072"/>
                    <a:pt x="28" y="1072"/>
                  </a:cubicBezTo>
                  <a:cubicBezTo>
                    <a:pt x="28" y="1001"/>
                    <a:pt x="28" y="1001"/>
                    <a:pt x="28" y="1001"/>
                  </a:cubicBezTo>
                  <a:cubicBezTo>
                    <a:pt x="23" y="1001"/>
                    <a:pt x="19" y="1001"/>
                    <a:pt x="14" y="1001"/>
                  </a:cubicBezTo>
                  <a:cubicBezTo>
                    <a:pt x="14" y="886"/>
                    <a:pt x="14" y="886"/>
                    <a:pt x="14" y="886"/>
                  </a:cubicBezTo>
                  <a:cubicBezTo>
                    <a:pt x="19" y="887"/>
                    <a:pt x="23" y="887"/>
                    <a:pt x="28" y="888"/>
                  </a:cubicBezTo>
                  <a:cubicBezTo>
                    <a:pt x="28" y="352"/>
                    <a:pt x="28" y="352"/>
                    <a:pt x="28" y="352"/>
                  </a:cubicBezTo>
                  <a:cubicBezTo>
                    <a:pt x="23" y="350"/>
                    <a:pt x="19" y="348"/>
                    <a:pt x="14" y="346"/>
                  </a:cubicBezTo>
                  <a:cubicBezTo>
                    <a:pt x="14" y="232"/>
                    <a:pt x="14" y="232"/>
                    <a:pt x="14" y="232"/>
                  </a:cubicBezTo>
                  <a:cubicBezTo>
                    <a:pt x="28" y="239"/>
                    <a:pt x="28" y="239"/>
                    <a:pt x="28" y="239"/>
                  </a:cubicBezTo>
                  <a:cubicBezTo>
                    <a:pt x="28" y="190"/>
                    <a:pt x="28" y="190"/>
                    <a:pt x="28" y="190"/>
                  </a:cubicBezTo>
                  <a:cubicBezTo>
                    <a:pt x="14" y="182"/>
                    <a:pt x="14" y="182"/>
                    <a:pt x="14" y="182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9" y="71"/>
                    <a:pt x="23" y="74"/>
                    <a:pt x="28" y="76"/>
                  </a:cubicBezTo>
                  <a:lnTo>
                    <a:pt x="28" y="17"/>
                  </a:lnTo>
                  <a:close/>
                </a:path>
              </a:pathLst>
            </a:custGeom>
            <a:solidFill>
              <a:srgbClr val="AED8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26" name="Freeform 19"/>
            <p:cNvSpPr>
              <a:spLocks/>
            </p:cNvSpPr>
            <p:nvPr/>
          </p:nvSpPr>
          <p:spPr bwMode="auto">
            <a:xfrm>
              <a:off x="3135312" y="1514475"/>
              <a:ext cx="827087" cy="476250"/>
            </a:xfrm>
            <a:custGeom>
              <a:avLst/>
              <a:gdLst>
                <a:gd name="T0" fmla="*/ 2147483647 w 521"/>
                <a:gd name="T1" fmla="*/ 2147483647 h 300"/>
                <a:gd name="T2" fmla="*/ 2147483647 w 521"/>
                <a:gd name="T3" fmla="*/ 2147483647 h 300"/>
                <a:gd name="T4" fmla="*/ 0 w 521"/>
                <a:gd name="T5" fmla="*/ 2147483647 h 300"/>
                <a:gd name="T6" fmla="*/ 2147483647 w 521"/>
                <a:gd name="T7" fmla="*/ 0 h 300"/>
                <a:gd name="T8" fmla="*/ 2147483647 w 521"/>
                <a:gd name="T9" fmla="*/ 2147483647 h 3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21" h="300">
                  <a:moveTo>
                    <a:pt x="521" y="32"/>
                  </a:moveTo>
                  <a:lnTo>
                    <a:pt x="56" y="300"/>
                  </a:lnTo>
                  <a:lnTo>
                    <a:pt x="0" y="300"/>
                  </a:lnTo>
                  <a:lnTo>
                    <a:pt x="521" y="0"/>
                  </a:lnTo>
                  <a:lnTo>
                    <a:pt x="521" y="32"/>
                  </a:lnTo>
                  <a:close/>
                </a:path>
              </a:pathLst>
            </a:custGeom>
            <a:solidFill>
              <a:srgbClr val="DEF5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27" name="Freeform 20"/>
            <p:cNvSpPr>
              <a:spLocks/>
            </p:cNvSpPr>
            <p:nvPr/>
          </p:nvSpPr>
          <p:spPr bwMode="auto">
            <a:xfrm>
              <a:off x="2878137" y="1322387"/>
              <a:ext cx="1084262" cy="668338"/>
            </a:xfrm>
            <a:custGeom>
              <a:avLst/>
              <a:gdLst>
                <a:gd name="T0" fmla="*/ 2147483647 w 683"/>
                <a:gd name="T1" fmla="*/ 2147483647 h 421"/>
                <a:gd name="T2" fmla="*/ 2147483647 w 683"/>
                <a:gd name="T3" fmla="*/ 2147483647 h 421"/>
                <a:gd name="T4" fmla="*/ 0 w 683"/>
                <a:gd name="T5" fmla="*/ 2147483647 h 421"/>
                <a:gd name="T6" fmla="*/ 0 w 683"/>
                <a:gd name="T7" fmla="*/ 2147483647 h 421"/>
                <a:gd name="T8" fmla="*/ 2147483647 w 683"/>
                <a:gd name="T9" fmla="*/ 0 h 421"/>
                <a:gd name="T10" fmla="*/ 2147483647 w 683"/>
                <a:gd name="T11" fmla="*/ 2147483647 h 42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83" h="421">
                  <a:moveTo>
                    <a:pt x="683" y="71"/>
                  </a:moveTo>
                  <a:lnTo>
                    <a:pt x="77" y="421"/>
                  </a:lnTo>
                  <a:lnTo>
                    <a:pt x="0" y="421"/>
                  </a:lnTo>
                  <a:lnTo>
                    <a:pt x="0" y="394"/>
                  </a:lnTo>
                  <a:lnTo>
                    <a:pt x="683" y="0"/>
                  </a:lnTo>
                  <a:lnTo>
                    <a:pt x="683" y="71"/>
                  </a:lnTo>
                  <a:close/>
                </a:path>
              </a:pathLst>
            </a:custGeom>
            <a:solidFill>
              <a:srgbClr val="DEF5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28" name="Freeform 21"/>
            <p:cNvSpPr>
              <a:spLocks/>
            </p:cNvSpPr>
            <p:nvPr/>
          </p:nvSpPr>
          <p:spPr bwMode="auto">
            <a:xfrm>
              <a:off x="2878137" y="1147762"/>
              <a:ext cx="1084262" cy="677863"/>
            </a:xfrm>
            <a:custGeom>
              <a:avLst/>
              <a:gdLst>
                <a:gd name="T0" fmla="*/ 2147483647 w 683"/>
                <a:gd name="T1" fmla="*/ 2147483647 h 427"/>
                <a:gd name="T2" fmla="*/ 0 w 683"/>
                <a:gd name="T3" fmla="*/ 2147483647 h 427"/>
                <a:gd name="T4" fmla="*/ 0 w 683"/>
                <a:gd name="T5" fmla="*/ 2147483647 h 427"/>
                <a:gd name="T6" fmla="*/ 2147483647 w 683"/>
                <a:gd name="T7" fmla="*/ 0 h 427"/>
                <a:gd name="T8" fmla="*/ 2147483647 w 683"/>
                <a:gd name="T9" fmla="*/ 2147483647 h 4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83" h="427">
                  <a:moveTo>
                    <a:pt x="683" y="33"/>
                  </a:moveTo>
                  <a:lnTo>
                    <a:pt x="0" y="427"/>
                  </a:lnTo>
                  <a:lnTo>
                    <a:pt x="0" y="395"/>
                  </a:lnTo>
                  <a:lnTo>
                    <a:pt x="683" y="0"/>
                  </a:lnTo>
                  <a:lnTo>
                    <a:pt x="683" y="33"/>
                  </a:lnTo>
                  <a:close/>
                </a:path>
              </a:pathLst>
            </a:custGeom>
            <a:solidFill>
              <a:srgbClr val="DEF5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29" name="Freeform 22"/>
            <p:cNvSpPr>
              <a:spLocks/>
            </p:cNvSpPr>
            <p:nvPr/>
          </p:nvSpPr>
          <p:spPr bwMode="auto">
            <a:xfrm>
              <a:off x="2878137" y="730250"/>
              <a:ext cx="1084262" cy="676275"/>
            </a:xfrm>
            <a:custGeom>
              <a:avLst/>
              <a:gdLst>
                <a:gd name="T0" fmla="*/ 2147483647 w 683"/>
                <a:gd name="T1" fmla="*/ 2147483647 h 426"/>
                <a:gd name="T2" fmla="*/ 0 w 683"/>
                <a:gd name="T3" fmla="*/ 2147483647 h 426"/>
                <a:gd name="T4" fmla="*/ 0 w 683"/>
                <a:gd name="T5" fmla="*/ 2147483647 h 426"/>
                <a:gd name="T6" fmla="*/ 2147483647 w 683"/>
                <a:gd name="T7" fmla="*/ 0 h 426"/>
                <a:gd name="T8" fmla="*/ 2147483647 w 683"/>
                <a:gd name="T9" fmla="*/ 2147483647 h 4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83" h="426">
                  <a:moveTo>
                    <a:pt x="683" y="32"/>
                  </a:moveTo>
                  <a:lnTo>
                    <a:pt x="0" y="426"/>
                  </a:lnTo>
                  <a:lnTo>
                    <a:pt x="0" y="394"/>
                  </a:lnTo>
                  <a:lnTo>
                    <a:pt x="683" y="0"/>
                  </a:lnTo>
                  <a:lnTo>
                    <a:pt x="683" y="32"/>
                  </a:lnTo>
                  <a:close/>
                </a:path>
              </a:pathLst>
            </a:custGeom>
            <a:solidFill>
              <a:srgbClr val="DEF5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30" name="Freeform 23"/>
            <p:cNvSpPr>
              <a:spLocks/>
            </p:cNvSpPr>
            <p:nvPr/>
          </p:nvSpPr>
          <p:spPr bwMode="auto">
            <a:xfrm>
              <a:off x="2878137" y="600075"/>
              <a:ext cx="1084262" cy="677863"/>
            </a:xfrm>
            <a:custGeom>
              <a:avLst/>
              <a:gdLst>
                <a:gd name="T0" fmla="*/ 2147483647 w 683"/>
                <a:gd name="T1" fmla="*/ 2147483647 h 427"/>
                <a:gd name="T2" fmla="*/ 0 w 683"/>
                <a:gd name="T3" fmla="*/ 2147483647 h 427"/>
                <a:gd name="T4" fmla="*/ 0 w 683"/>
                <a:gd name="T5" fmla="*/ 2147483647 h 427"/>
                <a:gd name="T6" fmla="*/ 2147483647 w 683"/>
                <a:gd name="T7" fmla="*/ 0 h 427"/>
                <a:gd name="T8" fmla="*/ 2147483647 w 683"/>
                <a:gd name="T9" fmla="*/ 2147483647 h 4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83" h="427">
                  <a:moveTo>
                    <a:pt x="683" y="32"/>
                  </a:moveTo>
                  <a:lnTo>
                    <a:pt x="0" y="427"/>
                  </a:lnTo>
                  <a:lnTo>
                    <a:pt x="0" y="395"/>
                  </a:lnTo>
                  <a:lnTo>
                    <a:pt x="683" y="0"/>
                  </a:lnTo>
                  <a:lnTo>
                    <a:pt x="683" y="32"/>
                  </a:lnTo>
                  <a:close/>
                </a:path>
              </a:pathLst>
            </a:custGeom>
            <a:solidFill>
              <a:srgbClr val="DEF5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31" name="Freeform 24"/>
            <p:cNvSpPr>
              <a:spLocks/>
            </p:cNvSpPr>
            <p:nvPr/>
          </p:nvSpPr>
          <p:spPr bwMode="auto">
            <a:xfrm>
              <a:off x="2878137" y="0"/>
              <a:ext cx="835025" cy="482600"/>
            </a:xfrm>
            <a:custGeom>
              <a:avLst/>
              <a:gdLst>
                <a:gd name="T0" fmla="*/ 2147483647 w 526"/>
                <a:gd name="T1" fmla="*/ 0 h 304"/>
                <a:gd name="T2" fmla="*/ 0 w 526"/>
                <a:gd name="T3" fmla="*/ 2147483647 h 304"/>
                <a:gd name="T4" fmla="*/ 0 w 526"/>
                <a:gd name="T5" fmla="*/ 2147483647 h 304"/>
                <a:gd name="T6" fmla="*/ 2147483647 w 526"/>
                <a:gd name="T7" fmla="*/ 0 h 304"/>
                <a:gd name="T8" fmla="*/ 2147483647 w 526"/>
                <a:gd name="T9" fmla="*/ 0 h 30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26" h="304">
                  <a:moveTo>
                    <a:pt x="526" y="0"/>
                  </a:moveTo>
                  <a:lnTo>
                    <a:pt x="0" y="304"/>
                  </a:lnTo>
                  <a:lnTo>
                    <a:pt x="0" y="273"/>
                  </a:lnTo>
                  <a:lnTo>
                    <a:pt x="470" y="0"/>
                  </a:lnTo>
                  <a:lnTo>
                    <a:pt x="526" y="0"/>
                  </a:lnTo>
                  <a:close/>
                </a:path>
              </a:pathLst>
            </a:custGeom>
            <a:solidFill>
              <a:srgbClr val="DEF5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32" name="Freeform 25"/>
            <p:cNvSpPr>
              <a:spLocks/>
            </p:cNvSpPr>
            <p:nvPr/>
          </p:nvSpPr>
          <p:spPr bwMode="auto">
            <a:xfrm>
              <a:off x="2878137" y="0"/>
              <a:ext cx="1084262" cy="706438"/>
            </a:xfrm>
            <a:custGeom>
              <a:avLst/>
              <a:gdLst>
                <a:gd name="T0" fmla="*/ 2147483647 w 683"/>
                <a:gd name="T1" fmla="*/ 2147483647 h 445"/>
                <a:gd name="T2" fmla="*/ 0 w 683"/>
                <a:gd name="T3" fmla="*/ 2147483647 h 445"/>
                <a:gd name="T4" fmla="*/ 0 w 683"/>
                <a:gd name="T5" fmla="*/ 2147483647 h 445"/>
                <a:gd name="T6" fmla="*/ 2147483647 w 683"/>
                <a:gd name="T7" fmla="*/ 0 h 445"/>
                <a:gd name="T8" fmla="*/ 2147483647 w 683"/>
                <a:gd name="T9" fmla="*/ 0 h 445"/>
                <a:gd name="T10" fmla="*/ 2147483647 w 683"/>
                <a:gd name="T11" fmla="*/ 2147483647 h 44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83" h="445">
                  <a:moveTo>
                    <a:pt x="683" y="50"/>
                  </a:moveTo>
                  <a:lnTo>
                    <a:pt x="0" y="445"/>
                  </a:lnTo>
                  <a:lnTo>
                    <a:pt x="0" y="374"/>
                  </a:lnTo>
                  <a:lnTo>
                    <a:pt x="646" y="0"/>
                  </a:lnTo>
                  <a:lnTo>
                    <a:pt x="683" y="0"/>
                  </a:lnTo>
                  <a:lnTo>
                    <a:pt x="683" y="50"/>
                  </a:lnTo>
                  <a:close/>
                </a:path>
              </a:pathLst>
            </a:custGeom>
            <a:solidFill>
              <a:srgbClr val="DEF5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33" name="Freeform 26"/>
            <p:cNvSpPr>
              <a:spLocks noEditPoints="1"/>
            </p:cNvSpPr>
            <p:nvPr/>
          </p:nvSpPr>
          <p:spPr bwMode="auto">
            <a:xfrm>
              <a:off x="3238500" y="1531937"/>
              <a:ext cx="690562" cy="398463"/>
            </a:xfrm>
            <a:custGeom>
              <a:avLst/>
              <a:gdLst>
                <a:gd name="T0" fmla="*/ 2147483647 w 558"/>
                <a:gd name="T1" fmla="*/ 2147483647 h 322"/>
                <a:gd name="T2" fmla="*/ 2147483647 w 558"/>
                <a:gd name="T3" fmla="*/ 2147483647 h 322"/>
                <a:gd name="T4" fmla="*/ 2147483647 w 558"/>
                <a:gd name="T5" fmla="*/ 2147483647 h 322"/>
                <a:gd name="T6" fmla="*/ 2147483647 w 558"/>
                <a:gd name="T7" fmla="*/ 0 h 322"/>
                <a:gd name="T8" fmla="*/ 2147483647 w 558"/>
                <a:gd name="T9" fmla="*/ 2147483647 h 322"/>
                <a:gd name="T10" fmla="*/ 2147483647 w 558"/>
                <a:gd name="T11" fmla="*/ 2147483647 h 322"/>
                <a:gd name="T12" fmla="*/ 2147483647 w 558"/>
                <a:gd name="T13" fmla="*/ 2147483647 h 322"/>
                <a:gd name="T14" fmla="*/ 2147483647 w 558"/>
                <a:gd name="T15" fmla="*/ 2147483647 h 322"/>
                <a:gd name="T16" fmla="*/ 2147483647 w 558"/>
                <a:gd name="T17" fmla="*/ 2147483647 h 322"/>
                <a:gd name="T18" fmla="*/ 2147483647 w 558"/>
                <a:gd name="T19" fmla="*/ 2147483647 h 322"/>
                <a:gd name="T20" fmla="*/ 2147483647 w 558"/>
                <a:gd name="T21" fmla="*/ 2147483647 h 322"/>
                <a:gd name="T22" fmla="*/ 2147483647 w 558"/>
                <a:gd name="T23" fmla="*/ 2147483647 h 322"/>
                <a:gd name="T24" fmla="*/ 2147483647 w 558"/>
                <a:gd name="T25" fmla="*/ 2147483647 h 322"/>
                <a:gd name="T26" fmla="*/ 2147483647 w 558"/>
                <a:gd name="T27" fmla="*/ 2147483647 h 322"/>
                <a:gd name="T28" fmla="*/ 2147483647 w 558"/>
                <a:gd name="T29" fmla="*/ 2147483647 h 322"/>
                <a:gd name="T30" fmla="*/ 2147483647 w 558"/>
                <a:gd name="T31" fmla="*/ 2147483647 h 322"/>
                <a:gd name="T32" fmla="*/ 0 w 558"/>
                <a:gd name="T33" fmla="*/ 2147483647 h 322"/>
                <a:gd name="T34" fmla="*/ 2147483647 w 558"/>
                <a:gd name="T35" fmla="*/ 2147483647 h 322"/>
                <a:gd name="T36" fmla="*/ 2147483647 w 558"/>
                <a:gd name="T37" fmla="*/ 2147483647 h 322"/>
                <a:gd name="T38" fmla="*/ 2147483647 w 558"/>
                <a:gd name="T39" fmla="*/ 2147483647 h 322"/>
                <a:gd name="T40" fmla="*/ 2147483647 w 558"/>
                <a:gd name="T41" fmla="*/ 2147483647 h 322"/>
                <a:gd name="T42" fmla="*/ 2147483647 w 558"/>
                <a:gd name="T43" fmla="*/ 2147483647 h 322"/>
                <a:gd name="T44" fmla="*/ 2147483647 w 558"/>
                <a:gd name="T45" fmla="*/ 2147483647 h 32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558" h="322">
                  <a:moveTo>
                    <a:pt x="558" y="42"/>
                  </a:moveTo>
                  <a:cubicBezTo>
                    <a:pt x="383" y="142"/>
                    <a:pt x="383" y="142"/>
                    <a:pt x="383" y="142"/>
                  </a:cubicBezTo>
                  <a:cubicBezTo>
                    <a:pt x="383" y="101"/>
                    <a:pt x="383" y="101"/>
                    <a:pt x="383" y="101"/>
                  </a:cubicBezTo>
                  <a:cubicBezTo>
                    <a:pt x="558" y="0"/>
                    <a:pt x="558" y="0"/>
                    <a:pt x="558" y="0"/>
                  </a:cubicBezTo>
                  <a:lnTo>
                    <a:pt x="558" y="42"/>
                  </a:lnTo>
                  <a:close/>
                  <a:moveTo>
                    <a:pt x="352" y="160"/>
                  </a:moveTo>
                  <a:cubicBezTo>
                    <a:pt x="235" y="228"/>
                    <a:pt x="235" y="228"/>
                    <a:pt x="235" y="228"/>
                  </a:cubicBezTo>
                  <a:cubicBezTo>
                    <a:pt x="235" y="191"/>
                    <a:pt x="235" y="191"/>
                    <a:pt x="235" y="191"/>
                  </a:cubicBezTo>
                  <a:cubicBezTo>
                    <a:pt x="232" y="191"/>
                    <a:pt x="230" y="191"/>
                    <a:pt x="228" y="191"/>
                  </a:cubicBezTo>
                  <a:cubicBezTo>
                    <a:pt x="277" y="162"/>
                    <a:pt x="277" y="162"/>
                    <a:pt x="277" y="162"/>
                  </a:cubicBezTo>
                  <a:cubicBezTo>
                    <a:pt x="281" y="163"/>
                    <a:pt x="281" y="163"/>
                    <a:pt x="281" y="163"/>
                  </a:cubicBezTo>
                  <a:cubicBezTo>
                    <a:pt x="281" y="160"/>
                    <a:pt x="281" y="160"/>
                    <a:pt x="281" y="160"/>
                  </a:cubicBezTo>
                  <a:cubicBezTo>
                    <a:pt x="352" y="119"/>
                    <a:pt x="352" y="119"/>
                    <a:pt x="352" y="119"/>
                  </a:cubicBezTo>
                  <a:lnTo>
                    <a:pt x="352" y="160"/>
                  </a:lnTo>
                  <a:close/>
                  <a:moveTo>
                    <a:pt x="214" y="240"/>
                  </a:moveTo>
                  <a:cubicBezTo>
                    <a:pt x="72" y="322"/>
                    <a:pt x="72" y="322"/>
                    <a:pt x="72" y="322"/>
                  </a:cubicBezTo>
                  <a:cubicBezTo>
                    <a:pt x="0" y="322"/>
                    <a:pt x="0" y="322"/>
                    <a:pt x="0" y="322"/>
                  </a:cubicBezTo>
                  <a:cubicBezTo>
                    <a:pt x="121" y="252"/>
                    <a:pt x="121" y="252"/>
                    <a:pt x="121" y="252"/>
                  </a:cubicBezTo>
                  <a:cubicBezTo>
                    <a:pt x="121" y="267"/>
                    <a:pt x="121" y="267"/>
                    <a:pt x="121" y="267"/>
                  </a:cubicBezTo>
                  <a:cubicBezTo>
                    <a:pt x="128" y="267"/>
                    <a:pt x="135" y="268"/>
                    <a:pt x="142" y="268"/>
                  </a:cubicBezTo>
                  <a:cubicBezTo>
                    <a:pt x="142" y="240"/>
                    <a:pt x="142" y="240"/>
                    <a:pt x="142" y="240"/>
                  </a:cubicBezTo>
                  <a:cubicBezTo>
                    <a:pt x="214" y="199"/>
                    <a:pt x="214" y="199"/>
                    <a:pt x="214" y="199"/>
                  </a:cubicBezTo>
                  <a:lnTo>
                    <a:pt x="214" y="240"/>
                  </a:lnTo>
                  <a:close/>
                </a:path>
              </a:pathLst>
            </a:custGeom>
            <a:solidFill>
              <a:srgbClr val="DBFA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34" name="Freeform 27"/>
            <p:cNvSpPr>
              <a:spLocks noEditPoints="1"/>
            </p:cNvSpPr>
            <p:nvPr/>
          </p:nvSpPr>
          <p:spPr bwMode="auto">
            <a:xfrm>
              <a:off x="2906712" y="1322387"/>
              <a:ext cx="1055687" cy="608013"/>
            </a:xfrm>
            <a:custGeom>
              <a:avLst/>
              <a:gdLst>
                <a:gd name="T0" fmla="*/ 2147483647 w 853"/>
                <a:gd name="T1" fmla="*/ 2147483647 h 492"/>
                <a:gd name="T2" fmla="*/ 2147483647 w 853"/>
                <a:gd name="T3" fmla="*/ 2147483647 h 492"/>
                <a:gd name="T4" fmla="*/ 2147483647 w 853"/>
                <a:gd name="T5" fmla="*/ 2147483647 h 492"/>
                <a:gd name="T6" fmla="*/ 2147483647 w 853"/>
                <a:gd name="T7" fmla="*/ 2147483647 h 492"/>
                <a:gd name="T8" fmla="*/ 2147483647 w 853"/>
                <a:gd name="T9" fmla="*/ 2147483647 h 492"/>
                <a:gd name="T10" fmla="*/ 2147483647 w 853"/>
                <a:gd name="T11" fmla="*/ 2147483647 h 492"/>
                <a:gd name="T12" fmla="*/ 2147483647 w 853"/>
                <a:gd name="T13" fmla="*/ 2147483647 h 492"/>
                <a:gd name="T14" fmla="*/ 2147483647 w 853"/>
                <a:gd name="T15" fmla="*/ 2147483647 h 492"/>
                <a:gd name="T16" fmla="*/ 2147483647 w 853"/>
                <a:gd name="T17" fmla="*/ 2147483647 h 492"/>
                <a:gd name="T18" fmla="*/ 2147483647 w 853"/>
                <a:gd name="T19" fmla="*/ 2147483647 h 492"/>
                <a:gd name="T20" fmla="*/ 2147483647 w 853"/>
                <a:gd name="T21" fmla="*/ 2147483647 h 492"/>
                <a:gd name="T22" fmla="*/ 2147483647 w 853"/>
                <a:gd name="T23" fmla="*/ 2147483647 h 492"/>
                <a:gd name="T24" fmla="*/ 2147483647 w 853"/>
                <a:gd name="T25" fmla="*/ 2147483647 h 492"/>
                <a:gd name="T26" fmla="*/ 2147483647 w 853"/>
                <a:gd name="T27" fmla="*/ 2147483647 h 492"/>
                <a:gd name="T28" fmla="*/ 2147483647 w 853"/>
                <a:gd name="T29" fmla="*/ 2147483647 h 492"/>
                <a:gd name="T30" fmla="*/ 2147483647 w 853"/>
                <a:gd name="T31" fmla="*/ 2147483647 h 492"/>
                <a:gd name="T32" fmla="*/ 2147483647 w 853"/>
                <a:gd name="T33" fmla="*/ 2147483647 h 492"/>
                <a:gd name="T34" fmla="*/ 2147483647 w 853"/>
                <a:gd name="T35" fmla="*/ 2147483647 h 492"/>
                <a:gd name="T36" fmla="*/ 2147483647 w 853"/>
                <a:gd name="T37" fmla="*/ 2147483647 h 492"/>
                <a:gd name="T38" fmla="*/ 2147483647 w 853"/>
                <a:gd name="T39" fmla="*/ 2147483647 h 492"/>
                <a:gd name="T40" fmla="*/ 2147483647 w 853"/>
                <a:gd name="T41" fmla="*/ 2147483647 h 492"/>
                <a:gd name="T42" fmla="*/ 0 w 853"/>
                <a:gd name="T43" fmla="*/ 2147483647 h 492"/>
                <a:gd name="T44" fmla="*/ 2147483647 w 853"/>
                <a:gd name="T45" fmla="*/ 2147483647 h 492"/>
                <a:gd name="T46" fmla="*/ 2147483647 w 853"/>
                <a:gd name="T47" fmla="*/ 2147483647 h 492"/>
                <a:gd name="T48" fmla="*/ 2147483647 w 853"/>
                <a:gd name="T49" fmla="*/ 2147483647 h 492"/>
                <a:gd name="T50" fmla="*/ 2147483647 w 853"/>
                <a:gd name="T51" fmla="*/ 2147483647 h 492"/>
                <a:gd name="T52" fmla="*/ 2147483647 w 853"/>
                <a:gd name="T53" fmla="*/ 2147483647 h 492"/>
                <a:gd name="T54" fmla="*/ 2147483647 w 853"/>
                <a:gd name="T55" fmla="*/ 2147483647 h 492"/>
                <a:gd name="T56" fmla="*/ 2147483647 w 853"/>
                <a:gd name="T57" fmla="*/ 2147483647 h 492"/>
                <a:gd name="T58" fmla="*/ 2147483647 w 853"/>
                <a:gd name="T59" fmla="*/ 2147483647 h 492"/>
                <a:gd name="T60" fmla="*/ 2147483647 w 853"/>
                <a:gd name="T61" fmla="*/ 2147483647 h 492"/>
                <a:gd name="T62" fmla="*/ 2147483647 w 853"/>
                <a:gd name="T63" fmla="*/ 2147483647 h 492"/>
                <a:gd name="T64" fmla="*/ 2147483647 w 853"/>
                <a:gd name="T65" fmla="*/ 2147483647 h 492"/>
                <a:gd name="T66" fmla="*/ 2147483647 w 853"/>
                <a:gd name="T67" fmla="*/ 2147483647 h 492"/>
                <a:gd name="T68" fmla="*/ 2147483647 w 853"/>
                <a:gd name="T69" fmla="*/ 2147483647 h 492"/>
                <a:gd name="T70" fmla="*/ 2147483647 w 853"/>
                <a:gd name="T71" fmla="*/ 2147483647 h 492"/>
                <a:gd name="T72" fmla="*/ 2147483647 w 853"/>
                <a:gd name="T73" fmla="*/ 2147483647 h 492"/>
                <a:gd name="T74" fmla="*/ 2147483647 w 853"/>
                <a:gd name="T75" fmla="*/ 2147483647 h 492"/>
                <a:gd name="T76" fmla="*/ 2147483647 w 853"/>
                <a:gd name="T77" fmla="*/ 2147483647 h 492"/>
                <a:gd name="T78" fmla="*/ 2147483647 w 853"/>
                <a:gd name="T79" fmla="*/ 2147483647 h 492"/>
                <a:gd name="T80" fmla="*/ 2147483647 w 853"/>
                <a:gd name="T81" fmla="*/ 0 h 492"/>
                <a:gd name="T82" fmla="*/ 2147483647 w 853"/>
                <a:gd name="T83" fmla="*/ 2147483647 h 492"/>
                <a:gd name="T84" fmla="*/ 2147483647 w 853"/>
                <a:gd name="T85" fmla="*/ 2147483647 h 49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853" h="492">
                  <a:moveTo>
                    <a:pt x="803" y="120"/>
                  </a:moveTo>
                  <a:cubicBezTo>
                    <a:pt x="720" y="168"/>
                    <a:pt x="720" y="168"/>
                    <a:pt x="720" y="168"/>
                  </a:cubicBezTo>
                  <a:cubicBezTo>
                    <a:pt x="720" y="153"/>
                    <a:pt x="720" y="153"/>
                    <a:pt x="720" y="153"/>
                  </a:cubicBezTo>
                  <a:cubicBezTo>
                    <a:pt x="620" y="153"/>
                    <a:pt x="620" y="153"/>
                    <a:pt x="620" y="153"/>
                  </a:cubicBezTo>
                  <a:cubicBezTo>
                    <a:pt x="620" y="226"/>
                    <a:pt x="620" y="226"/>
                    <a:pt x="620" y="226"/>
                  </a:cubicBezTo>
                  <a:cubicBezTo>
                    <a:pt x="549" y="267"/>
                    <a:pt x="549" y="267"/>
                    <a:pt x="549" y="267"/>
                  </a:cubicBezTo>
                  <a:cubicBezTo>
                    <a:pt x="549" y="255"/>
                    <a:pt x="549" y="255"/>
                    <a:pt x="549" y="255"/>
                  </a:cubicBezTo>
                  <a:cubicBezTo>
                    <a:pt x="542" y="254"/>
                    <a:pt x="535" y="253"/>
                    <a:pt x="528" y="251"/>
                  </a:cubicBezTo>
                  <a:cubicBezTo>
                    <a:pt x="528" y="279"/>
                    <a:pt x="528" y="279"/>
                    <a:pt x="528" y="279"/>
                  </a:cubicBezTo>
                  <a:cubicBezTo>
                    <a:pt x="503" y="294"/>
                    <a:pt x="503" y="294"/>
                    <a:pt x="503" y="294"/>
                  </a:cubicBezTo>
                  <a:cubicBezTo>
                    <a:pt x="503" y="246"/>
                    <a:pt x="503" y="246"/>
                    <a:pt x="503" y="246"/>
                  </a:cubicBezTo>
                  <a:cubicBezTo>
                    <a:pt x="496" y="245"/>
                    <a:pt x="489" y="243"/>
                    <a:pt x="482" y="242"/>
                  </a:cubicBezTo>
                  <a:cubicBezTo>
                    <a:pt x="482" y="306"/>
                    <a:pt x="482" y="306"/>
                    <a:pt x="482" y="306"/>
                  </a:cubicBezTo>
                  <a:cubicBezTo>
                    <a:pt x="404" y="351"/>
                    <a:pt x="404" y="351"/>
                    <a:pt x="404" y="351"/>
                  </a:cubicBezTo>
                  <a:cubicBezTo>
                    <a:pt x="399" y="350"/>
                    <a:pt x="394" y="350"/>
                    <a:pt x="389" y="349"/>
                  </a:cubicBezTo>
                  <a:cubicBezTo>
                    <a:pt x="389" y="359"/>
                    <a:pt x="389" y="359"/>
                    <a:pt x="389" y="359"/>
                  </a:cubicBezTo>
                  <a:cubicBezTo>
                    <a:pt x="364" y="374"/>
                    <a:pt x="364" y="374"/>
                    <a:pt x="364" y="374"/>
                  </a:cubicBezTo>
                  <a:cubicBezTo>
                    <a:pt x="364" y="346"/>
                    <a:pt x="364" y="346"/>
                    <a:pt x="364" y="346"/>
                  </a:cubicBezTo>
                  <a:cubicBezTo>
                    <a:pt x="357" y="346"/>
                    <a:pt x="350" y="345"/>
                    <a:pt x="343" y="344"/>
                  </a:cubicBezTo>
                  <a:cubicBezTo>
                    <a:pt x="343" y="386"/>
                    <a:pt x="343" y="386"/>
                    <a:pt x="343" y="386"/>
                  </a:cubicBezTo>
                  <a:cubicBezTo>
                    <a:pt x="159" y="492"/>
                    <a:pt x="159" y="492"/>
                    <a:pt x="159" y="492"/>
                  </a:cubicBezTo>
                  <a:cubicBezTo>
                    <a:pt x="0" y="492"/>
                    <a:pt x="0" y="492"/>
                    <a:pt x="0" y="492"/>
                  </a:cubicBezTo>
                  <a:cubicBezTo>
                    <a:pt x="116" y="426"/>
                    <a:pt x="116" y="426"/>
                    <a:pt x="116" y="426"/>
                  </a:cubicBezTo>
                  <a:cubicBezTo>
                    <a:pt x="125" y="426"/>
                    <a:pt x="134" y="426"/>
                    <a:pt x="143" y="427"/>
                  </a:cubicBezTo>
                  <a:cubicBezTo>
                    <a:pt x="143" y="410"/>
                    <a:pt x="143" y="410"/>
                    <a:pt x="143" y="410"/>
                  </a:cubicBezTo>
                  <a:cubicBezTo>
                    <a:pt x="343" y="295"/>
                    <a:pt x="343" y="295"/>
                    <a:pt x="343" y="295"/>
                  </a:cubicBezTo>
                  <a:cubicBezTo>
                    <a:pt x="343" y="305"/>
                    <a:pt x="343" y="305"/>
                    <a:pt x="343" y="305"/>
                  </a:cubicBezTo>
                  <a:cubicBezTo>
                    <a:pt x="350" y="306"/>
                    <a:pt x="357" y="307"/>
                    <a:pt x="364" y="308"/>
                  </a:cubicBezTo>
                  <a:cubicBezTo>
                    <a:pt x="364" y="282"/>
                    <a:pt x="364" y="282"/>
                    <a:pt x="364" y="282"/>
                  </a:cubicBezTo>
                  <a:cubicBezTo>
                    <a:pt x="389" y="268"/>
                    <a:pt x="389" y="268"/>
                    <a:pt x="389" y="268"/>
                  </a:cubicBezTo>
                  <a:cubicBezTo>
                    <a:pt x="389" y="311"/>
                    <a:pt x="389" y="311"/>
                    <a:pt x="389" y="311"/>
                  </a:cubicBezTo>
                  <a:cubicBezTo>
                    <a:pt x="396" y="312"/>
                    <a:pt x="403" y="313"/>
                    <a:pt x="410" y="314"/>
                  </a:cubicBezTo>
                  <a:cubicBezTo>
                    <a:pt x="410" y="256"/>
                    <a:pt x="410" y="256"/>
                    <a:pt x="410" y="256"/>
                  </a:cubicBezTo>
                  <a:cubicBezTo>
                    <a:pt x="492" y="209"/>
                    <a:pt x="492" y="209"/>
                    <a:pt x="492" y="209"/>
                  </a:cubicBezTo>
                  <a:cubicBezTo>
                    <a:pt x="495" y="209"/>
                    <a:pt x="499" y="210"/>
                    <a:pt x="503" y="211"/>
                  </a:cubicBezTo>
                  <a:cubicBezTo>
                    <a:pt x="503" y="202"/>
                    <a:pt x="503" y="202"/>
                    <a:pt x="503" y="202"/>
                  </a:cubicBezTo>
                  <a:cubicBezTo>
                    <a:pt x="689" y="95"/>
                    <a:pt x="689" y="95"/>
                    <a:pt x="689" y="95"/>
                  </a:cubicBezTo>
                  <a:cubicBezTo>
                    <a:pt x="689" y="120"/>
                    <a:pt x="689" y="120"/>
                    <a:pt x="689" y="120"/>
                  </a:cubicBezTo>
                  <a:lnTo>
                    <a:pt x="803" y="120"/>
                  </a:lnTo>
                  <a:close/>
                  <a:moveTo>
                    <a:pt x="776" y="45"/>
                  </a:moveTo>
                  <a:cubicBezTo>
                    <a:pt x="853" y="0"/>
                    <a:pt x="853" y="0"/>
                    <a:pt x="853" y="0"/>
                  </a:cubicBezTo>
                  <a:cubicBezTo>
                    <a:pt x="853" y="45"/>
                    <a:pt x="853" y="45"/>
                    <a:pt x="853" y="45"/>
                  </a:cubicBezTo>
                  <a:lnTo>
                    <a:pt x="776" y="45"/>
                  </a:lnTo>
                  <a:close/>
                </a:path>
              </a:pathLst>
            </a:custGeom>
            <a:solidFill>
              <a:srgbClr val="DBFA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35" name="Freeform 28"/>
            <p:cNvSpPr>
              <a:spLocks noEditPoints="1"/>
            </p:cNvSpPr>
            <p:nvPr/>
          </p:nvSpPr>
          <p:spPr bwMode="auto">
            <a:xfrm>
              <a:off x="2878137" y="1203325"/>
              <a:ext cx="1079500" cy="622300"/>
            </a:xfrm>
            <a:custGeom>
              <a:avLst/>
              <a:gdLst>
                <a:gd name="T0" fmla="*/ 2147483647 w 872"/>
                <a:gd name="T1" fmla="*/ 0 h 503"/>
                <a:gd name="T2" fmla="*/ 2147483647 w 872"/>
                <a:gd name="T3" fmla="*/ 2147483647 h 503"/>
                <a:gd name="T4" fmla="*/ 2147483647 w 872"/>
                <a:gd name="T5" fmla="*/ 2147483647 h 503"/>
                <a:gd name="T6" fmla="*/ 2147483647 w 872"/>
                <a:gd name="T7" fmla="*/ 2147483647 h 503"/>
                <a:gd name="T8" fmla="*/ 2147483647 w 872"/>
                <a:gd name="T9" fmla="*/ 0 h 503"/>
                <a:gd name="T10" fmla="*/ 2147483647 w 872"/>
                <a:gd name="T11" fmla="*/ 0 h 503"/>
                <a:gd name="T12" fmla="*/ 2147483647 w 872"/>
                <a:gd name="T13" fmla="*/ 2147483647 h 503"/>
                <a:gd name="T14" fmla="*/ 2147483647 w 872"/>
                <a:gd name="T15" fmla="*/ 2147483647 h 503"/>
                <a:gd name="T16" fmla="*/ 2147483647 w 872"/>
                <a:gd name="T17" fmla="*/ 2147483647 h 503"/>
                <a:gd name="T18" fmla="*/ 2147483647 w 872"/>
                <a:gd name="T19" fmla="*/ 2147483647 h 503"/>
                <a:gd name="T20" fmla="*/ 2147483647 w 872"/>
                <a:gd name="T21" fmla="*/ 2147483647 h 503"/>
                <a:gd name="T22" fmla="*/ 2147483647 w 872"/>
                <a:gd name="T23" fmla="*/ 2147483647 h 503"/>
                <a:gd name="T24" fmla="*/ 2147483647 w 872"/>
                <a:gd name="T25" fmla="*/ 2147483647 h 503"/>
                <a:gd name="T26" fmla="*/ 2147483647 w 872"/>
                <a:gd name="T27" fmla="*/ 2147483647 h 503"/>
                <a:gd name="T28" fmla="*/ 2147483647 w 872"/>
                <a:gd name="T29" fmla="*/ 2147483647 h 503"/>
                <a:gd name="T30" fmla="*/ 2147483647 w 872"/>
                <a:gd name="T31" fmla="*/ 2147483647 h 503"/>
                <a:gd name="T32" fmla="*/ 2147483647 w 872"/>
                <a:gd name="T33" fmla="*/ 2147483647 h 503"/>
                <a:gd name="T34" fmla="*/ 2147483647 w 872"/>
                <a:gd name="T35" fmla="*/ 2147483647 h 503"/>
                <a:gd name="T36" fmla="*/ 2147483647 w 872"/>
                <a:gd name="T37" fmla="*/ 2147483647 h 503"/>
                <a:gd name="T38" fmla="*/ 2147483647 w 872"/>
                <a:gd name="T39" fmla="*/ 2147483647 h 503"/>
                <a:gd name="T40" fmla="*/ 2147483647 w 872"/>
                <a:gd name="T41" fmla="*/ 2147483647 h 503"/>
                <a:gd name="T42" fmla="*/ 2147483647 w 872"/>
                <a:gd name="T43" fmla="*/ 2147483647 h 503"/>
                <a:gd name="T44" fmla="*/ 2147483647 w 872"/>
                <a:gd name="T45" fmla="*/ 2147483647 h 503"/>
                <a:gd name="T46" fmla="*/ 2147483647 w 872"/>
                <a:gd name="T47" fmla="*/ 2147483647 h 503"/>
                <a:gd name="T48" fmla="*/ 2147483647 w 872"/>
                <a:gd name="T49" fmla="*/ 2147483647 h 503"/>
                <a:gd name="T50" fmla="*/ 2147483647 w 872"/>
                <a:gd name="T51" fmla="*/ 2147483647 h 503"/>
                <a:gd name="T52" fmla="*/ 2147483647 w 872"/>
                <a:gd name="T53" fmla="*/ 2147483647 h 503"/>
                <a:gd name="T54" fmla="*/ 2147483647 w 872"/>
                <a:gd name="T55" fmla="*/ 2147483647 h 503"/>
                <a:gd name="T56" fmla="*/ 2147483647 w 872"/>
                <a:gd name="T57" fmla="*/ 2147483647 h 503"/>
                <a:gd name="T58" fmla="*/ 2147483647 w 872"/>
                <a:gd name="T59" fmla="*/ 2147483647 h 503"/>
                <a:gd name="T60" fmla="*/ 2147483647 w 872"/>
                <a:gd name="T61" fmla="*/ 2147483647 h 503"/>
                <a:gd name="T62" fmla="*/ 2147483647 w 872"/>
                <a:gd name="T63" fmla="*/ 2147483647 h 503"/>
                <a:gd name="T64" fmla="*/ 2147483647 w 872"/>
                <a:gd name="T65" fmla="*/ 2147483647 h 503"/>
                <a:gd name="T66" fmla="*/ 2147483647 w 872"/>
                <a:gd name="T67" fmla="*/ 2147483647 h 503"/>
                <a:gd name="T68" fmla="*/ 2147483647 w 872"/>
                <a:gd name="T69" fmla="*/ 2147483647 h 503"/>
                <a:gd name="T70" fmla="*/ 2147483647 w 872"/>
                <a:gd name="T71" fmla="*/ 2147483647 h 503"/>
                <a:gd name="T72" fmla="*/ 2147483647 w 872"/>
                <a:gd name="T73" fmla="*/ 2147483647 h 503"/>
                <a:gd name="T74" fmla="*/ 0 w 872"/>
                <a:gd name="T75" fmla="*/ 2147483647 h 503"/>
                <a:gd name="T76" fmla="*/ 0 w 872"/>
                <a:gd name="T77" fmla="*/ 2147483647 h 503"/>
                <a:gd name="T78" fmla="*/ 2147483647 w 872"/>
                <a:gd name="T79" fmla="*/ 2147483647 h 503"/>
                <a:gd name="T80" fmla="*/ 2147483647 w 872"/>
                <a:gd name="T81" fmla="*/ 2147483647 h 503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872" h="503">
                  <a:moveTo>
                    <a:pt x="872" y="0"/>
                  </a:moveTo>
                  <a:cubicBezTo>
                    <a:pt x="811" y="35"/>
                    <a:pt x="811" y="35"/>
                    <a:pt x="811" y="35"/>
                  </a:cubicBezTo>
                  <a:cubicBezTo>
                    <a:pt x="811" y="32"/>
                    <a:pt x="811" y="32"/>
                    <a:pt x="811" y="32"/>
                  </a:cubicBezTo>
                  <a:cubicBezTo>
                    <a:pt x="744" y="32"/>
                    <a:pt x="744" y="32"/>
                    <a:pt x="744" y="32"/>
                  </a:cubicBezTo>
                  <a:cubicBezTo>
                    <a:pt x="800" y="0"/>
                    <a:pt x="800" y="0"/>
                    <a:pt x="800" y="0"/>
                  </a:cubicBezTo>
                  <a:lnTo>
                    <a:pt x="872" y="0"/>
                  </a:lnTo>
                  <a:close/>
                  <a:moveTo>
                    <a:pt x="685" y="108"/>
                  </a:moveTo>
                  <a:cubicBezTo>
                    <a:pt x="572" y="173"/>
                    <a:pt x="572" y="173"/>
                    <a:pt x="572" y="173"/>
                  </a:cubicBezTo>
                  <a:cubicBezTo>
                    <a:pt x="572" y="132"/>
                    <a:pt x="572" y="132"/>
                    <a:pt x="572" y="132"/>
                  </a:cubicBezTo>
                  <a:cubicBezTo>
                    <a:pt x="643" y="90"/>
                    <a:pt x="643" y="90"/>
                    <a:pt x="643" y="90"/>
                  </a:cubicBezTo>
                  <a:cubicBezTo>
                    <a:pt x="643" y="108"/>
                    <a:pt x="643" y="108"/>
                    <a:pt x="643" y="108"/>
                  </a:cubicBezTo>
                  <a:lnTo>
                    <a:pt x="685" y="108"/>
                  </a:lnTo>
                  <a:close/>
                  <a:moveTo>
                    <a:pt x="551" y="185"/>
                  </a:moveTo>
                  <a:cubicBezTo>
                    <a:pt x="479" y="227"/>
                    <a:pt x="479" y="227"/>
                    <a:pt x="479" y="227"/>
                  </a:cubicBezTo>
                  <a:cubicBezTo>
                    <a:pt x="479" y="213"/>
                    <a:pt x="479" y="213"/>
                    <a:pt x="479" y="213"/>
                  </a:cubicBezTo>
                  <a:cubicBezTo>
                    <a:pt x="472" y="211"/>
                    <a:pt x="465" y="209"/>
                    <a:pt x="458" y="207"/>
                  </a:cubicBezTo>
                  <a:cubicBezTo>
                    <a:pt x="458" y="239"/>
                    <a:pt x="458" y="239"/>
                    <a:pt x="458" y="239"/>
                  </a:cubicBezTo>
                  <a:cubicBezTo>
                    <a:pt x="433" y="253"/>
                    <a:pt x="433" y="253"/>
                    <a:pt x="433" y="253"/>
                  </a:cubicBezTo>
                  <a:cubicBezTo>
                    <a:pt x="433" y="212"/>
                    <a:pt x="433" y="212"/>
                    <a:pt x="433" y="212"/>
                  </a:cubicBezTo>
                  <a:cubicBezTo>
                    <a:pt x="551" y="144"/>
                    <a:pt x="551" y="144"/>
                    <a:pt x="551" y="144"/>
                  </a:cubicBezTo>
                  <a:lnTo>
                    <a:pt x="551" y="185"/>
                  </a:lnTo>
                  <a:close/>
                  <a:moveTo>
                    <a:pt x="412" y="265"/>
                  </a:moveTo>
                  <a:cubicBezTo>
                    <a:pt x="150" y="417"/>
                    <a:pt x="150" y="417"/>
                    <a:pt x="150" y="417"/>
                  </a:cubicBezTo>
                  <a:cubicBezTo>
                    <a:pt x="146" y="417"/>
                    <a:pt x="142" y="416"/>
                    <a:pt x="138" y="416"/>
                  </a:cubicBezTo>
                  <a:cubicBezTo>
                    <a:pt x="138" y="423"/>
                    <a:pt x="138" y="423"/>
                    <a:pt x="138" y="423"/>
                  </a:cubicBezTo>
                  <a:cubicBezTo>
                    <a:pt x="42" y="479"/>
                    <a:pt x="42" y="479"/>
                    <a:pt x="42" y="479"/>
                  </a:cubicBezTo>
                  <a:cubicBezTo>
                    <a:pt x="42" y="438"/>
                    <a:pt x="42" y="438"/>
                    <a:pt x="42" y="438"/>
                  </a:cubicBezTo>
                  <a:cubicBezTo>
                    <a:pt x="155" y="372"/>
                    <a:pt x="155" y="372"/>
                    <a:pt x="155" y="372"/>
                  </a:cubicBezTo>
                  <a:cubicBezTo>
                    <a:pt x="166" y="374"/>
                    <a:pt x="166" y="374"/>
                    <a:pt x="166" y="374"/>
                  </a:cubicBezTo>
                  <a:cubicBezTo>
                    <a:pt x="166" y="366"/>
                    <a:pt x="166" y="366"/>
                    <a:pt x="166" y="366"/>
                  </a:cubicBezTo>
                  <a:cubicBezTo>
                    <a:pt x="366" y="251"/>
                    <a:pt x="366" y="251"/>
                    <a:pt x="366" y="251"/>
                  </a:cubicBezTo>
                  <a:cubicBezTo>
                    <a:pt x="366" y="270"/>
                    <a:pt x="366" y="270"/>
                    <a:pt x="366" y="270"/>
                  </a:cubicBezTo>
                  <a:cubicBezTo>
                    <a:pt x="373" y="272"/>
                    <a:pt x="380" y="274"/>
                    <a:pt x="387" y="275"/>
                  </a:cubicBezTo>
                  <a:cubicBezTo>
                    <a:pt x="387" y="239"/>
                    <a:pt x="387" y="239"/>
                    <a:pt x="387" y="239"/>
                  </a:cubicBezTo>
                  <a:cubicBezTo>
                    <a:pt x="412" y="224"/>
                    <a:pt x="412" y="224"/>
                    <a:pt x="412" y="224"/>
                  </a:cubicBezTo>
                  <a:lnTo>
                    <a:pt x="412" y="265"/>
                  </a:lnTo>
                  <a:close/>
                  <a:moveTo>
                    <a:pt x="14" y="495"/>
                  </a:moveTo>
                  <a:cubicBezTo>
                    <a:pt x="0" y="503"/>
                    <a:pt x="0" y="503"/>
                    <a:pt x="0" y="503"/>
                  </a:cubicBezTo>
                  <a:cubicBezTo>
                    <a:pt x="0" y="462"/>
                    <a:pt x="0" y="462"/>
                    <a:pt x="0" y="462"/>
                  </a:cubicBezTo>
                  <a:cubicBezTo>
                    <a:pt x="14" y="454"/>
                    <a:pt x="14" y="454"/>
                    <a:pt x="14" y="454"/>
                  </a:cubicBezTo>
                  <a:lnTo>
                    <a:pt x="14" y="495"/>
                  </a:lnTo>
                  <a:close/>
                </a:path>
              </a:pathLst>
            </a:custGeom>
            <a:solidFill>
              <a:srgbClr val="DBFA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36" name="Freeform 29"/>
            <p:cNvSpPr>
              <a:spLocks noEditPoints="1"/>
            </p:cNvSpPr>
            <p:nvPr/>
          </p:nvSpPr>
          <p:spPr bwMode="auto">
            <a:xfrm>
              <a:off x="2878137" y="730250"/>
              <a:ext cx="1084262" cy="676275"/>
            </a:xfrm>
            <a:custGeom>
              <a:avLst/>
              <a:gdLst>
                <a:gd name="T0" fmla="*/ 2147483647 w 876"/>
                <a:gd name="T1" fmla="*/ 2147483647 h 547"/>
                <a:gd name="T2" fmla="*/ 2147483647 w 876"/>
                <a:gd name="T3" fmla="*/ 2147483647 h 547"/>
                <a:gd name="T4" fmla="*/ 2147483647 w 876"/>
                <a:gd name="T5" fmla="*/ 2147483647 h 547"/>
                <a:gd name="T6" fmla="*/ 2147483647 w 876"/>
                <a:gd name="T7" fmla="*/ 2147483647 h 547"/>
                <a:gd name="T8" fmla="*/ 2147483647 w 876"/>
                <a:gd name="T9" fmla="*/ 2147483647 h 547"/>
                <a:gd name="T10" fmla="*/ 2147483647 w 876"/>
                <a:gd name="T11" fmla="*/ 2147483647 h 547"/>
                <a:gd name="T12" fmla="*/ 2147483647 w 876"/>
                <a:gd name="T13" fmla="*/ 0 h 547"/>
                <a:gd name="T14" fmla="*/ 2147483647 w 876"/>
                <a:gd name="T15" fmla="*/ 2147483647 h 547"/>
                <a:gd name="T16" fmla="*/ 2147483647 w 876"/>
                <a:gd name="T17" fmla="*/ 2147483647 h 547"/>
                <a:gd name="T18" fmla="*/ 2147483647 w 876"/>
                <a:gd name="T19" fmla="*/ 2147483647 h 547"/>
                <a:gd name="T20" fmla="*/ 2147483647 w 876"/>
                <a:gd name="T21" fmla="*/ 2147483647 h 547"/>
                <a:gd name="T22" fmla="*/ 2147483647 w 876"/>
                <a:gd name="T23" fmla="*/ 2147483647 h 547"/>
                <a:gd name="T24" fmla="*/ 2147483647 w 876"/>
                <a:gd name="T25" fmla="*/ 2147483647 h 547"/>
                <a:gd name="T26" fmla="*/ 2147483647 w 876"/>
                <a:gd name="T27" fmla="*/ 2147483647 h 547"/>
                <a:gd name="T28" fmla="*/ 2147483647 w 876"/>
                <a:gd name="T29" fmla="*/ 2147483647 h 547"/>
                <a:gd name="T30" fmla="*/ 2147483647 w 876"/>
                <a:gd name="T31" fmla="*/ 2147483647 h 547"/>
                <a:gd name="T32" fmla="*/ 2147483647 w 876"/>
                <a:gd name="T33" fmla="*/ 2147483647 h 547"/>
                <a:gd name="T34" fmla="*/ 2147483647 w 876"/>
                <a:gd name="T35" fmla="*/ 2147483647 h 547"/>
                <a:gd name="T36" fmla="*/ 2147483647 w 876"/>
                <a:gd name="T37" fmla="*/ 2147483647 h 547"/>
                <a:gd name="T38" fmla="*/ 2147483647 w 876"/>
                <a:gd name="T39" fmla="*/ 2147483647 h 547"/>
                <a:gd name="T40" fmla="*/ 2147483647 w 876"/>
                <a:gd name="T41" fmla="*/ 2147483647 h 547"/>
                <a:gd name="T42" fmla="*/ 2147483647 w 876"/>
                <a:gd name="T43" fmla="*/ 2147483647 h 547"/>
                <a:gd name="T44" fmla="*/ 2147483647 w 876"/>
                <a:gd name="T45" fmla="*/ 2147483647 h 547"/>
                <a:gd name="T46" fmla="*/ 2147483647 w 876"/>
                <a:gd name="T47" fmla="*/ 2147483647 h 547"/>
                <a:gd name="T48" fmla="*/ 2147483647 w 876"/>
                <a:gd name="T49" fmla="*/ 2147483647 h 547"/>
                <a:gd name="T50" fmla="*/ 2147483647 w 876"/>
                <a:gd name="T51" fmla="*/ 2147483647 h 547"/>
                <a:gd name="T52" fmla="*/ 2147483647 w 876"/>
                <a:gd name="T53" fmla="*/ 2147483647 h 547"/>
                <a:gd name="T54" fmla="*/ 2147483647 w 876"/>
                <a:gd name="T55" fmla="*/ 2147483647 h 547"/>
                <a:gd name="T56" fmla="*/ 2147483647 w 876"/>
                <a:gd name="T57" fmla="*/ 2147483647 h 547"/>
                <a:gd name="T58" fmla="*/ 2147483647 w 876"/>
                <a:gd name="T59" fmla="*/ 2147483647 h 547"/>
                <a:gd name="T60" fmla="*/ 2147483647 w 876"/>
                <a:gd name="T61" fmla="*/ 2147483647 h 547"/>
                <a:gd name="T62" fmla="*/ 2147483647 w 876"/>
                <a:gd name="T63" fmla="*/ 2147483647 h 547"/>
                <a:gd name="T64" fmla="*/ 2147483647 w 876"/>
                <a:gd name="T65" fmla="*/ 2147483647 h 547"/>
                <a:gd name="T66" fmla="*/ 2147483647 w 876"/>
                <a:gd name="T67" fmla="*/ 2147483647 h 547"/>
                <a:gd name="T68" fmla="*/ 2147483647 w 876"/>
                <a:gd name="T69" fmla="*/ 2147483647 h 547"/>
                <a:gd name="T70" fmla="*/ 0 w 876"/>
                <a:gd name="T71" fmla="*/ 2147483647 h 547"/>
                <a:gd name="T72" fmla="*/ 0 w 876"/>
                <a:gd name="T73" fmla="*/ 2147483647 h 547"/>
                <a:gd name="T74" fmla="*/ 2147483647 w 876"/>
                <a:gd name="T75" fmla="*/ 2147483647 h 547"/>
                <a:gd name="T76" fmla="*/ 2147483647 w 876"/>
                <a:gd name="T77" fmla="*/ 2147483647 h 547"/>
                <a:gd name="T78" fmla="*/ 2147483647 w 876"/>
                <a:gd name="T79" fmla="*/ 2147483647 h 547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876" h="547">
                  <a:moveTo>
                    <a:pt x="876" y="41"/>
                  </a:moveTo>
                  <a:cubicBezTo>
                    <a:pt x="791" y="90"/>
                    <a:pt x="791" y="90"/>
                    <a:pt x="791" y="90"/>
                  </a:cubicBezTo>
                  <a:cubicBezTo>
                    <a:pt x="719" y="90"/>
                    <a:pt x="719" y="90"/>
                    <a:pt x="719" y="90"/>
                  </a:cubicBezTo>
                  <a:cubicBezTo>
                    <a:pt x="776" y="57"/>
                    <a:pt x="776" y="57"/>
                    <a:pt x="776" y="57"/>
                  </a:cubicBezTo>
                  <a:cubicBezTo>
                    <a:pt x="811" y="57"/>
                    <a:pt x="811" y="57"/>
                    <a:pt x="811" y="57"/>
                  </a:cubicBezTo>
                  <a:cubicBezTo>
                    <a:pt x="811" y="37"/>
                    <a:pt x="811" y="37"/>
                    <a:pt x="811" y="37"/>
                  </a:cubicBezTo>
                  <a:cubicBezTo>
                    <a:pt x="876" y="0"/>
                    <a:pt x="876" y="0"/>
                    <a:pt x="876" y="0"/>
                  </a:cubicBezTo>
                  <a:lnTo>
                    <a:pt x="876" y="41"/>
                  </a:lnTo>
                  <a:close/>
                  <a:moveTo>
                    <a:pt x="712" y="136"/>
                  </a:moveTo>
                  <a:cubicBezTo>
                    <a:pt x="674" y="157"/>
                    <a:pt x="674" y="157"/>
                    <a:pt x="674" y="157"/>
                  </a:cubicBezTo>
                  <a:cubicBezTo>
                    <a:pt x="674" y="116"/>
                    <a:pt x="674" y="116"/>
                    <a:pt x="674" y="116"/>
                  </a:cubicBezTo>
                  <a:cubicBezTo>
                    <a:pt x="712" y="94"/>
                    <a:pt x="712" y="94"/>
                    <a:pt x="712" y="94"/>
                  </a:cubicBezTo>
                  <a:lnTo>
                    <a:pt x="712" y="136"/>
                  </a:lnTo>
                  <a:close/>
                  <a:moveTo>
                    <a:pt x="661" y="165"/>
                  </a:moveTo>
                  <a:cubicBezTo>
                    <a:pt x="601" y="200"/>
                    <a:pt x="601" y="200"/>
                    <a:pt x="601" y="200"/>
                  </a:cubicBezTo>
                  <a:cubicBezTo>
                    <a:pt x="601" y="158"/>
                    <a:pt x="601" y="158"/>
                    <a:pt x="601" y="158"/>
                  </a:cubicBezTo>
                  <a:cubicBezTo>
                    <a:pt x="643" y="134"/>
                    <a:pt x="643" y="134"/>
                    <a:pt x="643" y="134"/>
                  </a:cubicBezTo>
                  <a:cubicBezTo>
                    <a:pt x="643" y="165"/>
                    <a:pt x="643" y="165"/>
                    <a:pt x="643" y="165"/>
                  </a:cubicBezTo>
                  <a:lnTo>
                    <a:pt x="661" y="165"/>
                  </a:lnTo>
                  <a:close/>
                  <a:moveTo>
                    <a:pt x="545" y="232"/>
                  </a:moveTo>
                  <a:cubicBezTo>
                    <a:pt x="479" y="270"/>
                    <a:pt x="479" y="270"/>
                    <a:pt x="479" y="270"/>
                  </a:cubicBezTo>
                  <a:cubicBezTo>
                    <a:pt x="479" y="236"/>
                    <a:pt x="479" y="236"/>
                    <a:pt x="479" y="236"/>
                  </a:cubicBezTo>
                  <a:cubicBezTo>
                    <a:pt x="473" y="232"/>
                    <a:pt x="473" y="232"/>
                    <a:pt x="473" y="232"/>
                  </a:cubicBezTo>
                  <a:cubicBezTo>
                    <a:pt x="510" y="211"/>
                    <a:pt x="510" y="211"/>
                    <a:pt x="510" y="211"/>
                  </a:cubicBezTo>
                  <a:lnTo>
                    <a:pt x="545" y="232"/>
                  </a:lnTo>
                  <a:close/>
                  <a:moveTo>
                    <a:pt x="458" y="282"/>
                  </a:moveTo>
                  <a:cubicBezTo>
                    <a:pt x="387" y="323"/>
                    <a:pt x="387" y="323"/>
                    <a:pt x="387" y="323"/>
                  </a:cubicBezTo>
                  <a:cubicBezTo>
                    <a:pt x="387" y="311"/>
                    <a:pt x="387" y="311"/>
                    <a:pt x="387" y="311"/>
                  </a:cubicBezTo>
                  <a:cubicBezTo>
                    <a:pt x="380" y="307"/>
                    <a:pt x="373" y="304"/>
                    <a:pt x="366" y="301"/>
                  </a:cubicBezTo>
                  <a:cubicBezTo>
                    <a:pt x="366" y="336"/>
                    <a:pt x="366" y="336"/>
                    <a:pt x="366" y="336"/>
                  </a:cubicBezTo>
                  <a:cubicBezTo>
                    <a:pt x="166" y="451"/>
                    <a:pt x="166" y="451"/>
                    <a:pt x="166" y="451"/>
                  </a:cubicBezTo>
                  <a:cubicBezTo>
                    <a:pt x="166" y="409"/>
                    <a:pt x="166" y="409"/>
                    <a:pt x="166" y="409"/>
                  </a:cubicBezTo>
                  <a:cubicBezTo>
                    <a:pt x="458" y="241"/>
                    <a:pt x="458" y="241"/>
                    <a:pt x="458" y="241"/>
                  </a:cubicBezTo>
                  <a:lnTo>
                    <a:pt x="458" y="282"/>
                  </a:lnTo>
                  <a:close/>
                  <a:moveTo>
                    <a:pt x="159" y="455"/>
                  </a:moveTo>
                  <a:cubicBezTo>
                    <a:pt x="0" y="547"/>
                    <a:pt x="0" y="547"/>
                    <a:pt x="0" y="547"/>
                  </a:cubicBezTo>
                  <a:cubicBezTo>
                    <a:pt x="0" y="505"/>
                    <a:pt x="0" y="505"/>
                    <a:pt x="0" y="505"/>
                  </a:cubicBezTo>
                  <a:cubicBezTo>
                    <a:pt x="138" y="425"/>
                    <a:pt x="138" y="425"/>
                    <a:pt x="138" y="425"/>
                  </a:cubicBezTo>
                  <a:cubicBezTo>
                    <a:pt x="138" y="448"/>
                    <a:pt x="138" y="448"/>
                    <a:pt x="138" y="448"/>
                  </a:cubicBezTo>
                  <a:lnTo>
                    <a:pt x="159" y="455"/>
                  </a:lnTo>
                  <a:close/>
                </a:path>
              </a:pathLst>
            </a:custGeom>
            <a:solidFill>
              <a:srgbClr val="DBFA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37" name="Freeform 30"/>
            <p:cNvSpPr>
              <a:spLocks noEditPoints="1"/>
            </p:cNvSpPr>
            <p:nvPr/>
          </p:nvSpPr>
          <p:spPr bwMode="auto">
            <a:xfrm>
              <a:off x="2878137" y="654050"/>
              <a:ext cx="1077912" cy="623888"/>
            </a:xfrm>
            <a:custGeom>
              <a:avLst/>
              <a:gdLst>
                <a:gd name="T0" fmla="*/ 2147483647 w 871"/>
                <a:gd name="T1" fmla="*/ 0 h 503"/>
                <a:gd name="T2" fmla="*/ 2147483647 w 871"/>
                <a:gd name="T3" fmla="*/ 2147483647 h 503"/>
                <a:gd name="T4" fmla="*/ 2147483647 w 871"/>
                <a:gd name="T5" fmla="*/ 2147483647 h 503"/>
                <a:gd name="T6" fmla="*/ 2147483647 w 871"/>
                <a:gd name="T7" fmla="*/ 0 h 503"/>
                <a:gd name="T8" fmla="*/ 2147483647 w 871"/>
                <a:gd name="T9" fmla="*/ 0 h 503"/>
                <a:gd name="T10" fmla="*/ 2147483647 w 871"/>
                <a:gd name="T11" fmla="*/ 2147483647 h 503"/>
                <a:gd name="T12" fmla="*/ 2147483647 w 871"/>
                <a:gd name="T13" fmla="*/ 2147483647 h 503"/>
                <a:gd name="T14" fmla="*/ 2147483647 w 871"/>
                <a:gd name="T15" fmla="*/ 2147483647 h 503"/>
                <a:gd name="T16" fmla="*/ 2147483647 w 871"/>
                <a:gd name="T17" fmla="*/ 2147483647 h 503"/>
                <a:gd name="T18" fmla="*/ 2147483647 w 871"/>
                <a:gd name="T19" fmla="*/ 2147483647 h 503"/>
                <a:gd name="T20" fmla="*/ 2147483647 w 871"/>
                <a:gd name="T21" fmla="*/ 2147483647 h 503"/>
                <a:gd name="T22" fmla="*/ 2147483647 w 871"/>
                <a:gd name="T23" fmla="*/ 2147483647 h 503"/>
                <a:gd name="T24" fmla="*/ 2147483647 w 871"/>
                <a:gd name="T25" fmla="*/ 2147483647 h 503"/>
                <a:gd name="T26" fmla="*/ 2147483647 w 871"/>
                <a:gd name="T27" fmla="*/ 2147483647 h 503"/>
                <a:gd name="T28" fmla="*/ 2147483647 w 871"/>
                <a:gd name="T29" fmla="*/ 2147483647 h 503"/>
                <a:gd name="T30" fmla="*/ 2147483647 w 871"/>
                <a:gd name="T31" fmla="*/ 2147483647 h 503"/>
                <a:gd name="T32" fmla="*/ 2147483647 w 871"/>
                <a:gd name="T33" fmla="*/ 2147483647 h 503"/>
                <a:gd name="T34" fmla="*/ 2147483647 w 871"/>
                <a:gd name="T35" fmla="*/ 2147483647 h 503"/>
                <a:gd name="T36" fmla="*/ 2147483647 w 871"/>
                <a:gd name="T37" fmla="*/ 2147483647 h 503"/>
                <a:gd name="T38" fmla="*/ 2147483647 w 871"/>
                <a:gd name="T39" fmla="*/ 2147483647 h 503"/>
                <a:gd name="T40" fmla="*/ 2147483647 w 871"/>
                <a:gd name="T41" fmla="*/ 2147483647 h 503"/>
                <a:gd name="T42" fmla="*/ 2147483647 w 871"/>
                <a:gd name="T43" fmla="*/ 2147483647 h 503"/>
                <a:gd name="T44" fmla="*/ 2147483647 w 871"/>
                <a:gd name="T45" fmla="*/ 2147483647 h 503"/>
                <a:gd name="T46" fmla="*/ 2147483647 w 871"/>
                <a:gd name="T47" fmla="*/ 2147483647 h 503"/>
                <a:gd name="T48" fmla="*/ 2147483647 w 871"/>
                <a:gd name="T49" fmla="*/ 2147483647 h 503"/>
                <a:gd name="T50" fmla="*/ 2147483647 w 871"/>
                <a:gd name="T51" fmla="*/ 2147483647 h 503"/>
                <a:gd name="T52" fmla="*/ 2147483647 w 871"/>
                <a:gd name="T53" fmla="*/ 2147483647 h 503"/>
                <a:gd name="T54" fmla="*/ 2147483647 w 871"/>
                <a:gd name="T55" fmla="*/ 2147483647 h 503"/>
                <a:gd name="T56" fmla="*/ 2147483647 w 871"/>
                <a:gd name="T57" fmla="*/ 2147483647 h 503"/>
                <a:gd name="T58" fmla="*/ 0 w 871"/>
                <a:gd name="T59" fmla="*/ 2147483647 h 503"/>
                <a:gd name="T60" fmla="*/ 0 w 871"/>
                <a:gd name="T61" fmla="*/ 2147483647 h 503"/>
                <a:gd name="T62" fmla="*/ 2147483647 w 871"/>
                <a:gd name="T63" fmla="*/ 2147483647 h 503"/>
                <a:gd name="T64" fmla="*/ 2147483647 w 871"/>
                <a:gd name="T65" fmla="*/ 2147483647 h 50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871" h="503">
                  <a:moveTo>
                    <a:pt x="871" y="0"/>
                  </a:moveTo>
                  <a:cubicBezTo>
                    <a:pt x="797" y="43"/>
                    <a:pt x="797" y="43"/>
                    <a:pt x="797" y="43"/>
                  </a:cubicBezTo>
                  <a:cubicBezTo>
                    <a:pt x="726" y="43"/>
                    <a:pt x="726" y="43"/>
                    <a:pt x="726" y="43"/>
                  </a:cubicBezTo>
                  <a:cubicBezTo>
                    <a:pt x="799" y="0"/>
                    <a:pt x="799" y="0"/>
                    <a:pt x="799" y="0"/>
                  </a:cubicBezTo>
                  <a:lnTo>
                    <a:pt x="871" y="0"/>
                  </a:lnTo>
                  <a:close/>
                  <a:moveTo>
                    <a:pt x="667" y="118"/>
                  </a:moveTo>
                  <a:cubicBezTo>
                    <a:pt x="601" y="156"/>
                    <a:pt x="601" y="156"/>
                    <a:pt x="601" y="156"/>
                  </a:cubicBezTo>
                  <a:cubicBezTo>
                    <a:pt x="601" y="115"/>
                    <a:pt x="601" y="115"/>
                    <a:pt x="601" y="115"/>
                  </a:cubicBezTo>
                  <a:cubicBezTo>
                    <a:pt x="643" y="90"/>
                    <a:pt x="643" y="90"/>
                    <a:pt x="643" y="90"/>
                  </a:cubicBezTo>
                  <a:cubicBezTo>
                    <a:pt x="643" y="118"/>
                    <a:pt x="643" y="118"/>
                    <a:pt x="643" y="118"/>
                  </a:cubicBezTo>
                  <a:lnTo>
                    <a:pt x="667" y="118"/>
                  </a:lnTo>
                  <a:close/>
                  <a:moveTo>
                    <a:pt x="457" y="239"/>
                  </a:moveTo>
                  <a:cubicBezTo>
                    <a:pt x="387" y="280"/>
                    <a:pt x="387" y="280"/>
                    <a:pt x="387" y="280"/>
                  </a:cubicBezTo>
                  <a:cubicBezTo>
                    <a:pt x="387" y="243"/>
                    <a:pt x="387" y="243"/>
                    <a:pt x="387" y="243"/>
                  </a:cubicBezTo>
                  <a:cubicBezTo>
                    <a:pt x="385" y="242"/>
                    <a:pt x="384" y="242"/>
                    <a:pt x="382" y="241"/>
                  </a:cubicBezTo>
                  <a:cubicBezTo>
                    <a:pt x="422" y="218"/>
                    <a:pt x="422" y="218"/>
                    <a:pt x="422" y="218"/>
                  </a:cubicBezTo>
                  <a:lnTo>
                    <a:pt x="457" y="239"/>
                  </a:lnTo>
                  <a:close/>
                  <a:moveTo>
                    <a:pt x="366" y="292"/>
                  </a:moveTo>
                  <a:cubicBezTo>
                    <a:pt x="159" y="411"/>
                    <a:pt x="159" y="411"/>
                    <a:pt x="159" y="411"/>
                  </a:cubicBezTo>
                  <a:cubicBezTo>
                    <a:pt x="152" y="409"/>
                    <a:pt x="145" y="406"/>
                    <a:pt x="138" y="403"/>
                  </a:cubicBezTo>
                  <a:cubicBezTo>
                    <a:pt x="138" y="423"/>
                    <a:pt x="138" y="423"/>
                    <a:pt x="138" y="423"/>
                  </a:cubicBezTo>
                  <a:cubicBezTo>
                    <a:pt x="104" y="443"/>
                    <a:pt x="104" y="443"/>
                    <a:pt x="104" y="443"/>
                  </a:cubicBezTo>
                  <a:cubicBezTo>
                    <a:pt x="104" y="401"/>
                    <a:pt x="104" y="401"/>
                    <a:pt x="104" y="401"/>
                  </a:cubicBezTo>
                  <a:cubicBezTo>
                    <a:pt x="163" y="367"/>
                    <a:pt x="163" y="367"/>
                    <a:pt x="163" y="367"/>
                  </a:cubicBezTo>
                  <a:cubicBezTo>
                    <a:pt x="166" y="369"/>
                    <a:pt x="166" y="369"/>
                    <a:pt x="166" y="369"/>
                  </a:cubicBezTo>
                  <a:cubicBezTo>
                    <a:pt x="166" y="365"/>
                    <a:pt x="166" y="365"/>
                    <a:pt x="166" y="365"/>
                  </a:cubicBezTo>
                  <a:cubicBezTo>
                    <a:pt x="366" y="250"/>
                    <a:pt x="366" y="250"/>
                    <a:pt x="366" y="250"/>
                  </a:cubicBezTo>
                  <a:lnTo>
                    <a:pt x="366" y="292"/>
                  </a:lnTo>
                  <a:close/>
                  <a:moveTo>
                    <a:pt x="76" y="459"/>
                  </a:moveTo>
                  <a:cubicBezTo>
                    <a:pt x="0" y="503"/>
                    <a:pt x="0" y="503"/>
                    <a:pt x="0" y="503"/>
                  </a:cubicBezTo>
                  <a:cubicBezTo>
                    <a:pt x="0" y="462"/>
                    <a:pt x="0" y="462"/>
                    <a:pt x="0" y="462"/>
                  </a:cubicBezTo>
                  <a:cubicBezTo>
                    <a:pt x="76" y="418"/>
                    <a:pt x="76" y="418"/>
                    <a:pt x="76" y="418"/>
                  </a:cubicBezTo>
                  <a:lnTo>
                    <a:pt x="76" y="459"/>
                  </a:lnTo>
                  <a:close/>
                </a:path>
              </a:pathLst>
            </a:custGeom>
            <a:solidFill>
              <a:srgbClr val="DBFA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38" name="Freeform 31"/>
            <p:cNvSpPr>
              <a:spLocks/>
            </p:cNvSpPr>
            <p:nvPr/>
          </p:nvSpPr>
          <p:spPr bwMode="auto">
            <a:xfrm>
              <a:off x="2878137" y="603250"/>
              <a:ext cx="87312" cy="103188"/>
            </a:xfrm>
            <a:custGeom>
              <a:avLst/>
              <a:gdLst>
                <a:gd name="T0" fmla="*/ 2147483647 w 70"/>
                <a:gd name="T1" fmla="*/ 2147483647 h 83"/>
                <a:gd name="T2" fmla="*/ 2147483647 w 70"/>
                <a:gd name="T3" fmla="*/ 2147483647 h 83"/>
                <a:gd name="T4" fmla="*/ 2147483647 w 70"/>
                <a:gd name="T5" fmla="*/ 2147483647 h 83"/>
                <a:gd name="T6" fmla="*/ 2147483647 w 70"/>
                <a:gd name="T7" fmla="*/ 2147483647 h 83"/>
                <a:gd name="T8" fmla="*/ 0 w 70"/>
                <a:gd name="T9" fmla="*/ 2147483647 h 83"/>
                <a:gd name="T10" fmla="*/ 0 w 70"/>
                <a:gd name="T11" fmla="*/ 0 h 83"/>
                <a:gd name="T12" fmla="*/ 2147483647 w 70"/>
                <a:gd name="T13" fmla="*/ 2147483647 h 8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0" h="83">
                  <a:moveTo>
                    <a:pt x="70" y="43"/>
                  </a:moveTo>
                  <a:cubicBezTo>
                    <a:pt x="20" y="72"/>
                    <a:pt x="20" y="72"/>
                    <a:pt x="20" y="72"/>
                  </a:cubicBezTo>
                  <a:cubicBezTo>
                    <a:pt x="18" y="71"/>
                    <a:pt x="16" y="69"/>
                    <a:pt x="14" y="68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70" y="43"/>
                  </a:lnTo>
                  <a:close/>
                </a:path>
              </a:pathLst>
            </a:custGeom>
            <a:solidFill>
              <a:srgbClr val="DBFA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39" name="Rectangle 32"/>
            <p:cNvSpPr>
              <a:spLocks noChangeArrowheads="1"/>
            </p:cNvSpPr>
            <p:nvPr/>
          </p:nvSpPr>
          <p:spPr bwMode="auto">
            <a:xfrm>
              <a:off x="2878137" y="0"/>
              <a:ext cx="82550" cy="19939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charset="0"/>
                <a:buNone/>
              </a:pPr>
              <a:endParaRPr lang="zh-CN" altLang="en-US"/>
            </a:p>
          </p:txBody>
        </p:sp>
        <p:sp>
          <p:nvSpPr>
            <p:cNvPr id="25640" name="Rectangle 33"/>
            <p:cNvSpPr>
              <a:spLocks noChangeArrowheads="1"/>
            </p:cNvSpPr>
            <p:nvPr/>
          </p:nvSpPr>
          <p:spPr bwMode="auto">
            <a:xfrm>
              <a:off x="2878137" y="1911350"/>
              <a:ext cx="1084262" cy="825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charset="0"/>
                <a:buNone/>
              </a:pPr>
              <a:endParaRPr lang="zh-CN" altLang="en-US"/>
            </a:p>
          </p:txBody>
        </p:sp>
        <p:sp>
          <p:nvSpPr>
            <p:cNvPr id="25641" name="Rectangle 34"/>
            <p:cNvSpPr>
              <a:spLocks noChangeArrowheads="1"/>
            </p:cNvSpPr>
            <p:nvPr/>
          </p:nvSpPr>
          <p:spPr bwMode="auto">
            <a:xfrm>
              <a:off x="2878137" y="0"/>
              <a:ext cx="1084262" cy="841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charset="0"/>
                <a:buNone/>
              </a:pPr>
              <a:endParaRPr lang="zh-CN" altLang="en-US"/>
            </a:p>
          </p:txBody>
        </p:sp>
        <p:sp>
          <p:nvSpPr>
            <p:cNvPr id="25642" name="Freeform 36"/>
            <p:cNvSpPr>
              <a:spLocks/>
            </p:cNvSpPr>
            <p:nvPr/>
          </p:nvSpPr>
          <p:spPr bwMode="auto">
            <a:xfrm>
              <a:off x="1506537" y="1819275"/>
              <a:ext cx="1438275" cy="981075"/>
            </a:xfrm>
            <a:custGeom>
              <a:avLst/>
              <a:gdLst>
                <a:gd name="T0" fmla="*/ 2147483647 w 906"/>
                <a:gd name="T1" fmla="*/ 0 h 618"/>
                <a:gd name="T2" fmla="*/ 2147483647 w 906"/>
                <a:gd name="T3" fmla="*/ 0 h 618"/>
                <a:gd name="T4" fmla="*/ 2147483647 w 906"/>
                <a:gd name="T5" fmla="*/ 2147483647 h 618"/>
                <a:gd name="T6" fmla="*/ 2147483647 w 906"/>
                <a:gd name="T7" fmla="*/ 2147483647 h 618"/>
                <a:gd name="T8" fmla="*/ 2147483647 w 906"/>
                <a:gd name="T9" fmla="*/ 2147483647 h 618"/>
                <a:gd name="T10" fmla="*/ 0 w 906"/>
                <a:gd name="T11" fmla="*/ 2147483647 h 618"/>
                <a:gd name="T12" fmla="*/ 2147483647 w 906"/>
                <a:gd name="T13" fmla="*/ 0 h 6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906" h="618">
                  <a:moveTo>
                    <a:pt x="49" y="0"/>
                  </a:moveTo>
                  <a:lnTo>
                    <a:pt x="280" y="0"/>
                  </a:lnTo>
                  <a:lnTo>
                    <a:pt x="906" y="307"/>
                  </a:lnTo>
                  <a:lnTo>
                    <a:pt x="906" y="618"/>
                  </a:lnTo>
                  <a:lnTo>
                    <a:pt x="52" y="618"/>
                  </a:lnTo>
                  <a:lnTo>
                    <a:pt x="0" y="150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2D58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43" name="Freeform 37"/>
            <p:cNvSpPr>
              <a:spLocks noEditPoints="1"/>
            </p:cNvSpPr>
            <p:nvPr/>
          </p:nvSpPr>
          <p:spPr bwMode="auto">
            <a:xfrm>
              <a:off x="363537" y="2257425"/>
              <a:ext cx="261937" cy="933450"/>
            </a:xfrm>
            <a:custGeom>
              <a:avLst/>
              <a:gdLst>
                <a:gd name="T0" fmla="*/ 2147483647 w 165"/>
                <a:gd name="T1" fmla="*/ 2147483647 h 588"/>
                <a:gd name="T2" fmla="*/ 2147483647 w 165"/>
                <a:gd name="T3" fmla="*/ 2147483647 h 588"/>
                <a:gd name="T4" fmla="*/ 2147483647 w 165"/>
                <a:gd name="T5" fmla="*/ 0 h 588"/>
                <a:gd name="T6" fmla="*/ 2147483647 w 165"/>
                <a:gd name="T7" fmla="*/ 2147483647 h 588"/>
                <a:gd name="T8" fmla="*/ 2147483647 w 165"/>
                <a:gd name="T9" fmla="*/ 2147483647 h 588"/>
                <a:gd name="T10" fmla="*/ 2147483647 w 165"/>
                <a:gd name="T11" fmla="*/ 2147483647 h 588"/>
                <a:gd name="T12" fmla="*/ 2147483647 w 165"/>
                <a:gd name="T13" fmla="*/ 2147483647 h 588"/>
                <a:gd name="T14" fmla="*/ 2147483647 w 165"/>
                <a:gd name="T15" fmla="*/ 2147483647 h 588"/>
                <a:gd name="T16" fmla="*/ 2147483647 w 165"/>
                <a:gd name="T17" fmla="*/ 2147483647 h 588"/>
                <a:gd name="T18" fmla="*/ 0 w 165"/>
                <a:gd name="T19" fmla="*/ 2147483647 h 588"/>
                <a:gd name="T20" fmla="*/ 2147483647 w 165"/>
                <a:gd name="T21" fmla="*/ 2147483647 h 588"/>
                <a:gd name="T22" fmla="*/ 2147483647 w 165"/>
                <a:gd name="T23" fmla="*/ 2147483647 h 588"/>
                <a:gd name="T24" fmla="*/ 2147483647 w 165"/>
                <a:gd name="T25" fmla="*/ 2147483647 h 588"/>
                <a:gd name="T26" fmla="*/ 2147483647 w 165"/>
                <a:gd name="T27" fmla="*/ 2147483647 h 588"/>
                <a:gd name="T28" fmla="*/ 2147483647 w 165"/>
                <a:gd name="T29" fmla="*/ 2147483647 h 588"/>
                <a:gd name="T30" fmla="*/ 2147483647 w 165"/>
                <a:gd name="T31" fmla="*/ 2147483647 h 588"/>
                <a:gd name="T32" fmla="*/ 2147483647 w 165"/>
                <a:gd name="T33" fmla="*/ 2147483647 h 588"/>
                <a:gd name="T34" fmla="*/ 0 w 165"/>
                <a:gd name="T35" fmla="*/ 2147483647 h 58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65" h="588">
                  <a:moveTo>
                    <a:pt x="82" y="408"/>
                  </a:moveTo>
                  <a:lnTo>
                    <a:pt x="165" y="9"/>
                  </a:lnTo>
                  <a:lnTo>
                    <a:pt x="120" y="0"/>
                  </a:lnTo>
                  <a:lnTo>
                    <a:pt x="82" y="181"/>
                  </a:lnTo>
                  <a:lnTo>
                    <a:pt x="82" y="267"/>
                  </a:lnTo>
                  <a:lnTo>
                    <a:pt x="137" y="3"/>
                  </a:lnTo>
                  <a:lnTo>
                    <a:pt x="148" y="6"/>
                  </a:lnTo>
                  <a:lnTo>
                    <a:pt x="82" y="321"/>
                  </a:lnTo>
                  <a:lnTo>
                    <a:pt x="82" y="408"/>
                  </a:lnTo>
                  <a:close/>
                  <a:moveTo>
                    <a:pt x="0" y="578"/>
                  </a:moveTo>
                  <a:lnTo>
                    <a:pt x="46" y="588"/>
                  </a:lnTo>
                  <a:lnTo>
                    <a:pt x="82" y="408"/>
                  </a:lnTo>
                  <a:lnTo>
                    <a:pt x="82" y="321"/>
                  </a:lnTo>
                  <a:lnTo>
                    <a:pt x="28" y="585"/>
                  </a:lnTo>
                  <a:lnTo>
                    <a:pt x="18" y="582"/>
                  </a:lnTo>
                  <a:lnTo>
                    <a:pt x="82" y="267"/>
                  </a:lnTo>
                  <a:lnTo>
                    <a:pt x="82" y="181"/>
                  </a:lnTo>
                  <a:lnTo>
                    <a:pt x="0" y="578"/>
                  </a:lnTo>
                  <a:close/>
                </a:path>
              </a:pathLst>
            </a:custGeom>
            <a:solidFill>
              <a:srgbClr val="FFFD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44" name="Freeform 38"/>
            <p:cNvSpPr>
              <a:spLocks noEditPoints="1"/>
            </p:cNvSpPr>
            <p:nvPr/>
          </p:nvSpPr>
          <p:spPr bwMode="auto">
            <a:xfrm>
              <a:off x="647700" y="1771650"/>
              <a:ext cx="960437" cy="441325"/>
            </a:xfrm>
            <a:custGeom>
              <a:avLst/>
              <a:gdLst>
                <a:gd name="T0" fmla="*/ 2147483647 w 605"/>
                <a:gd name="T1" fmla="*/ 2147483647 h 278"/>
                <a:gd name="T2" fmla="*/ 2147483647 w 605"/>
                <a:gd name="T3" fmla="*/ 0 h 278"/>
                <a:gd name="T4" fmla="*/ 2147483647 w 605"/>
                <a:gd name="T5" fmla="*/ 2147483647 h 278"/>
                <a:gd name="T6" fmla="*/ 2147483647 w 605"/>
                <a:gd name="T7" fmla="*/ 2147483647 h 278"/>
                <a:gd name="T8" fmla="*/ 2147483647 w 605"/>
                <a:gd name="T9" fmla="*/ 2147483647 h 278"/>
                <a:gd name="T10" fmla="*/ 2147483647 w 605"/>
                <a:gd name="T11" fmla="*/ 2147483647 h 278"/>
                <a:gd name="T12" fmla="*/ 2147483647 w 605"/>
                <a:gd name="T13" fmla="*/ 2147483647 h 278"/>
                <a:gd name="T14" fmla="*/ 2147483647 w 605"/>
                <a:gd name="T15" fmla="*/ 2147483647 h 278"/>
                <a:gd name="T16" fmla="*/ 2147483647 w 605"/>
                <a:gd name="T17" fmla="*/ 2147483647 h 278"/>
                <a:gd name="T18" fmla="*/ 2147483647 w 605"/>
                <a:gd name="T19" fmla="*/ 2147483647 h 278"/>
                <a:gd name="T20" fmla="*/ 0 w 605"/>
                <a:gd name="T21" fmla="*/ 2147483647 h 278"/>
                <a:gd name="T22" fmla="*/ 2147483647 w 605"/>
                <a:gd name="T23" fmla="*/ 2147483647 h 278"/>
                <a:gd name="T24" fmla="*/ 2147483647 w 605"/>
                <a:gd name="T25" fmla="*/ 2147483647 h 278"/>
                <a:gd name="T26" fmla="*/ 2147483647 w 605"/>
                <a:gd name="T27" fmla="*/ 2147483647 h 278"/>
                <a:gd name="T28" fmla="*/ 2147483647 w 605"/>
                <a:gd name="T29" fmla="*/ 2147483647 h 278"/>
                <a:gd name="T30" fmla="*/ 2147483647 w 605"/>
                <a:gd name="T31" fmla="*/ 2147483647 h 278"/>
                <a:gd name="T32" fmla="*/ 2147483647 w 605"/>
                <a:gd name="T33" fmla="*/ 2147483647 h 278"/>
                <a:gd name="T34" fmla="*/ 2147483647 w 605"/>
                <a:gd name="T35" fmla="*/ 2147483647 h 27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605" h="278">
                  <a:moveTo>
                    <a:pt x="605" y="42"/>
                  </a:moveTo>
                  <a:lnTo>
                    <a:pt x="588" y="0"/>
                  </a:lnTo>
                  <a:lnTo>
                    <a:pt x="303" y="114"/>
                  </a:lnTo>
                  <a:lnTo>
                    <a:pt x="303" y="133"/>
                  </a:lnTo>
                  <a:lnTo>
                    <a:pt x="594" y="16"/>
                  </a:lnTo>
                  <a:lnTo>
                    <a:pt x="598" y="26"/>
                  </a:lnTo>
                  <a:lnTo>
                    <a:pt x="303" y="145"/>
                  </a:lnTo>
                  <a:lnTo>
                    <a:pt x="303" y="164"/>
                  </a:lnTo>
                  <a:lnTo>
                    <a:pt x="605" y="42"/>
                  </a:lnTo>
                  <a:close/>
                  <a:moveTo>
                    <a:pt x="303" y="114"/>
                  </a:moveTo>
                  <a:lnTo>
                    <a:pt x="0" y="235"/>
                  </a:lnTo>
                  <a:lnTo>
                    <a:pt x="17" y="278"/>
                  </a:lnTo>
                  <a:lnTo>
                    <a:pt x="303" y="164"/>
                  </a:lnTo>
                  <a:lnTo>
                    <a:pt x="303" y="145"/>
                  </a:lnTo>
                  <a:lnTo>
                    <a:pt x="11" y="262"/>
                  </a:lnTo>
                  <a:lnTo>
                    <a:pt x="6" y="252"/>
                  </a:lnTo>
                  <a:lnTo>
                    <a:pt x="303" y="133"/>
                  </a:lnTo>
                  <a:lnTo>
                    <a:pt x="303" y="114"/>
                  </a:lnTo>
                  <a:close/>
                </a:path>
              </a:pathLst>
            </a:custGeom>
            <a:solidFill>
              <a:srgbClr val="FFFD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45" name="Oval 39"/>
            <p:cNvSpPr>
              <a:spLocks noChangeArrowheads="1"/>
            </p:cNvSpPr>
            <p:nvPr/>
          </p:nvSpPr>
          <p:spPr bwMode="auto">
            <a:xfrm>
              <a:off x="1636712" y="1851025"/>
              <a:ext cx="144462" cy="144463"/>
            </a:xfrm>
            <a:prstGeom prst="ellipse">
              <a:avLst/>
            </a:prstGeom>
            <a:solidFill>
              <a:srgbClr val="FCB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charset="0"/>
                <a:buNone/>
              </a:pPr>
              <a:endParaRPr lang="zh-CN" altLang="en-US"/>
            </a:p>
          </p:txBody>
        </p:sp>
        <p:sp>
          <p:nvSpPr>
            <p:cNvPr id="25646" name="Oval 40"/>
            <p:cNvSpPr>
              <a:spLocks noChangeArrowheads="1"/>
            </p:cNvSpPr>
            <p:nvPr/>
          </p:nvSpPr>
          <p:spPr bwMode="auto">
            <a:xfrm>
              <a:off x="1468437" y="1541462"/>
              <a:ext cx="46037" cy="46038"/>
            </a:xfrm>
            <a:prstGeom prst="ellipse">
              <a:avLst/>
            </a:prstGeom>
            <a:solidFill>
              <a:srgbClr val="FFFD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charset="0"/>
                <a:buNone/>
              </a:pPr>
              <a:endParaRPr lang="zh-CN" altLang="en-US"/>
            </a:p>
          </p:txBody>
        </p:sp>
        <p:sp>
          <p:nvSpPr>
            <p:cNvPr id="25647" name="Freeform 41"/>
            <p:cNvSpPr>
              <a:spLocks/>
            </p:cNvSpPr>
            <p:nvPr/>
          </p:nvSpPr>
          <p:spPr bwMode="auto">
            <a:xfrm>
              <a:off x="1430337" y="1533525"/>
              <a:ext cx="492125" cy="523875"/>
            </a:xfrm>
            <a:custGeom>
              <a:avLst/>
              <a:gdLst>
                <a:gd name="T0" fmla="*/ 2147483647 w 397"/>
                <a:gd name="T1" fmla="*/ 2147483647 h 423"/>
                <a:gd name="T2" fmla="*/ 2147483647 w 397"/>
                <a:gd name="T3" fmla="*/ 0 h 423"/>
                <a:gd name="T4" fmla="*/ 2147483647 w 397"/>
                <a:gd name="T5" fmla="*/ 2147483647 h 423"/>
                <a:gd name="T6" fmla="*/ 2147483647 w 397"/>
                <a:gd name="T7" fmla="*/ 2147483647 h 423"/>
                <a:gd name="T8" fmla="*/ 2147483647 w 397"/>
                <a:gd name="T9" fmla="*/ 2147483647 h 423"/>
                <a:gd name="T10" fmla="*/ 2147483647 w 397"/>
                <a:gd name="T11" fmla="*/ 2147483647 h 423"/>
                <a:gd name="T12" fmla="*/ 2147483647 w 397"/>
                <a:gd name="T13" fmla="*/ 2147483647 h 423"/>
                <a:gd name="T14" fmla="*/ 0 w 397"/>
                <a:gd name="T15" fmla="*/ 2147483647 h 423"/>
                <a:gd name="T16" fmla="*/ 2147483647 w 397"/>
                <a:gd name="T17" fmla="*/ 2147483647 h 42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97" h="423">
                  <a:moveTo>
                    <a:pt x="50" y="25"/>
                  </a:moveTo>
                  <a:cubicBezTo>
                    <a:pt x="68" y="14"/>
                    <a:pt x="88" y="6"/>
                    <a:pt x="108" y="0"/>
                  </a:cubicBezTo>
                  <a:cubicBezTo>
                    <a:pt x="185" y="94"/>
                    <a:pt x="185" y="94"/>
                    <a:pt x="185" y="94"/>
                  </a:cubicBezTo>
                  <a:cubicBezTo>
                    <a:pt x="262" y="91"/>
                    <a:pt x="345" y="138"/>
                    <a:pt x="397" y="220"/>
                  </a:cubicBezTo>
                  <a:cubicBezTo>
                    <a:pt x="341" y="248"/>
                    <a:pt x="283" y="280"/>
                    <a:pt x="225" y="315"/>
                  </a:cubicBezTo>
                  <a:cubicBezTo>
                    <a:pt x="167" y="350"/>
                    <a:pt x="112" y="387"/>
                    <a:pt x="61" y="423"/>
                  </a:cubicBezTo>
                  <a:cubicBezTo>
                    <a:pt x="12" y="339"/>
                    <a:pt x="10" y="244"/>
                    <a:pt x="48" y="177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15" y="50"/>
                    <a:pt x="31" y="36"/>
                    <a:pt x="50" y="25"/>
                  </a:cubicBezTo>
                </a:path>
              </a:pathLst>
            </a:custGeom>
            <a:solidFill>
              <a:srgbClr val="EF4C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48" name="Freeform 42"/>
            <p:cNvSpPr>
              <a:spLocks/>
            </p:cNvSpPr>
            <p:nvPr/>
          </p:nvSpPr>
          <p:spPr bwMode="auto">
            <a:xfrm>
              <a:off x="517525" y="2117725"/>
              <a:ext cx="169862" cy="169863"/>
            </a:xfrm>
            <a:custGeom>
              <a:avLst/>
              <a:gdLst>
                <a:gd name="T0" fmla="*/ 2147483647 w 137"/>
                <a:gd name="T1" fmla="*/ 2147483647 h 137"/>
                <a:gd name="T2" fmla="*/ 2147483647 w 137"/>
                <a:gd name="T3" fmla="*/ 2147483647 h 137"/>
                <a:gd name="T4" fmla="*/ 2147483647 w 137"/>
                <a:gd name="T5" fmla="*/ 2147483647 h 137"/>
                <a:gd name="T6" fmla="*/ 2147483647 w 137"/>
                <a:gd name="T7" fmla="*/ 2147483647 h 137"/>
                <a:gd name="T8" fmla="*/ 2147483647 w 137"/>
                <a:gd name="T9" fmla="*/ 2147483647 h 1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7" h="137">
                  <a:moveTo>
                    <a:pt x="24" y="25"/>
                  </a:moveTo>
                  <a:cubicBezTo>
                    <a:pt x="48" y="1"/>
                    <a:pt x="88" y="0"/>
                    <a:pt x="112" y="24"/>
                  </a:cubicBezTo>
                  <a:cubicBezTo>
                    <a:pt x="137" y="48"/>
                    <a:pt x="137" y="88"/>
                    <a:pt x="113" y="112"/>
                  </a:cubicBezTo>
                  <a:cubicBezTo>
                    <a:pt x="89" y="137"/>
                    <a:pt x="50" y="137"/>
                    <a:pt x="25" y="113"/>
                  </a:cubicBezTo>
                  <a:cubicBezTo>
                    <a:pt x="1" y="89"/>
                    <a:pt x="0" y="50"/>
                    <a:pt x="24" y="25"/>
                  </a:cubicBezTo>
                </a:path>
              </a:pathLst>
            </a:custGeom>
            <a:solidFill>
              <a:srgbClr val="E3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49" name="Freeform 43"/>
            <p:cNvSpPr>
              <a:spLocks/>
            </p:cNvSpPr>
            <p:nvPr/>
          </p:nvSpPr>
          <p:spPr bwMode="auto">
            <a:xfrm>
              <a:off x="1479550" y="1631950"/>
              <a:ext cx="179387" cy="120650"/>
            </a:xfrm>
            <a:custGeom>
              <a:avLst/>
              <a:gdLst>
                <a:gd name="T0" fmla="*/ 0 w 145"/>
                <a:gd name="T1" fmla="*/ 2147483647 h 98"/>
                <a:gd name="T2" fmla="*/ 2147483647 w 145"/>
                <a:gd name="T3" fmla="*/ 0 h 98"/>
                <a:gd name="T4" fmla="*/ 2147483647 w 145"/>
                <a:gd name="T5" fmla="*/ 2147483647 h 98"/>
                <a:gd name="T6" fmla="*/ 2147483647 w 145"/>
                <a:gd name="T7" fmla="*/ 2147483647 h 98"/>
                <a:gd name="T8" fmla="*/ 0 w 145"/>
                <a:gd name="T9" fmla="*/ 2147483647 h 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5" h="98">
                  <a:moveTo>
                    <a:pt x="0" y="78"/>
                  </a:moveTo>
                  <a:cubicBezTo>
                    <a:pt x="24" y="42"/>
                    <a:pt x="88" y="6"/>
                    <a:pt x="132" y="0"/>
                  </a:cubicBezTo>
                  <a:cubicBezTo>
                    <a:pt x="145" y="15"/>
                    <a:pt x="145" y="15"/>
                    <a:pt x="145" y="15"/>
                  </a:cubicBezTo>
                  <a:cubicBezTo>
                    <a:pt x="102" y="18"/>
                    <a:pt x="25" y="61"/>
                    <a:pt x="8" y="98"/>
                  </a:cubicBezTo>
                  <a:lnTo>
                    <a:pt x="0" y="78"/>
                  </a:lnTo>
                  <a:close/>
                </a:path>
              </a:pathLst>
            </a:custGeom>
            <a:solidFill>
              <a:srgbClr val="FFFD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50" name="Oval 44"/>
            <p:cNvSpPr>
              <a:spLocks noChangeArrowheads="1"/>
            </p:cNvSpPr>
            <p:nvPr/>
          </p:nvSpPr>
          <p:spPr bwMode="auto">
            <a:xfrm>
              <a:off x="546100" y="2146300"/>
              <a:ext cx="112712" cy="112713"/>
            </a:xfrm>
            <a:prstGeom prst="ellipse">
              <a:avLst/>
            </a:pr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charset="0"/>
                <a:buNone/>
              </a:pPr>
              <a:endParaRPr lang="zh-CN" altLang="en-US"/>
            </a:p>
          </p:txBody>
        </p:sp>
        <p:sp>
          <p:nvSpPr>
            <p:cNvPr id="25651" name="Freeform 45"/>
            <p:cNvSpPr>
              <a:spLocks/>
            </p:cNvSpPr>
            <p:nvPr/>
          </p:nvSpPr>
          <p:spPr bwMode="auto">
            <a:xfrm>
              <a:off x="236537" y="3040062"/>
              <a:ext cx="366712" cy="182563"/>
            </a:xfrm>
            <a:custGeom>
              <a:avLst/>
              <a:gdLst>
                <a:gd name="T0" fmla="*/ 2147483647 w 296"/>
                <a:gd name="T1" fmla="*/ 0 h 148"/>
                <a:gd name="T2" fmla="*/ 2147483647 w 296"/>
                <a:gd name="T3" fmla="*/ 2147483647 h 148"/>
                <a:gd name="T4" fmla="*/ 2147483647 w 296"/>
                <a:gd name="T5" fmla="*/ 2147483647 h 148"/>
                <a:gd name="T6" fmla="*/ 0 w 296"/>
                <a:gd name="T7" fmla="*/ 2147483647 h 148"/>
                <a:gd name="T8" fmla="*/ 0 w 296"/>
                <a:gd name="T9" fmla="*/ 2147483647 h 148"/>
                <a:gd name="T10" fmla="*/ 2147483647 w 296"/>
                <a:gd name="T11" fmla="*/ 0 h 14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96" h="148">
                  <a:moveTo>
                    <a:pt x="148" y="0"/>
                  </a:moveTo>
                  <a:cubicBezTo>
                    <a:pt x="230" y="0"/>
                    <a:pt x="296" y="66"/>
                    <a:pt x="296" y="148"/>
                  </a:cubicBezTo>
                  <a:cubicBezTo>
                    <a:pt x="296" y="148"/>
                    <a:pt x="296" y="148"/>
                    <a:pt x="296" y="14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66"/>
                    <a:pt x="67" y="0"/>
                    <a:pt x="148" y="0"/>
                  </a:cubicBezTo>
                </a:path>
              </a:pathLst>
            </a:custGeom>
            <a:solidFill>
              <a:srgbClr val="EF4C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52" name="Freeform 46"/>
            <p:cNvSpPr>
              <a:spLocks noEditPoints="1"/>
            </p:cNvSpPr>
            <p:nvPr/>
          </p:nvSpPr>
          <p:spPr bwMode="auto">
            <a:xfrm>
              <a:off x="1471612" y="2543175"/>
              <a:ext cx="950912" cy="200025"/>
            </a:xfrm>
            <a:custGeom>
              <a:avLst/>
              <a:gdLst>
                <a:gd name="T0" fmla="*/ 2147483647 w 768"/>
                <a:gd name="T1" fmla="*/ 2147483647 h 162"/>
                <a:gd name="T2" fmla="*/ 2147483647 w 768"/>
                <a:gd name="T3" fmla="*/ 2147483647 h 162"/>
                <a:gd name="T4" fmla="*/ 2147483647 w 768"/>
                <a:gd name="T5" fmla="*/ 2147483647 h 162"/>
                <a:gd name="T6" fmla="*/ 2147483647 w 768"/>
                <a:gd name="T7" fmla="*/ 2147483647 h 162"/>
                <a:gd name="T8" fmla="*/ 2147483647 w 768"/>
                <a:gd name="T9" fmla="*/ 2147483647 h 162"/>
                <a:gd name="T10" fmla="*/ 2147483647 w 768"/>
                <a:gd name="T11" fmla="*/ 2147483647 h 162"/>
                <a:gd name="T12" fmla="*/ 2147483647 w 768"/>
                <a:gd name="T13" fmla="*/ 2147483647 h 162"/>
                <a:gd name="T14" fmla="*/ 2147483647 w 768"/>
                <a:gd name="T15" fmla="*/ 2147483647 h 162"/>
                <a:gd name="T16" fmla="*/ 2147483647 w 768"/>
                <a:gd name="T17" fmla="*/ 2147483647 h 162"/>
                <a:gd name="T18" fmla="*/ 2147483647 w 768"/>
                <a:gd name="T19" fmla="*/ 2147483647 h 162"/>
                <a:gd name="T20" fmla="*/ 2147483647 w 768"/>
                <a:gd name="T21" fmla="*/ 2147483647 h 162"/>
                <a:gd name="T22" fmla="*/ 2147483647 w 768"/>
                <a:gd name="T23" fmla="*/ 2147483647 h 162"/>
                <a:gd name="T24" fmla="*/ 2147483647 w 768"/>
                <a:gd name="T25" fmla="*/ 2147483647 h 162"/>
                <a:gd name="T26" fmla="*/ 2147483647 w 768"/>
                <a:gd name="T27" fmla="*/ 2147483647 h 162"/>
                <a:gd name="T28" fmla="*/ 2147483647 w 768"/>
                <a:gd name="T29" fmla="*/ 2147483647 h 162"/>
                <a:gd name="T30" fmla="*/ 2147483647 w 768"/>
                <a:gd name="T31" fmla="*/ 2147483647 h 162"/>
                <a:gd name="T32" fmla="*/ 2147483647 w 768"/>
                <a:gd name="T33" fmla="*/ 2147483647 h 162"/>
                <a:gd name="T34" fmla="*/ 2147483647 w 768"/>
                <a:gd name="T35" fmla="*/ 2147483647 h 162"/>
                <a:gd name="T36" fmla="*/ 2147483647 w 768"/>
                <a:gd name="T37" fmla="*/ 2147483647 h 162"/>
                <a:gd name="T38" fmla="*/ 2147483647 w 768"/>
                <a:gd name="T39" fmla="*/ 2147483647 h 162"/>
                <a:gd name="T40" fmla="*/ 2147483647 w 768"/>
                <a:gd name="T41" fmla="*/ 2147483647 h 162"/>
                <a:gd name="T42" fmla="*/ 2147483647 w 768"/>
                <a:gd name="T43" fmla="*/ 2147483647 h 162"/>
                <a:gd name="T44" fmla="*/ 2147483647 w 768"/>
                <a:gd name="T45" fmla="*/ 2147483647 h 162"/>
                <a:gd name="T46" fmla="*/ 2147483647 w 768"/>
                <a:gd name="T47" fmla="*/ 2147483647 h 162"/>
                <a:gd name="T48" fmla="*/ 2147483647 w 768"/>
                <a:gd name="T49" fmla="*/ 2147483647 h 162"/>
                <a:gd name="T50" fmla="*/ 2147483647 w 768"/>
                <a:gd name="T51" fmla="*/ 2147483647 h 162"/>
                <a:gd name="T52" fmla="*/ 2147483647 w 768"/>
                <a:gd name="T53" fmla="*/ 2147483647 h 162"/>
                <a:gd name="T54" fmla="*/ 2147483647 w 768"/>
                <a:gd name="T55" fmla="*/ 2147483647 h 162"/>
                <a:gd name="T56" fmla="*/ 2147483647 w 768"/>
                <a:gd name="T57" fmla="*/ 2147483647 h 162"/>
                <a:gd name="T58" fmla="*/ 2147483647 w 768"/>
                <a:gd name="T59" fmla="*/ 2147483647 h 162"/>
                <a:gd name="T60" fmla="*/ 2147483647 w 768"/>
                <a:gd name="T61" fmla="*/ 2147483647 h 162"/>
                <a:gd name="T62" fmla="*/ 2147483647 w 768"/>
                <a:gd name="T63" fmla="*/ 2147483647 h 162"/>
                <a:gd name="T64" fmla="*/ 2147483647 w 768"/>
                <a:gd name="T65" fmla="*/ 2147483647 h 162"/>
                <a:gd name="T66" fmla="*/ 2147483647 w 768"/>
                <a:gd name="T67" fmla="*/ 2147483647 h 162"/>
                <a:gd name="T68" fmla="*/ 2147483647 w 768"/>
                <a:gd name="T69" fmla="*/ 2147483647 h 162"/>
                <a:gd name="T70" fmla="*/ 2147483647 w 768"/>
                <a:gd name="T71" fmla="*/ 2147483647 h 162"/>
                <a:gd name="T72" fmla="*/ 2147483647 w 768"/>
                <a:gd name="T73" fmla="*/ 2147483647 h 162"/>
                <a:gd name="T74" fmla="*/ 2147483647 w 768"/>
                <a:gd name="T75" fmla="*/ 2147483647 h 162"/>
                <a:gd name="T76" fmla="*/ 2147483647 w 768"/>
                <a:gd name="T77" fmla="*/ 2147483647 h 162"/>
                <a:gd name="T78" fmla="*/ 2147483647 w 768"/>
                <a:gd name="T79" fmla="*/ 2147483647 h 162"/>
                <a:gd name="T80" fmla="*/ 2147483647 w 768"/>
                <a:gd name="T81" fmla="*/ 2147483647 h 162"/>
                <a:gd name="T82" fmla="*/ 2147483647 w 768"/>
                <a:gd name="T83" fmla="*/ 2147483647 h 162"/>
                <a:gd name="T84" fmla="*/ 2147483647 w 768"/>
                <a:gd name="T85" fmla="*/ 2147483647 h 162"/>
                <a:gd name="T86" fmla="*/ 2147483647 w 768"/>
                <a:gd name="T87" fmla="*/ 2147483647 h 162"/>
                <a:gd name="T88" fmla="*/ 2147483647 w 768"/>
                <a:gd name="T89" fmla="*/ 2147483647 h 162"/>
                <a:gd name="T90" fmla="*/ 2147483647 w 768"/>
                <a:gd name="T91" fmla="*/ 2147483647 h 162"/>
                <a:gd name="T92" fmla="*/ 2147483647 w 768"/>
                <a:gd name="T93" fmla="*/ 2147483647 h 162"/>
                <a:gd name="T94" fmla="*/ 2147483647 w 768"/>
                <a:gd name="T95" fmla="*/ 2147483647 h 162"/>
                <a:gd name="T96" fmla="*/ 2147483647 w 768"/>
                <a:gd name="T97" fmla="*/ 2147483647 h 162"/>
                <a:gd name="T98" fmla="*/ 2147483647 w 768"/>
                <a:gd name="T99" fmla="*/ 2147483647 h 162"/>
                <a:gd name="T100" fmla="*/ 2147483647 w 768"/>
                <a:gd name="T101" fmla="*/ 2147483647 h 162"/>
                <a:gd name="T102" fmla="*/ 2147483647 w 768"/>
                <a:gd name="T103" fmla="*/ 2147483647 h 162"/>
                <a:gd name="T104" fmla="*/ 2147483647 w 768"/>
                <a:gd name="T105" fmla="*/ 2147483647 h 162"/>
                <a:gd name="T106" fmla="*/ 2147483647 w 768"/>
                <a:gd name="T107" fmla="*/ 2147483647 h 162"/>
                <a:gd name="T108" fmla="*/ 2147483647 w 768"/>
                <a:gd name="T109" fmla="*/ 2147483647 h 162"/>
                <a:gd name="T110" fmla="*/ 2147483647 w 768"/>
                <a:gd name="T111" fmla="*/ 2147483647 h 162"/>
                <a:gd name="T112" fmla="*/ 2147483647 w 768"/>
                <a:gd name="T113" fmla="*/ 2147483647 h 16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768" h="162">
                  <a:moveTo>
                    <a:pt x="521" y="130"/>
                  </a:moveTo>
                  <a:cubicBezTo>
                    <a:pt x="521" y="121"/>
                    <a:pt x="521" y="121"/>
                    <a:pt x="521" y="121"/>
                  </a:cubicBezTo>
                  <a:cubicBezTo>
                    <a:pt x="522" y="121"/>
                    <a:pt x="523" y="120"/>
                    <a:pt x="523" y="119"/>
                  </a:cubicBezTo>
                  <a:cubicBezTo>
                    <a:pt x="525" y="117"/>
                    <a:pt x="526" y="114"/>
                    <a:pt x="527" y="111"/>
                  </a:cubicBezTo>
                  <a:cubicBezTo>
                    <a:pt x="529" y="107"/>
                    <a:pt x="530" y="103"/>
                    <a:pt x="530" y="99"/>
                  </a:cubicBezTo>
                  <a:cubicBezTo>
                    <a:pt x="531" y="95"/>
                    <a:pt x="531" y="91"/>
                    <a:pt x="530" y="87"/>
                  </a:cubicBezTo>
                  <a:cubicBezTo>
                    <a:pt x="530" y="84"/>
                    <a:pt x="530" y="82"/>
                    <a:pt x="529" y="80"/>
                  </a:cubicBezTo>
                  <a:cubicBezTo>
                    <a:pt x="528" y="77"/>
                    <a:pt x="527" y="76"/>
                    <a:pt x="525" y="76"/>
                  </a:cubicBezTo>
                  <a:cubicBezTo>
                    <a:pt x="524" y="76"/>
                    <a:pt x="523" y="76"/>
                    <a:pt x="521" y="77"/>
                  </a:cubicBezTo>
                  <a:cubicBezTo>
                    <a:pt x="521" y="65"/>
                    <a:pt x="521" y="65"/>
                    <a:pt x="521" y="65"/>
                  </a:cubicBezTo>
                  <a:cubicBezTo>
                    <a:pt x="523" y="65"/>
                    <a:pt x="524" y="65"/>
                    <a:pt x="525" y="65"/>
                  </a:cubicBezTo>
                  <a:cubicBezTo>
                    <a:pt x="527" y="66"/>
                    <a:pt x="529" y="67"/>
                    <a:pt x="530" y="68"/>
                  </a:cubicBezTo>
                  <a:cubicBezTo>
                    <a:pt x="532" y="70"/>
                    <a:pt x="533" y="71"/>
                    <a:pt x="534" y="73"/>
                  </a:cubicBezTo>
                  <a:cubicBezTo>
                    <a:pt x="535" y="71"/>
                    <a:pt x="536" y="71"/>
                    <a:pt x="538" y="71"/>
                  </a:cubicBezTo>
                  <a:cubicBezTo>
                    <a:pt x="540" y="71"/>
                    <a:pt x="541" y="71"/>
                    <a:pt x="543" y="71"/>
                  </a:cubicBezTo>
                  <a:cubicBezTo>
                    <a:pt x="544" y="72"/>
                    <a:pt x="546" y="73"/>
                    <a:pt x="547" y="74"/>
                  </a:cubicBezTo>
                  <a:cubicBezTo>
                    <a:pt x="548" y="76"/>
                    <a:pt x="548" y="77"/>
                    <a:pt x="548" y="79"/>
                  </a:cubicBezTo>
                  <a:cubicBezTo>
                    <a:pt x="547" y="82"/>
                    <a:pt x="547" y="85"/>
                    <a:pt x="546" y="89"/>
                  </a:cubicBezTo>
                  <a:cubicBezTo>
                    <a:pt x="546" y="92"/>
                    <a:pt x="545" y="96"/>
                    <a:pt x="545" y="99"/>
                  </a:cubicBezTo>
                  <a:cubicBezTo>
                    <a:pt x="545" y="103"/>
                    <a:pt x="545" y="106"/>
                    <a:pt x="545" y="109"/>
                  </a:cubicBezTo>
                  <a:cubicBezTo>
                    <a:pt x="546" y="111"/>
                    <a:pt x="547" y="112"/>
                    <a:pt x="548" y="112"/>
                  </a:cubicBezTo>
                  <a:cubicBezTo>
                    <a:pt x="549" y="112"/>
                    <a:pt x="550" y="111"/>
                    <a:pt x="551" y="109"/>
                  </a:cubicBezTo>
                  <a:cubicBezTo>
                    <a:pt x="552" y="107"/>
                    <a:pt x="553" y="104"/>
                    <a:pt x="554" y="101"/>
                  </a:cubicBezTo>
                  <a:cubicBezTo>
                    <a:pt x="556" y="98"/>
                    <a:pt x="557" y="95"/>
                    <a:pt x="558" y="93"/>
                  </a:cubicBezTo>
                  <a:cubicBezTo>
                    <a:pt x="558" y="90"/>
                    <a:pt x="559" y="88"/>
                    <a:pt x="559" y="86"/>
                  </a:cubicBezTo>
                  <a:cubicBezTo>
                    <a:pt x="560" y="83"/>
                    <a:pt x="560" y="79"/>
                    <a:pt x="560" y="75"/>
                  </a:cubicBezTo>
                  <a:cubicBezTo>
                    <a:pt x="561" y="70"/>
                    <a:pt x="561" y="66"/>
                    <a:pt x="561" y="62"/>
                  </a:cubicBezTo>
                  <a:cubicBezTo>
                    <a:pt x="556" y="62"/>
                    <a:pt x="556" y="62"/>
                    <a:pt x="556" y="62"/>
                  </a:cubicBezTo>
                  <a:cubicBezTo>
                    <a:pt x="554" y="62"/>
                    <a:pt x="552" y="61"/>
                    <a:pt x="551" y="61"/>
                  </a:cubicBezTo>
                  <a:cubicBezTo>
                    <a:pt x="550" y="60"/>
                    <a:pt x="549" y="59"/>
                    <a:pt x="549" y="58"/>
                  </a:cubicBezTo>
                  <a:cubicBezTo>
                    <a:pt x="549" y="57"/>
                    <a:pt x="550" y="56"/>
                    <a:pt x="551" y="55"/>
                  </a:cubicBezTo>
                  <a:cubicBezTo>
                    <a:pt x="552" y="54"/>
                    <a:pt x="554" y="54"/>
                    <a:pt x="556" y="54"/>
                  </a:cubicBezTo>
                  <a:cubicBezTo>
                    <a:pt x="562" y="54"/>
                    <a:pt x="562" y="54"/>
                    <a:pt x="562" y="54"/>
                  </a:cubicBezTo>
                  <a:cubicBezTo>
                    <a:pt x="562" y="53"/>
                    <a:pt x="562" y="52"/>
                    <a:pt x="562" y="51"/>
                  </a:cubicBezTo>
                  <a:cubicBezTo>
                    <a:pt x="562" y="50"/>
                    <a:pt x="562" y="49"/>
                    <a:pt x="562" y="49"/>
                  </a:cubicBezTo>
                  <a:cubicBezTo>
                    <a:pt x="562" y="45"/>
                    <a:pt x="563" y="43"/>
                    <a:pt x="565" y="42"/>
                  </a:cubicBezTo>
                  <a:cubicBezTo>
                    <a:pt x="567" y="40"/>
                    <a:pt x="569" y="40"/>
                    <a:pt x="571" y="40"/>
                  </a:cubicBezTo>
                  <a:cubicBezTo>
                    <a:pt x="573" y="40"/>
                    <a:pt x="575" y="41"/>
                    <a:pt x="576" y="42"/>
                  </a:cubicBezTo>
                  <a:cubicBezTo>
                    <a:pt x="578" y="43"/>
                    <a:pt x="578" y="45"/>
                    <a:pt x="578" y="48"/>
                  </a:cubicBezTo>
                  <a:cubicBezTo>
                    <a:pt x="577" y="53"/>
                    <a:pt x="577" y="53"/>
                    <a:pt x="577" y="53"/>
                  </a:cubicBezTo>
                  <a:cubicBezTo>
                    <a:pt x="582" y="53"/>
                    <a:pt x="582" y="53"/>
                    <a:pt x="582" y="53"/>
                  </a:cubicBezTo>
                  <a:cubicBezTo>
                    <a:pt x="583" y="53"/>
                    <a:pt x="584" y="53"/>
                    <a:pt x="585" y="53"/>
                  </a:cubicBezTo>
                  <a:cubicBezTo>
                    <a:pt x="585" y="51"/>
                    <a:pt x="586" y="49"/>
                    <a:pt x="588" y="47"/>
                  </a:cubicBezTo>
                  <a:cubicBezTo>
                    <a:pt x="591" y="45"/>
                    <a:pt x="594" y="44"/>
                    <a:pt x="598" y="43"/>
                  </a:cubicBezTo>
                  <a:cubicBezTo>
                    <a:pt x="602" y="42"/>
                    <a:pt x="606" y="42"/>
                    <a:pt x="609" y="44"/>
                  </a:cubicBezTo>
                  <a:cubicBezTo>
                    <a:pt x="612" y="45"/>
                    <a:pt x="614" y="47"/>
                    <a:pt x="615" y="50"/>
                  </a:cubicBezTo>
                  <a:cubicBezTo>
                    <a:pt x="615" y="52"/>
                    <a:pt x="615" y="53"/>
                    <a:pt x="614" y="55"/>
                  </a:cubicBezTo>
                  <a:cubicBezTo>
                    <a:pt x="613" y="56"/>
                    <a:pt x="612" y="57"/>
                    <a:pt x="611" y="58"/>
                  </a:cubicBezTo>
                  <a:cubicBezTo>
                    <a:pt x="610" y="59"/>
                    <a:pt x="608" y="60"/>
                    <a:pt x="607" y="61"/>
                  </a:cubicBezTo>
                  <a:cubicBezTo>
                    <a:pt x="605" y="61"/>
                    <a:pt x="603" y="62"/>
                    <a:pt x="602" y="62"/>
                  </a:cubicBezTo>
                  <a:cubicBezTo>
                    <a:pt x="598" y="63"/>
                    <a:pt x="595" y="62"/>
                    <a:pt x="591" y="61"/>
                  </a:cubicBezTo>
                  <a:cubicBezTo>
                    <a:pt x="590" y="61"/>
                    <a:pt x="589" y="60"/>
                    <a:pt x="588" y="60"/>
                  </a:cubicBezTo>
                  <a:cubicBezTo>
                    <a:pt x="588" y="60"/>
                    <a:pt x="588" y="60"/>
                    <a:pt x="588" y="60"/>
                  </a:cubicBezTo>
                  <a:cubicBezTo>
                    <a:pt x="586" y="61"/>
                    <a:pt x="585" y="61"/>
                    <a:pt x="582" y="61"/>
                  </a:cubicBezTo>
                  <a:cubicBezTo>
                    <a:pt x="576" y="61"/>
                    <a:pt x="576" y="61"/>
                    <a:pt x="576" y="61"/>
                  </a:cubicBezTo>
                  <a:cubicBezTo>
                    <a:pt x="576" y="66"/>
                    <a:pt x="575" y="72"/>
                    <a:pt x="575" y="78"/>
                  </a:cubicBezTo>
                  <a:cubicBezTo>
                    <a:pt x="574" y="84"/>
                    <a:pt x="574" y="90"/>
                    <a:pt x="574" y="95"/>
                  </a:cubicBezTo>
                  <a:cubicBezTo>
                    <a:pt x="574" y="101"/>
                    <a:pt x="574" y="105"/>
                    <a:pt x="574" y="109"/>
                  </a:cubicBezTo>
                  <a:cubicBezTo>
                    <a:pt x="574" y="112"/>
                    <a:pt x="575" y="114"/>
                    <a:pt x="576" y="114"/>
                  </a:cubicBezTo>
                  <a:cubicBezTo>
                    <a:pt x="577" y="114"/>
                    <a:pt x="578" y="113"/>
                    <a:pt x="579" y="110"/>
                  </a:cubicBezTo>
                  <a:cubicBezTo>
                    <a:pt x="581" y="108"/>
                    <a:pt x="582" y="105"/>
                    <a:pt x="584" y="102"/>
                  </a:cubicBezTo>
                  <a:cubicBezTo>
                    <a:pt x="585" y="98"/>
                    <a:pt x="587" y="95"/>
                    <a:pt x="588" y="92"/>
                  </a:cubicBezTo>
                  <a:cubicBezTo>
                    <a:pt x="589" y="89"/>
                    <a:pt x="590" y="87"/>
                    <a:pt x="590" y="86"/>
                  </a:cubicBezTo>
                  <a:cubicBezTo>
                    <a:pt x="591" y="84"/>
                    <a:pt x="591" y="81"/>
                    <a:pt x="591" y="79"/>
                  </a:cubicBezTo>
                  <a:cubicBezTo>
                    <a:pt x="591" y="76"/>
                    <a:pt x="591" y="73"/>
                    <a:pt x="593" y="72"/>
                  </a:cubicBezTo>
                  <a:cubicBezTo>
                    <a:pt x="595" y="71"/>
                    <a:pt x="597" y="70"/>
                    <a:pt x="599" y="71"/>
                  </a:cubicBezTo>
                  <a:cubicBezTo>
                    <a:pt x="601" y="71"/>
                    <a:pt x="603" y="72"/>
                    <a:pt x="604" y="73"/>
                  </a:cubicBezTo>
                  <a:cubicBezTo>
                    <a:pt x="606" y="75"/>
                    <a:pt x="607" y="77"/>
                    <a:pt x="606" y="79"/>
                  </a:cubicBezTo>
                  <a:cubicBezTo>
                    <a:pt x="606" y="82"/>
                    <a:pt x="605" y="85"/>
                    <a:pt x="605" y="89"/>
                  </a:cubicBezTo>
                  <a:cubicBezTo>
                    <a:pt x="604" y="92"/>
                    <a:pt x="604" y="96"/>
                    <a:pt x="604" y="99"/>
                  </a:cubicBezTo>
                  <a:cubicBezTo>
                    <a:pt x="604" y="103"/>
                    <a:pt x="604" y="106"/>
                    <a:pt x="604" y="109"/>
                  </a:cubicBezTo>
                  <a:cubicBezTo>
                    <a:pt x="604" y="111"/>
                    <a:pt x="605" y="112"/>
                    <a:pt x="606" y="112"/>
                  </a:cubicBezTo>
                  <a:cubicBezTo>
                    <a:pt x="607" y="112"/>
                    <a:pt x="608" y="111"/>
                    <a:pt x="609" y="109"/>
                  </a:cubicBezTo>
                  <a:cubicBezTo>
                    <a:pt x="611" y="107"/>
                    <a:pt x="612" y="104"/>
                    <a:pt x="613" y="101"/>
                  </a:cubicBezTo>
                  <a:cubicBezTo>
                    <a:pt x="614" y="98"/>
                    <a:pt x="615" y="95"/>
                    <a:pt x="616" y="93"/>
                  </a:cubicBezTo>
                  <a:cubicBezTo>
                    <a:pt x="617" y="90"/>
                    <a:pt x="617" y="88"/>
                    <a:pt x="618" y="87"/>
                  </a:cubicBezTo>
                  <a:cubicBezTo>
                    <a:pt x="618" y="83"/>
                    <a:pt x="618" y="79"/>
                    <a:pt x="618" y="74"/>
                  </a:cubicBezTo>
                  <a:cubicBezTo>
                    <a:pt x="619" y="72"/>
                    <a:pt x="620" y="70"/>
                    <a:pt x="621" y="69"/>
                  </a:cubicBezTo>
                  <a:cubicBezTo>
                    <a:pt x="623" y="68"/>
                    <a:pt x="625" y="67"/>
                    <a:pt x="627" y="67"/>
                  </a:cubicBezTo>
                  <a:cubicBezTo>
                    <a:pt x="630" y="66"/>
                    <a:pt x="631" y="66"/>
                    <a:pt x="633" y="67"/>
                  </a:cubicBezTo>
                  <a:cubicBezTo>
                    <a:pt x="635" y="67"/>
                    <a:pt x="635" y="68"/>
                    <a:pt x="635" y="70"/>
                  </a:cubicBezTo>
                  <a:cubicBezTo>
                    <a:pt x="634" y="74"/>
                    <a:pt x="634" y="78"/>
                    <a:pt x="634" y="82"/>
                  </a:cubicBezTo>
                  <a:cubicBezTo>
                    <a:pt x="634" y="87"/>
                    <a:pt x="634" y="91"/>
                    <a:pt x="635" y="95"/>
                  </a:cubicBezTo>
                  <a:cubicBezTo>
                    <a:pt x="635" y="99"/>
                    <a:pt x="636" y="102"/>
                    <a:pt x="637" y="105"/>
                  </a:cubicBezTo>
                  <a:cubicBezTo>
                    <a:pt x="638" y="108"/>
                    <a:pt x="640" y="109"/>
                    <a:pt x="641" y="109"/>
                  </a:cubicBezTo>
                  <a:cubicBezTo>
                    <a:pt x="642" y="109"/>
                    <a:pt x="643" y="108"/>
                    <a:pt x="644" y="104"/>
                  </a:cubicBezTo>
                  <a:cubicBezTo>
                    <a:pt x="646" y="101"/>
                    <a:pt x="647" y="98"/>
                    <a:pt x="648" y="94"/>
                  </a:cubicBezTo>
                  <a:cubicBezTo>
                    <a:pt x="648" y="90"/>
                    <a:pt x="649" y="86"/>
                    <a:pt x="650" y="82"/>
                  </a:cubicBezTo>
                  <a:cubicBezTo>
                    <a:pt x="650" y="78"/>
                    <a:pt x="651" y="75"/>
                    <a:pt x="651" y="73"/>
                  </a:cubicBezTo>
                  <a:cubicBezTo>
                    <a:pt x="651" y="72"/>
                    <a:pt x="651" y="71"/>
                    <a:pt x="652" y="70"/>
                  </a:cubicBezTo>
                  <a:cubicBezTo>
                    <a:pt x="653" y="70"/>
                    <a:pt x="654" y="69"/>
                    <a:pt x="655" y="69"/>
                  </a:cubicBezTo>
                  <a:cubicBezTo>
                    <a:pt x="657" y="69"/>
                    <a:pt x="658" y="70"/>
                    <a:pt x="658" y="70"/>
                  </a:cubicBezTo>
                  <a:cubicBezTo>
                    <a:pt x="659" y="71"/>
                    <a:pt x="660" y="72"/>
                    <a:pt x="660" y="73"/>
                  </a:cubicBezTo>
                  <a:cubicBezTo>
                    <a:pt x="659" y="74"/>
                    <a:pt x="659" y="76"/>
                    <a:pt x="659" y="79"/>
                  </a:cubicBezTo>
                  <a:cubicBezTo>
                    <a:pt x="659" y="81"/>
                    <a:pt x="658" y="84"/>
                    <a:pt x="658" y="88"/>
                  </a:cubicBezTo>
                  <a:cubicBezTo>
                    <a:pt x="657" y="91"/>
                    <a:pt x="656" y="95"/>
                    <a:pt x="655" y="99"/>
                  </a:cubicBezTo>
                  <a:cubicBezTo>
                    <a:pt x="654" y="103"/>
                    <a:pt x="652" y="106"/>
                    <a:pt x="651" y="109"/>
                  </a:cubicBezTo>
                  <a:cubicBezTo>
                    <a:pt x="649" y="113"/>
                    <a:pt x="647" y="115"/>
                    <a:pt x="645" y="117"/>
                  </a:cubicBezTo>
                  <a:cubicBezTo>
                    <a:pt x="642" y="119"/>
                    <a:pt x="640" y="121"/>
                    <a:pt x="637" y="121"/>
                  </a:cubicBezTo>
                  <a:cubicBezTo>
                    <a:pt x="633" y="121"/>
                    <a:pt x="629" y="120"/>
                    <a:pt x="627" y="117"/>
                  </a:cubicBezTo>
                  <a:cubicBezTo>
                    <a:pt x="624" y="114"/>
                    <a:pt x="622" y="111"/>
                    <a:pt x="621" y="106"/>
                  </a:cubicBezTo>
                  <a:cubicBezTo>
                    <a:pt x="620" y="106"/>
                    <a:pt x="620" y="105"/>
                    <a:pt x="620" y="104"/>
                  </a:cubicBezTo>
                  <a:cubicBezTo>
                    <a:pt x="619" y="106"/>
                    <a:pt x="619" y="107"/>
                    <a:pt x="618" y="108"/>
                  </a:cubicBezTo>
                  <a:cubicBezTo>
                    <a:pt x="617" y="111"/>
                    <a:pt x="615" y="114"/>
                    <a:pt x="614" y="116"/>
                  </a:cubicBezTo>
                  <a:cubicBezTo>
                    <a:pt x="612" y="119"/>
                    <a:pt x="610" y="120"/>
                    <a:pt x="608" y="122"/>
                  </a:cubicBezTo>
                  <a:cubicBezTo>
                    <a:pt x="606" y="123"/>
                    <a:pt x="603" y="123"/>
                    <a:pt x="601" y="123"/>
                  </a:cubicBezTo>
                  <a:cubicBezTo>
                    <a:pt x="597" y="121"/>
                    <a:pt x="594" y="119"/>
                    <a:pt x="593" y="116"/>
                  </a:cubicBezTo>
                  <a:cubicBezTo>
                    <a:pt x="592" y="114"/>
                    <a:pt x="591" y="112"/>
                    <a:pt x="590" y="109"/>
                  </a:cubicBezTo>
                  <a:cubicBezTo>
                    <a:pt x="590" y="110"/>
                    <a:pt x="590" y="111"/>
                    <a:pt x="589" y="111"/>
                  </a:cubicBezTo>
                  <a:cubicBezTo>
                    <a:pt x="587" y="115"/>
                    <a:pt x="585" y="119"/>
                    <a:pt x="582" y="122"/>
                  </a:cubicBezTo>
                  <a:cubicBezTo>
                    <a:pt x="579" y="125"/>
                    <a:pt x="575" y="127"/>
                    <a:pt x="571" y="127"/>
                  </a:cubicBezTo>
                  <a:cubicBezTo>
                    <a:pt x="569" y="127"/>
                    <a:pt x="566" y="126"/>
                    <a:pt x="565" y="124"/>
                  </a:cubicBezTo>
                  <a:cubicBezTo>
                    <a:pt x="563" y="122"/>
                    <a:pt x="562" y="119"/>
                    <a:pt x="561" y="115"/>
                  </a:cubicBezTo>
                  <a:cubicBezTo>
                    <a:pt x="560" y="113"/>
                    <a:pt x="560" y="111"/>
                    <a:pt x="560" y="108"/>
                  </a:cubicBezTo>
                  <a:cubicBezTo>
                    <a:pt x="558" y="111"/>
                    <a:pt x="557" y="114"/>
                    <a:pt x="555" y="116"/>
                  </a:cubicBezTo>
                  <a:cubicBezTo>
                    <a:pt x="553" y="119"/>
                    <a:pt x="551" y="120"/>
                    <a:pt x="549" y="122"/>
                  </a:cubicBezTo>
                  <a:cubicBezTo>
                    <a:pt x="547" y="123"/>
                    <a:pt x="545" y="123"/>
                    <a:pt x="542" y="123"/>
                  </a:cubicBezTo>
                  <a:cubicBezTo>
                    <a:pt x="538" y="121"/>
                    <a:pt x="535" y="119"/>
                    <a:pt x="533" y="115"/>
                  </a:cubicBezTo>
                  <a:cubicBezTo>
                    <a:pt x="532" y="119"/>
                    <a:pt x="531" y="122"/>
                    <a:pt x="529" y="124"/>
                  </a:cubicBezTo>
                  <a:cubicBezTo>
                    <a:pt x="527" y="127"/>
                    <a:pt x="524" y="129"/>
                    <a:pt x="521" y="130"/>
                  </a:cubicBezTo>
                  <a:moveTo>
                    <a:pt x="765" y="148"/>
                  </a:moveTo>
                  <a:cubicBezTo>
                    <a:pt x="765" y="151"/>
                    <a:pt x="764" y="154"/>
                    <a:pt x="762" y="156"/>
                  </a:cubicBezTo>
                  <a:cubicBezTo>
                    <a:pt x="760" y="158"/>
                    <a:pt x="758" y="160"/>
                    <a:pt x="756" y="161"/>
                  </a:cubicBezTo>
                  <a:cubicBezTo>
                    <a:pt x="754" y="162"/>
                    <a:pt x="752" y="162"/>
                    <a:pt x="750" y="162"/>
                  </a:cubicBezTo>
                  <a:cubicBezTo>
                    <a:pt x="749" y="162"/>
                    <a:pt x="748" y="161"/>
                    <a:pt x="748" y="158"/>
                  </a:cubicBezTo>
                  <a:cubicBezTo>
                    <a:pt x="748" y="156"/>
                    <a:pt x="748" y="154"/>
                    <a:pt x="749" y="150"/>
                  </a:cubicBezTo>
                  <a:cubicBezTo>
                    <a:pt x="749" y="147"/>
                    <a:pt x="749" y="143"/>
                    <a:pt x="749" y="139"/>
                  </a:cubicBezTo>
                  <a:cubicBezTo>
                    <a:pt x="750" y="135"/>
                    <a:pt x="750" y="130"/>
                    <a:pt x="750" y="125"/>
                  </a:cubicBezTo>
                  <a:cubicBezTo>
                    <a:pt x="750" y="121"/>
                    <a:pt x="751" y="116"/>
                    <a:pt x="751" y="111"/>
                  </a:cubicBezTo>
                  <a:cubicBezTo>
                    <a:pt x="749" y="115"/>
                    <a:pt x="748" y="118"/>
                    <a:pt x="745" y="120"/>
                  </a:cubicBezTo>
                  <a:cubicBezTo>
                    <a:pt x="744" y="122"/>
                    <a:pt x="742" y="123"/>
                    <a:pt x="740" y="123"/>
                  </a:cubicBezTo>
                  <a:cubicBezTo>
                    <a:pt x="738" y="123"/>
                    <a:pt x="736" y="123"/>
                    <a:pt x="735" y="122"/>
                  </a:cubicBezTo>
                  <a:cubicBezTo>
                    <a:pt x="733" y="121"/>
                    <a:pt x="731" y="120"/>
                    <a:pt x="730" y="118"/>
                  </a:cubicBezTo>
                  <a:cubicBezTo>
                    <a:pt x="728" y="116"/>
                    <a:pt x="728" y="115"/>
                    <a:pt x="727" y="113"/>
                  </a:cubicBezTo>
                  <a:cubicBezTo>
                    <a:pt x="727" y="111"/>
                    <a:pt x="727" y="110"/>
                    <a:pt x="727" y="108"/>
                  </a:cubicBezTo>
                  <a:cubicBezTo>
                    <a:pt x="726" y="109"/>
                    <a:pt x="726" y="110"/>
                    <a:pt x="725" y="111"/>
                  </a:cubicBezTo>
                  <a:cubicBezTo>
                    <a:pt x="723" y="115"/>
                    <a:pt x="720" y="119"/>
                    <a:pt x="717" y="122"/>
                  </a:cubicBezTo>
                  <a:cubicBezTo>
                    <a:pt x="715" y="125"/>
                    <a:pt x="711" y="127"/>
                    <a:pt x="707" y="127"/>
                  </a:cubicBezTo>
                  <a:cubicBezTo>
                    <a:pt x="704" y="127"/>
                    <a:pt x="702" y="126"/>
                    <a:pt x="700" y="124"/>
                  </a:cubicBezTo>
                  <a:cubicBezTo>
                    <a:pt x="699" y="122"/>
                    <a:pt x="697" y="119"/>
                    <a:pt x="697" y="115"/>
                  </a:cubicBezTo>
                  <a:cubicBezTo>
                    <a:pt x="696" y="113"/>
                    <a:pt x="696" y="111"/>
                    <a:pt x="695" y="108"/>
                  </a:cubicBezTo>
                  <a:cubicBezTo>
                    <a:pt x="694" y="111"/>
                    <a:pt x="693" y="114"/>
                    <a:pt x="691" y="116"/>
                  </a:cubicBezTo>
                  <a:cubicBezTo>
                    <a:pt x="689" y="119"/>
                    <a:pt x="687" y="120"/>
                    <a:pt x="685" y="122"/>
                  </a:cubicBezTo>
                  <a:cubicBezTo>
                    <a:pt x="683" y="123"/>
                    <a:pt x="681" y="123"/>
                    <a:pt x="678" y="123"/>
                  </a:cubicBezTo>
                  <a:cubicBezTo>
                    <a:pt x="674" y="121"/>
                    <a:pt x="672" y="119"/>
                    <a:pt x="670" y="116"/>
                  </a:cubicBezTo>
                  <a:cubicBezTo>
                    <a:pt x="668" y="113"/>
                    <a:pt x="667" y="110"/>
                    <a:pt x="667" y="106"/>
                  </a:cubicBezTo>
                  <a:cubicBezTo>
                    <a:pt x="667" y="102"/>
                    <a:pt x="667" y="98"/>
                    <a:pt x="667" y="93"/>
                  </a:cubicBezTo>
                  <a:cubicBezTo>
                    <a:pt x="668" y="88"/>
                    <a:pt x="668" y="84"/>
                    <a:pt x="668" y="79"/>
                  </a:cubicBezTo>
                  <a:cubicBezTo>
                    <a:pt x="668" y="76"/>
                    <a:pt x="669" y="73"/>
                    <a:pt x="670" y="72"/>
                  </a:cubicBezTo>
                  <a:cubicBezTo>
                    <a:pt x="672" y="71"/>
                    <a:pt x="674" y="70"/>
                    <a:pt x="676" y="71"/>
                  </a:cubicBezTo>
                  <a:cubicBezTo>
                    <a:pt x="678" y="71"/>
                    <a:pt x="680" y="72"/>
                    <a:pt x="682" y="73"/>
                  </a:cubicBezTo>
                  <a:cubicBezTo>
                    <a:pt x="683" y="75"/>
                    <a:pt x="684" y="77"/>
                    <a:pt x="683" y="79"/>
                  </a:cubicBezTo>
                  <a:cubicBezTo>
                    <a:pt x="683" y="82"/>
                    <a:pt x="682" y="85"/>
                    <a:pt x="682" y="89"/>
                  </a:cubicBezTo>
                  <a:cubicBezTo>
                    <a:pt x="681" y="92"/>
                    <a:pt x="681" y="96"/>
                    <a:pt x="681" y="99"/>
                  </a:cubicBezTo>
                  <a:cubicBezTo>
                    <a:pt x="681" y="103"/>
                    <a:pt x="681" y="106"/>
                    <a:pt x="681" y="109"/>
                  </a:cubicBezTo>
                  <a:cubicBezTo>
                    <a:pt x="682" y="111"/>
                    <a:pt x="682" y="112"/>
                    <a:pt x="684" y="112"/>
                  </a:cubicBezTo>
                  <a:cubicBezTo>
                    <a:pt x="684" y="112"/>
                    <a:pt x="685" y="111"/>
                    <a:pt x="687" y="109"/>
                  </a:cubicBezTo>
                  <a:cubicBezTo>
                    <a:pt x="688" y="107"/>
                    <a:pt x="689" y="104"/>
                    <a:pt x="690" y="101"/>
                  </a:cubicBezTo>
                  <a:cubicBezTo>
                    <a:pt x="691" y="98"/>
                    <a:pt x="692" y="95"/>
                    <a:pt x="693" y="93"/>
                  </a:cubicBezTo>
                  <a:cubicBezTo>
                    <a:pt x="694" y="90"/>
                    <a:pt x="695" y="88"/>
                    <a:pt x="695" y="86"/>
                  </a:cubicBezTo>
                  <a:cubicBezTo>
                    <a:pt x="695" y="83"/>
                    <a:pt x="695" y="79"/>
                    <a:pt x="696" y="75"/>
                  </a:cubicBezTo>
                  <a:cubicBezTo>
                    <a:pt x="696" y="70"/>
                    <a:pt x="697" y="66"/>
                    <a:pt x="697" y="62"/>
                  </a:cubicBezTo>
                  <a:cubicBezTo>
                    <a:pt x="692" y="62"/>
                    <a:pt x="692" y="62"/>
                    <a:pt x="692" y="62"/>
                  </a:cubicBezTo>
                  <a:cubicBezTo>
                    <a:pt x="690" y="62"/>
                    <a:pt x="688" y="61"/>
                    <a:pt x="687" y="61"/>
                  </a:cubicBezTo>
                  <a:cubicBezTo>
                    <a:pt x="686" y="60"/>
                    <a:pt x="686" y="60"/>
                    <a:pt x="686" y="60"/>
                  </a:cubicBezTo>
                  <a:cubicBezTo>
                    <a:pt x="685" y="60"/>
                    <a:pt x="685" y="60"/>
                    <a:pt x="684" y="61"/>
                  </a:cubicBezTo>
                  <a:cubicBezTo>
                    <a:pt x="682" y="61"/>
                    <a:pt x="681" y="62"/>
                    <a:pt x="679" y="62"/>
                  </a:cubicBezTo>
                  <a:cubicBezTo>
                    <a:pt x="675" y="63"/>
                    <a:pt x="672" y="62"/>
                    <a:pt x="668" y="61"/>
                  </a:cubicBezTo>
                  <a:cubicBezTo>
                    <a:pt x="665" y="60"/>
                    <a:pt x="663" y="58"/>
                    <a:pt x="663" y="55"/>
                  </a:cubicBezTo>
                  <a:cubicBezTo>
                    <a:pt x="662" y="52"/>
                    <a:pt x="663" y="49"/>
                    <a:pt x="666" y="47"/>
                  </a:cubicBezTo>
                  <a:cubicBezTo>
                    <a:pt x="668" y="45"/>
                    <a:pt x="671" y="44"/>
                    <a:pt x="675" y="43"/>
                  </a:cubicBezTo>
                  <a:cubicBezTo>
                    <a:pt x="679" y="42"/>
                    <a:pt x="683" y="42"/>
                    <a:pt x="686" y="44"/>
                  </a:cubicBezTo>
                  <a:cubicBezTo>
                    <a:pt x="690" y="45"/>
                    <a:pt x="691" y="47"/>
                    <a:pt x="692" y="50"/>
                  </a:cubicBezTo>
                  <a:cubicBezTo>
                    <a:pt x="692" y="52"/>
                    <a:pt x="692" y="53"/>
                    <a:pt x="692" y="54"/>
                  </a:cubicBezTo>
                  <a:cubicBezTo>
                    <a:pt x="692" y="54"/>
                    <a:pt x="692" y="54"/>
                    <a:pt x="692" y="54"/>
                  </a:cubicBezTo>
                  <a:cubicBezTo>
                    <a:pt x="697" y="54"/>
                    <a:pt x="697" y="54"/>
                    <a:pt x="697" y="54"/>
                  </a:cubicBezTo>
                  <a:cubicBezTo>
                    <a:pt x="697" y="53"/>
                    <a:pt x="698" y="52"/>
                    <a:pt x="698" y="51"/>
                  </a:cubicBezTo>
                  <a:cubicBezTo>
                    <a:pt x="698" y="50"/>
                    <a:pt x="698" y="49"/>
                    <a:pt x="698" y="49"/>
                  </a:cubicBezTo>
                  <a:cubicBezTo>
                    <a:pt x="698" y="45"/>
                    <a:pt x="699" y="43"/>
                    <a:pt x="700" y="42"/>
                  </a:cubicBezTo>
                  <a:cubicBezTo>
                    <a:pt x="702" y="40"/>
                    <a:pt x="704" y="40"/>
                    <a:pt x="706" y="40"/>
                  </a:cubicBezTo>
                  <a:cubicBezTo>
                    <a:pt x="708" y="40"/>
                    <a:pt x="710" y="41"/>
                    <a:pt x="712" y="42"/>
                  </a:cubicBezTo>
                  <a:cubicBezTo>
                    <a:pt x="713" y="43"/>
                    <a:pt x="714" y="45"/>
                    <a:pt x="714" y="48"/>
                  </a:cubicBezTo>
                  <a:cubicBezTo>
                    <a:pt x="713" y="53"/>
                    <a:pt x="713" y="53"/>
                    <a:pt x="713" y="53"/>
                  </a:cubicBezTo>
                  <a:cubicBezTo>
                    <a:pt x="718" y="53"/>
                    <a:pt x="718" y="53"/>
                    <a:pt x="718" y="53"/>
                  </a:cubicBezTo>
                  <a:cubicBezTo>
                    <a:pt x="720" y="53"/>
                    <a:pt x="722" y="53"/>
                    <a:pt x="723" y="54"/>
                  </a:cubicBezTo>
                  <a:cubicBezTo>
                    <a:pt x="725" y="55"/>
                    <a:pt x="725" y="56"/>
                    <a:pt x="725" y="57"/>
                  </a:cubicBezTo>
                  <a:cubicBezTo>
                    <a:pt x="725" y="58"/>
                    <a:pt x="725" y="59"/>
                    <a:pt x="723" y="60"/>
                  </a:cubicBezTo>
                  <a:cubicBezTo>
                    <a:pt x="722" y="61"/>
                    <a:pt x="720" y="61"/>
                    <a:pt x="718" y="61"/>
                  </a:cubicBezTo>
                  <a:cubicBezTo>
                    <a:pt x="712" y="61"/>
                    <a:pt x="712" y="61"/>
                    <a:pt x="712" y="61"/>
                  </a:cubicBezTo>
                  <a:cubicBezTo>
                    <a:pt x="711" y="66"/>
                    <a:pt x="711" y="72"/>
                    <a:pt x="710" y="78"/>
                  </a:cubicBezTo>
                  <a:cubicBezTo>
                    <a:pt x="710" y="84"/>
                    <a:pt x="710" y="90"/>
                    <a:pt x="709" y="95"/>
                  </a:cubicBezTo>
                  <a:cubicBezTo>
                    <a:pt x="709" y="101"/>
                    <a:pt x="709" y="105"/>
                    <a:pt x="710" y="109"/>
                  </a:cubicBezTo>
                  <a:cubicBezTo>
                    <a:pt x="710" y="112"/>
                    <a:pt x="711" y="114"/>
                    <a:pt x="712" y="114"/>
                  </a:cubicBezTo>
                  <a:cubicBezTo>
                    <a:pt x="712" y="114"/>
                    <a:pt x="714" y="113"/>
                    <a:pt x="715" y="110"/>
                  </a:cubicBezTo>
                  <a:cubicBezTo>
                    <a:pt x="717" y="108"/>
                    <a:pt x="718" y="105"/>
                    <a:pt x="720" y="102"/>
                  </a:cubicBezTo>
                  <a:cubicBezTo>
                    <a:pt x="721" y="98"/>
                    <a:pt x="723" y="95"/>
                    <a:pt x="724" y="92"/>
                  </a:cubicBezTo>
                  <a:cubicBezTo>
                    <a:pt x="725" y="89"/>
                    <a:pt x="726" y="87"/>
                    <a:pt x="726" y="86"/>
                  </a:cubicBezTo>
                  <a:cubicBezTo>
                    <a:pt x="726" y="84"/>
                    <a:pt x="726" y="82"/>
                    <a:pt x="726" y="80"/>
                  </a:cubicBezTo>
                  <a:cubicBezTo>
                    <a:pt x="726" y="76"/>
                    <a:pt x="726" y="72"/>
                    <a:pt x="726" y="68"/>
                  </a:cubicBezTo>
                  <a:cubicBezTo>
                    <a:pt x="727" y="65"/>
                    <a:pt x="728" y="64"/>
                    <a:pt x="729" y="62"/>
                  </a:cubicBezTo>
                  <a:cubicBezTo>
                    <a:pt x="731" y="61"/>
                    <a:pt x="733" y="60"/>
                    <a:pt x="735" y="60"/>
                  </a:cubicBezTo>
                  <a:cubicBezTo>
                    <a:pt x="737" y="60"/>
                    <a:pt x="739" y="60"/>
                    <a:pt x="741" y="61"/>
                  </a:cubicBezTo>
                  <a:cubicBezTo>
                    <a:pt x="743" y="62"/>
                    <a:pt x="743" y="63"/>
                    <a:pt x="743" y="65"/>
                  </a:cubicBezTo>
                  <a:cubicBezTo>
                    <a:pt x="743" y="69"/>
                    <a:pt x="743" y="74"/>
                    <a:pt x="742" y="79"/>
                  </a:cubicBezTo>
                  <a:cubicBezTo>
                    <a:pt x="742" y="84"/>
                    <a:pt x="741" y="89"/>
                    <a:pt x="741" y="94"/>
                  </a:cubicBezTo>
                  <a:cubicBezTo>
                    <a:pt x="741" y="98"/>
                    <a:pt x="741" y="102"/>
                    <a:pt x="741" y="105"/>
                  </a:cubicBezTo>
                  <a:cubicBezTo>
                    <a:pt x="741" y="108"/>
                    <a:pt x="741" y="110"/>
                    <a:pt x="742" y="110"/>
                  </a:cubicBezTo>
                  <a:cubicBezTo>
                    <a:pt x="743" y="111"/>
                    <a:pt x="744" y="110"/>
                    <a:pt x="744" y="109"/>
                  </a:cubicBezTo>
                  <a:cubicBezTo>
                    <a:pt x="745" y="107"/>
                    <a:pt x="746" y="105"/>
                    <a:pt x="747" y="103"/>
                  </a:cubicBezTo>
                  <a:cubicBezTo>
                    <a:pt x="748" y="101"/>
                    <a:pt x="748" y="98"/>
                    <a:pt x="749" y="95"/>
                  </a:cubicBezTo>
                  <a:cubicBezTo>
                    <a:pt x="750" y="92"/>
                    <a:pt x="750" y="89"/>
                    <a:pt x="751" y="87"/>
                  </a:cubicBezTo>
                  <a:cubicBezTo>
                    <a:pt x="751" y="84"/>
                    <a:pt x="752" y="82"/>
                    <a:pt x="752" y="79"/>
                  </a:cubicBezTo>
                  <a:cubicBezTo>
                    <a:pt x="752" y="78"/>
                    <a:pt x="752" y="78"/>
                    <a:pt x="752" y="77"/>
                  </a:cubicBezTo>
                  <a:cubicBezTo>
                    <a:pt x="753" y="72"/>
                    <a:pt x="753" y="72"/>
                    <a:pt x="753" y="72"/>
                  </a:cubicBezTo>
                  <a:cubicBezTo>
                    <a:pt x="753" y="71"/>
                    <a:pt x="753" y="69"/>
                    <a:pt x="755" y="68"/>
                  </a:cubicBezTo>
                  <a:cubicBezTo>
                    <a:pt x="757" y="68"/>
                    <a:pt x="759" y="67"/>
                    <a:pt x="761" y="67"/>
                  </a:cubicBezTo>
                  <a:cubicBezTo>
                    <a:pt x="763" y="67"/>
                    <a:pt x="764" y="67"/>
                    <a:pt x="766" y="68"/>
                  </a:cubicBezTo>
                  <a:cubicBezTo>
                    <a:pt x="767" y="69"/>
                    <a:pt x="768" y="70"/>
                    <a:pt x="768" y="72"/>
                  </a:cubicBezTo>
                  <a:cubicBezTo>
                    <a:pt x="768" y="75"/>
                    <a:pt x="767" y="79"/>
                    <a:pt x="767" y="83"/>
                  </a:cubicBezTo>
                  <a:cubicBezTo>
                    <a:pt x="767" y="88"/>
                    <a:pt x="766" y="93"/>
                    <a:pt x="766" y="98"/>
                  </a:cubicBezTo>
                  <a:cubicBezTo>
                    <a:pt x="766" y="103"/>
                    <a:pt x="766" y="109"/>
                    <a:pt x="766" y="114"/>
                  </a:cubicBezTo>
                  <a:cubicBezTo>
                    <a:pt x="765" y="119"/>
                    <a:pt x="765" y="124"/>
                    <a:pt x="765" y="129"/>
                  </a:cubicBezTo>
                  <a:cubicBezTo>
                    <a:pt x="765" y="134"/>
                    <a:pt x="765" y="138"/>
                    <a:pt x="765" y="141"/>
                  </a:cubicBezTo>
                  <a:cubicBezTo>
                    <a:pt x="765" y="145"/>
                    <a:pt x="765" y="147"/>
                    <a:pt x="765" y="148"/>
                  </a:cubicBezTo>
                  <a:moveTo>
                    <a:pt x="521" y="65"/>
                  </a:moveTo>
                  <a:cubicBezTo>
                    <a:pt x="521" y="77"/>
                    <a:pt x="521" y="77"/>
                    <a:pt x="521" y="77"/>
                  </a:cubicBezTo>
                  <a:cubicBezTo>
                    <a:pt x="521" y="77"/>
                    <a:pt x="520" y="78"/>
                    <a:pt x="519" y="78"/>
                  </a:cubicBezTo>
                  <a:cubicBezTo>
                    <a:pt x="518" y="80"/>
                    <a:pt x="516" y="83"/>
                    <a:pt x="515" y="86"/>
                  </a:cubicBezTo>
                  <a:cubicBezTo>
                    <a:pt x="514" y="90"/>
                    <a:pt x="513" y="93"/>
                    <a:pt x="513" y="97"/>
                  </a:cubicBezTo>
                  <a:cubicBezTo>
                    <a:pt x="512" y="101"/>
                    <a:pt x="512" y="105"/>
                    <a:pt x="512" y="109"/>
                  </a:cubicBezTo>
                  <a:cubicBezTo>
                    <a:pt x="512" y="112"/>
                    <a:pt x="513" y="115"/>
                    <a:pt x="514" y="118"/>
                  </a:cubicBezTo>
                  <a:cubicBezTo>
                    <a:pt x="515" y="120"/>
                    <a:pt x="516" y="122"/>
                    <a:pt x="518" y="122"/>
                  </a:cubicBezTo>
                  <a:cubicBezTo>
                    <a:pt x="519" y="122"/>
                    <a:pt x="520" y="122"/>
                    <a:pt x="521" y="121"/>
                  </a:cubicBezTo>
                  <a:cubicBezTo>
                    <a:pt x="521" y="130"/>
                    <a:pt x="521" y="130"/>
                    <a:pt x="521" y="130"/>
                  </a:cubicBezTo>
                  <a:cubicBezTo>
                    <a:pt x="521" y="130"/>
                    <a:pt x="521" y="130"/>
                    <a:pt x="521" y="130"/>
                  </a:cubicBezTo>
                  <a:cubicBezTo>
                    <a:pt x="518" y="131"/>
                    <a:pt x="516" y="132"/>
                    <a:pt x="513" y="131"/>
                  </a:cubicBezTo>
                  <a:cubicBezTo>
                    <a:pt x="509" y="130"/>
                    <a:pt x="506" y="127"/>
                    <a:pt x="504" y="123"/>
                  </a:cubicBezTo>
                  <a:cubicBezTo>
                    <a:pt x="501" y="120"/>
                    <a:pt x="500" y="115"/>
                    <a:pt x="499" y="110"/>
                  </a:cubicBezTo>
                  <a:cubicBezTo>
                    <a:pt x="499" y="109"/>
                    <a:pt x="499" y="109"/>
                    <a:pt x="499" y="109"/>
                  </a:cubicBezTo>
                  <a:cubicBezTo>
                    <a:pt x="498" y="109"/>
                    <a:pt x="498" y="110"/>
                    <a:pt x="498" y="110"/>
                  </a:cubicBezTo>
                  <a:cubicBezTo>
                    <a:pt x="496" y="113"/>
                    <a:pt x="494" y="116"/>
                    <a:pt x="491" y="119"/>
                  </a:cubicBezTo>
                  <a:cubicBezTo>
                    <a:pt x="488" y="122"/>
                    <a:pt x="485" y="124"/>
                    <a:pt x="482" y="126"/>
                  </a:cubicBezTo>
                  <a:cubicBezTo>
                    <a:pt x="479" y="127"/>
                    <a:pt x="477" y="128"/>
                    <a:pt x="474" y="129"/>
                  </a:cubicBezTo>
                  <a:cubicBezTo>
                    <a:pt x="474" y="119"/>
                    <a:pt x="474" y="119"/>
                    <a:pt x="474" y="119"/>
                  </a:cubicBezTo>
                  <a:cubicBezTo>
                    <a:pt x="475" y="119"/>
                    <a:pt x="477" y="119"/>
                    <a:pt x="478" y="118"/>
                  </a:cubicBezTo>
                  <a:cubicBezTo>
                    <a:pt x="480" y="117"/>
                    <a:pt x="482" y="115"/>
                    <a:pt x="484" y="113"/>
                  </a:cubicBezTo>
                  <a:cubicBezTo>
                    <a:pt x="486" y="111"/>
                    <a:pt x="488" y="109"/>
                    <a:pt x="490" y="106"/>
                  </a:cubicBezTo>
                  <a:cubicBezTo>
                    <a:pt x="492" y="103"/>
                    <a:pt x="493" y="100"/>
                    <a:pt x="495" y="98"/>
                  </a:cubicBezTo>
                  <a:cubicBezTo>
                    <a:pt x="496" y="95"/>
                    <a:pt x="497" y="93"/>
                    <a:pt x="498" y="91"/>
                  </a:cubicBezTo>
                  <a:cubicBezTo>
                    <a:pt x="499" y="88"/>
                    <a:pt x="500" y="87"/>
                    <a:pt x="500" y="86"/>
                  </a:cubicBezTo>
                  <a:cubicBezTo>
                    <a:pt x="500" y="86"/>
                    <a:pt x="500" y="85"/>
                    <a:pt x="500" y="85"/>
                  </a:cubicBezTo>
                  <a:cubicBezTo>
                    <a:pt x="501" y="83"/>
                    <a:pt x="502" y="81"/>
                    <a:pt x="503" y="78"/>
                  </a:cubicBezTo>
                  <a:cubicBezTo>
                    <a:pt x="505" y="74"/>
                    <a:pt x="508" y="70"/>
                    <a:pt x="512" y="68"/>
                  </a:cubicBezTo>
                  <a:cubicBezTo>
                    <a:pt x="515" y="66"/>
                    <a:pt x="518" y="65"/>
                    <a:pt x="521" y="65"/>
                  </a:cubicBezTo>
                  <a:moveTo>
                    <a:pt x="474" y="93"/>
                  </a:moveTo>
                  <a:cubicBezTo>
                    <a:pt x="476" y="93"/>
                    <a:pt x="477" y="93"/>
                    <a:pt x="479" y="92"/>
                  </a:cubicBezTo>
                  <a:cubicBezTo>
                    <a:pt x="481" y="92"/>
                    <a:pt x="483" y="91"/>
                    <a:pt x="484" y="90"/>
                  </a:cubicBezTo>
                  <a:cubicBezTo>
                    <a:pt x="486" y="89"/>
                    <a:pt x="487" y="88"/>
                    <a:pt x="489" y="86"/>
                  </a:cubicBezTo>
                  <a:cubicBezTo>
                    <a:pt x="490" y="84"/>
                    <a:pt x="491" y="82"/>
                    <a:pt x="490" y="78"/>
                  </a:cubicBezTo>
                  <a:cubicBezTo>
                    <a:pt x="490" y="75"/>
                    <a:pt x="489" y="72"/>
                    <a:pt x="488" y="69"/>
                  </a:cubicBezTo>
                  <a:cubicBezTo>
                    <a:pt x="487" y="66"/>
                    <a:pt x="485" y="63"/>
                    <a:pt x="482" y="61"/>
                  </a:cubicBezTo>
                  <a:cubicBezTo>
                    <a:pt x="480" y="59"/>
                    <a:pt x="477" y="58"/>
                    <a:pt x="474" y="57"/>
                  </a:cubicBezTo>
                  <a:cubicBezTo>
                    <a:pt x="474" y="69"/>
                    <a:pt x="474" y="69"/>
                    <a:pt x="474" y="69"/>
                  </a:cubicBezTo>
                  <a:cubicBezTo>
                    <a:pt x="474" y="68"/>
                    <a:pt x="475" y="68"/>
                    <a:pt x="476" y="67"/>
                  </a:cubicBezTo>
                  <a:cubicBezTo>
                    <a:pt x="476" y="67"/>
                    <a:pt x="477" y="67"/>
                    <a:pt x="477" y="69"/>
                  </a:cubicBezTo>
                  <a:cubicBezTo>
                    <a:pt x="478" y="70"/>
                    <a:pt x="478" y="71"/>
                    <a:pt x="478" y="73"/>
                  </a:cubicBezTo>
                  <a:cubicBezTo>
                    <a:pt x="478" y="74"/>
                    <a:pt x="478" y="76"/>
                    <a:pt x="478" y="78"/>
                  </a:cubicBezTo>
                  <a:cubicBezTo>
                    <a:pt x="478" y="79"/>
                    <a:pt x="478" y="81"/>
                    <a:pt x="477" y="81"/>
                  </a:cubicBezTo>
                  <a:cubicBezTo>
                    <a:pt x="477" y="82"/>
                    <a:pt x="475" y="83"/>
                    <a:pt x="474" y="84"/>
                  </a:cubicBezTo>
                  <a:cubicBezTo>
                    <a:pt x="474" y="84"/>
                    <a:pt x="474" y="84"/>
                    <a:pt x="474" y="84"/>
                  </a:cubicBezTo>
                  <a:lnTo>
                    <a:pt x="474" y="93"/>
                  </a:lnTo>
                  <a:close/>
                  <a:moveTo>
                    <a:pt x="474" y="57"/>
                  </a:moveTo>
                  <a:cubicBezTo>
                    <a:pt x="474" y="69"/>
                    <a:pt x="474" y="69"/>
                    <a:pt x="474" y="69"/>
                  </a:cubicBezTo>
                  <a:cubicBezTo>
                    <a:pt x="473" y="70"/>
                    <a:pt x="473" y="71"/>
                    <a:pt x="472" y="73"/>
                  </a:cubicBezTo>
                  <a:cubicBezTo>
                    <a:pt x="471" y="76"/>
                    <a:pt x="470" y="80"/>
                    <a:pt x="469" y="84"/>
                  </a:cubicBezTo>
                  <a:cubicBezTo>
                    <a:pt x="471" y="84"/>
                    <a:pt x="472" y="84"/>
                    <a:pt x="474" y="84"/>
                  </a:cubicBezTo>
                  <a:cubicBezTo>
                    <a:pt x="474" y="93"/>
                    <a:pt x="474" y="93"/>
                    <a:pt x="474" y="93"/>
                  </a:cubicBezTo>
                  <a:cubicBezTo>
                    <a:pt x="474" y="93"/>
                    <a:pt x="473" y="94"/>
                    <a:pt x="473" y="94"/>
                  </a:cubicBezTo>
                  <a:cubicBezTo>
                    <a:pt x="471" y="94"/>
                    <a:pt x="469" y="94"/>
                    <a:pt x="468" y="94"/>
                  </a:cubicBezTo>
                  <a:cubicBezTo>
                    <a:pt x="467" y="97"/>
                    <a:pt x="467" y="100"/>
                    <a:pt x="467" y="103"/>
                  </a:cubicBezTo>
                  <a:cubicBezTo>
                    <a:pt x="467" y="106"/>
                    <a:pt x="467" y="108"/>
                    <a:pt x="467" y="110"/>
                  </a:cubicBezTo>
                  <a:cubicBezTo>
                    <a:pt x="468" y="113"/>
                    <a:pt x="468" y="115"/>
                    <a:pt x="469" y="116"/>
                  </a:cubicBezTo>
                  <a:cubicBezTo>
                    <a:pt x="470" y="118"/>
                    <a:pt x="471" y="119"/>
                    <a:pt x="472" y="119"/>
                  </a:cubicBezTo>
                  <a:cubicBezTo>
                    <a:pt x="473" y="119"/>
                    <a:pt x="473" y="119"/>
                    <a:pt x="474" y="119"/>
                  </a:cubicBezTo>
                  <a:cubicBezTo>
                    <a:pt x="474" y="129"/>
                    <a:pt x="474" y="129"/>
                    <a:pt x="474" y="129"/>
                  </a:cubicBezTo>
                  <a:cubicBezTo>
                    <a:pt x="473" y="129"/>
                    <a:pt x="472" y="129"/>
                    <a:pt x="471" y="129"/>
                  </a:cubicBezTo>
                  <a:cubicBezTo>
                    <a:pt x="465" y="129"/>
                    <a:pt x="462" y="127"/>
                    <a:pt x="459" y="123"/>
                  </a:cubicBezTo>
                  <a:cubicBezTo>
                    <a:pt x="456" y="120"/>
                    <a:pt x="454" y="116"/>
                    <a:pt x="453" y="111"/>
                  </a:cubicBezTo>
                  <a:cubicBezTo>
                    <a:pt x="452" y="113"/>
                    <a:pt x="451" y="115"/>
                    <a:pt x="449" y="117"/>
                  </a:cubicBezTo>
                  <a:cubicBezTo>
                    <a:pt x="448" y="119"/>
                    <a:pt x="445" y="122"/>
                    <a:pt x="443" y="123"/>
                  </a:cubicBezTo>
                  <a:cubicBezTo>
                    <a:pt x="441" y="125"/>
                    <a:pt x="438" y="125"/>
                    <a:pt x="435" y="125"/>
                  </a:cubicBezTo>
                  <a:cubicBezTo>
                    <a:pt x="432" y="125"/>
                    <a:pt x="429" y="124"/>
                    <a:pt x="428" y="121"/>
                  </a:cubicBezTo>
                  <a:cubicBezTo>
                    <a:pt x="426" y="118"/>
                    <a:pt x="425" y="115"/>
                    <a:pt x="425" y="111"/>
                  </a:cubicBezTo>
                  <a:cubicBezTo>
                    <a:pt x="424" y="107"/>
                    <a:pt x="424" y="102"/>
                    <a:pt x="425" y="98"/>
                  </a:cubicBezTo>
                  <a:cubicBezTo>
                    <a:pt x="426" y="93"/>
                    <a:pt x="426" y="89"/>
                    <a:pt x="428" y="86"/>
                  </a:cubicBezTo>
                  <a:cubicBezTo>
                    <a:pt x="427" y="86"/>
                    <a:pt x="426" y="86"/>
                    <a:pt x="425" y="86"/>
                  </a:cubicBezTo>
                  <a:cubicBezTo>
                    <a:pt x="423" y="86"/>
                    <a:pt x="423" y="86"/>
                    <a:pt x="423" y="86"/>
                  </a:cubicBezTo>
                  <a:cubicBezTo>
                    <a:pt x="423" y="86"/>
                    <a:pt x="423" y="86"/>
                    <a:pt x="423" y="86"/>
                  </a:cubicBezTo>
                  <a:cubicBezTo>
                    <a:pt x="423" y="87"/>
                    <a:pt x="423" y="87"/>
                    <a:pt x="423" y="87"/>
                  </a:cubicBezTo>
                  <a:cubicBezTo>
                    <a:pt x="423" y="88"/>
                    <a:pt x="422" y="90"/>
                    <a:pt x="422" y="92"/>
                  </a:cubicBezTo>
                  <a:cubicBezTo>
                    <a:pt x="421" y="94"/>
                    <a:pt x="420" y="97"/>
                    <a:pt x="419" y="99"/>
                  </a:cubicBezTo>
                  <a:cubicBezTo>
                    <a:pt x="418" y="102"/>
                    <a:pt x="416" y="105"/>
                    <a:pt x="414" y="108"/>
                  </a:cubicBezTo>
                  <a:cubicBezTo>
                    <a:pt x="412" y="111"/>
                    <a:pt x="410" y="113"/>
                    <a:pt x="408" y="116"/>
                  </a:cubicBezTo>
                  <a:cubicBezTo>
                    <a:pt x="405" y="118"/>
                    <a:pt x="402" y="120"/>
                    <a:pt x="399" y="122"/>
                  </a:cubicBezTo>
                  <a:cubicBezTo>
                    <a:pt x="396" y="123"/>
                    <a:pt x="393" y="124"/>
                    <a:pt x="389" y="124"/>
                  </a:cubicBezTo>
                  <a:cubicBezTo>
                    <a:pt x="384" y="123"/>
                    <a:pt x="380" y="122"/>
                    <a:pt x="377" y="119"/>
                  </a:cubicBezTo>
                  <a:cubicBezTo>
                    <a:pt x="374" y="116"/>
                    <a:pt x="372" y="112"/>
                    <a:pt x="371" y="107"/>
                  </a:cubicBezTo>
                  <a:cubicBezTo>
                    <a:pt x="370" y="103"/>
                    <a:pt x="370" y="98"/>
                    <a:pt x="371" y="93"/>
                  </a:cubicBezTo>
                  <a:cubicBezTo>
                    <a:pt x="372" y="88"/>
                    <a:pt x="373" y="83"/>
                    <a:pt x="375" y="79"/>
                  </a:cubicBezTo>
                  <a:cubicBezTo>
                    <a:pt x="377" y="74"/>
                    <a:pt x="379" y="70"/>
                    <a:pt x="382" y="67"/>
                  </a:cubicBezTo>
                  <a:cubicBezTo>
                    <a:pt x="385" y="65"/>
                    <a:pt x="388" y="63"/>
                    <a:pt x="391" y="63"/>
                  </a:cubicBezTo>
                  <a:cubicBezTo>
                    <a:pt x="397" y="63"/>
                    <a:pt x="400" y="65"/>
                    <a:pt x="403" y="70"/>
                  </a:cubicBezTo>
                  <a:cubicBezTo>
                    <a:pt x="406" y="75"/>
                    <a:pt x="407" y="80"/>
                    <a:pt x="406" y="87"/>
                  </a:cubicBezTo>
                  <a:cubicBezTo>
                    <a:pt x="406" y="89"/>
                    <a:pt x="405" y="92"/>
                    <a:pt x="404" y="93"/>
                  </a:cubicBezTo>
                  <a:cubicBezTo>
                    <a:pt x="402" y="95"/>
                    <a:pt x="400" y="96"/>
                    <a:pt x="399" y="97"/>
                  </a:cubicBezTo>
                  <a:cubicBezTo>
                    <a:pt x="397" y="98"/>
                    <a:pt x="396" y="98"/>
                    <a:pt x="395" y="97"/>
                  </a:cubicBezTo>
                  <a:cubicBezTo>
                    <a:pt x="393" y="97"/>
                    <a:pt x="393" y="96"/>
                    <a:pt x="393" y="94"/>
                  </a:cubicBezTo>
                  <a:cubicBezTo>
                    <a:pt x="393" y="93"/>
                    <a:pt x="394" y="91"/>
                    <a:pt x="394" y="89"/>
                  </a:cubicBezTo>
                  <a:cubicBezTo>
                    <a:pt x="395" y="86"/>
                    <a:pt x="395" y="84"/>
                    <a:pt x="395" y="81"/>
                  </a:cubicBezTo>
                  <a:cubicBezTo>
                    <a:pt x="395" y="78"/>
                    <a:pt x="395" y="76"/>
                    <a:pt x="395" y="74"/>
                  </a:cubicBezTo>
                  <a:cubicBezTo>
                    <a:pt x="395" y="72"/>
                    <a:pt x="395" y="72"/>
                    <a:pt x="394" y="72"/>
                  </a:cubicBezTo>
                  <a:cubicBezTo>
                    <a:pt x="393" y="72"/>
                    <a:pt x="392" y="73"/>
                    <a:pt x="391" y="75"/>
                  </a:cubicBezTo>
                  <a:cubicBezTo>
                    <a:pt x="390" y="77"/>
                    <a:pt x="389" y="79"/>
                    <a:pt x="388" y="82"/>
                  </a:cubicBezTo>
                  <a:cubicBezTo>
                    <a:pt x="387" y="85"/>
                    <a:pt x="387" y="88"/>
                    <a:pt x="386" y="92"/>
                  </a:cubicBezTo>
                  <a:cubicBezTo>
                    <a:pt x="385" y="95"/>
                    <a:pt x="385" y="98"/>
                    <a:pt x="385" y="102"/>
                  </a:cubicBezTo>
                  <a:cubicBezTo>
                    <a:pt x="385" y="105"/>
                    <a:pt x="385" y="107"/>
                    <a:pt x="386" y="110"/>
                  </a:cubicBezTo>
                  <a:cubicBezTo>
                    <a:pt x="387" y="112"/>
                    <a:pt x="388" y="113"/>
                    <a:pt x="390" y="114"/>
                  </a:cubicBezTo>
                  <a:cubicBezTo>
                    <a:pt x="394" y="115"/>
                    <a:pt x="397" y="114"/>
                    <a:pt x="400" y="112"/>
                  </a:cubicBezTo>
                  <a:cubicBezTo>
                    <a:pt x="403" y="109"/>
                    <a:pt x="405" y="107"/>
                    <a:pt x="407" y="103"/>
                  </a:cubicBezTo>
                  <a:cubicBezTo>
                    <a:pt x="410" y="100"/>
                    <a:pt x="412" y="96"/>
                    <a:pt x="413" y="93"/>
                  </a:cubicBezTo>
                  <a:cubicBezTo>
                    <a:pt x="414" y="91"/>
                    <a:pt x="415" y="89"/>
                    <a:pt x="415" y="88"/>
                  </a:cubicBezTo>
                  <a:cubicBezTo>
                    <a:pt x="415" y="88"/>
                    <a:pt x="415" y="87"/>
                    <a:pt x="416" y="87"/>
                  </a:cubicBezTo>
                  <a:cubicBezTo>
                    <a:pt x="417" y="83"/>
                    <a:pt x="417" y="83"/>
                    <a:pt x="417" y="83"/>
                  </a:cubicBezTo>
                  <a:cubicBezTo>
                    <a:pt x="416" y="82"/>
                    <a:pt x="415" y="81"/>
                    <a:pt x="415" y="79"/>
                  </a:cubicBezTo>
                  <a:cubicBezTo>
                    <a:pt x="415" y="77"/>
                    <a:pt x="415" y="76"/>
                    <a:pt x="416" y="74"/>
                  </a:cubicBezTo>
                  <a:cubicBezTo>
                    <a:pt x="416" y="73"/>
                    <a:pt x="417" y="71"/>
                    <a:pt x="419" y="70"/>
                  </a:cubicBezTo>
                  <a:cubicBezTo>
                    <a:pt x="420" y="69"/>
                    <a:pt x="421" y="69"/>
                    <a:pt x="423" y="69"/>
                  </a:cubicBezTo>
                  <a:cubicBezTo>
                    <a:pt x="426" y="69"/>
                    <a:pt x="428" y="70"/>
                    <a:pt x="428" y="72"/>
                  </a:cubicBezTo>
                  <a:cubicBezTo>
                    <a:pt x="428" y="74"/>
                    <a:pt x="428" y="77"/>
                    <a:pt x="427" y="79"/>
                  </a:cubicBezTo>
                  <a:cubicBezTo>
                    <a:pt x="428" y="80"/>
                    <a:pt x="429" y="80"/>
                    <a:pt x="431" y="79"/>
                  </a:cubicBezTo>
                  <a:cubicBezTo>
                    <a:pt x="433" y="79"/>
                    <a:pt x="435" y="79"/>
                    <a:pt x="436" y="79"/>
                  </a:cubicBezTo>
                  <a:cubicBezTo>
                    <a:pt x="438" y="79"/>
                    <a:pt x="439" y="79"/>
                    <a:pt x="440" y="80"/>
                  </a:cubicBezTo>
                  <a:cubicBezTo>
                    <a:pt x="442" y="81"/>
                    <a:pt x="442" y="82"/>
                    <a:pt x="441" y="85"/>
                  </a:cubicBezTo>
                  <a:cubicBezTo>
                    <a:pt x="441" y="87"/>
                    <a:pt x="440" y="90"/>
                    <a:pt x="439" y="94"/>
                  </a:cubicBezTo>
                  <a:cubicBezTo>
                    <a:pt x="439" y="97"/>
                    <a:pt x="438" y="101"/>
                    <a:pt x="438" y="104"/>
                  </a:cubicBezTo>
                  <a:cubicBezTo>
                    <a:pt x="438" y="107"/>
                    <a:pt x="438" y="110"/>
                    <a:pt x="438" y="112"/>
                  </a:cubicBezTo>
                  <a:cubicBezTo>
                    <a:pt x="438" y="114"/>
                    <a:pt x="439" y="115"/>
                    <a:pt x="440" y="115"/>
                  </a:cubicBezTo>
                  <a:cubicBezTo>
                    <a:pt x="441" y="115"/>
                    <a:pt x="442" y="114"/>
                    <a:pt x="444" y="112"/>
                  </a:cubicBezTo>
                  <a:cubicBezTo>
                    <a:pt x="445" y="109"/>
                    <a:pt x="446" y="106"/>
                    <a:pt x="448" y="103"/>
                  </a:cubicBezTo>
                  <a:cubicBezTo>
                    <a:pt x="449" y="100"/>
                    <a:pt x="450" y="97"/>
                    <a:pt x="452" y="93"/>
                  </a:cubicBezTo>
                  <a:cubicBezTo>
                    <a:pt x="452" y="91"/>
                    <a:pt x="453" y="89"/>
                    <a:pt x="453" y="88"/>
                  </a:cubicBezTo>
                  <a:cubicBezTo>
                    <a:pt x="454" y="84"/>
                    <a:pt x="455" y="80"/>
                    <a:pt x="456" y="76"/>
                  </a:cubicBezTo>
                  <a:cubicBezTo>
                    <a:pt x="458" y="71"/>
                    <a:pt x="461" y="66"/>
                    <a:pt x="463" y="63"/>
                  </a:cubicBezTo>
                  <a:cubicBezTo>
                    <a:pt x="466" y="59"/>
                    <a:pt x="470" y="57"/>
                    <a:pt x="473" y="57"/>
                  </a:cubicBezTo>
                  <a:cubicBezTo>
                    <a:pt x="473" y="57"/>
                    <a:pt x="474" y="57"/>
                    <a:pt x="474" y="57"/>
                  </a:cubicBezTo>
                  <a:moveTo>
                    <a:pt x="258" y="117"/>
                  </a:moveTo>
                  <a:cubicBezTo>
                    <a:pt x="258" y="108"/>
                    <a:pt x="258" y="108"/>
                    <a:pt x="258" y="108"/>
                  </a:cubicBezTo>
                  <a:cubicBezTo>
                    <a:pt x="258" y="108"/>
                    <a:pt x="258" y="108"/>
                    <a:pt x="258" y="108"/>
                  </a:cubicBezTo>
                  <a:cubicBezTo>
                    <a:pt x="260" y="108"/>
                    <a:pt x="261" y="107"/>
                    <a:pt x="262" y="106"/>
                  </a:cubicBezTo>
                  <a:cubicBezTo>
                    <a:pt x="263" y="104"/>
                    <a:pt x="264" y="102"/>
                    <a:pt x="264" y="99"/>
                  </a:cubicBezTo>
                  <a:cubicBezTo>
                    <a:pt x="265" y="97"/>
                    <a:pt x="265" y="94"/>
                    <a:pt x="265" y="91"/>
                  </a:cubicBezTo>
                  <a:cubicBezTo>
                    <a:pt x="265" y="88"/>
                    <a:pt x="264" y="85"/>
                    <a:pt x="264" y="82"/>
                  </a:cubicBezTo>
                  <a:cubicBezTo>
                    <a:pt x="263" y="80"/>
                    <a:pt x="262" y="77"/>
                    <a:pt x="261" y="75"/>
                  </a:cubicBezTo>
                  <a:cubicBezTo>
                    <a:pt x="260" y="74"/>
                    <a:pt x="259" y="73"/>
                    <a:pt x="258" y="73"/>
                  </a:cubicBezTo>
                  <a:cubicBezTo>
                    <a:pt x="258" y="65"/>
                    <a:pt x="258" y="65"/>
                    <a:pt x="258" y="65"/>
                  </a:cubicBezTo>
                  <a:cubicBezTo>
                    <a:pt x="258" y="65"/>
                    <a:pt x="258" y="65"/>
                    <a:pt x="258" y="65"/>
                  </a:cubicBezTo>
                  <a:cubicBezTo>
                    <a:pt x="263" y="65"/>
                    <a:pt x="267" y="67"/>
                    <a:pt x="270" y="69"/>
                  </a:cubicBezTo>
                  <a:cubicBezTo>
                    <a:pt x="273" y="72"/>
                    <a:pt x="275" y="75"/>
                    <a:pt x="276" y="79"/>
                  </a:cubicBezTo>
                  <a:cubicBezTo>
                    <a:pt x="278" y="83"/>
                    <a:pt x="278" y="87"/>
                    <a:pt x="278" y="92"/>
                  </a:cubicBezTo>
                  <a:cubicBezTo>
                    <a:pt x="278" y="96"/>
                    <a:pt x="277" y="100"/>
                    <a:pt x="275" y="104"/>
                  </a:cubicBezTo>
                  <a:cubicBezTo>
                    <a:pt x="273" y="108"/>
                    <a:pt x="271" y="111"/>
                    <a:pt x="267" y="114"/>
                  </a:cubicBezTo>
                  <a:cubicBezTo>
                    <a:pt x="265" y="116"/>
                    <a:pt x="261" y="117"/>
                    <a:pt x="258" y="117"/>
                  </a:cubicBezTo>
                  <a:moveTo>
                    <a:pt x="322" y="148"/>
                  </a:moveTo>
                  <a:cubicBezTo>
                    <a:pt x="322" y="151"/>
                    <a:pt x="321" y="154"/>
                    <a:pt x="319" y="156"/>
                  </a:cubicBezTo>
                  <a:cubicBezTo>
                    <a:pt x="318" y="158"/>
                    <a:pt x="316" y="160"/>
                    <a:pt x="313" y="161"/>
                  </a:cubicBezTo>
                  <a:cubicBezTo>
                    <a:pt x="311" y="162"/>
                    <a:pt x="309" y="162"/>
                    <a:pt x="308" y="162"/>
                  </a:cubicBezTo>
                  <a:cubicBezTo>
                    <a:pt x="306" y="162"/>
                    <a:pt x="305" y="161"/>
                    <a:pt x="305" y="158"/>
                  </a:cubicBezTo>
                  <a:cubicBezTo>
                    <a:pt x="306" y="156"/>
                    <a:pt x="306" y="154"/>
                    <a:pt x="306" y="150"/>
                  </a:cubicBezTo>
                  <a:cubicBezTo>
                    <a:pt x="306" y="147"/>
                    <a:pt x="306" y="143"/>
                    <a:pt x="307" y="139"/>
                  </a:cubicBezTo>
                  <a:cubicBezTo>
                    <a:pt x="307" y="135"/>
                    <a:pt x="307" y="130"/>
                    <a:pt x="307" y="125"/>
                  </a:cubicBezTo>
                  <a:cubicBezTo>
                    <a:pt x="308" y="121"/>
                    <a:pt x="308" y="116"/>
                    <a:pt x="308" y="111"/>
                  </a:cubicBezTo>
                  <a:cubicBezTo>
                    <a:pt x="307" y="115"/>
                    <a:pt x="305" y="118"/>
                    <a:pt x="302" y="120"/>
                  </a:cubicBezTo>
                  <a:cubicBezTo>
                    <a:pt x="301" y="122"/>
                    <a:pt x="299" y="123"/>
                    <a:pt x="297" y="123"/>
                  </a:cubicBezTo>
                  <a:cubicBezTo>
                    <a:pt x="295" y="123"/>
                    <a:pt x="294" y="123"/>
                    <a:pt x="292" y="122"/>
                  </a:cubicBezTo>
                  <a:cubicBezTo>
                    <a:pt x="290" y="121"/>
                    <a:pt x="288" y="120"/>
                    <a:pt x="287" y="118"/>
                  </a:cubicBezTo>
                  <a:cubicBezTo>
                    <a:pt x="286" y="116"/>
                    <a:pt x="285" y="115"/>
                    <a:pt x="284" y="113"/>
                  </a:cubicBezTo>
                  <a:cubicBezTo>
                    <a:pt x="284" y="110"/>
                    <a:pt x="284" y="108"/>
                    <a:pt x="284" y="104"/>
                  </a:cubicBezTo>
                  <a:cubicBezTo>
                    <a:pt x="283" y="101"/>
                    <a:pt x="283" y="97"/>
                    <a:pt x="283" y="93"/>
                  </a:cubicBezTo>
                  <a:cubicBezTo>
                    <a:pt x="283" y="89"/>
                    <a:pt x="283" y="84"/>
                    <a:pt x="284" y="80"/>
                  </a:cubicBezTo>
                  <a:cubicBezTo>
                    <a:pt x="284" y="76"/>
                    <a:pt x="284" y="72"/>
                    <a:pt x="284" y="68"/>
                  </a:cubicBezTo>
                  <a:cubicBezTo>
                    <a:pt x="284" y="65"/>
                    <a:pt x="285" y="64"/>
                    <a:pt x="287" y="62"/>
                  </a:cubicBezTo>
                  <a:cubicBezTo>
                    <a:pt x="288" y="61"/>
                    <a:pt x="290" y="60"/>
                    <a:pt x="292" y="60"/>
                  </a:cubicBezTo>
                  <a:cubicBezTo>
                    <a:pt x="294" y="60"/>
                    <a:pt x="296" y="60"/>
                    <a:pt x="298" y="61"/>
                  </a:cubicBezTo>
                  <a:cubicBezTo>
                    <a:pt x="300" y="62"/>
                    <a:pt x="301" y="63"/>
                    <a:pt x="301" y="65"/>
                  </a:cubicBezTo>
                  <a:cubicBezTo>
                    <a:pt x="300" y="69"/>
                    <a:pt x="300" y="74"/>
                    <a:pt x="299" y="79"/>
                  </a:cubicBezTo>
                  <a:cubicBezTo>
                    <a:pt x="299" y="84"/>
                    <a:pt x="299" y="89"/>
                    <a:pt x="298" y="94"/>
                  </a:cubicBezTo>
                  <a:cubicBezTo>
                    <a:pt x="298" y="98"/>
                    <a:pt x="298" y="102"/>
                    <a:pt x="298" y="105"/>
                  </a:cubicBezTo>
                  <a:cubicBezTo>
                    <a:pt x="298" y="108"/>
                    <a:pt x="298" y="110"/>
                    <a:pt x="299" y="110"/>
                  </a:cubicBezTo>
                  <a:cubicBezTo>
                    <a:pt x="300" y="111"/>
                    <a:pt x="301" y="110"/>
                    <a:pt x="302" y="109"/>
                  </a:cubicBezTo>
                  <a:cubicBezTo>
                    <a:pt x="302" y="107"/>
                    <a:pt x="303" y="105"/>
                    <a:pt x="304" y="103"/>
                  </a:cubicBezTo>
                  <a:cubicBezTo>
                    <a:pt x="305" y="101"/>
                    <a:pt x="306" y="98"/>
                    <a:pt x="306" y="95"/>
                  </a:cubicBezTo>
                  <a:cubicBezTo>
                    <a:pt x="307" y="92"/>
                    <a:pt x="308" y="89"/>
                    <a:pt x="308" y="87"/>
                  </a:cubicBezTo>
                  <a:cubicBezTo>
                    <a:pt x="309" y="84"/>
                    <a:pt x="309" y="82"/>
                    <a:pt x="309" y="79"/>
                  </a:cubicBezTo>
                  <a:cubicBezTo>
                    <a:pt x="309" y="78"/>
                    <a:pt x="310" y="78"/>
                    <a:pt x="310" y="77"/>
                  </a:cubicBezTo>
                  <a:cubicBezTo>
                    <a:pt x="310" y="72"/>
                    <a:pt x="310" y="72"/>
                    <a:pt x="310" y="72"/>
                  </a:cubicBezTo>
                  <a:cubicBezTo>
                    <a:pt x="310" y="71"/>
                    <a:pt x="311" y="69"/>
                    <a:pt x="312" y="68"/>
                  </a:cubicBezTo>
                  <a:cubicBezTo>
                    <a:pt x="314" y="68"/>
                    <a:pt x="316" y="67"/>
                    <a:pt x="318" y="67"/>
                  </a:cubicBezTo>
                  <a:cubicBezTo>
                    <a:pt x="320" y="67"/>
                    <a:pt x="322" y="67"/>
                    <a:pt x="323" y="68"/>
                  </a:cubicBezTo>
                  <a:cubicBezTo>
                    <a:pt x="325" y="69"/>
                    <a:pt x="325" y="70"/>
                    <a:pt x="325" y="72"/>
                  </a:cubicBezTo>
                  <a:cubicBezTo>
                    <a:pt x="325" y="75"/>
                    <a:pt x="324" y="79"/>
                    <a:pt x="324" y="83"/>
                  </a:cubicBezTo>
                  <a:cubicBezTo>
                    <a:pt x="324" y="88"/>
                    <a:pt x="324" y="93"/>
                    <a:pt x="323" y="98"/>
                  </a:cubicBezTo>
                  <a:cubicBezTo>
                    <a:pt x="323" y="103"/>
                    <a:pt x="323" y="109"/>
                    <a:pt x="323" y="114"/>
                  </a:cubicBezTo>
                  <a:cubicBezTo>
                    <a:pt x="323" y="119"/>
                    <a:pt x="323" y="124"/>
                    <a:pt x="323" y="129"/>
                  </a:cubicBezTo>
                  <a:cubicBezTo>
                    <a:pt x="322" y="134"/>
                    <a:pt x="322" y="138"/>
                    <a:pt x="322" y="141"/>
                  </a:cubicBezTo>
                  <a:cubicBezTo>
                    <a:pt x="322" y="145"/>
                    <a:pt x="322" y="147"/>
                    <a:pt x="322" y="148"/>
                  </a:cubicBezTo>
                  <a:moveTo>
                    <a:pt x="130" y="96"/>
                  </a:moveTo>
                  <a:cubicBezTo>
                    <a:pt x="132" y="94"/>
                    <a:pt x="133" y="92"/>
                    <a:pt x="134" y="89"/>
                  </a:cubicBezTo>
                  <a:cubicBezTo>
                    <a:pt x="134" y="86"/>
                    <a:pt x="135" y="83"/>
                    <a:pt x="136" y="81"/>
                  </a:cubicBezTo>
                  <a:cubicBezTo>
                    <a:pt x="136" y="78"/>
                    <a:pt x="137" y="76"/>
                    <a:pt x="137" y="74"/>
                  </a:cubicBezTo>
                  <a:cubicBezTo>
                    <a:pt x="138" y="72"/>
                    <a:pt x="139" y="71"/>
                    <a:pt x="140" y="71"/>
                  </a:cubicBezTo>
                  <a:cubicBezTo>
                    <a:pt x="142" y="71"/>
                    <a:pt x="143" y="72"/>
                    <a:pt x="144" y="73"/>
                  </a:cubicBezTo>
                  <a:cubicBezTo>
                    <a:pt x="145" y="74"/>
                    <a:pt x="146" y="76"/>
                    <a:pt x="147" y="77"/>
                  </a:cubicBezTo>
                  <a:cubicBezTo>
                    <a:pt x="148" y="79"/>
                    <a:pt x="148" y="81"/>
                    <a:pt x="149" y="83"/>
                  </a:cubicBezTo>
                  <a:cubicBezTo>
                    <a:pt x="149" y="85"/>
                    <a:pt x="149" y="87"/>
                    <a:pt x="149" y="88"/>
                  </a:cubicBezTo>
                  <a:cubicBezTo>
                    <a:pt x="149" y="96"/>
                    <a:pt x="147" y="103"/>
                    <a:pt x="141" y="109"/>
                  </a:cubicBezTo>
                  <a:cubicBezTo>
                    <a:pt x="136" y="114"/>
                    <a:pt x="130" y="119"/>
                    <a:pt x="122" y="123"/>
                  </a:cubicBezTo>
                  <a:cubicBezTo>
                    <a:pt x="114" y="127"/>
                    <a:pt x="105" y="130"/>
                    <a:pt x="96" y="132"/>
                  </a:cubicBezTo>
                  <a:cubicBezTo>
                    <a:pt x="86" y="133"/>
                    <a:pt x="78" y="134"/>
                    <a:pt x="69" y="134"/>
                  </a:cubicBezTo>
                  <a:cubicBezTo>
                    <a:pt x="63" y="134"/>
                    <a:pt x="57" y="134"/>
                    <a:pt x="49" y="133"/>
                  </a:cubicBezTo>
                  <a:cubicBezTo>
                    <a:pt x="42" y="132"/>
                    <a:pt x="34" y="130"/>
                    <a:pt x="28" y="127"/>
                  </a:cubicBezTo>
                  <a:cubicBezTo>
                    <a:pt x="21" y="125"/>
                    <a:pt x="15" y="121"/>
                    <a:pt x="11" y="116"/>
                  </a:cubicBezTo>
                  <a:cubicBezTo>
                    <a:pt x="6" y="111"/>
                    <a:pt x="4" y="104"/>
                    <a:pt x="4" y="96"/>
                  </a:cubicBezTo>
                  <a:cubicBezTo>
                    <a:pt x="4" y="89"/>
                    <a:pt x="6" y="83"/>
                    <a:pt x="11" y="79"/>
                  </a:cubicBezTo>
                  <a:cubicBezTo>
                    <a:pt x="15" y="75"/>
                    <a:pt x="21" y="71"/>
                    <a:pt x="27" y="68"/>
                  </a:cubicBezTo>
                  <a:cubicBezTo>
                    <a:pt x="24" y="67"/>
                    <a:pt x="20" y="66"/>
                    <a:pt x="17" y="65"/>
                  </a:cubicBezTo>
                  <a:cubicBezTo>
                    <a:pt x="14" y="63"/>
                    <a:pt x="11" y="61"/>
                    <a:pt x="8" y="59"/>
                  </a:cubicBezTo>
                  <a:cubicBezTo>
                    <a:pt x="6" y="57"/>
                    <a:pt x="4" y="54"/>
                    <a:pt x="2" y="51"/>
                  </a:cubicBezTo>
                  <a:cubicBezTo>
                    <a:pt x="1" y="48"/>
                    <a:pt x="0" y="45"/>
                    <a:pt x="0" y="41"/>
                  </a:cubicBezTo>
                  <a:cubicBezTo>
                    <a:pt x="0" y="35"/>
                    <a:pt x="1" y="31"/>
                    <a:pt x="4" y="27"/>
                  </a:cubicBezTo>
                  <a:cubicBezTo>
                    <a:pt x="7" y="23"/>
                    <a:pt x="11" y="19"/>
                    <a:pt x="15" y="16"/>
                  </a:cubicBezTo>
                  <a:cubicBezTo>
                    <a:pt x="20" y="13"/>
                    <a:pt x="25" y="11"/>
                    <a:pt x="30" y="9"/>
                  </a:cubicBezTo>
                  <a:cubicBezTo>
                    <a:pt x="36" y="7"/>
                    <a:pt x="42" y="5"/>
                    <a:pt x="48" y="4"/>
                  </a:cubicBezTo>
                  <a:cubicBezTo>
                    <a:pt x="54" y="2"/>
                    <a:pt x="59" y="2"/>
                    <a:pt x="65" y="1"/>
                  </a:cubicBezTo>
                  <a:cubicBezTo>
                    <a:pt x="70" y="1"/>
                    <a:pt x="75" y="0"/>
                    <a:pt x="79" y="0"/>
                  </a:cubicBezTo>
                  <a:cubicBezTo>
                    <a:pt x="86" y="0"/>
                    <a:pt x="93" y="1"/>
                    <a:pt x="101" y="2"/>
                  </a:cubicBezTo>
                  <a:cubicBezTo>
                    <a:pt x="109" y="4"/>
                    <a:pt x="117" y="5"/>
                    <a:pt x="123" y="8"/>
                  </a:cubicBezTo>
                  <a:cubicBezTo>
                    <a:pt x="130" y="10"/>
                    <a:pt x="136" y="13"/>
                    <a:pt x="141" y="17"/>
                  </a:cubicBezTo>
                  <a:cubicBezTo>
                    <a:pt x="145" y="20"/>
                    <a:pt x="147" y="24"/>
                    <a:pt x="147" y="29"/>
                  </a:cubicBezTo>
                  <a:cubicBezTo>
                    <a:pt x="147" y="31"/>
                    <a:pt x="146" y="32"/>
                    <a:pt x="144" y="32"/>
                  </a:cubicBezTo>
                  <a:cubicBezTo>
                    <a:pt x="142" y="32"/>
                    <a:pt x="140" y="32"/>
                    <a:pt x="136" y="31"/>
                  </a:cubicBezTo>
                  <a:cubicBezTo>
                    <a:pt x="133" y="30"/>
                    <a:pt x="130" y="29"/>
                    <a:pt x="127" y="28"/>
                  </a:cubicBezTo>
                  <a:cubicBezTo>
                    <a:pt x="123" y="26"/>
                    <a:pt x="120" y="25"/>
                    <a:pt x="117" y="25"/>
                  </a:cubicBezTo>
                  <a:cubicBezTo>
                    <a:pt x="110" y="23"/>
                    <a:pt x="103" y="21"/>
                    <a:pt x="97" y="20"/>
                  </a:cubicBezTo>
                  <a:cubicBezTo>
                    <a:pt x="90" y="19"/>
                    <a:pt x="83" y="18"/>
                    <a:pt x="76" y="18"/>
                  </a:cubicBezTo>
                  <a:cubicBezTo>
                    <a:pt x="71" y="18"/>
                    <a:pt x="65" y="19"/>
                    <a:pt x="58" y="20"/>
                  </a:cubicBezTo>
                  <a:cubicBezTo>
                    <a:pt x="51" y="21"/>
                    <a:pt x="45" y="22"/>
                    <a:pt x="39" y="24"/>
                  </a:cubicBezTo>
                  <a:cubicBezTo>
                    <a:pt x="33" y="26"/>
                    <a:pt x="28" y="28"/>
                    <a:pt x="23" y="31"/>
                  </a:cubicBezTo>
                  <a:cubicBezTo>
                    <a:pt x="19" y="34"/>
                    <a:pt x="17" y="37"/>
                    <a:pt x="17" y="41"/>
                  </a:cubicBezTo>
                  <a:cubicBezTo>
                    <a:pt x="17" y="45"/>
                    <a:pt x="19" y="48"/>
                    <a:pt x="22" y="50"/>
                  </a:cubicBezTo>
                  <a:cubicBezTo>
                    <a:pt x="25" y="52"/>
                    <a:pt x="29" y="54"/>
                    <a:pt x="34" y="55"/>
                  </a:cubicBezTo>
                  <a:cubicBezTo>
                    <a:pt x="38" y="56"/>
                    <a:pt x="44" y="57"/>
                    <a:pt x="51" y="57"/>
                  </a:cubicBezTo>
                  <a:cubicBezTo>
                    <a:pt x="57" y="57"/>
                    <a:pt x="64" y="58"/>
                    <a:pt x="71" y="58"/>
                  </a:cubicBezTo>
                  <a:cubicBezTo>
                    <a:pt x="78" y="58"/>
                    <a:pt x="85" y="57"/>
                    <a:pt x="92" y="57"/>
                  </a:cubicBezTo>
                  <a:cubicBezTo>
                    <a:pt x="99" y="57"/>
                    <a:pt x="106" y="57"/>
                    <a:pt x="112" y="57"/>
                  </a:cubicBezTo>
                  <a:cubicBezTo>
                    <a:pt x="118" y="57"/>
                    <a:pt x="123" y="58"/>
                    <a:pt x="128" y="59"/>
                  </a:cubicBezTo>
                  <a:cubicBezTo>
                    <a:pt x="133" y="60"/>
                    <a:pt x="136" y="61"/>
                    <a:pt x="138" y="63"/>
                  </a:cubicBezTo>
                  <a:cubicBezTo>
                    <a:pt x="138" y="62"/>
                    <a:pt x="138" y="62"/>
                    <a:pt x="138" y="62"/>
                  </a:cubicBezTo>
                  <a:cubicBezTo>
                    <a:pt x="139" y="63"/>
                    <a:pt x="140" y="63"/>
                    <a:pt x="140" y="64"/>
                  </a:cubicBezTo>
                  <a:cubicBezTo>
                    <a:pt x="140" y="64"/>
                    <a:pt x="140" y="65"/>
                    <a:pt x="139" y="65"/>
                  </a:cubicBezTo>
                  <a:cubicBezTo>
                    <a:pt x="139" y="66"/>
                    <a:pt x="138" y="66"/>
                    <a:pt x="137" y="66"/>
                  </a:cubicBezTo>
                  <a:cubicBezTo>
                    <a:pt x="136" y="67"/>
                    <a:pt x="135" y="67"/>
                    <a:pt x="135" y="67"/>
                  </a:cubicBezTo>
                  <a:cubicBezTo>
                    <a:pt x="125" y="68"/>
                    <a:pt x="115" y="69"/>
                    <a:pt x="107" y="69"/>
                  </a:cubicBezTo>
                  <a:cubicBezTo>
                    <a:pt x="98" y="69"/>
                    <a:pt x="90" y="69"/>
                    <a:pt x="84" y="70"/>
                  </a:cubicBezTo>
                  <a:cubicBezTo>
                    <a:pt x="77" y="70"/>
                    <a:pt x="71" y="70"/>
                    <a:pt x="66" y="70"/>
                  </a:cubicBezTo>
                  <a:cubicBezTo>
                    <a:pt x="61" y="71"/>
                    <a:pt x="57" y="71"/>
                    <a:pt x="53" y="72"/>
                  </a:cubicBezTo>
                  <a:cubicBezTo>
                    <a:pt x="49" y="73"/>
                    <a:pt x="45" y="74"/>
                    <a:pt x="40" y="76"/>
                  </a:cubicBezTo>
                  <a:cubicBezTo>
                    <a:pt x="36" y="77"/>
                    <a:pt x="32" y="79"/>
                    <a:pt x="28" y="81"/>
                  </a:cubicBezTo>
                  <a:cubicBezTo>
                    <a:pt x="25" y="82"/>
                    <a:pt x="22" y="84"/>
                    <a:pt x="20" y="87"/>
                  </a:cubicBezTo>
                  <a:cubicBezTo>
                    <a:pt x="17" y="89"/>
                    <a:pt x="16" y="92"/>
                    <a:pt x="16" y="95"/>
                  </a:cubicBezTo>
                  <a:cubicBezTo>
                    <a:pt x="16" y="100"/>
                    <a:pt x="18" y="104"/>
                    <a:pt x="21" y="107"/>
                  </a:cubicBezTo>
                  <a:cubicBezTo>
                    <a:pt x="24" y="110"/>
                    <a:pt x="28" y="113"/>
                    <a:pt x="33" y="114"/>
                  </a:cubicBezTo>
                  <a:cubicBezTo>
                    <a:pt x="37" y="116"/>
                    <a:pt x="42" y="117"/>
                    <a:pt x="47" y="118"/>
                  </a:cubicBezTo>
                  <a:cubicBezTo>
                    <a:pt x="52" y="118"/>
                    <a:pt x="57" y="119"/>
                    <a:pt x="61" y="119"/>
                  </a:cubicBezTo>
                  <a:cubicBezTo>
                    <a:pt x="66" y="119"/>
                    <a:pt x="72" y="118"/>
                    <a:pt x="78" y="118"/>
                  </a:cubicBezTo>
                  <a:cubicBezTo>
                    <a:pt x="84" y="117"/>
                    <a:pt x="91" y="116"/>
                    <a:pt x="97" y="115"/>
                  </a:cubicBezTo>
                  <a:cubicBezTo>
                    <a:pt x="104" y="113"/>
                    <a:pt x="110" y="111"/>
                    <a:pt x="116" y="108"/>
                  </a:cubicBezTo>
                  <a:cubicBezTo>
                    <a:pt x="122" y="105"/>
                    <a:pt x="127" y="101"/>
                    <a:pt x="130" y="96"/>
                  </a:cubicBezTo>
                  <a:moveTo>
                    <a:pt x="258" y="65"/>
                  </a:moveTo>
                  <a:cubicBezTo>
                    <a:pt x="258" y="73"/>
                    <a:pt x="258" y="73"/>
                    <a:pt x="258" y="73"/>
                  </a:cubicBezTo>
                  <a:cubicBezTo>
                    <a:pt x="257" y="73"/>
                    <a:pt x="257" y="73"/>
                    <a:pt x="257" y="73"/>
                  </a:cubicBezTo>
                  <a:cubicBezTo>
                    <a:pt x="256" y="73"/>
                    <a:pt x="254" y="74"/>
                    <a:pt x="253" y="75"/>
                  </a:cubicBezTo>
                  <a:cubicBezTo>
                    <a:pt x="252" y="77"/>
                    <a:pt x="252" y="79"/>
                    <a:pt x="251" y="82"/>
                  </a:cubicBezTo>
                  <a:cubicBezTo>
                    <a:pt x="251" y="84"/>
                    <a:pt x="250" y="87"/>
                    <a:pt x="250" y="90"/>
                  </a:cubicBezTo>
                  <a:cubicBezTo>
                    <a:pt x="250" y="93"/>
                    <a:pt x="251" y="96"/>
                    <a:pt x="251" y="98"/>
                  </a:cubicBezTo>
                  <a:cubicBezTo>
                    <a:pt x="252" y="101"/>
                    <a:pt x="253" y="103"/>
                    <a:pt x="254" y="105"/>
                  </a:cubicBezTo>
                  <a:cubicBezTo>
                    <a:pt x="255" y="107"/>
                    <a:pt x="256" y="107"/>
                    <a:pt x="258" y="108"/>
                  </a:cubicBezTo>
                  <a:cubicBezTo>
                    <a:pt x="258" y="117"/>
                    <a:pt x="258" y="117"/>
                    <a:pt x="258" y="117"/>
                  </a:cubicBezTo>
                  <a:cubicBezTo>
                    <a:pt x="257" y="117"/>
                    <a:pt x="256" y="117"/>
                    <a:pt x="256" y="117"/>
                  </a:cubicBezTo>
                  <a:cubicBezTo>
                    <a:pt x="250" y="117"/>
                    <a:pt x="246" y="116"/>
                    <a:pt x="243" y="113"/>
                  </a:cubicBezTo>
                  <a:cubicBezTo>
                    <a:pt x="240" y="111"/>
                    <a:pt x="238" y="107"/>
                    <a:pt x="237" y="103"/>
                  </a:cubicBezTo>
                  <a:cubicBezTo>
                    <a:pt x="236" y="100"/>
                    <a:pt x="235" y="95"/>
                    <a:pt x="236" y="91"/>
                  </a:cubicBezTo>
                  <a:cubicBezTo>
                    <a:pt x="236" y="86"/>
                    <a:pt x="237" y="82"/>
                    <a:pt x="239" y="78"/>
                  </a:cubicBezTo>
                  <a:cubicBezTo>
                    <a:pt x="241" y="74"/>
                    <a:pt x="244" y="71"/>
                    <a:pt x="247" y="68"/>
                  </a:cubicBezTo>
                  <a:cubicBezTo>
                    <a:pt x="250" y="66"/>
                    <a:pt x="253" y="65"/>
                    <a:pt x="258" y="65"/>
                  </a:cubicBezTo>
                  <a:moveTo>
                    <a:pt x="234" y="51"/>
                  </a:moveTo>
                  <a:cubicBezTo>
                    <a:pt x="234" y="54"/>
                    <a:pt x="232" y="56"/>
                    <a:pt x="229" y="58"/>
                  </a:cubicBezTo>
                  <a:cubicBezTo>
                    <a:pt x="226" y="59"/>
                    <a:pt x="222" y="60"/>
                    <a:pt x="219" y="60"/>
                  </a:cubicBezTo>
                  <a:cubicBezTo>
                    <a:pt x="217" y="60"/>
                    <a:pt x="215" y="59"/>
                    <a:pt x="213" y="59"/>
                  </a:cubicBezTo>
                  <a:cubicBezTo>
                    <a:pt x="211" y="58"/>
                    <a:pt x="210" y="58"/>
                    <a:pt x="209" y="57"/>
                  </a:cubicBezTo>
                  <a:cubicBezTo>
                    <a:pt x="207" y="56"/>
                    <a:pt x="206" y="55"/>
                    <a:pt x="205" y="53"/>
                  </a:cubicBezTo>
                  <a:cubicBezTo>
                    <a:pt x="204" y="52"/>
                    <a:pt x="204" y="51"/>
                    <a:pt x="204" y="49"/>
                  </a:cubicBezTo>
                  <a:cubicBezTo>
                    <a:pt x="204" y="46"/>
                    <a:pt x="206" y="44"/>
                    <a:pt x="209" y="42"/>
                  </a:cubicBezTo>
                  <a:cubicBezTo>
                    <a:pt x="212" y="41"/>
                    <a:pt x="215" y="40"/>
                    <a:pt x="219" y="40"/>
                  </a:cubicBezTo>
                  <a:cubicBezTo>
                    <a:pt x="223" y="40"/>
                    <a:pt x="227" y="42"/>
                    <a:pt x="230" y="43"/>
                  </a:cubicBezTo>
                  <a:cubicBezTo>
                    <a:pt x="233" y="45"/>
                    <a:pt x="234" y="48"/>
                    <a:pt x="234" y="51"/>
                  </a:cubicBezTo>
                  <a:moveTo>
                    <a:pt x="223" y="151"/>
                  </a:moveTo>
                  <a:cubicBezTo>
                    <a:pt x="223" y="154"/>
                    <a:pt x="222" y="156"/>
                    <a:pt x="220" y="158"/>
                  </a:cubicBezTo>
                  <a:cubicBezTo>
                    <a:pt x="218" y="160"/>
                    <a:pt x="216" y="161"/>
                    <a:pt x="214" y="162"/>
                  </a:cubicBezTo>
                  <a:cubicBezTo>
                    <a:pt x="212" y="162"/>
                    <a:pt x="210" y="162"/>
                    <a:pt x="208" y="162"/>
                  </a:cubicBezTo>
                  <a:cubicBezTo>
                    <a:pt x="206" y="161"/>
                    <a:pt x="205" y="160"/>
                    <a:pt x="206" y="158"/>
                  </a:cubicBezTo>
                  <a:cubicBezTo>
                    <a:pt x="206" y="156"/>
                    <a:pt x="207" y="153"/>
                    <a:pt x="207" y="148"/>
                  </a:cubicBezTo>
                  <a:cubicBezTo>
                    <a:pt x="207" y="144"/>
                    <a:pt x="208" y="139"/>
                    <a:pt x="208" y="134"/>
                  </a:cubicBezTo>
                  <a:cubicBezTo>
                    <a:pt x="208" y="129"/>
                    <a:pt x="209" y="123"/>
                    <a:pt x="209" y="117"/>
                  </a:cubicBezTo>
                  <a:cubicBezTo>
                    <a:pt x="209" y="113"/>
                    <a:pt x="209" y="108"/>
                    <a:pt x="209" y="104"/>
                  </a:cubicBezTo>
                  <a:cubicBezTo>
                    <a:pt x="209" y="104"/>
                    <a:pt x="209" y="105"/>
                    <a:pt x="208" y="105"/>
                  </a:cubicBezTo>
                  <a:cubicBezTo>
                    <a:pt x="206" y="108"/>
                    <a:pt x="204" y="111"/>
                    <a:pt x="201" y="114"/>
                  </a:cubicBezTo>
                  <a:cubicBezTo>
                    <a:pt x="199" y="116"/>
                    <a:pt x="196" y="117"/>
                    <a:pt x="194" y="117"/>
                  </a:cubicBezTo>
                  <a:cubicBezTo>
                    <a:pt x="190" y="117"/>
                    <a:pt x="187" y="116"/>
                    <a:pt x="185" y="114"/>
                  </a:cubicBezTo>
                  <a:cubicBezTo>
                    <a:pt x="184" y="112"/>
                    <a:pt x="182" y="109"/>
                    <a:pt x="182" y="107"/>
                  </a:cubicBezTo>
                  <a:cubicBezTo>
                    <a:pt x="181" y="104"/>
                    <a:pt x="181" y="101"/>
                    <a:pt x="181" y="99"/>
                  </a:cubicBezTo>
                  <a:cubicBezTo>
                    <a:pt x="181" y="96"/>
                    <a:pt x="181" y="94"/>
                    <a:pt x="181" y="94"/>
                  </a:cubicBezTo>
                  <a:cubicBezTo>
                    <a:pt x="180" y="94"/>
                    <a:pt x="180" y="95"/>
                    <a:pt x="179" y="97"/>
                  </a:cubicBezTo>
                  <a:cubicBezTo>
                    <a:pt x="178" y="98"/>
                    <a:pt x="177" y="100"/>
                    <a:pt x="177" y="103"/>
                  </a:cubicBezTo>
                  <a:cubicBezTo>
                    <a:pt x="176" y="105"/>
                    <a:pt x="175" y="107"/>
                    <a:pt x="175" y="110"/>
                  </a:cubicBezTo>
                  <a:cubicBezTo>
                    <a:pt x="174" y="112"/>
                    <a:pt x="174" y="114"/>
                    <a:pt x="174" y="116"/>
                  </a:cubicBezTo>
                  <a:cubicBezTo>
                    <a:pt x="173" y="118"/>
                    <a:pt x="172" y="119"/>
                    <a:pt x="171" y="120"/>
                  </a:cubicBezTo>
                  <a:cubicBezTo>
                    <a:pt x="169" y="121"/>
                    <a:pt x="168" y="121"/>
                    <a:pt x="166" y="121"/>
                  </a:cubicBezTo>
                  <a:cubicBezTo>
                    <a:pt x="164" y="121"/>
                    <a:pt x="162" y="121"/>
                    <a:pt x="160" y="120"/>
                  </a:cubicBezTo>
                  <a:cubicBezTo>
                    <a:pt x="159" y="119"/>
                    <a:pt x="158" y="117"/>
                    <a:pt x="158" y="115"/>
                  </a:cubicBezTo>
                  <a:cubicBezTo>
                    <a:pt x="158" y="113"/>
                    <a:pt x="158" y="110"/>
                    <a:pt x="158" y="107"/>
                  </a:cubicBezTo>
                  <a:cubicBezTo>
                    <a:pt x="158" y="103"/>
                    <a:pt x="158" y="100"/>
                    <a:pt x="158" y="96"/>
                  </a:cubicBezTo>
                  <a:cubicBezTo>
                    <a:pt x="158" y="92"/>
                    <a:pt x="158" y="89"/>
                    <a:pt x="158" y="85"/>
                  </a:cubicBezTo>
                  <a:cubicBezTo>
                    <a:pt x="158" y="82"/>
                    <a:pt x="158" y="78"/>
                    <a:pt x="159" y="76"/>
                  </a:cubicBezTo>
                  <a:cubicBezTo>
                    <a:pt x="159" y="73"/>
                    <a:pt x="160" y="71"/>
                    <a:pt x="162" y="69"/>
                  </a:cubicBezTo>
                  <a:cubicBezTo>
                    <a:pt x="164" y="68"/>
                    <a:pt x="166" y="67"/>
                    <a:pt x="168" y="67"/>
                  </a:cubicBezTo>
                  <a:cubicBezTo>
                    <a:pt x="170" y="67"/>
                    <a:pt x="172" y="67"/>
                    <a:pt x="174" y="68"/>
                  </a:cubicBezTo>
                  <a:cubicBezTo>
                    <a:pt x="175" y="69"/>
                    <a:pt x="176" y="71"/>
                    <a:pt x="175" y="73"/>
                  </a:cubicBezTo>
                  <a:cubicBezTo>
                    <a:pt x="175" y="75"/>
                    <a:pt x="175" y="77"/>
                    <a:pt x="174" y="80"/>
                  </a:cubicBezTo>
                  <a:cubicBezTo>
                    <a:pt x="174" y="82"/>
                    <a:pt x="173" y="84"/>
                    <a:pt x="173" y="87"/>
                  </a:cubicBezTo>
                  <a:cubicBezTo>
                    <a:pt x="172" y="89"/>
                    <a:pt x="172" y="92"/>
                    <a:pt x="172" y="94"/>
                  </a:cubicBezTo>
                  <a:cubicBezTo>
                    <a:pt x="172" y="96"/>
                    <a:pt x="172" y="98"/>
                    <a:pt x="172" y="99"/>
                  </a:cubicBezTo>
                  <a:cubicBezTo>
                    <a:pt x="173" y="95"/>
                    <a:pt x="174" y="92"/>
                    <a:pt x="176" y="89"/>
                  </a:cubicBezTo>
                  <a:cubicBezTo>
                    <a:pt x="177" y="86"/>
                    <a:pt x="179" y="83"/>
                    <a:pt x="180" y="81"/>
                  </a:cubicBezTo>
                  <a:cubicBezTo>
                    <a:pt x="181" y="80"/>
                    <a:pt x="183" y="79"/>
                    <a:pt x="185" y="78"/>
                  </a:cubicBezTo>
                  <a:cubicBezTo>
                    <a:pt x="187" y="77"/>
                    <a:pt x="189" y="77"/>
                    <a:pt x="191" y="77"/>
                  </a:cubicBezTo>
                  <a:cubicBezTo>
                    <a:pt x="192" y="77"/>
                    <a:pt x="194" y="78"/>
                    <a:pt x="195" y="79"/>
                  </a:cubicBezTo>
                  <a:cubicBezTo>
                    <a:pt x="196" y="80"/>
                    <a:pt x="196" y="81"/>
                    <a:pt x="196" y="83"/>
                  </a:cubicBezTo>
                  <a:cubicBezTo>
                    <a:pt x="195" y="84"/>
                    <a:pt x="195" y="86"/>
                    <a:pt x="194" y="89"/>
                  </a:cubicBezTo>
                  <a:cubicBezTo>
                    <a:pt x="194" y="91"/>
                    <a:pt x="194" y="94"/>
                    <a:pt x="194" y="97"/>
                  </a:cubicBezTo>
                  <a:cubicBezTo>
                    <a:pt x="194" y="100"/>
                    <a:pt x="194" y="102"/>
                    <a:pt x="194" y="104"/>
                  </a:cubicBezTo>
                  <a:cubicBezTo>
                    <a:pt x="195" y="106"/>
                    <a:pt x="195" y="107"/>
                    <a:pt x="196" y="107"/>
                  </a:cubicBezTo>
                  <a:cubicBezTo>
                    <a:pt x="197" y="107"/>
                    <a:pt x="198" y="106"/>
                    <a:pt x="199" y="105"/>
                  </a:cubicBezTo>
                  <a:cubicBezTo>
                    <a:pt x="201" y="103"/>
                    <a:pt x="202" y="101"/>
                    <a:pt x="203" y="99"/>
                  </a:cubicBezTo>
                  <a:cubicBezTo>
                    <a:pt x="205" y="97"/>
                    <a:pt x="206" y="95"/>
                    <a:pt x="207" y="92"/>
                  </a:cubicBezTo>
                  <a:cubicBezTo>
                    <a:pt x="208" y="90"/>
                    <a:pt x="209" y="88"/>
                    <a:pt x="210" y="86"/>
                  </a:cubicBezTo>
                  <a:cubicBezTo>
                    <a:pt x="210" y="85"/>
                    <a:pt x="210" y="85"/>
                    <a:pt x="210" y="85"/>
                  </a:cubicBezTo>
                  <a:cubicBezTo>
                    <a:pt x="210" y="84"/>
                    <a:pt x="210" y="84"/>
                    <a:pt x="210" y="84"/>
                  </a:cubicBezTo>
                  <a:cubicBezTo>
                    <a:pt x="210" y="79"/>
                    <a:pt x="210" y="75"/>
                    <a:pt x="210" y="72"/>
                  </a:cubicBezTo>
                  <a:cubicBezTo>
                    <a:pt x="210" y="71"/>
                    <a:pt x="211" y="69"/>
                    <a:pt x="213" y="68"/>
                  </a:cubicBezTo>
                  <a:cubicBezTo>
                    <a:pt x="215" y="68"/>
                    <a:pt x="216" y="67"/>
                    <a:pt x="218" y="67"/>
                  </a:cubicBezTo>
                  <a:cubicBezTo>
                    <a:pt x="220" y="67"/>
                    <a:pt x="222" y="67"/>
                    <a:pt x="224" y="68"/>
                  </a:cubicBezTo>
                  <a:cubicBezTo>
                    <a:pt x="225" y="69"/>
                    <a:pt x="226" y="70"/>
                    <a:pt x="226" y="72"/>
                  </a:cubicBezTo>
                  <a:cubicBezTo>
                    <a:pt x="225" y="75"/>
                    <a:pt x="225" y="79"/>
                    <a:pt x="225" y="83"/>
                  </a:cubicBezTo>
                  <a:cubicBezTo>
                    <a:pt x="224" y="88"/>
                    <a:pt x="224" y="93"/>
                    <a:pt x="224" y="99"/>
                  </a:cubicBezTo>
                  <a:cubicBezTo>
                    <a:pt x="224" y="104"/>
                    <a:pt x="223" y="110"/>
                    <a:pt x="223" y="115"/>
                  </a:cubicBezTo>
                  <a:cubicBezTo>
                    <a:pt x="223" y="121"/>
                    <a:pt x="223" y="126"/>
                    <a:pt x="223" y="131"/>
                  </a:cubicBezTo>
                  <a:cubicBezTo>
                    <a:pt x="223" y="136"/>
                    <a:pt x="223" y="140"/>
                    <a:pt x="223" y="144"/>
                  </a:cubicBezTo>
                  <a:cubicBezTo>
                    <a:pt x="223" y="148"/>
                    <a:pt x="223" y="150"/>
                    <a:pt x="223" y="15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53" name="Freeform 47"/>
            <p:cNvSpPr>
              <a:spLocks/>
            </p:cNvSpPr>
            <p:nvPr/>
          </p:nvSpPr>
          <p:spPr bwMode="auto">
            <a:xfrm>
              <a:off x="2459037" y="2662237"/>
              <a:ext cx="30162" cy="28575"/>
            </a:xfrm>
            <a:custGeom>
              <a:avLst/>
              <a:gdLst>
                <a:gd name="T0" fmla="*/ 2147483647 w 24"/>
                <a:gd name="T1" fmla="*/ 2147483647 h 23"/>
                <a:gd name="T2" fmla="*/ 2147483647 w 24"/>
                <a:gd name="T3" fmla="*/ 2147483647 h 23"/>
                <a:gd name="T4" fmla="*/ 2147483647 w 24"/>
                <a:gd name="T5" fmla="*/ 2147483647 h 23"/>
                <a:gd name="T6" fmla="*/ 2147483647 w 24"/>
                <a:gd name="T7" fmla="*/ 2147483647 h 23"/>
                <a:gd name="T8" fmla="*/ 0 w 24"/>
                <a:gd name="T9" fmla="*/ 2147483647 h 23"/>
                <a:gd name="T10" fmla="*/ 2147483647 w 24"/>
                <a:gd name="T11" fmla="*/ 2147483647 h 23"/>
                <a:gd name="T12" fmla="*/ 2147483647 w 24"/>
                <a:gd name="T13" fmla="*/ 2147483647 h 23"/>
                <a:gd name="T14" fmla="*/ 2147483647 w 24"/>
                <a:gd name="T15" fmla="*/ 2147483647 h 23"/>
                <a:gd name="T16" fmla="*/ 2147483647 w 24"/>
                <a:gd name="T17" fmla="*/ 2147483647 h 2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4" h="23">
                  <a:moveTo>
                    <a:pt x="24" y="14"/>
                  </a:moveTo>
                  <a:cubicBezTo>
                    <a:pt x="23" y="17"/>
                    <a:pt x="22" y="20"/>
                    <a:pt x="19" y="21"/>
                  </a:cubicBezTo>
                  <a:cubicBezTo>
                    <a:pt x="16" y="23"/>
                    <a:pt x="14" y="23"/>
                    <a:pt x="11" y="22"/>
                  </a:cubicBezTo>
                  <a:cubicBezTo>
                    <a:pt x="8" y="22"/>
                    <a:pt x="5" y="20"/>
                    <a:pt x="3" y="18"/>
                  </a:cubicBezTo>
                  <a:cubicBezTo>
                    <a:pt x="1" y="16"/>
                    <a:pt x="0" y="13"/>
                    <a:pt x="0" y="10"/>
                  </a:cubicBezTo>
                  <a:cubicBezTo>
                    <a:pt x="0" y="6"/>
                    <a:pt x="2" y="4"/>
                    <a:pt x="4" y="2"/>
                  </a:cubicBezTo>
                  <a:cubicBezTo>
                    <a:pt x="7" y="1"/>
                    <a:pt x="9" y="0"/>
                    <a:pt x="13" y="1"/>
                  </a:cubicBezTo>
                  <a:cubicBezTo>
                    <a:pt x="16" y="1"/>
                    <a:pt x="19" y="3"/>
                    <a:pt x="21" y="5"/>
                  </a:cubicBezTo>
                  <a:cubicBezTo>
                    <a:pt x="23" y="8"/>
                    <a:pt x="24" y="11"/>
                    <a:pt x="24" y="14"/>
                  </a:cubicBezTo>
                </a:path>
              </a:pathLst>
            </a:custGeom>
            <a:solidFill>
              <a:srgbClr val="6AD9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54" name="Freeform 48"/>
            <p:cNvSpPr>
              <a:spLocks/>
            </p:cNvSpPr>
            <p:nvPr/>
          </p:nvSpPr>
          <p:spPr bwMode="auto">
            <a:xfrm>
              <a:off x="2505075" y="2662237"/>
              <a:ext cx="30162" cy="28575"/>
            </a:xfrm>
            <a:custGeom>
              <a:avLst/>
              <a:gdLst>
                <a:gd name="T0" fmla="*/ 2147483647 w 24"/>
                <a:gd name="T1" fmla="*/ 2147483647 h 23"/>
                <a:gd name="T2" fmla="*/ 2147483647 w 24"/>
                <a:gd name="T3" fmla="*/ 2147483647 h 23"/>
                <a:gd name="T4" fmla="*/ 2147483647 w 24"/>
                <a:gd name="T5" fmla="*/ 2147483647 h 23"/>
                <a:gd name="T6" fmla="*/ 2147483647 w 24"/>
                <a:gd name="T7" fmla="*/ 2147483647 h 23"/>
                <a:gd name="T8" fmla="*/ 0 w 24"/>
                <a:gd name="T9" fmla="*/ 2147483647 h 23"/>
                <a:gd name="T10" fmla="*/ 2147483647 w 24"/>
                <a:gd name="T11" fmla="*/ 2147483647 h 23"/>
                <a:gd name="T12" fmla="*/ 2147483647 w 24"/>
                <a:gd name="T13" fmla="*/ 2147483647 h 23"/>
                <a:gd name="T14" fmla="*/ 2147483647 w 24"/>
                <a:gd name="T15" fmla="*/ 2147483647 h 23"/>
                <a:gd name="T16" fmla="*/ 2147483647 w 24"/>
                <a:gd name="T17" fmla="*/ 2147483647 h 2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4" h="23">
                  <a:moveTo>
                    <a:pt x="24" y="14"/>
                  </a:moveTo>
                  <a:cubicBezTo>
                    <a:pt x="24" y="17"/>
                    <a:pt x="22" y="20"/>
                    <a:pt x="19" y="21"/>
                  </a:cubicBezTo>
                  <a:cubicBezTo>
                    <a:pt x="17" y="23"/>
                    <a:pt x="14" y="23"/>
                    <a:pt x="11" y="22"/>
                  </a:cubicBezTo>
                  <a:cubicBezTo>
                    <a:pt x="8" y="22"/>
                    <a:pt x="6" y="20"/>
                    <a:pt x="3" y="18"/>
                  </a:cubicBezTo>
                  <a:cubicBezTo>
                    <a:pt x="1" y="16"/>
                    <a:pt x="0" y="13"/>
                    <a:pt x="0" y="10"/>
                  </a:cubicBezTo>
                  <a:cubicBezTo>
                    <a:pt x="0" y="6"/>
                    <a:pt x="2" y="4"/>
                    <a:pt x="4" y="2"/>
                  </a:cubicBezTo>
                  <a:cubicBezTo>
                    <a:pt x="7" y="1"/>
                    <a:pt x="10" y="0"/>
                    <a:pt x="13" y="1"/>
                  </a:cubicBezTo>
                  <a:cubicBezTo>
                    <a:pt x="16" y="1"/>
                    <a:pt x="19" y="3"/>
                    <a:pt x="21" y="5"/>
                  </a:cubicBezTo>
                  <a:cubicBezTo>
                    <a:pt x="23" y="8"/>
                    <a:pt x="24" y="11"/>
                    <a:pt x="24" y="14"/>
                  </a:cubicBezTo>
                </a:path>
              </a:pathLst>
            </a:custGeom>
            <a:solidFill>
              <a:srgbClr val="C1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55" name="Freeform 49"/>
            <p:cNvSpPr>
              <a:spLocks/>
            </p:cNvSpPr>
            <p:nvPr/>
          </p:nvSpPr>
          <p:spPr bwMode="auto">
            <a:xfrm>
              <a:off x="2551112" y="2662237"/>
              <a:ext cx="30162" cy="28575"/>
            </a:xfrm>
            <a:custGeom>
              <a:avLst/>
              <a:gdLst>
                <a:gd name="T0" fmla="*/ 2147483647 w 24"/>
                <a:gd name="T1" fmla="*/ 2147483647 h 23"/>
                <a:gd name="T2" fmla="*/ 2147483647 w 24"/>
                <a:gd name="T3" fmla="*/ 2147483647 h 23"/>
                <a:gd name="T4" fmla="*/ 2147483647 w 24"/>
                <a:gd name="T5" fmla="*/ 2147483647 h 23"/>
                <a:gd name="T6" fmla="*/ 2147483647 w 24"/>
                <a:gd name="T7" fmla="*/ 2147483647 h 23"/>
                <a:gd name="T8" fmla="*/ 0 w 24"/>
                <a:gd name="T9" fmla="*/ 2147483647 h 23"/>
                <a:gd name="T10" fmla="*/ 2147483647 w 24"/>
                <a:gd name="T11" fmla="*/ 2147483647 h 23"/>
                <a:gd name="T12" fmla="*/ 2147483647 w 24"/>
                <a:gd name="T13" fmla="*/ 2147483647 h 23"/>
                <a:gd name="T14" fmla="*/ 2147483647 w 24"/>
                <a:gd name="T15" fmla="*/ 2147483647 h 23"/>
                <a:gd name="T16" fmla="*/ 2147483647 w 24"/>
                <a:gd name="T17" fmla="*/ 2147483647 h 2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4" h="23">
                  <a:moveTo>
                    <a:pt x="24" y="14"/>
                  </a:moveTo>
                  <a:cubicBezTo>
                    <a:pt x="24" y="17"/>
                    <a:pt x="22" y="20"/>
                    <a:pt x="20" y="21"/>
                  </a:cubicBezTo>
                  <a:cubicBezTo>
                    <a:pt x="17" y="23"/>
                    <a:pt x="14" y="23"/>
                    <a:pt x="11" y="22"/>
                  </a:cubicBezTo>
                  <a:cubicBezTo>
                    <a:pt x="8" y="22"/>
                    <a:pt x="6" y="20"/>
                    <a:pt x="3" y="18"/>
                  </a:cubicBezTo>
                  <a:cubicBezTo>
                    <a:pt x="1" y="16"/>
                    <a:pt x="0" y="13"/>
                    <a:pt x="0" y="10"/>
                  </a:cubicBezTo>
                  <a:cubicBezTo>
                    <a:pt x="1" y="6"/>
                    <a:pt x="2" y="4"/>
                    <a:pt x="5" y="2"/>
                  </a:cubicBezTo>
                  <a:cubicBezTo>
                    <a:pt x="7" y="1"/>
                    <a:pt x="10" y="0"/>
                    <a:pt x="13" y="1"/>
                  </a:cubicBezTo>
                  <a:cubicBezTo>
                    <a:pt x="16" y="1"/>
                    <a:pt x="19" y="3"/>
                    <a:pt x="21" y="5"/>
                  </a:cubicBezTo>
                  <a:cubicBezTo>
                    <a:pt x="24" y="8"/>
                    <a:pt x="24" y="11"/>
                    <a:pt x="24" y="14"/>
                  </a:cubicBezTo>
                </a:path>
              </a:pathLst>
            </a:custGeom>
            <a:solidFill>
              <a:srgbClr val="F9A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56" name="Freeform 50"/>
            <p:cNvSpPr>
              <a:spLocks/>
            </p:cNvSpPr>
            <p:nvPr/>
          </p:nvSpPr>
          <p:spPr bwMode="auto">
            <a:xfrm>
              <a:off x="1684337" y="2130425"/>
              <a:ext cx="163512" cy="46038"/>
            </a:xfrm>
            <a:custGeom>
              <a:avLst/>
              <a:gdLst>
                <a:gd name="T0" fmla="*/ 2147483647 w 132"/>
                <a:gd name="T1" fmla="*/ 2147483647 h 37"/>
                <a:gd name="T2" fmla="*/ 2147483647 w 132"/>
                <a:gd name="T3" fmla="*/ 2147483647 h 37"/>
                <a:gd name="T4" fmla="*/ 2147483647 w 132"/>
                <a:gd name="T5" fmla="*/ 2147483647 h 37"/>
                <a:gd name="T6" fmla="*/ 2147483647 w 132"/>
                <a:gd name="T7" fmla="*/ 2147483647 h 37"/>
                <a:gd name="T8" fmla="*/ 2147483647 w 132"/>
                <a:gd name="T9" fmla="*/ 2147483647 h 37"/>
                <a:gd name="T10" fmla="*/ 2147483647 w 132"/>
                <a:gd name="T11" fmla="*/ 2147483647 h 37"/>
                <a:gd name="T12" fmla="*/ 2147483647 w 132"/>
                <a:gd name="T13" fmla="*/ 0 h 37"/>
                <a:gd name="T14" fmla="*/ 2147483647 w 132"/>
                <a:gd name="T15" fmla="*/ 2147483647 h 37"/>
                <a:gd name="T16" fmla="*/ 2147483647 w 132"/>
                <a:gd name="T17" fmla="*/ 2147483647 h 3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32" h="37">
                  <a:moveTo>
                    <a:pt x="127" y="24"/>
                  </a:moveTo>
                  <a:cubicBezTo>
                    <a:pt x="132" y="25"/>
                    <a:pt x="132" y="29"/>
                    <a:pt x="127" y="32"/>
                  </a:cubicBezTo>
                  <a:cubicBezTo>
                    <a:pt x="122" y="35"/>
                    <a:pt x="114" y="37"/>
                    <a:pt x="110" y="37"/>
                  </a:cubicBezTo>
                  <a:cubicBezTo>
                    <a:pt x="93" y="34"/>
                    <a:pt x="75" y="29"/>
                    <a:pt x="56" y="24"/>
                  </a:cubicBezTo>
                  <a:cubicBezTo>
                    <a:pt x="38" y="20"/>
                    <a:pt x="20" y="15"/>
                    <a:pt x="5" y="13"/>
                  </a:cubicBezTo>
                  <a:cubicBezTo>
                    <a:pt x="0" y="12"/>
                    <a:pt x="0" y="8"/>
                    <a:pt x="5" y="5"/>
                  </a:cubicBezTo>
                  <a:cubicBezTo>
                    <a:pt x="10" y="2"/>
                    <a:pt x="17" y="0"/>
                    <a:pt x="22" y="0"/>
                  </a:cubicBezTo>
                  <a:cubicBezTo>
                    <a:pt x="38" y="3"/>
                    <a:pt x="57" y="8"/>
                    <a:pt x="76" y="13"/>
                  </a:cubicBezTo>
                  <a:cubicBezTo>
                    <a:pt x="94" y="17"/>
                    <a:pt x="112" y="22"/>
                    <a:pt x="127" y="2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57" name="Freeform 51"/>
            <p:cNvSpPr>
              <a:spLocks/>
            </p:cNvSpPr>
            <p:nvPr/>
          </p:nvSpPr>
          <p:spPr bwMode="auto">
            <a:xfrm>
              <a:off x="1670050" y="2239962"/>
              <a:ext cx="163512" cy="26988"/>
            </a:xfrm>
            <a:custGeom>
              <a:avLst/>
              <a:gdLst>
                <a:gd name="T0" fmla="*/ 2147483647 w 133"/>
                <a:gd name="T1" fmla="*/ 2147483647 h 21"/>
                <a:gd name="T2" fmla="*/ 2147483647 w 133"/>
                <a:gd name="T3" fmla="*/ 2147483647 h 21"/>
                <a:gd name="T4" fmla="*/ 2147483647 w 133"/>
                <a:gd name="T5" fmla="*/ 2147483647 h 21"/>
                <a:gd name="T6" fmla="*/ 2147483647 w 133"/>
                <a:gd name="T7" fmla="*/ 2147483647 h 21"/>
                <a:gd name="T8" fmla="*/ 2147483647 w 133"/>
                <a:gd name="T9" fmla="*/ 2147483647 h 21"/>
                <a:gd name="T10" fmla="*/ 2147483647 w 133"/>
                <a:gd name="T11" fmla="*/ 2147483647 h 21"/>
                <a:gd name="T12" fmla="*/ 2147483647 w 133"/>
                <a:gd name="T13" fmla="*/ 2147483647 h 21"/>
                <a:gd name="T14" fmla="*/ 2147483647 w 133"/>
                <a:gd name="T15" fmla="*/ 2147483647 h 21"/>
                <a:gd name="T16" fmla="*/ 2147483647 w 133"/>
                <a:gd name="T17" fmla="*/ 2147483647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33" h="21">
                  <a:moveTo>
                    <a:pt x="127" y="1"/>
                  </a:moveTo>
                  <a:cubicBezTo>
                    <a:pt x="132" y="0"/>
                    <a:pt x="133" y="4"/>
                    <a:pt x="129" y="8"/>
                  </a:cubicBezTo>
                  <a:cubicBezTo>
                    <a:pt x="125" y="13"/>
                    <a:pt x="118" y="17"/>
                    <a:pt x="113" y="17"/>
                  </a:cubicBezTo>
                  <a:cubicBezTo>
                    <a:pt x="97" y="19"/>
                    <a:pt x="78" y="19"/>
                    <a:pt x="59" y="19"/>
                  </a:cubicBezTo>
                  <a:cubicBezTo>
                    <a:pt x="40" y="19"/>
                    <a:pt x="21" y="19"/>
                    <a:pt x="6" y="20"/>
                  </a:cubicBezTo>
                  <a:cubicBezTo>
                    <a:pt x="1" y="21"/>
                    <a:pt x="0" y="17"/>
                    <a:pt x="4" y="13"/>
                  </a:cubicBezTo>
                  <a:cubicBezTo>
                    <a:pt x="8" y="8"/>
                    <a:pt x="15" y="4"/>
                    <a:pt x="20" y="4"/>
                  </a:cubicBezTo>
                  <a:cubicBezTo>
                    <a:pt x="36" y="2"/>
                    <a:pt x="55" y="2"/>
                    <a:pt x="74" y="2"/>
                  </a:cubicBezTo>
                  <a:cubicBezTo>
                    <a:pt x="93" y="2"/>
                    <a:pt x="111" y="2"/>
                    <a:pt x="127" y="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58" name="Freeform 52"/>
            <p:cNvSpPr>
              <a:spLocks/>
            </p:cNvSpPr>
            <p:nvPr/>
          </p:nvSpPr>
          <p:spPr bwMode="auto">
            <a:xfrm>
              <a:off x="1879600" y="2109787"/>
              <a:ext cx="241300" cy="285750"/>
            </a:xfrm>
            <a:custGeom>
              <a:avLst/>
              <a:gdLst>
                <a:gd name="T0" fmla="*/ 2147483647 w 195"/>
                <a:gd name="T1" fmla="*/ 2147483647 h 231"/>
                <a:gd name="T2" fmla="*/ 2147483647 w 195"/>
                <a:gd name="T3" fmla="*/ 2147483647 h 231"/>
                <a:gd name="T4" fmla="*/ 2147483647 w 195"/>
                <a:gd name="T5" fmla="*/ 2147483647 h 231"/>
                <a:gd name="T6" fmla="*/ 2147483647 w 195"/>
                <a:gd name="T7" fmla="*/ 2147483647 h 231"/>
                <a:gd name="T8" fmla="*/ 2147483647 w 195"/>
                <a:gd name="T9" fmla="*/ 2147483647 h 231"/>
                <a:gd name="T10" fmla="*/ 2147483647 w 195"/>
                <a:gd name="T11" fmla="*/ 2147483647 h 231"/>
                <a:gd name="T12" fmla="*/ 2147483647 w 195"/>
                <a:gd name="T13" fmla="*/ 0 h 231"/>
                <a:gd name="T14" fmla="*/ 2147483647 w 195"/>
                <a:gd name="T15" fmla="*/ 2147483647 h 231"/>
                <a:gd name="T16" fmla="*/ 2147483647 w 195"/>
                <a:gd name="T17" fmla="*/ 2147483647 h 231"/>
                <a:gd name="T18" fmla="*/ 2147483647 w 195"/>
                <a:gd name="T19" fmla="*/ 2147483647 h 231"/>
                <a:gd name="T20" fmla="*/ 2147483647 w 195"/>
                <a:gd name="T21" fmla="*/ 2147483647 h 231"/>
                <a:gd name="T22" fmla="*/ 2147483647 w 195"/>
                <a:gd name="T23" fmla="*/ 2147483647 h 231"/>
                <a:gd name="T24" fmla="*/ 2147483647 w 195"/>
                <a:gd name="T25" fmla="*/ 2147483647 h 231"/>
                <a:gd name="T26" fmla="*/ 2147483647 w 195"/>
                <a:gd name="T27" fmla="*/ 2147483647 h 231"/>
                <a:gd name="T28" fmla="*/ 2147483647 w 195"/>
                <a:gd name="T29" fmla="*/ 2147483647 h 231"/>
                <a:gd name="T30" fmla="*/ 2147483647 w 195"/>
                <a:gd name="T31" fmla="*/ 2147483647 h 231"/>
                <a:gd name="T32" fmla="*/ 2147483647 w 195"/>
                <a:gd name="T33" fmla="*/ 2147483647 h 231"/>
                <a:gd name="T34" fmla="*/ 2147483647 w 195"/>
                <a:gd name="T35" fmla="*/ 2147483647 h 231"/>
                <a:gd name="T36" fmla="*/ 2147483647 w 195"/>
                <a:gd name="T37" fmla="*/ 2147483647 h 231"/>
                <a:gd name="T38" fmla="*/ 2147483647 w 195"/>
                <a:gd name="T39" fmla="*/ 2147483647 h 231"/>
                <a:gd name="T40" fmla="*/ 2147483647 w 195"/>
                <a:gd name="T41" fmla="*/ 2147483647 h 231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95" h="231">
                  <a:moveTo>
                    <a:pt x="81" y="213"/>
                  </a:moveTo>
                  <a:cubicBezTo>
                    <a:pt x="81" y="218"/>
                    <a:pt x="77" y="224"/>
                    <a:pt x="72" y="228"/>
                  </a:cubicBezTo>
                  <a:cubicBezTo>
                    <a:pt x="66" y="231"/>
                    <a:pt x="62" y="230"/>
                    <a:pt x="62" y="225"/>
                  </a:cubicBezTo>
                  <a:cubicBezTo>
                    <a:pt x="62" y="210"/>
                    <a:pt x="52" y="198"/>
                    <a:pt x="40" y="184"/>
                  </a:cubicBezTo>
                  <a:cubicBezTo>
                    <a:pt x="23" y="164"/>
                    <a:pt x="2" y="140"/>
                    <a:pt x="1" y="95"/>
                  </a:cubicBezTo>
                  <a:cubicBezTo>
                    <a:pt x="0" y="52"/>
                    <a:pt x="28" y="22"/>
                    <a:pt x="64" y="8"/>
                  </a:cubicBezTo>
                  <a:cubicBezTo>
                    <a:pt x="77" y="3"/>
                    <a:pt x="91" y="0"/>
                    <a:pt x="105" y="0"/>
                  </a:cubicBezTo>
                  <a:cubicBezTo>
                    <a:pt x="119" y="0"/>
                    <a:pt x="133" y="2"/>
                    <a:pt x="145" y="7"/>
                  </a:cubicBezTo>
                  <a:cubicBezTo>
                    <a:pt x="174" y="19"/>
                    <a:pt x="195" y="45"/>
                    <a:pt x="193" y="88"/>
                  </a:cubicBezTo>
                  <a:cubicBezTo>
                    <a:pt x="191" y="137"/>
                    <a:pt x="170" y="160"/>
                    <a:pt x="152" y="180"/>
                  </a:cubicBezTo>
                  <a:cubicBezTo>
                    <a:pt x="143" y="190"/>
                    <a:pt x="135" y="198"/>
                    <a:pt x="135" y="211"/>
                  </a:cubicBezTo>
                  <a:cubicBezTo>
                    <a:pt x="135" y="216"/>
                    <a:pt x="131" y="222"/>
                    <a:pt x="126" y="226"/>
                  </a:cubicBezTo>
                  <a:cubicBezTo>
                    <a:pt x="121" y="229"/>
                    <a:pt x="117" y="228"/>
                    <a:pt x="117" y="223"/>
                  </a:cubicBezTo>
                  <a:cubicBezTo>
                    <a:pt x="117" y="199"/>
                    <a:pt x="129" y="186"/>
                    <a:pt x="144" y="170"/>
                  </a:cubicBezTo>
                  <a:cubicBezTo>
                    <a:pt x="157" y="155"/>
                    <a:pt x="173" y="138"/>
                    <a:pt x="174" y="99"/>
                  </a:cubicBezTo>
                  <a:cubicBezTo>
                    <a:pt x="176" y="62"/>
                    <a:pt x="157" y="38"/>
                    <a:pt x="131" y="28"/>
                  </a:cubicBezTo>
                  <a:cubicBezTo>
                    <a:pt x="120" y="23"/>
                    <a:pt x="107" y="21"/>
                    <a:pt x="95" y="21"/>
                  </a:cubicBezTo>
                  <a:cubicBezTo>
                    <a:pt x="82" y="21"/>
                    <a:pt x="70" y="23"/>
                    <a:pt x="59" y="28"/>
                  </a:cubicBezTo>
                  <a:cubicBezTo>
                    <a:pt x="36" y="36"/>
                    <a:pt x="19" y="55"/>
                    <a:pt x="20" y="82"/>
                  </a:cubicBezTo>
                  <a:cubicBezTo>
                    <a:pt x="21" y="123"/>
                    <a:pt x="40" y="146"/>
                    <a:pt x="57" y="166"/>
                  </a:cubicBezTo>
                  <a:cubicBezTo>
                    <a:pt x="70" y="181"/>
                    <a:pt x="81" y="194"/>
                    <a:pt x="81" y="213"/>
                  </a:cubicBezTo>
                </a:path>
              </a:pathLst>
            </a:custGeom>
            <a:solidFill>
              <a:srgbClr val="FFCE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59" name="Freeform 53"/>
            <p:cNvSpPr>
              <a:spLocks/>
            </p:cNvSpPr>
            <p:nvPr/>
          </p:nvSpPr>
          <p:spPr bwMode="auto">
            <a:xfrm>
              <a:off x="1938337" y="2400300"/>
              <a:ext cx="123825" cy="47625"/>
            </a:xfrm>
            <a:custGeom>
              <a:avLst/>
              <a:gdLst>
                <a:gd name="T0" fmla="*/ 2147483647 w 100"/>
                <a:gd name="T1" fmla="*/ 2147483647 h 38"/>
                <a:gd name="T2" fmla="*/ 2147483647 w 100"/>
                <a:gd name="T3" fmla="*/ 2147483647 h 38"/>
                <a:gd name="T4" fmla="*/ 2147483647 w 100"/>
                <a:gd name="T5" fmla="*/ 2147483647 h 38"/>
                <a:gd name="T6" fmla="*/ 2147483647 w 100"/>
                <a:gd name="T7" fmla="*/ 2147483647 h 38"/>
                <a:gd name="T8" fmla="*/ 2147483647 w 100"/>
                <a:gd name="T9" fmla="*/ 2147483647 h 38"/>
                <a:gd name="T10" fmla="*/ 2147483647 w 100"/>
                <a:gd name="T11" fmla="*/ 2147483647 h 38"/>
                <a:gd name="T12" fmla="*/ 2147483647 w 100"/>
                <a:gd name="T13" fmla="*/ 2147483647 h 38"/>
                <a:gd name="T14" fmla="*/ 2147483647 w 100"/>
                <a:gd name="T15" fmla="*/ 2147483647 h 38"/>
                <a:gd name="T16" fmla="*/ 2147483647 w 100"/>
                <a:gd name="T17" fmla="*/ 2147483647 h 3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0" h="38">
                  <a:moveTo>
                    <a:pt x="2" y="15"/>
                  </a:moveTo>
                  <a:cubicBezTo>
                    <a:pt x="0" y="14"/>
                    <a:pt x="1" y="10"/>
                    <a:pt x="4" y="6"/>
                  </a:cubicBezTo>
                  <a:cubicBezTo>
                    <a:pt x="7" y="2"/>
                    <a:pt x="11" y="0"/>
                    <a:pt x="13" y="1"/>
                  </a:cubicBezTo>
                  <a:cubicBezTo>
                    <a:pt x="22" y="7"/>
                    <a:pt x="36" y="13"/>
                    <a:pt x="53" y="17"/>
                  </a:cubicBezTo>
                  <a:cubicBezTo>
                    <a:pt x="67" y="21"/>
                    <a:pt x="82" y="23"/>
                    <a:pt x="97" y="23"/>
                  </a:cubicBezTo>
                  <a:cubicBezTo>
                    <a:pt x="100" y="23"/>
                    <a:pt x="100" y="26"/>
                    <a:pt x="98" y="31"/>
                  </a:cubicBezTo>
                  <a:cubicBezTo>
                    <a:pt x="96" y="35"/>
                    <a:pt x="92" y="38"/>
                    <a:pt x="89" y="38"/>
                  </a:cubicBezTo>
                  <a:cubicBezTo>
                    <a:pt x="74" y="38"/>
                    <a:pt x="58" y="35"/>
                    <a:pt x="43" y="32"/>
                  </a:cubicBezTo>
                  <a:cubicBezTo>
                    <a:pt x="27" y="27"/>
                    <a:pt x="12" y="21"/>
                    <a:pt x="2" y="15"/>
                  </a:cubicBezTo>
                </a:path>
              </a:pathLst>
            </a:custGeom>
            <a:solidFill>
              <a:srgbClr val="C5EB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60" name="Freeform 54"/>
            <p:cNvSpPr>
              <a:spLocks/>
            </p:cNvSpPr>
            <p:nvPr/>
          </p:nvSpPr>
          <p:spPr bwMode="auto">
            <a:xfrm>
              <a:off x="1947862" y="2436812"/>
              <a:ext cx="104775" cy="41275"/>
            </a:xfrm>
            <a:custGeom>
              <a:avLst/>
              <a:gdLst>
                <a:gd name="T0" fmla="*/ 2147483647 w 85"/>
                <a:gd name="T1" fmla="*/ 2147483647 h 34"/>
                <a:gd name="T2" fmla="*/ 2147483647 w 85"/>
                <a:gd name="T3" fmla="*/ 2147483647 h 34"/>
                <a:gd name="T4" fmla="*/ 2147483647 w 85"/>
                <a:gd name="T5" fmla="*/ 2147483647 h 34"/>
                <a:gd name="T6" fmla="*/ 2147483647 w 85"/>
                <a:gd name="T7" fmla="*/ 2147483647 h 34"/>
                <a:gd name="T8" fmla="*/ 2147483647 w 85"/>
                <a:gd name="T9" fmla="*/ 2147483647 h 34"/>
                <a:gd name="T10" fmla="*/ 2147483647 w 85"/>
                <a:gd name="T11" fmla="*/ 2147483647 h 34"/>
                <a:gd name="T12" fmla="*/ 2147483647 w 85"/>
                <a:gd name="T13" fmla="*/ 2147483647 h 34"/>
                <a:gd name="T14" fmla="*/ 2147483647 w 85"/>
                <a:gd name="T15" fmla="*/ 2147483647 h 34"/>
                <a:gd name="T16" fmla="*/ 2147483647 w 85"/>
                <a:gd name="T17" fmla="*/ 2147483647 h 3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85" h="34">
                  <a:moveTo>
                    <a:pt x="2" y="16"/>
                  </a:moveTo>
                  <a:cubicBezTo>
                    <a:pt x="0" y="14"/>
                    <a:pt x="0" y="10"/>
                    <a:pt x="3" y="6"/>
                  </a:cubicBezTo>
                  <a:cubicBezTo>
                    <a:pt x="6" y="2"/>
                    <a:pt x="10" y="0"/>
                    <a:pt x="12" y="2"/>
                  </a:cubicBezTo>
                  <a:cubicBezTo>
                    <a:pt x="20" y="6"/>
                    <a:pt x="32" y="11"/>
                    <a:pt x="45" y="14"/>
                  </a:cubicBezTo>
                  <a:cubicBezTo>
                    <a:pt x="57" y="17"/>
                    <a:pt x="70" y="20"/>
                    <a:pt x="81" y="20"/>
                  </a:cubicBezTo>
                  <a:cubicBezTo>
                    <a:pt x="84" y="20"/>
                    <a:pt x="85" y="23"/>
                    <a:pt x="83" y="27"/>
                  </a:cubicBezTo>
                  <a:cubicBezTo>
                    <a:pt x="81" y="31"/>
                    <a:pt x="77" y="34"/>
                    <a:pt x="74" y="34"/>
                  </a:cubicBezTo>
                  <a:cubicBezTo>
                    <a:pt x="61" y="34"/>
                    <a:pt x="48" y="32"/>
                    <a:pt x="36" y="29"/>
                  </a:cubicBezTo>
                  <a:cubicBezTo>
                    <a:pt x="22" y="26"/>
                    <a:pt x="10" y="20"/>
                    <a:pt x="2" y="16"/>
                  </a:cubicBezTo>
                </a:path>
              </a:pathLst>
            </a:custGeom>
            <a:solidFill>
              <a:srgbClr val="C5EB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61" name="Freeform 55"/>
            <p:cNvSpPr>
              <a:spLocks/>
            </p:cNvSpPr>
            <p:nvPr/>
          </p:nvSpPr>
          <p:spPr bwMode="auto">
            <a:xfrm>
              <a:off x="1957387" y="2479675"/>
              <a:ext cx="87312" cy="30163"/>
            </a:xfrm>
            <a:custGeom>
              <a:avLst/>
              <a:gdLst>
                <a:gd name="T0" fmla="*/ 2147483647 w 70"/>
                <a:gd name="T1" fmla="*/ 2147483647 h 24"/>
                <a:gd name="T2" fmla="*/ 2147483647 w 70"/>
                <a:gd name="T3" fmla="*/ 2147483647 h 24"/>
                <a:gd name="T4" fmla="*/ 2147483647 w 70"/>
                <a:gd name="T5" fmla="*/ 2147483647 h 24"/>
                <a:gd name="T6" fmla="*/ 2147483647 w 70"/>
                <a:gd name="T7" fmla="*/ 2147483647 h 24"/>
                <a:gd name="T8" fmla="*/ 2147483647 w 70"/>
                <a:gd name="T9" fmla="*/ 2147483647 h 24"/>
                <a:gd name="T10" fmla="*/ 2147483647 w 70"/>
                <a:gd name="T11" fmla="*/ 2147483647 h 24"/>
                <a:gd name="T12" fmla="*/ 2147483647 w 70"/>
                <a:gd name="T13" fmla="*/ 2147483647 h 24"/>
                <a:gd name="T14" fmla="*/ 2147483647 w 70"/>
                <a:gd name="T15" fmla="*/ 2147483647 h 24"/>
                <a:gd name="T16" fmla="*/ 2147483647 w 70"/>
                <a:gd name="T17" fmla="*/ 2147483647 h 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0" h="24">
                  <a:moveTo>
                    <a:pt x="2" y="15"/>
                  </a:moveTo>
                  <a:cubicBezTo>
                    <a:pt x="0" y="14"/>
                    <a:pt x="0" y="10"/>
                    <a:pt x="3" y="6"/>
                  </a:cubicBezTo>
                  <a:cubicBezTo>
                    <a:pt x="6" y="2"/>
                    <a:pt x="10" y="0"/>
                    <a:pt x="12" y="1"/>
                  </a:cubicBezTo>
                  <a:cubicBezTo>
                    <a:pt x="18" y="4"/>
                    <a:pt x="28" y="7"/>
                    <a:pt x="38" y="8"/>
                  </a:cubicBezTo>
                  <a:cubicBezTo>
                    <a:pt x="47" y="9"/>
                    <a:pt x="57" y="9"/>
                    <a:pt x="65" y="7"/>
                  </a:cubicBezTo>
                  <a:cubicBezTo>
                    <a:pt x="69" y="6"/>
                    <a:pt x="70" y="9"/>
                    <a:pt x="69" y="13"/>
                  </a:cubicBezTo>
                  <a:cubicBezTo>
                    <a:pt x="67" y="17"/>
                    <a:pt x="63" y="21"/>
                    <a:pt x="60" y="21"/>
                  </a:cubicBezTo>
                  <a:cubicBezTo>
                    <a:pt x="50" y="23"/>
                    <a:pt x="40" y="24"/>
                    <a:pt x="30" y="23"/>
                  </a:cubicBezTo>
                  <a:cubicBezTo>
                    <a:pt x="19" y="21"/>
                    <a:pt x="9" y="18"/>
                    <a:pt x="2" y="15"/>
                  </a:cubicBezTo>
                </a:path>
              </a:pathLst>
            </a:custGeom>
            <a:solidFill>
              <a:srgbClr val="C5EB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62" name="Freeform 56"/>
            <p:cNvSpPr>
              <a:spLocks/>
            </p:cNvSpPr>
            <p:nvPr/>
          </p:nvSpPr>
          <p:spPr bwMode="auto">
            <a:xfrm>
              <a:off x="2147887" y="2101850"/>
              <a:ext cx="128587" cy="73025"/>
            </a:xfrm>
            <a:custGeom>
              <a:avLst/>
              <a:gdLst>
                <a:gd name="T0" fmla="*/ 2147483647 w 104"/>
                <a:gd name="T1" fmla="*/ 2147483647 h 59"/>
                <a:gd name="T2" fmla="*/ 2147483647 w 104"/>
                <a:gd name="T3" fmla="*/ 2147483647 h 59"/>
                <a:gd name="T4" fmla="*/ 2147483647 w 104"/>
                <a:gd name="T5" fmla="*/ 2147483647 h 59"/>
                <a:gd name="T6" fmla="*/ 2147483647 w 104"/>
                <a:gd name="T7" fmla="*/ 2147483647 h 59"/>
                <a:gd name="T8" fmla="*/ 2147483647 w 104"/>
                <a:gd name="T9" fmla="*/ 2147483647 h 59"/>
                <a:gd name="T10" fmla="*/ 2147483647 w 104"/>
                <a:gd name="T11" fmla="*/ 2147483647 h 59"/>
                <a:gd name="T12" fmla="*/ 2147483647 w 104"/>
                <a:gd name="T13" fmla="*/ 2147483647 h 59"/>
                <a:gd name="T14" fmla="*/ 2147483647 w 104"/>
                <a:gd name="T15" fmla="*/ 2147483647 h 59"/>
                <a:gd name="T16" fmla="*/ 2147483647 w 104"/>
                <a:gd name="T17" fmla="*/ 2147483647 h 5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4" h="59">
                  <a:moveTo>
                    <a:pt x="5" y="57"/>
                  </a:moveTo>
                  <a:cubicBezTo>
                    <a:pt x="1" y="59"/>
                    <a:pt x="0" y="57"/>
                    <a:pt x="1" y="52"/>
                  </a:cubicBezTo>
                  <a:cubicBezTo>
                    <a:pt x="3" y="47"/>
                    <a:pt x="7" y="41"/>
                    <a:pt x="11" y="39"/>
                  </a:cubicBezTo>
                  <a:cubicBezTo>
                    <a:pt x="24" y="33"/>
                    <a:pt x="40" y="26"/>
                    <a:pt x="56" y="20"/>
                  </a:cubicBezTo>
                  <a:cubicBezTo>
                    <a:pt x="71" y="14"/>
                    <a:pt x="86" y="8"/>
                    <a:pt x="98" y="2"/>
                  </a:cubicBezTo>
                  <a:cubicBezTo>
                    <a:pt x="102" y="0"/>
                    <a:pt x="104" y="2"/>
                    <a:pt x="102" y="7"/>
                  </a:cubicBezTo>
                  <a:cubicBezTo>
                    <a:pt x="100" y="12"/>
                    <a:pt x="96" y="18"/>
                    <a:pt x="92" y="20"/>
                  </a:cubicBezTo>
                  <a:cubicBezTo>
                    <a:pt x="79" y="26"/>
                    <a:pt x="64" y="32"/>
                    <a:pt x="48" y="39"/>
                  </a:cubicBezTo>
                  <a:cubicBezTo>
                    <a:pt x="33" y="45"/>
                    <a:pt x="18" y="51"/>
                    <a:pt x="5" y="5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63" name="Freeform 57"/>
            <p:cNvSpPr>
              <a:spLocks/>
            </p:cNvSpPr>
            <p:nvPr/>
          </p:nvSpPr>
          <p:spPr bwMode="auto">
            <a:xfrm>
              <a:off x="2149475" y="2228850"/>
              <a:ext cx="139700" cy="36513"/>
            </a:xfrm>
            <a:custGeom>
              <a:avLst/>
              <a:gdLst>
                <a:gd name="T0" fmla="*/ 2147483647 w 112"/>
                <a:gd name="T1" fmla="*/ 2147483647 h 30"/>
                <a:gd name="T2" fmla="*/ 2147483647 w 112"/>
                <a:gd name="T3" fmla="*/ 2147483647 h 30"/>
                <a:gd name="T4" fmla="*/ 2147483647 w 112"/>
                <a:gd name="T5" fmla="*/ 2147483647 h 30"/>
                <a:gd name="T6" fmla="*/ 2147483647 w 112"/>
                <a:gd name="T7" fmla="*/ 2147483647 h 30"/>
                <a:gd name="T8" fmla="*/ 2147483647 w 112"/>
                <a:gd name="T9" fmla="*/ 2147483647 h 30"/>
                <a:gd name="T10" fmla="*/ 2147483647 w 112"/>
                <a:gd name="T11" fmla="*/ 0 h 30"/>
                <a:gd name="T12" fmla="*/ 2147483647 w 112"/>
                <a:gd name="T13" fmla="*/ 2147483647 h 30"/>
                <a:gd name="T14" fmla="*/ 2147483647 w 112"/>
                <a:gd name="T15" fmla="*/ 2147483647 h 30"/>
                <a:gd name="T16" fmla="*/ 2147483647 w 112"/>
                <a:gd name="T17" fmla="*/ 2147483647 h 30"/>
                <a:gd name="T18" fmla="*/ 2147483647 w 112"/>
                <a:gd name="T19" fmla="*/ 2147483647 h 30"/>
                <a:gd name="T20" fmla="*/ 2147483647 w 112"/>
                <a:gd name="T21" fmla="*/ 2147483647 h 30"/>
                <a:gd name="T22" fmla="*/ 2147483647 w 112"/>
                <a:gd name="T23" fmla="*/ 2147483647 h 3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12" h="30">
                  <a:moveTo>
                    <a:pt x="4" y="30"/>
                  </a:moveTo>
                  <a:cubicBezTo>
                    <a:pt x="1" y="30"/>
                    <a:pt x="0" y="27"/>
                    <a:pt x="3" y="22"/>
                  </a:cubicBezTo>
                  <a:cubicBezTo>
                    <a:pt x="6" y="17"/>
                    <a:pt x="11" y="12"/>
                    <a:pt x="14" y="12"/>
                  </a:cubicBezTo>
                  <a:cubicBezTo>
                    <a:pt x="28" y="9"/>
                    <a:pt x="45" y="7"/>
                    <a:pt x="62" y="6"/>
                  </a:cubicBezTo>
                  <a:cubicBezTo>
                    <a:pt x="62" y="6"/>
                    <a:pt x="62" y="6"/>
                    <a:pt x="62" y="6"/>
                  </a:cubicBezTo>
                  <a:cubicBezTo>
                    <a:pt x="78" y="4"/>
                    <a:pt x="95" y="3"/>
                    <a:pt x="109" y="0"/>
                  </a:cubicBezTo>
                  <a:cubicBezTo>
                    <a:pt x="112" y="0"/>
                    <a:pt x="112" y="3"/>
                    <a:pt x="110" y="8"/>
                  </a:cubicBezTo>
                  <a:cubicBezTo>
                    <a:pt x="107" y="13"/>
                    <a:pt x="102" y="18"/>
                    <a:pt x="98" y="18"/>
                  </a:cubicBezTo>
                  <a:cubicBezTo>
                    <a:pt x="84" y="21"/>
                    <a:pt x="67" y="23"/>
                    <a:pt x="51" y="24"/>
                  </a:cubicBezTo>
                  <a:cubicBezTo>
                    <a:pt x="51" y="24"/>
                    <a:pt x="51" y="24"/>
                    <a:pt x="51" y="24"/>
                  </a:cubicBezTo>
                  <a:cubicBezTo>
                    <a:pt x="51" y="24"/>
                    <a:pt x="51" y="24"/>
                    <a:pt x="51" y="24"/>
                  </a:cubicBezTo>
                  <a:cubicBezTo>
                    <a:pt x="34" y="26"/>
                    <a:pt x="18" y="27"/>
                    <a:pt x="4" y="3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64" name="Freeform 58"/>
            <p:cNvSpPr>
              <a:spLocks/>
            </p:cNvSpPr>
            <p:nvPr/>
          </p:nvSpPr>
          <p:spPr bwMode="auto">
            <a:xfrm>
              <a:off x="2125662" y="2322512"/>
              <a:ext cx="114300" cy="36513"/>
            </a:xfrm>
            <a:custGeom>
              <a:avLst/>
              <a:gdLst>
                <a:gd name="T0" fmla="*/ 2147483647 w 92"/>
                <a:gd name="T1" fmla="*/ 2147483647 h 30"/>
                <a:gd name="T2" fmla="*/ 2147483647 w 92"/>
                <a:gd name="T3" fmla="*/ 2147483647 h 30"/>
                <a:gd name="T4" fmla="*/ 2147483647 w 92"/>
                <a:gd name="T5" fmla="*/ 0 h 30"/>
                <a:gd name="T6" fmla="*/ 2147483647 w 92"/>
                <a:gd name="T7" fmla="*/ 2147483647 h 30"/>
                <a:gd name="T8" fmla="*/ 2147483647 w 92"/>
                <a:gd name="T9" fmla="*/ 2147483647 h 30"/>
                <a:gd name="T10" fmla="*/ 2147483647 w 92"/>
                <a:gd name="T11" fmla="*/ 2147483647 h 30"/>
                <a:gd name="T12" fmla="*/ 2147483647 w 92"/>
                <a:gd name="T13" fmla="*/ 2147483647 h 30"/>
                <a:gd name="T14" fmla="*/ 2147483647 w 92"/>
                <a:gd name="T15" fmla="*/ 2147483647 h 30"/>
                <a:gd name="T16" fmla="*/ 2147483647 w 92"/>
                <a:gd name="T17" fmla="*/ 2147483647 h 30"/>
                <a:gd name="T18" fmla="*/ 2147483647 w 92"/>
                <a:gd name="T19" fmla="*/ 2147483647 h 30"/>
                <a:gd name="T20" fmla="*/ 2147483647 w 92"/>
                <a:gd name="T21" fmla="*/ 2147483647 h 30"/>
                <a:gd name="T22" fmla="*/ 2147483647 w 92"/>
                <a:gd name="T23" fmla="*/ 2147483647 h 3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92" h="30">
                  <a:moveTo>
                    <a:pt x="2" y="11"/>
                  </a:moveTo>
                  <a:cubicBezTo>
                    <a:pt x="0" y="11"/>
                    <a:pt x="0" y="8"/>
                    <a:pt x="4" y="5"/>
                  </a:cubicBezTo>
                  <a:cubicBezTo>
                    <a:pt x="7" y="2"/>
                    <a:pt x="12" y="0"/>
                    <a:pt x="15" y="0"/>
                  </a:cubicBezTo>
                  <a:cubicBezTo>
                    <a:pt x="27" y="2"/>
                    <a:pt x="40" y="6"/>
                    <a:pt x="53" y="10"/>
                  </a:cubicBezTo>
                  <a:cubicBezTo>
                    <a:pt x="53" y="10"/>
                    <a:pt x="53" y="10"/>
                    <a:pt x="53" y="10"/>
                  </a:cubicBezTo>
                  <a:cubicBezTo>
                    <a:pt x="65" y="13"/>
                    <a:pt x="78" y="17"/>
                    <a:pt x="89" y="19"/>
                  </a:cubicBezTo>
                  <a:cubicBezTo>
                    <a:pt x="92" y="19"/>
                    <a:pt x="91" y="22"/>
                    <a:pt x="88" y="25"/>
                  </a:cubicBezTo>
                  <a:cubicBezTo>
                    <a:pt x="84" y="28"/>
                    <a:pt x="79" y="30"/>
                    <a:pt x="77" y="29"/>
                  </a:cubicBezTo>
                  <a:cubicBezTo>
                    <a:pt x="65" y="27"/>
                    <a:pt x="52" y="24"/>
                    <a:pt x="39" y="20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26" y="17"/>
                    <a:pt x="14" y="13"/>
                    <a:pt x="2" y="1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65" name="Freeform 59"/>
            <p:cNvSpPr>
              <a:spLocks/>
            </p:cNvSpPr>
            <p:nvPr/>
          </p:nvSpPr>
          <p:spPr bwMode="auto">
            <a:xfrm>
              <a:off x="2112962" y="1987550"/>
              <a:ext cx="85725" cy="123825"/>
            </a:xfrm>
            <a:custGeom>
              <a:avLst/>
              <a:gdLst>
                <a:gd name="T0" fmla="*/ 2147483647 w 70"/>
                <a:gd name="T1" fmla="*/ 2147483647 h 99"/>
                <a:gd name="T2" fmla="*/ 2147483647 w 70"/>
                <a:gd name="T3" fmla="*/ 2147483647 h 99"/>
                <a:gd name="T4" fmla="*/ 2147483647 w 70"/>
                <a:gd name="T5" fmla="*/ 2147483647 h 99"/>
                <a:gd name="T6" fmla="*/ 2147483647 w 70"/>
                <a:gd name="T7" fmla="*/ 2147483647 h 99"/>
                <a:gd name="T8" fmla="*/ 2147483647 w 70"/>
                <a:gd name="T9" fmla="*/ 2147483647 h 99"/>
                <a:gd name="T10" fmla="*/ 2147483647 w 70"/>
                <a:gd name="T11" fmla="*/ 2147483647 h 99"/>
                <a:gd name="T12" fmla="*/ 2147483647 w 70"/>
                <a:gd name="T13" fmla="*/ 2147483647 h 99"/>
                <a:gd name="T14" fmla="*/ 2147483647 w 70"/>
                <a:gd name="T15" fmla="*/ 2147483647 h 99"/>
                <a:gd name="T16" fmla="*/ 2147483647 w 70"/>
                <a:gd name="T17" fmla="*/ 2147483647 h 9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0" h="99">
                  <a:moveTo>
                    <a:pt x="7" y="96"/>
                  </a:moveTo>
                  <a:cubicBezTo>
                    <a:pt x="5" y="99"/>
                    <a:pt x="2" y="98"/>
                    <a:pt x="1" y="93"/>
                  </a:cubicBezTo>
                  <a:cubicBezTo>
                    <a:pt x="0" y="88"/>
                    <a:pt x="2" y="81"/>
                    <a:pt x="4" y="77"/>
                  </a:cubicBezTo>
                  <a:cubicBezTo>
                    <a:pt x="12" y="65"/>
                    <a:pt x="23" y="52"/>
                    <a:pt x="34" y="39"/>
                  </a:cubicBezTo>
                  <a:cubicBezTo>
                    <a:pt x="45" y="27"/>
                    <a:pt x="56" y="15"/>
                    <a:pt x="64" y="3"/>
                  </a:cubicBezTo>
                  <a:cubicBezTo>
                    <a:pt x="66" y="0"/>
                    <a:pt x="69" y="1"/>
                    <a:pt x="69" y="6"/>
                  </a:cubicBezTo>
                  <a:cubicBezTo>
                    <a:pt x="70" y="11"/>
                    <a:pt x="69" y="18"/>
                    <a:pt x="66" y="22"/>
                  </a:cubicBezTo>
                  <a:cubicBezTo>
                    <a:pt x="58" y="34"/>
                    <a:pt x="47" y="46"/>
                    <a:pt x="36" y="59"/>
                  </a:cubicBezTo>
                  <a:cubicBezTo>
                    <a:pt x="26" y="72"/>
                    <a:pt x="15" y="84"/>
                    <a:pt x="7" y="9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66" name="Freeform 60"/>
            <p:cNvSpPr>
              <a:spLocks/>
            </p:cNvSpPr>
            <p:nvPr/>
          </p:nvSpPr>
          <p:spPr bwMode="auto">
            <a:xfrm>
              <a:off x="2030412" y="1941512"/>
              <a:ext cx="49212" cy="142875"/>
            </a:xfrm>
            <a:custGeom>
              <a:avLst/>
              <a:gdLst>
                <a:gd name="T0" fmla="*/ 2147483647 w 40"/>
                <a:gd name="T1" fmla="*/ 2147483647 h 115"/>
                <a:gd name="T2" fmla="*/ 2147483647 w 40"/>
                <a:gd name="T3" fmla="*/ 2147483647 h 115"/>
                <a:gd name="T4" fmla="*/ 2147483647 w 40"/>
                <a:gd name="T5" fmla="*/ 2147483647 h 115"/>
                <a:gd name="T6" fmla="*/ 2147483647 w 40"/>
                <a:gd name="T7" fmla="*/ 2147483647 h 115"/>
                <a:gd name="T8" fmla="*/ 2147483647 w 40"/>
                <a:gd name="T9" fmla="*/ 2147483647 h 115"/>
                <a:gd name="T10" fmla="*/ 2147483647 w 40"/>
                <a:gd name="T11" fmla="*/ 2147483647 h 115"/>
                <a:gd name="T12" fmla="*/ 2147483647 w 40"/>
                <a:gd name="T13" fmla="*/ 2147483647 h 115"/>
                <a:gd name="T14" fmla="*/ 2147483647 w 40"/>
                <a:gd name="T15" fmla="*/ 2147483647 h 115"/>
                <a:gd name="T16" fmla="*/ 2147483647 w 40"/>
                <a:gd name="T17" fmla="*/ 2147483647 h 11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0" h="115">
                  <a:moveTo>
                    <a:pt x="11" y="111"/>
                  </a:moveTo>
                  <a:cubicBezTo>
                    <a:pt x="10" y="115"/>
                    <a:pt x="7" y="115"/>
                    <a:pt x="4" y="110"/>
                  </a:cubicBezTo>
                  <a:cubicBezTo>
                    <a:pt x="2" y="106"/>
                    <a:pt x="0" y="99"/>
                    <a:pt x="1" y="95"/>
                  </a:cubicBezTo>
                  <a:cubicBezTo>
                    <a:pt x="5" y="80"/>
                    <a:pt x="10" y="64"/>
                    <a:pt x="15" y="48"/>
                  </a:cubicBezTo>
                  <a:cubicBezTo>
                    <a:pt x="21" y="33"/>
                    <a:pt x="26" y="17"/>
                    <a:pt x="29" y="4"/>
                  </a:cubicBezTo>
                  <a:cubicBezTo>
                    <a:pt x="30" y="0"/>
                    <a:pt x="33" y="0"/>
                    <a:pt x="36" y="4"/>
                  </a:cubicBezTo>
                  <a:cubicBezTo>
                    <a:pt x="38" y="9"/>
                    <a:pt x="40" y="16"/>
                    <a:pt x="39" y="20"/>
                  </a:cubicBezTo>
                  <a:cubicBezTo>
                    <a:pt x="35" y="34"/>
                    <a:pt x="30" y="50"/>
                    <a:pt x="25" y="66"/>
                  </a:cubicBezTo>
                  <a:cubicBezTo>
                    <a:pt x="19" y="82"/>
                    <a:pt x="14" y="97"/>
                    <a:pt x="11" y="11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67" name="Freeform 61"/>
            <p:cNvSpPr>
              <a:spLocks/>
            </p:cNvSpPr>
            <p:nvPr/>
          </p:nvSpPr>
          <p:spPr bwMode="auto">
            <a:xfrm>
              <a:off x="1919287" y="1949450"/>
              <a:ext cx="39687" cy="141288"/>
            </a:xfrm>
            <a:custGeom>
              <a:avLst/>
              <a:gdLst>
                <a:gd name="T0" fmla="*/ 2147483647 w 32"/>
                <a:gd name="T1" fmla="*/ 2147483647 h 114"/>
                <a:gd name="T2" fmla="*/ 2147483647 w 32"/>
                <a:gd name="T3" fmla="*/ 2147483647 h 114"/>
                <a:gd name="T4" fmla="*/ 2147483647 w 32"/>
                <a:gd name="T5" fmla="*/ 2147483647 h 114"/>
                <a:gd name="T6" fmla="*/ 2147483647 w 32"/>
                <a:gd name="T7" fmla="*/ 2147483647 h 114"/>
                <a:gd name="T8" fmla="*/ 2147483647 w 32"/>
                <a:gd name="T9" fmla="*/ 2147483647 h 114"/>
                <a:gd name="T10" fmla="*/ 2147483647 w 32"/>
                <a:gd name="T11" fmla="*/ 2147483647 h 114"/>
                <a:gd name="T12" fmla="*/ 2147483647 w 32"/>
                <a:gd name="T13" fmla="*/ 2147483647 h 114"/>
                <a:gd name="T14" fmla="*/ 2147483647 w 32"/>
                <a:gd name="T15" fmla="*/ 2147483647 h 114"/>
                <a:gd name="T16" fmla="*/ 2147483647 w 32"/>
                <a:gd name="T17" fmla="*/ 2147483647 h 1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2" h="114">
                  <a:moveTo>
                    <a:pt x="31" y="109"/>
                  </a:moveTo>
                  <a:cubicBezTo>
                    <a:pt x="32" y="113"/>
                    <a:pt x="29" y="114"/>
                    <a:pt x="25" y="111"/>
                  </a:cubicBezTo>
                  <a:cubicBezTo>
                    <a:pt x="21" y="109"/>
                    <a:pt x="16" y="103"/>
                    <a:pt x="15" y="99"/>
                  </a:cubicBezTo>
                  <a:cubicBezTo>
                    <a:pt x="12" y="85"/>
                    <a:pt x="10" y="68"/>
                    <a:pt x="8" y="51"/>
                  </a:cubicBezTo>
                  <a:cubicBezTo>
                    <a:pt x="6" y="35"/>
                    <a:pt x="4" y="18"/>
                    <a:pt x="1" y="5"/>
                  </a:cubicBezTo>
                  <a:cubicBezTo>
                    <a:pt x="0" y="1"/>
                    <a:pt x="3" y="0"/>
                    <a:pt x="7" y="3"/>
                  </a:cubicBezTo>
                  <a:cubicBezTo>
                    <a:pt x="12" y="5"/>
                    <a:pt x="16" y="11"/>
                    <a:pt x="17" y="15"/>
                  </a:cubicBezTo>
                  <a:cubicBezTo>
                    <a:pt x="20" y="29"/>
                    <a:pt x="22" y="46"/>
                    <a:pt x="24" y="63"/>
                  </a:cubicBezTo>
                  <a:cubicBezTo>
                    <a:pt x="26" y="79"/>
                    <a:pt x="28" y="95"/>
                    <a:pt x="31" y="10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68" name="Freeform 62"/>
            <p:cNvSpPr>
              <a:spLocks/>
            </p:cNvSpPr>
            <p:nvPr/>
          </p:nvSpPr>
          <p:spPr bwMode="auto">
            <a:xfrm>
              <a:off x="1784350" y="2005012"/>
              <a:ext cx="100012" cy="111125"/>
            </a:xfrm>
            <a:custGeom>
              <a:avLst/>
              <a:gdLst>
                <a:gd name="T0" fmla="*/ 2147483647 w 81"/>
                <a:gd name="T1" fmla="*/ 2147483647 h 89"/>
                <a:gd name="T2" fmla="*/ 2147483647 w 81"/>
                <a:gd name="T3" fmla="*/ 2147483647 h 89"/>
                <a:gd name="T4" fmla="*/ 2147483647 w 81"/>
                <a:gd name="T5" fmla="*/ 2147483647 h 89"/>
                <a:gd name="T6" fmla="*/ 2147483647 w 81"/>
                <a:gd name="T7" fmla="*/ 2147483647 h 89"/>
                <a:gd name="T8" fmla="*/ 2147483647 w 81"/>
                <a:gd name="T9" fmla="*/ 2147483647 h 89"/>
                <a:gd name="T10" fmla="*/ 2147483647 w 81"/>
                <a:gd name="T11" fmla="*/ 2147483647 h 89"/>
                <a:gd name="T12" fmla="*/ 2147483647 w 81"/>
                <a:gd name="T13" fmla="*/ 2147483647 h 89"/>
                <a:gd name="T14" fmla="*/ 2147483647 w 81"/>
                <a:gd name="T15" fmla="*/ 2147483647 h 89"/>
                <a:gd name="T16" fmla="*/ 2147483647 w 81"/>
                <a:gd name="T17" fmla="*/ 2147483647 h 8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81" h="89">
                  <a:moveTo>
                    <a:pt x="78" y="84"/>
                  </a:moveTo>
                  <a:cubicBezTo>
                    <a:pt x="81" y="87"/>
                    <a:pt x="79" y="89"/>
                    <a:pt x="74" y="89"/>
                  </a:cubicBezTo>
                  <a:cubicBezTo>
                    <a:pt x="69" y="88"/>
                    <a:pt x="62" y="85"/>
                    <a:pt x="60" y="82"/>
                  </a:cubicBezTo>
                  <a:cubicBezTo>
                    <a:pt x="50" y="71"/>
                    <a:pt x="41" y="57"/>
                    <a:pt x="31" y="43"/>
                  </a:cubicBezTo>
                  <a:cubicBezTo>
                    <a:pt x="21" y="30"/>
                    <a:pt x="12" y="16"/>
                    <a:pt x="3" y="5"/>
                  </a:cubicBezTo>
                  <a:cubicBezTo>
                    <a:pt x="0" y="2"/>
                    <a:pt x="2" y="0"/>
                    <a:pt x="7" y="1"/>
                  </a:cubicBezTo>
                  <a:cubicBezTo>
                    <a:pt x="13" y="1"/>
                    <a:pt x="19" y="4"/>
                    <a:pt x="22" y="7"/>
                  </a:cubicBezTo>
                  <a:cubicBezTo>
                    <a:pt x="31" y="18"/>
                    <a:pt x="41" y="32"/>
                    <a:pt x="51" y="46"/>
                  </a:cubicBezTo>
                  <a:cubicBezTo>
                    <a:pt x="60" y="60"/>
                    <a:pt x="69" y="73"/>
                    <a:pt x="78" y="8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69" name="Freeform 63"/>
            <p:cNvSpPr>
              <a:spLocks/>
            </p:cNvSpPr>
            <p:nvPr/>
          </p:nvSpPr>
          <p:spPr bwMode="auto">
            <a:xfrm>
              <a:off x="1744662" y="2338387"/>
              <a:ext cx="127000" cy="41275"/>
            </a:xfrm>
            <a:custGeom>
              <a:avLst/>
              <a:gdLst>
                <a:gd name="T0" fmla="*/ 2147483647 w 102"/>
                <a:gd name="T1" fmla="*/ 2147483647 h 33"/>
                <a:gd name="T2" fmla="*/ 2147483647 w 102"/>
                <a:gd name="T3" fmla="*/ 2147483647 h 33"/>
                <a:gd name="T4" fmla="*/ 2147483647 w 102"/>
                <a:gd name="T5" fmla="*/ 2147483647 h 33"/>
                <a:gd name="T6" fmla="*/ 2147483647 w 102"/>
                <a:gd name="T7" fmla="*/ 2147483647 h 33"/>
                <a:gd name="T8" fmla="*/ 2147483647 w 102"/>
                <a:gd name="T9" fmla="*/ 2147483647 h 33"/>
                <a:gd name="T10" fmla="*/ 2147483647 w 102"/>
                <a:gd name="T11" fmla="*/ 2147483647 h 33"/>
                <a:gd name="T12" fmla="*/ 2147483647 w 102"/>
                <a:gd name="T13" fmla="*/ 2147483647 h 33"/>
                <a:gd name="T14" fmla="*/ 2147483647 w 102"/>
                <a:gd name="T15" fmla="*/ 2147483647 h 33"/>
                <a:gd name="T16" fmla="*/ 2147483647 w 102"/>
                <a:gd name="T17" fmla="*/ 2147483647 h 3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2" h="33">
                  <a:moveTo>
                    <a:pt x="97" y="1"/>
                  </a:moveTo>
                  <a:cubicBezTo>
                    <a:pt x="101" y="0"/>
                    <a:pt x="102" y="2"/>
                    <a:pt x="100" y="6"/>
                  </a:cubicBezTo>
                  <a:cubicBezTo>
                    <a:pt x="97" y="10"/>
                    <a:pt x="92" y="14"/>
                    <a:pt x="89" y="15"/>
                  </a:cubicBezTo>
                  <a:cubicBezTo>
                    <a:pt x="76" y="19"/>
                    <a:pt x="61" y="21"/>
                    <a:pt x="46" y="24"/>
                  </a:cubicBezTo>
                  <a:cubicBezTo>
                    <a:pt x="32" y="26"/>
                    <a:pt x="17" y="28"/>
                    <a:pt x="5" y="32"/>
                  </a:cubicBezTo>
                  <a:cubicBezTo>
                    <a:pt x="1" y="33"/>
                    <a:pt x="0" y="30"/>
                    <a:pt x="3" y="26"/>
                  </a:cubicBezTo>
                  <a:cubicBezTo>
                    <a:pt x="5" y="22"/>
                    <a:pt x="10" y="18"/>
                    <a:pt x="14" y="17"/>
                  </a:cubicBezTo>
                  <a:cubicBezTo>
                    <a:pt x="26" y="14"/>
                    <a:pt x="41" y="11"/>
                    <a:pt x="56" y="9"/>
                  </a:cubicBezTo>
                  <a:cubicBezTo>
                    <a:pt x="71" y="6"/>
                    <a:pt x="85" y="4"/>
                    <a:pt x="97" y="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70" name="Freeform 64"/>
            <p:cNvSpPr>
              <a:spLocks/>
            </p:cNvSpPr>
            <p:nvPr/>
          </p:nvSpPr>
          <p:spPr bwMode="auto">
            <a:xfrm>
              <a:off x="0" y="1012825"/>
              <a:ext cx="1563687" cy="266700"/>
            </a:xfrm>
            <a:custGeom>
              <a:avLst/>
              <a:gdLst>
                <a:gd name="T0" fmla="*/ 2147483647 w 985"/>
                <a:gd name="T1" fmla="*/ 0 h 168"/>
                <a:gd name="T2" fmla="*/ 2147483647 w 985"/>
                <a:gd name="T3" fmla="*/ 2147483647 h 168"/>
                <a:gd name="T4" fmla="*/ 2147483647 w 985"/>
                <a:gd name="T5" fmla="*/ 2147483647 h 168"/>
                <a:gd name="T6" fmla="*/ 0 w 985"/>
                <a:gd name="T7" fmla="*/ 2147483647 h 168"/>
                <a:gd name="T8" fmla="*/ 0 w 985"/>
                <a:gd name="T9" fmla="*/ 0 h 168"/>
                <a:gd name="T10" fmla="*/ 2147483647 w 985"/>
                <a:gd name="T11" fmla="*/ 0 h 16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985" h="168">
                  <a:moveTo>
                    <a:pt x="830" y="0"/>
                  </a:moveTo>
                  <a:lnTo>
                    <a:pt x="985" y="116"/>
                  </a:lnTo>
                  <a:lnTo>
                    <a:pt x="985" y="168"/>
                  </a:lnTo>
                  <a:lnTo>
                    <a:pt x="0" y="168"/>
                  </a:lnTo>
                  <a:lnTo>
                    <a:pt x="0" y="0"/>
                  </a:lnTo>
                  <a:lnTo>
                    <a:pt x="830" y="0"/>
                  </a:lnTo>
                  <a:close/>
                </a:path>
              </a:pathLst>
            </a:custGeom>
            <a:solidFill>
              <a:srgbClr val="BC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71" name="Rectangle 65"/>
            <p:cNvSpPr>
              <a:spLocks noChangeArrowheads="1"/>
            </p:cNvSpPr>
            <p:nvPr/>
          </p:nvSpPr>
          <p:spPr bwMode="auto">
            <a:xfrm>
              <a:off x="0" y="1012825"/>
              <a:ext cx="1317625" cy="825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charset="0"/>
                <a:buNone/>
              </a:pPr>
              <a:endParaRPr lang="zh-CN" altLang="en-US"/>
            </a:p>
          </p:txBody>
        </p:sp>
        <p:sp>
          <p:nvSpPr>
            <p:cNvPr id="25672" name="Rectangle 66"/>
            <p:cNvSpPr>
              <a:spLocks noChangeArrowheads="1"/>
            </p:cNvSpPr>
            <p:nvPr/>
          </p:nvSpPr>
          <p:spPr bwMode="auto">
            <a:xfrm>
              <a:off x="639762" y="479425"/>
              <a:ext cx="122237" cy="533400"/>
            </a:xfrm>
            <a:prstGeom prst="rect">
              <a:avLst/>
            </a:prstGeom>
            <a:solidFill>
              <a:srgbClr val="EF4C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charset="0"/>
                <a:buNone/>
              </a:pPr>
              <a:endParaRPr lang="zh-CN" altLang="en-US"/>
            </a:p>
          </p:txBody>
        </p:sp>
        <p:sp>
          <p:nvSpPr>
            <p:cNvPr id="25673" name="Rectangle 67"/>
            <p:cNvSpPr>
              <a:spLocks noChangeArrowheads="1"/>
            </p:cNvSpPr>
            <p:nvPr/>
          </p:nvSpPr>
          <p:spPr bwMode="auto">
            <a:xfrm>
              <a:off x="661987" y="523875"/>
              <a:ext cx="76200" cy="101600"/>
            </a:xfrm>
            <a:prstGeom prst="rect">
              <a:avLst/>
            </a:prstGeom>
            <a:solidFill>
              <a:srgbClr val="FFD4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charset="0"/>
                <a:buNone/>
              </a:pPr>
              <a:endParaRPr lang="zh-CN" altLang="en-US"/>
            </a:p>
          </p:txBody>
        </p:sp>
        <p:sp>
          <p:nvSpPr>
            <p:cNvPr id="25674" name="Rectangle 68"/>
            <p:cNvSpPr>
              <a:spLocks noChangeArrowheads="1"/>
            </p:cNvSpPr>
            <p:nvPr/>
          </p:nvSpPr>
          <p:spPr bwMode="auto">
            <a:xfrm>
              <a:off x="661987" y="657225"/>
              <a:ext cx="28575" cy="322263"/>
            </a:xfrm>
            <a:prstGeom prst="rect">
              <a:avLst/>
            </a:prstGeom>
            <a:solidFill>
              <a:srgbClr val="FFD4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charset="0"/>
                <a:buNone/>
              </a:pPr>
              <a:endParaRPr lang="zh-CN" altLang="en-US"/>
            </a:p>
          </p:txBody>
        </p:sp>
        <p:sp>
          <p:nvSpPr>
            <p:cNvPr id="25675" name="Rectangle 69"/>
            <p:cNvSpPr>
              <a:spLocks noChangeArrowheads="1"/>
            </p:cNvSpPr>
            <p:nvPr/>
          </p:nvSpPr>
          <p:spPr bwMode="auto">
            <a:xfrm>
              <a:off x="708025" y="657225"/>
              <a:ext cx="30162" cy="322263"/>
            </a:xfrm>
            <a:prstGeom prst="rect">
              <a:avLst/>
            </a:prstGeom>
            <a:solidFill>
              <a:srgbClr val="FFD4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charset="0"/>
                <a:buNone/>
              </a:pPr>
              <a:endParaRPr lang="zh-CN" altLang="en-US"/>
            </a:p>
          </p:txBody>
        </p:sp>
        <p:sp>
          <p:nvSpPr>
            <p:cNvPr id="25676" name="Rectangle 70"/>
            <p:cNvSpPr>
              <a:spLocks noChangeArrowheads="1"/>
            </p:cNvSpPr>
            <p:nvPr/>
          </p:nvSpPr>
          <p:spPr bwMode="auto">
            <a:xfrm>
              <a:off x="762000" y="561975"/>
              <a:ext cx="93662" cy="450850"/>
            </a:xfrm>
            <a:prstGeom prst="rect">
              <a:avLst/>
            </a:prstGeom>
            <a:solidFill>
              <a:srgbClr val="4679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charset="0"/>
                <a:buNone/>
              </a:pPr>
              <a:endParaRPr lang="zh-CN" altLang="en-US"/>
            </a:p>
          </p:txBody>
        </p:sp>
        <p:sp>
          <p:nvSpPr>
            <p:cNvPr id="25677" name="Freeform 71"/>
            <p:cNvSpPr>
              <a:spLocks/>
            </p:cNvSpPr>
            <p:nvPr/>
          </p:nvSpPr>
          <p:spPr bwMode="auto">
            <a:xfrm>
              <a:off x="790575" y="611187"/>
              <a:ext cx="38100" cy="149225"/>
            </a:xfrm>
            <a:custGeom>
              <a:avLst/>
              <a:gdLst>
                <a:gd name="T0" fmla="*/ 0 w 24"/>
                <a:gd name="T1" fmla="*/ 2147483647 h 94"/>
                <a:gd name="T2" fmla="*/ 2147483647 w 24"/>
                <a:gd name="T3" fmla="*/ 2147483647 h 94"/>
                <a:gd name="T4" fmla="*/ 2147483647 w 24"/>
                <a:gd name="T5" fmla="*/ 0 h 94"/>
                <a:gd name="T6" fmla="*/ 0 w 24"/>
                <a:gd name="T7" fmla="*/ 0 h 94"/>
                <a:gd name="T8" fmla="*/ 0 w 24"/>
                <a:gd name="T9" fmla="*/ 2147483647 h 9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4" h="94">
                  <a:moveTo>
                    <a:pt x="0" y="94"/>
                  </a:moveTo>
                  <a:lnTo>
                    <a:pt x="24" y="94"/>
                  </a:lnTo>
                  <a:lnTo>
                    <a:pt x="23" y="0"/>
                  </a:lnTo>
                  <a:lnTo>
                    <a:pt x="0" y="0"/>
                  </a:lnTo>
                  <a:lnTo>
                    <a:pt x="0" y="94"/>
                  </a:lnTo>
                  <a:close/>
                </a:path>
              </a:pathLst>
            </a:custGeom>
            <a:solidFill>
              <a:srgbClr val="FFFD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78" name="Rectangle 72"/>
            <p:cNvSpPr>
              <a:spLocks noChangeArrowheads="1"/>
            </p:cNvSpPr>
            <p:nvPr/>
          </p:nvSpPr>
          <p:spPr bwMode="auto">
            <a:xfrm>
              <a:off x="482600" y="561975"/>
              <a:ext cx="95250" cy="450850"/>
            </a:xfrm>
            <a:prstGeom prst="rect">
              <a:avLst/>
            </a:prstGeom>
            <a:solidFill>
              <a:srgbClr val="FFD4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charset="0"/>
                <a:buNone/>
              </a:pPr>
              <a:endParaRPr lang="zh-CN" altLang="en-US"/>
            </a:p>
          </p:txBody>
        </p:sp>
        <p:sp>
          <p:nvSpPr>
            <p:cNvPr id="25679" name="Rectangle 73"/>
            <p:cNvSpPr>
              <a:spLocks noChangeArrowheads="1"/>
            </p:cNvSpPr>
            <p:nvPr/>
          </p:nvSpPr>
          <p:spPr bwMode="auto">
            <a:xfrm>
              <a:off x="482600" y="561975"/>
              <a:ext cx="95250" cy="41275"/>
            </a:xfrm>
            <a:prstGeom prst="rect">
              <a:avLst/>
            </a:prstGeom>
            <a:solidFill>
              <a:srgbClr val="4679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charset="0"/>
                <a:buNone/>
              </a:pPr>
              <a:endParaRPr lang="zh-CN" altLang="en-US"/>
            </a:p>
          </p:txBody>
        </p:sp>
        <p:sp>
          <p:nvSpPr>
            <p:cNvPr id="25680" name="Rectangle 74"/>
            <p:cNvSpPr>
              <a:spLocks noChangeArrowheads="1"/>
            </p:cNvSpPr>
            <p:nvPr/>
          </p:nvSpPr>
          <p:spPr bwMode="auto">
            <a:xfrm>
              <a:off x="515937" y="622300"/>
              <a:ext cx="26987" cy="361950"/>
            </a:xfrm>
            <a:prstGeom prst="rect">
              <a:avLst/>
            </a:prstGeom>
            <a:solidFill>
              <a:srgbClr val="EF4C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charset="0"/>
                <a:buNone/>
              </a:pPr>
              <a:endParaRPr lang="zh-CN" altLang="en-US"/>
            </a:p>
          </p:txBody>
        </p:sp>
        <p:sp>
          <p:nvSpPr>
            <p:cNvPr id="25681" name="Rectangle 75"/>
            <p:cNvSpPr>
              <a:spLocks noChangeArrowheads="1"/>
            </p:cNvSpPr>
            <p:nvPr/>
          </p:nvSpPr>
          <p:spPr bwMode="auto">
            <a:xfrm>
              <a:off x="577850" y="314325"/>
              <a:ext cx="61912" cy="698500"/>
            </a:xfrm>
            <a:prstGeom prst="rect">
              <a:avLst/>
            </a:prstGeom>
            <a:solidFill>
              <a:srgbClr val="4679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charset="0"/>
                <a:buNone/>
              </a:pPr>
              <a:endParaRPr lang="zh-CN" altLang="en-US"/>
            </a:p>
          </p:txBody>
        </p:sp>
        <p:sp>
          <p:nvSpPr>
            <p:cNvPr id="25682" name="Rectangle 76"/>
            <p:cNvSpPr>
              <a:spLocks noChangeArrowheads="1"/>
            </p:cNvSpPr>
            <p:nvPr/>
          </p:nvSpPr>
          <p:spPr bwMode="auto">
            <a:xfrm>
              <a:off x="592137" y="336550"/>
              <a:ext cx="31750" cy="58738"/>
            </a:xfrm>
            <a:prstGeom prst="rect">
              <a:avLst/>
            </a:prstGeom>
            <a:solidFill>
              <a:srgbClr val="FFFD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charset="0"/>
                <a:buNone/>
              </a:pPr>
              <a:endParaRPr lang="zh-CN" altLang="en-US"/>
            </a:p>
          </p:txBody>
        </p:sp>
        <p:sp>
          <p:nvSpPr>
            <p:cNvPr id="25683" name="Rectangle 77"/>
            <p:cNvSpPr>
              <a:spLocks noChangeArrowheads="1"/>
            </p:cNvSpPr>
            <p:nvPr/>
          </p:nvSpPr>
          <p:spPr bwMode="auto">
            <a:xfrm>
              <a:off x="592137" y="414337"/>
              <a:ext cx="31750" cy="57150"/>
            </a:xfrm>
            <a:prstGeom prst="rect">
              <a:avLst/>
            </a:prstGeom>
            <a:solidFill>
              <a:srgbClr val="FFFD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charset="0"/>
                <a:buNone/>
              </a:pPr>
              <a:endParaRPr lang="zh-CN" altLang="en-US"/>
            </a:p>
          </p:txBody>
        </p:sp>
        <p:sp>
          <p:nvSpPr>
            <p:cNvPr id="25684" name="Rectangle 78"/>
            <p:cNvSpPr>
              <a:spLocks noChangeArrowheads="1"/>
            </p:cNvSpPr>
            <p:nvPr/>
          </p:nvSpPr>
          <p:spPr bwMode="auto">
            <a:xfrm>
              <a:off x="592137" y="490537"/>
              <a:ext cx="31750" cy="58738"/>
            </a:xfrm>
            <a:prstGeom prst="rect">
              <a:avLst/>
            </a:prstGeom>
            <a:solidFill>
              <a:srgbClr val="FFFD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charset="0"/>
                <a:buNone/>
              </a:pPr>
              <a:endParaRPr lang="zh-CN" altLang="en-US"/>
            </a:p>
          </p:txBody>
        </p:sp>
        <p:sp>
          <p:nvSpPr>
            <p:cNvPr id="25685" name="Rectangle 79"/>
            <p:cNvSpPr>
              <a:spLocks noChangeArrowheads="1"/>
            </p:cNvSpPr>
            <p:nvPr/>
          </p:nvSpPr>
          <p:spPr bwMode="auto">
            <a:xfrm>
              <a:off x="334962" y="439737"/>
              <a:ext cx="147637" cy="573088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charset="0"/>
                <a:buNone/>
              </a:pPr>
              <a:endParaRPr lang="zh-CN" altLang="en-US"/>
            </a:p>
          </p:txBody>
        </p:sp>
        <p:sp>
          <p:nvSpPr>
            <p:cNvPr id="25686" name="Rectangle 80"/>
            <p:cNvSpPr>
              <a:spLocks noChangeArrowheads="1"/>
            </p:cNvSpPr>
            <p:nvPr/>
          </p:nvSpPr>
          <p:spPr bwMode="auto">
            <a:xfrm>
              <a:off x="385762" y="820737"/>
              <a:ext cx="46037" cy="147638"/>
            </a:xfrm>
            <a:prstGeom prst="rect">
              <a:avLst/>
            </a:prstGeom>
            <a:solidFill>
              <a:srgbClr val="FFFD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charset="0"/>
                <a:buNone/>
              </a:pPr>
              <a:endParaRPr lang="zh-CN" altLang="en-US"/>
            </a:p>
          </p:txBody>
        </p:sp>
        <p:sp>
          <p:nvSpPr>
            <p:cNvPr id="25687" name="Rectangle 81"/>
            <p:cNvSpPr>
              <a:spLocks noChangeArrowheads="1"/>
            </p:cNvSpPr>
            <p:nvPr/>
          </p:nvSpPr>
          <p:spPr bwMode="auto">
            <a:xfrm>
              <a:off x="385762" y="652462"/>
              <a:ext cx="46037" cy="147638"/>
            </a:xfrm>
            <a:prstGeom prst="rect">
              <a:avLst/>
            </a:prstGeom>
            <a:solidFill>
              <a:srgbClr val="FFD4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charset="0"/>
                <a:buNone/>
              </a:pPr>
              <a:endParaRPr lang="zh-CN" altLang="en-US"/>
            </a:p>
          </p:txBody>
        </p:sp>
        <p:sp>
          <p:nvSpPr>
            <p:cNvPr id="25688" name="Rectangle 82"/>
            <p:cNvSpPr>
              <a:spLocks noChangeArrowheads="1"/>
            </p:cNvSpPr>
            <p:nvPr/>
          </p:nvSpPr>
          <p:spPr bwMode="auto">
            <a:xfrm>
              <a:off x="385762" y="482600"/>
              <a:ext cx="46037" cy="147638"/>
            </a:xfrm>
            <a:prstGeom prst="rect">
              <a:avLst/>
            </a:prstGeom>
            <a:solidFill>
              <a:srgbClr val="FFFD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charset="0"/>
                <a:buNone/>
              </a:pPr>
              <a:endParaRPr lang="zh-CN" altLang="en-US"/>
            </a:p>
          </p:txBody>
        </p:sp>
        <p:sp>
          <p:nvSpPr>
            <p:cNvPr id="25689" name="Oval 83"/>
            <p:cNvSpPr>
              <a:spLocks noChangeArrowheads="1"/>
            </p:cNvSpPr>
            <p:nvPr/>
          </p:nvSpPr>
          <p:spPr bwMode="auto">
            <a:xfrm>
              <a:off x="855662" y="762000"/>
              <a:ext cx="250825" cy="250825"/>
            </a:xfrm>
            <a:prstGeom prst="ellipse">
              <a:avLst/>
            </a:prstGeom>
            <a:solidFill>
              <a:srgbClr val="EF4C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charset="0"/>
                <a:buNone/>
              </a:pPr>
              <a:endParaRPr lang="zh-CN" altLang="en-US"/>
            </a:p>
          </p:txBody>
        </p:sp>
        <p:sp>
          <p:nvSpPr>
            <p:cNvPr id="25690" name="Oval 84"/>
            <p:cNvSpPr>
              <a:spLocks noChangeArrowheads="1"/>
            </p:cNvSpPr>
            <p:nvPr/>
          </p:nvSpPr>
          <p:spPr bwMode="auto">
            <a:xfrm>
              <a:off x="881062" y="787400"/>
              <a:ext cx="198437" cy="1984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charset="0"/>
                <a:buNone/>
              </a:pPr>
              <a:endParaRPr lang="zh-CN" altLang="en-US"/>
            </a:p>
          </p:txBody>
        </p:sp>
        <p:sp>
          <p:nvSpPr>
            <p:cNvPr id="25691" name="Freeform 85"/>
            <p:cNvSpPr>
              <a:spLocks noEditPoints="1"/>
            </p:cNvSpPr>
            <p:nvPr/>
          </p:nvSpPr>
          <p:spPr bwMode="auto">
            <a:xfrm>
              <a:off x="927100" y="835025"/>
              <a:ext cx="98425" cy="52388"/>
            </a:xfrm>
            <a:custGeom>
              <a:avLst/>
              <a:gdLst>
                <a:gd name="T0" fmla="*/ 2147483647 w 62"/>
                <a:gd name="T1" fmla="*/ 2147483647 h 33"/>
                <a:gd name="T2" fmla="*/ 0 w 62"/>
                <a:gd name="T3" fmla="*/ 0 h 33"/>
                <a:gd name="T4" fmla="*/ 2147483647 w 62"/>
                <a:gd name="T5" fmla="*/ 2147483647 h 33"/>
                <a:gd name="T6" fmla="*/ 2147483647 w 62"/>
                <a:gd name="T7" fmla="*/ 2147483647 h 3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2" h="33">
                  <a:moveTo>
                    <a:pt x="34" y="33"/>
                  </a:moveTo>
                  <a:lnTo>
                    <a:pt x="0" y="0"/>
                  </a:lnTo>
                  <a:moveTo>
                    <a:pt x="34" y="33"/>
                  </a:moveTo>
                  <a:lnTo>
                    <a:pt x="62" y="18"/>
                  </a:lnTo>
                </a:path>
              </a:pathLst>
            </a:custGeom>
            <a:noFill/>
            <a:ln w="19050" cap="rnd" cmpd="sng">
              <a:solidFill>
                <a:srgbClr val="E31D1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92" name="Freeform 86"/>
            <p:cNvSpPr>
              <a:spLocks noEditPoints="1"/>
            </p:cNvSpPr>
            <p:nvPr/>
          </p:nvSpPr>
          <p:spPr bwMode="auto">
            <a:xfrm>
              <a:off x="3435350" y="2971800"/>
              <a:ext cx="107950" cy="150813"/>
            </a:xfrm>
            <a:custGeom>
              <a:avLst/>
              <a:gdLst>
                <a:gd name="T0" fmla="*/ 2147483647 w 87"/>
                <a:gd name="T1" fmla="*/ 0 h 121"/>
                <a:gd name="T2" fmla="*/ 2147483647 w 87"/>
                <a:gd name="T3" fmla="*/ 2147483647 h 121"/>
                <a:gd name="T4" fmla="*/ 2147483647 w 87"/>
                <a:gd name="T5" fmla="*/ 2147483647 h 121"/>
                <a:gd name="T6" fmla="*/ 2147483647 w 87"/>
                <a:gd name="T7" fmla="*/ 2147483647 h 121"/>
                <a:gd name="T8" fmla="*/ 2147483647 w 87"/>
                <a:gd name="T9" fmla="*/ 2147483647 h 121"/>
                <a:gd name="T10" fmla="*/ 2147483647 w 87"/>
                <a:gd name="T11" fmla="*/ 2147483647 h 121"/>
                <a:gd name="T12" fmla="*/ 2147483647 w 87"/>
                <a:gd name="T13" fmla="*/ 0 h 121"/>
                <a:gd name="T14" fmla="*/ 2147483647 w 87"/>
                <a:gd name="T15" fmla="*/ 2147483647 h 121"/>
                <a:gd name="T16" fmla="*/ 0 w 87"/>
                <a:gd name="T17" fmla="*/ 2147483647 h 121"/>
                <a:gd name="T18" fmla="*/ 2147483647 w 87"/>
                <a:gd name="T19" fmla="*/ 0 h 121"/>
                <a:gd name="T20" fmla="*/ 2147483647 w 87"/>
                <a:gd name="T21" fmla="*/ 2147483647 h 121"/>
                <a:gd name="T22" fmla="*/ 2147483647 w 87"/>
                <a:gd name="T23" fmla="*/ 2147483647 h 121"/>
                <a:gd name="T24" fmla="*/ 2147483647 w 87"/>
                <a:gd name="T25" fmla="*/ 2147483647 h 121"/>
                <a:gd name="T26" fmla="*/ 2147483647 w 87"/>
                <a:gd name="T27" fmla="*/ 2147483647 h 12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87" h="121">
                  <a:moveTo>
                    <a:pt x="43" y="0"/>
                  </a:moveTo>
                  <a:cubicBezTo>
                    <a:pt x="67" y="0"/>
                    <a:pt x="87" y="27"/>
                    <a:pt x="87" y="60"/>
                  </a:cubicBezTo>
                  <a:cubicBezTo>
                    <a:pt x="87" y="94"/>
                    <a:pt x="67" y="121"/>
                    <a:pt x="43" y="121"/>
                  </a:cubicBezTo>
                  <a:cubicBezTo>
                    <a:pt x="43" y="101"/>
                    <a:pt x="43" y="101"/>
                    <a:pt x="43" y="101"/>
                  </a:cubicBezTo>
                  <a:cubicBezTo>
                    <a:pt x="58" y="101"/>
                    <a:pt x="70" y="83"/>
                    <a:pt x="70" y="60"/>
                  </a:cubicBezTo>
                  <a:cubicBezTo>
                    <a:pt x="70" y="38"/>
                    <a:pt x="58" y="20"/>
                    <a:pt x="43" y="20"/>
                  </a:cubicBezTo>
                  <a:lnTo>
                    <a:pt x="43" y="0"/>
                  </a:lnTo>
                  <a:close/>
                  <a:moveTo>
                    <a:pt x="43" y="121"/>
                  </a:moveTo>
                  <a:cubicBezTo>
                    <a:pt x="20" y="121"/>
                    <a:pt x="0" y="94"/>
                    <a:pt x="0" y="60"/>
                  </a:cubicBezTo>
                  <a:cubicBezTo>
                    <a:pt x="0" y="27"/>
                    <a:pt x="20" y="0"/>
                    <a:pt x="43" y="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29" y="20"/>
                    <a:pt x="17" y="38"/>
                    <a:pt x="17" y="60"/>
                  </a:cubicBezTo>
                  <a:cubicBezTo>
                    <a:pt x="17" y="83"/>
                    <a:pt x="29" y="101"/>
                    <a:pt x="43" y="101"/>
                  </a:cubicBezTo>
                  <a:lnTo>
                    <a:pt x="43" y="121"/>
                  </a:lnTo>
                  <a:close/>
                </a:path>
              </a:pathLst>
            </a:custGeom>
            <a:solidFill>
              <a:srgbClr val="EF4C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93" name="Freeform 87"/>
            <p:cNvSpPr>
              <a:spLocks/>
            </p:cNvSpPr>
            <p:nvPr/>
          </p:nvSpPr>
          <p:spPr bwMode="auto">
            <a:xfrm>
              <a:off x="3435350" y="3049587"/>
              <a:ext cx="107950" cy="73025"/>
            </a:xfrm>
            <a:custGeom>
              <a:avLst/>
              <a:gdLst>
                <a:gd name="T0" fmla="*/ 2147483647 w 87"/>
                <a:gd name="T1" fmla="*/ 0 h 59"/>
                <a:gd name="T2" fmla="*/ 2147483647 w 87"/>
                <a:gd name="T3" fmla="*/ 2147483647 h 59"/>
                <a:gd name="T4" fmla="*/ 0 w 87"/>
                <a:gd name="T5" fmla="*/ 0 h 59"/>
                <a:gd name="T6" fmla="*/ 2147483647 w 87"/>
                <a:gd name="T7" fmla="*/ 0 h 59"/>
                <a:gd name="T8" fmla="*/ 2147483647 w 87"/>
                <a:gd name="T9" fmla="*/ 2147483647 h 59"/>
                <a:gd name="T10" fmla="*/ 2147483647 w 87"/>
                <a:gd name="T11" fmla="*/ 0 h 59"/>
                <a:gd name="T12" fmla="*/ 2147483647 w 87"/>
                <a:gd name="T13" fmla="*/ 0 h 5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7" h="59">
                  <a:moveTo>
                    <a:pt x="87" y="0"/>
                  </a:moveTo>
                  <a:cubicBezTo>
                    <a:pt x="86" y="32"/>
                    <a:pt x="67" y="59"/>
                    <a:pt x="43" y="59"/>
                  </a:cubicBezTo>
                  <a:cubicBezTo>
                    <a:pt x="20" y="59"/>
                    <a:pt x="1" y="32"/>
                    <a:pt x="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21"/>
                    <a:pt x="29" y="39"/>
                    <a:pt x="43" y="39"/>
                  </a:cubicBezTo>
                  <a:cubicBezTo>
                    <a:pt x="58" y="39"/>
                    <a:pt x="69" y="21"/>
                    <a:pt x="70" y="0"/>
                  </a:cubicBezTo>
                  <a:lnTo>
                    <a:pt x="87" y="0"/>
                  </a:lnTo>
                  <a:close/>
                </a:path>
              </a:pathLst>
            </a:custGeom>
            <a:solidFill>
              <a:srgbClr val="FFD4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94" name="Freeform 88"/>
            <p:cNvSpPr>
              <a:spLocks/>
            </p:cNvSpPr>
            <p:nvPr/>
          </p:nvSpPr>
          <p:spPr bwMode="auto">
            <a:xfrm>
              <a:off x="3252787" y="2936875"/>
              <a:ext cx="234950" cy="284163"/>
            </a:xfrm>
            <a:custGeom>
              <a:avLst/>
              <a:gdLst>
                <a:gd name="T0" fmla="*/ 2147483647 w 190"/>
                <a:gd name="T1" fmla="*/ 0 h 230"/>
                <a:gd name="T2" fmla="*/ 2147483647 w 190"/>
                <a:gd name="T3" fmla="*/ 0 h 230"/>
                <a:gd name="T4" fmla="*/ 2147483647 w 190"/>
                <a:gd name="T5" fmla="*/ 2147483647 h 230"/>
                <a:gd name="T6" fmla="*/ 2147483647 w 190"/>
                <a:gd name="T7" fmla="*/ 2147483647 h 230"/>
                <a:gd name="T8" fmla="*/ 2147483647 w 190"/>
                <a:gd name="T9" fmla="*/ 2147483647 h 230"/>
                <a:gd name="T10" fmla="*/ 2147483647 w 190"/>
                <a:gd name="T11" fmla="*/ 2147483647 h 230"/>
                <a:gd name="T12" fmla="*/ 0 w 190"/>
                <a:gd name="T13" fmla="*/ 2147483647 h 230"/>
                <a:gd name="T14" fmla="*/ 0 w 190"/>
                <a:gd name="T15" fmla="*/ 2147483647 h 230"/>
                <a:gd name="T16" fmla="*/ 2147483647 w 190"/>
                <a:gd name="T17" fmla="*/ 0 h 23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90" h="230">
                  <a:moveTo>
                    <a:pt x="22" y="0"/>
                  </a:moveTo>
                  <a:cubicBezTo>
                    <a:pt x="169" y="0"/>
                    <a:pt x="169" y="0"/>
                    <a:pt x="169" y="0"/>
                  </a:cubicBezTo>
                  <a:cubicBezTo>
                    <a:pt x="181" y="0"/>
                    <a:pt x="190" y="9"/>
                    <a:pt x="190" y="21"/>
                  </a:cubicBezTo>
                  <a:cubicBezTo>
                    <a:pt x="190" y="209"/>
                    <a:pt x="190" y="209"/>
                    <a:pt x="190" y="209"/>
                  </a:cubicBezTo>
                  <a:cubicBezTo>
                    <a:pt x="190" y="221"/>
                    <a:pt x="181" y="230"/>
                    <a:pt x="169" y="230"/>
                  </a:cubicBezTo>
                  <a:cubicBezTo>
                    <a:pt x="22" y="230"/>
                    <a:pt x="22" y="230"/>
                    <a:pt x="22" y="230"/>
                  </a:cubicBezTo>
                  <a:cubicBezTo>
                    <a:pt x="10" y="230"/>
                    <a:pt x="0" y="221"/>
                    <a:pt x="0" y="209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9"/>
                    <a:pt x="10" y="0"/>
                    <a:pt x="22" y="0"/>
                  </a:cubicBezTo>
                </a:path>
              </a:pathLst>
            </a:custGeom>
            <a:solidFill>
              <a:srgbClr val="EF4C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95" name="Freeform 89"/>
            <p:cNvSpPr>
              <a:spLocks/>
            </p:cNvSpPr>
            <p:nvPr/>
          </p:nvSpPr>
          <p:spPr bwMode="auto">
            <a:xfrm>
              <a:off x="3240087" y="2497137"/>
              <a:ext cx="211137" cy="388938"/>
            </a:xfrm>
            <a:custGeom>
              <a:avLst/>
              <a:gdLst>
                <a:gd name="T0" fmla="*/ 2147483647 w 171"/>
                <a:gd name="T1" fmla="*/ 2147483647 h 314"/>
                <a:gd name="T2" fmla="*/ 2147483647 w 171"/>
                <a:gd name="T3" fmla="*/ 0 h 314"/>
                <a:gd name="T4" fmla="*/ 2147483647 w 171"/>
                <a:gd name="T5" fmla="*/ 2147483647 h 31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71" h="314">
                  <a:moveTo>
                    <a:pt x="93" y="314"/>
                  </a:moveTo>
                  <a:cubicBezTo>
                    <a:pt x="54" y="177"/>
                    <a:pt x="171" y="165"/>
                    <a:pt x="80" y="0"/>
                  </a:cubicBezTo>
                  <a:cubicBezTo>
                    <a:pt x="123" y="152"/>
                    <a:pt x="0" y="185"/>
                    <a:pt x="93" y="314"/>
                  </a:cubicBezTo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96" name="Freeform 90"/>
            <p:cNvSpPr>
              <a:spLocks/>
            </p:cNvSpPr>
            <p:nvPr/>
          </p:nvSpPr>
          <p:spPr bwMode="auto">
            <a:xfrm>
              <a:off x="3330575" y="2608262"/>
              <a:ext cx="169862" cy="312738"/>
            </a:xfrm>
            <a:custGeom>
              <a:avLst/>
              <a:gdLst>
                <a:gd name="T0" fmla="*/ 2147483647 w 137"/>
                <a:gd name="T1" fmla="*/ 2147483647 h 253"/>
                <a:gd name="T2" fmla="*/ 2147483647 w 137"/>
                <a:gd name="T3" fmla="*/ 0 h 253"/>
                <a:gd name="T4" fmla="*/ 2147483647 w 137"/>
                <a:gd name="T5" fmla="*/ 2147483647 h 25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37" h="253">
                  <a:moveTo>
                    <a:pt x="74" y="253"/>
                  </a:moveTo>
                  <a:cubicBezTo>
                    <a:pt x="43" y="142"/>
                    <a:pt x="137" y="133"/>
                    <a:pt x="64" y="0"/>
                  </a:cubicBezTo>
                  <a:cubicBezTo>
                    <a:pt x="99" y="122"/>
                    <a:pt x="0" y="149"/>
                    <a:pt x="74" y="253"/>
                  </a:cubicBezTo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97" name="Freeform 91"/>
            <p:cNvSpPr>
              <a:spLocks/>
            </p:cNvSpPr>
            <p:nvPr/>
          </p:nvSpPr>
          <p:spPr bwMode="auto">
            <a:xfrm>
              <a:off x="3252787" y="3049587"/>
              <a:ext cx="234950" cy="171450"/>
            </a:xfrm>
            <a:custGeom>
              <a:avLst/>
              <a:gdLst>
                <a:gd name="T0" fmla="*/ 2147483647 w 190"/>
                <a:gd name="T1" fmla="*/ 0 h 139"/>
                <a:gd name="T2" fmla="*/ 2147483647 w 190"/>
                <a:gd name="T3" fmla="*/ 2147483647 h 139"/>
                <a:gd name="T4" fmla="*/ 2147483647 w 190"/>
                <a:gd name="T5" fmla="*/ 2147483647 h 139"/>
                <a:gd name="T6" fmla="*/ 2147483647 w 190"/>
                <a:gd name="T7" fmla="*/ 2147483647 h 139"/>
                <a:gd name="T8" fmla="*/ 0 w 190"/>
                <a:gd name="T9" fmla="*/ 2147483647 h 139"/>
                <a:gd name="T10" fmla="*/ 0 w 190"/>
                <a:gd name="T11" fmla="*/ 0 h 139"/>
                <a:gd name="T12" fmla="*/ 2147483647 w 190"/>
                <a:gd name="T13" fmla="*/ 0 h 13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90" h="139">
                  <a:moveTo>
                    <a:pt x="190" y="0"/>
                  </a:moveTo>
                  <a:cubicBezTo>
                    <a:pt x="190" y="118"/>
                    <a:pt x="190" y="118"/>
                    <a:pt x="190" y="118"/>
                  </a:cubicBezTo>
                  <a:cubicBezTo>
                    <a:pt x="190" y="130"/>
                    <a:pt x="181" y="139"/>
                    <a:pt x="169" y="139"/>
                  </a:cubicBezTo>
                  <a:cubicBezTo>
                    <a:pt x="22" y="139"/>
                    <a:pt x="22" y="139"/>
                    <a:pt x="22" y="139"/>
                  </a:cubicBezTo>
                  <a:cubicBezTo>
                    <a:pt x="10" y="139"/>
                    <a:pt x="0" y="130"/>
                    <a:pt x="0" y="118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90" y="0"/>
                  </a:lnTo>
                  <a:close/>
                </a:path>
              </a:pathLst>
            </a:custGeom>
            <a:solidFill>
              <a:srgbClr val="FFD4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98" name="Oval 92"/>
            <p:cNvSpPr>
              <a:spLocks noChangeArrowheads="1"/>
            </p:cNvSpPr>
            <p:nvPr/>
          </p:nvSpPr>
          <p:spPr bwMode="auto">
            <a:xfrm>
              <a:off x="3311525" y="3071812"/>
              <a:ext cx="125412" cy="125413"/>
            </a:xfrm>
            <a:prstGeom prst="ellipse">
              <a:avLst/>
            </a:prstGeom>
            <a:solidFill>
              <a:srgbClr val="EF4C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charset="0"/>
                <a:buNone/>
              </a:pPr>
              <a:endParaRPr lang="zh-CN" altLang="en-US"/>
            </a:p>
          </p:txBody>
        </p:sp>
        <p:sp>
          <p:nvSpPr>
            <p:cNvPr id="25699" name="Oval 93"/>
            <p:cNvSpPr>
              <a:spLocks noChangeArrowheads="1"/>
            </p:cNvSpPr>
            <p:nvPr/>
          </p:nvSpPr>
          <p:spPr bwMode="auto">
            <a:xfrm>
              <a:off x="3341687" y="3101975"/>
              <a:ext cx="65087" cy="6508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charset="0"/>
                <a:buNone/>
              </a:pPr>
              <a:endParaRPr lang="zh-CN" altLang="en-US"/>
            </a:p>
          </p:txBody>
        </p:sp>
        <p:sp>
          <p:nvSpPr>
            <p:cNvPr id="25700" name="Freeform 94"/>
            <p:cNvSpPr>
              <a:spLocks/>
            </p:cNvSpPr>
            <p:nvPr/>
          </p:nvSpPr>
          <p:spPr bwMode="auto">
            <a:xfrm>
              <a:off x="1482725" y="0"/>
              <a:ext cx="1308100" cy="1557338"/>
            </a:xfrm>
            <a:custGeom>
              <a:avLst/>
              <a:gdLst>
                <a:gd name="T0" fmla="*/ 0 w 824"/>
                <a:gd name="T1" fmla="*/ 0 h 981"/>
                <a:gd name="T2" fmla="*/ 2147483647 w 824"/>
                <a:gd name="T3" fmla="*/ 0 h 981"/>
                <a:gd name="T4" fmla="*/ 2147483647 w 824"/>
                <a:gd name="T5" fmla="*/ 2147483647 h 981"/>
                <a:gd name="T6" fmla="*/ 0 w 824"/>
                <a:gd name="T7" fmla="*/ 2147483647 h 981"/>
                <a:gd name="T8" fmla="*/ 0 w 824"/>
                <a:gd name="T9" fmla="*/ 0 h 9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24" h="981">
                  <a:moveTo>
                    <a:pt x="0" y="0"/>
                  </a:moveTo>
                  <a:lnTo>
                    <a:pt x="753" y="0"/>
                  </a:lnTo>
                  <a:lnTo>
                    <a:pt x="824" y="981"/>
                  </a:lnTo>
                  <a:lnTo>
                    <a:pt x="0" y="9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C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701" name="Rectangle 95"/>
            <p:cNvSpPr>
              <a:spLocks noChangeArrowheads="1"/>
            </p:cNvSpPr>
            <p:nvPr/>
          </p:nvSpPr>
          <p:spPr bwMode="auto">
            <a:xfrm>
              <a:off x="1482725" y="0"/>
              <a:ext cx="1195387" cy="1471613"/>
            </a:xfrm>
            <a:prstGeom prst="rect">
              <a:avLst/>
            </a:prstGeom>
            <a:solidFill>
              <a:srgbClr val="6F8E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charset="0"/>
                <a:buNone/>
              </a:pPr>
              <a:endParaRPr lang="zh-CN" altLang="en-US"/>
            </a:p>
          </p:txBody>
        </p:sp>
        <p:sp>
          <p:nvSpPr>
            <p:cNvPr id="25702" name="Rectangle 96"/>
            <p:cNvSpPr>
              <a:spLocks noChangeArrowheads="1"/>
            </p:cNvSpPr>
            <p:nvPr/>
          </p:nvSpPr>
          <p:spPr bwMode="auto">
            <a:xfrm>
              <a:off x="1482725" y="0"/>
              <a:ext cx="1195387" cy="14716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charset="0"/>
                <a:buNone/>
              </a:pPr>
              <a:endParaRPr lang="zh-CN" altLang="en-US"/>
            </a:p>
          </p:txBody>
        </p:sp>
        <p:sp>
          <p:nvSpPr>
            <p:cNvPr id="25703" name="Freeform 97"/>
            <p:cNvSpPr>
              <a:spLocks/>
            </p:cNvSpPr>
            <p:nvPr/>
          </p:nvSpPr>
          <p:spPr bwMode="auto">
            <a:xfrm>
              <a:off x="1482725" y="1136650"/>
              <a:ext cx="80962" cy="142875"/>
            </a:xfrm>
            <a:custGeom>
              <a:avLst/>
              <a:gdLst>
                <a:gd name="T0" fmla="*/ 0 w 51"/>
                <a:gd name="T1" fmla="*/ 2147483647 h 90"/>
                <a:gd name="T2" fmla="*/ 0 w 51"/>
                <a:gd name="T3" fmla="*/ 0 h 90"/>
                <a:gd name="T4" fmla="*/ 2147483647 w 51"/>
                <a:gd name="T5" fmla="*/ 2147483647 h 90"/>
                <a:gd name="T6" fmla="*/ 2147483647 w 51"/>
                <a:gd name="T7" fmla="*/ 2147483647 h 90"/>
                <a:gd name="T8" fmla="*/ 0 w 51"/>
                <a:gd name="T9" fmla="*/ 2147483647 h 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1" h="90">
                  <a:moveTo>
                    <a:pt x="0" y="90"/>
                  </a:moveTo>
                  <a:lnTo>
                    <a:pt x="0" y="0"/>
                  </a:lnTo>
                  <a:lnTo>
                    <a:pt x="51" y="38"/>
                  </a:lnTo>
                  <a:lnTo>
                    <a:pt x="51" y="90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704" name="Rectangle 98"/>
            <p:cNvSpPr>
              <a:spLocks noChangeArrowheads="1"/>
            </p:cNvSpPr>
            <p:nvPr/>
          </p:nvSpPr>
          <p:spPr bwMode="auto">
            <a:xfrm>
              <a:off x="2381250" y="1074737"/>
              <a:ext cx="190500" cy="153988"/>
            </a:xfrm>
            <a:prstGeom prst="rect">
              <a:avLst/>
            </a:prstGeom>
            <a:solidFill>
              <a:srgbClr val="4679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charset="0"/>
                <a:buNone/>
              </a:pPr>
              <a:endParaRPr lang="zh-CN" altLang="en-US"/>
            </a:p>
          </p:txBody>
        </p:sp>
        <p:sp>
          <p:nvSpPr>
            <p:cNvPr id="25705" name="Rectangle 99"/>
            <p:cNvSpPr>
              <a:spLocks noChangeArrowheads="1"/>
            </p:cNvSpPr>
            <p:nvPr/>
          </p:nvSpPr>
          <p:spPr bwMode="auto">
            <a:xfrm>
              <a:off x="2212975" y="725487"/>
              <a:ext cx="184150" cy="361950"/>
            </a:xfrm>
            <a:prstGeom prst="rect">
              <a:avLst/>
            </a:prstGeom>
            <a:solidFill>
              <a:srgbClr val="FFD4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charset="0"/>
                <a:buNone/>
              </a:pPr>
              <a:endParaRPr lang="zh-CN" altLang="en-US"/>
            </a:p>
          </p:txBody>
        </p:sp>
        <p:sp>
          <p:nvSpPr>
            <p:cNvPr id="25706" name="Rectangle 100"/>
            <p:cNvSpPr>
              <a:spLocks noChangeArrowheads="1"/>
            </p:cNvSpPr>
            <p:nvPr/>
          </p:nvSpPr>
          <p:spPr bwMode="auto">
            <a:xfrm>
              <a:off x="1482725" y="0"/>
              <a:ext cx="768350" cy="492125"/>
            </a:xfrm>
            <a:prstGeom prst="rect">
              <a:avLst/>
            </a:prstGeom>
            <a:solidFill>
              <a:srgbClr val="EF4C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charset="0"/>
                <a:buNone/>
              </a:pPr>
              <a:endParaRPr lang="zh-CN" altLang="en-US"/>
            </a:p>
          </p:txBody>
        </p:sp>
        <p:sp>
          <p:nvSpPr>
            <p:cNvPr id="25707" name="Oval 101"/>
            <p:cNvSpPr>
              <a:spLocks noChangeArrowheads="1"/>
            </p:cNvSpPr>
            <p:nvPr/>
          </p:nvSpPr>
          <p:spPr bwMode="auto">
            <a:xfrm>
              <a:off x="2074862" y="36512"/>
              <a:ext cx="30162" cy="30163"/>
            </a:xfrm>
            <a:prstGeom prst="ellipse">
              <a:avLst/>
            </a:prstGeom>
            <a:solidFill>
              <a:srgbClr val="A614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charset="0"/>
                <a:buNone/>
              </a:pPr>
              <a:endParaRPr lang="zh-CN" altLang="en-US"/>
            </a:p>
          </p:txBody>
        </p:sp>
        <p:sp>
          <p:nvSpPr>
            <p:cNvPr id="25708" name="Oval 102"/>
            <p:cNvSpPr>
              <a:spLocks noChangeArrowheads="1"/>
            </p:cNvSpPr>
            <p:nvPr/>
          </p:nvSpPr>
          <p:spPr bwMode="auto">
            <a:xfrm>
              <a:off x="2065337" y="23812"/>
              <a:ext cx="30162" cy="301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charset="0"/>
                <a:buNone/>
              </a:pPr>
              <a:endParaRPr lang="zh-CN" altLang="en-US"/>
            </a:p>
          </p:txBody>
        </p:sp>
        <p:sp>
          <p:nvSpPr>
            <p:cNvPr id="25709" name="Rectangle 103"/>
            <p:cNvSpPr>
              <a:spLocks noChangeArrowheads="1"/>
            </p:cNvSpPr>
            <p:nvPr/>
          </p:nvSpPr>
          <p:spPr bwMode="auto">
            <a:xfrm>
              <a:off x="2374900" y="0"/>
              <a:ext cx="22225" cy="1471613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charset="0"/>
                <a:buNone/>
              </a:pPr>
              <a:endParaRPr lang="zh-CN" altLang="en-US"/>
            </a:p>
          </p:txBody>
        </p:sp>
        <p:sp>
          <p:nvSpPr>
            <p:cNvPr id="25710" name="Rectangle 104"/>
            <p:cNvSpPr>
              <a:spLocks noChangeArrowheads="1"/>
            </p:cNvSpPr>
            <p:nvPr/>
          </p:nvSpPr>
          <p:spPr bwMode="auto">
            <a:xfrm>
              <a:off x="2212975" y="0"/>
              <a:ext cx="38100" cy="1471613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charset="0"/>
                <a:buNone/>
              </a:pPr>
              <a:endParaRPr lang="zh-CN" altLang="en-US"/>
            </a:p>
          </p:txBody>
        </p:sp>
        <p:sp>
          <p:nvSpPr>
            <p:cNvPr id="25711" name="Rectangle 105"/>
            <p:cNvSpPr>
              <a:spLocks noChangeArrowheads="1"/>
            </p:cNvSpPr>
            <p:nvPr/>
          </p:nvSpPr>
          <p:spPr bwMode="auto">
            <a:xfrm>
              <a:off x="1489075" y="449262"/>
              <a:ext cx="1189037" cy="42863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charset="0"/>
                <a:buNone/>
              </a:pPr>
              <a:endParaRPr lang="zh-CN" altLang="en-US"/>
            </a:p>
          </p:txBody>
        </p:sp>
        <p:sp>
          <p:nvSpPr>
            <p:cNvPr id="25712" name="Rectangle 106"/>
            <p:cNvSpPr>
              <a:spLocks noChangeArrowheads="1"/>
            </p:cNvSpPr>
            <p:nvPr/>
          </p:nvSpPr>
          <p:spPr bwMode="auto">
            <a:xfrm>
              <a:off x="1482725" y="725487"/>
              <a:ext cx="1195387" cy="22225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charset="0"/>
                <a:buNone/>
              </a:pPr>
              <a:endParaRPr lang="zh-CN" altLang="en-US"/>
            </a:p>
          </p:txBody>
        </p:sp>
        <p:sp>
          <p:nvSpPr>
            <p:cNvPr id="25713" name="Rectangle 107"/>
            <p:cNvSpPr>
              <a:spLocks noChangeArrowheads="1"/>
            </p:cNvSpPr>
            <p:nvPr/>
          </p:nvSpPr>
          <p:spPr bwMode="auto">
            <a:xfrm>
              <a:off x="1482725" y="1206500"/>
              <a:ext cx="1098550" cy="22225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charset="0"/>
                <a:buNone/>
              </a:pPr>
              <a:endParaRPr lang="zh-CN" altLang="en-US"/>
            </a:p>
          </p:txBody>
        </p:sp>
        <p:sp>
          <p:nvSpPr>
            <p:cNvPr id="25714" name="Rectangle 108"/>
            <p:cNvSpPr>
              <a:spLocks noChangeArrowheads="1"/>
            </p:cNvSpPr>
            <p:nvPr/>
          </p:nvSpPr>
          <p:spPr bwMode="auto">
            <a:xfrm>
              <a:off x="2212975" y="1066800"/>
              <a:ext cx="368300" cy="20638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charset="0"/>
                <a:buNone/>
              </a:pPr>
              <a:endParaRPr lang="zh-CN" altLang="en-US"/>
            </a:p>
          </p:txBody>
        </p:sp>
        <p:sp>
          <p:nvSpPr>
            <p:cNvPr id="25715" name="Rectangle 109"/>
            <p:cNvSpPr>
              <a:spLocks noChangeArrowheads="1"/>
            </p:cNvSpPr>
            <p:nvPr/>
          </p:nvSpPr>
          <p:spPr bwMode="auto">
            <a:xfrm>
              <a:off x="2559050" y="736600"/>
              <a:ext cx="22225" cy="735013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charset="0"/>
                <a:buNone/>
              </a:pPr>
              <a:endParaRPr lang="zh-CN" altLang="en-US"/>
            </a:p>
          </p:txBody>
        </p:sp>
      </p:grpSp>
      <p:pic>
        <p:nvPicPr>
          <p:cNvPr id="25606" name="组合 126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9725" y="4627563"/>
            <a:ext cx="504825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7" name="组合 127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20275" y="4627563"/>
            <a:ext cx="506413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8" name="Freeform 69"/>
          <p:cNvSpPr>
            <a:spLocks noEditPoints="1"/>
          </p:cNvSpPr>
          <p:nvPr/>
        </p:nvSpPr>
        <p:spPr bwMode="auto">
          <a:xfrm>
            <a:off x="6718300" y="4078288"/>
            <a:ext cx="465138" cy="766762"/>
          </a:xfrm>
          <a:custGeom>
            <a:avLst/>
            <a:gdLst>
              <a:gd name="T0" fmla="*/ 2147483647 w 137"/>
              <a:gd name="T1" fmla="*/ 2147483647 h 232"/>
              <a:gd name="T2" fmla="*/ 2147483647 w 137"/>
              <a:gd name="T3" fmla="*/ 2147483647 h 232"/>
              <a:gd name="T4" fmla="*/ 2147483647 w 137"/>
              <a:gd name="T5" fmla="*/ 2147483647 h 232"/>
              <a:gd name="T6" fmla="*/ 0 w 137"/>
              <a:gd name="T7" fmla="*/ 2147483647 h 232"/>
              <a:gd name="T8" fmla="*/ 2147483647 w 137"/>
              <a:gd name="T9" fmla="*/ 2147483647 h 232"/>
              <a:gd name="T10" fmla="*/ 2147483647 w 137"/>
              <a:gd name="T11" fmla="*/ 2147483647 h 232"/>
              <a:gd name="T12" fmla="*/ 2147483647 w 137"/>
              <a:gd name="T13" fmla="*/ 2147483647 h 232"/>
              <a:gd name="T14" fmla="*/ 2147483647 w 137"/>
              <a:gd name="T15" fmla="*/ 2147483647 h 232"/>
              <a:gd name="T16" fmla="*/ 2147483647 w 137"/>
              <a:gd name="T17" fmla="*/ 2147483647 h 232"/>
              <a:gd name="T18" fmla="*/ 2147483647 w 137"/>
              <a:gd name="T19" fmla="*/ 2147483647 h 232"/>
              <a:gd name="T20" fmla="*/ 2147483647 w 137"/>
              <a:gd name="T21" fmla="*/ 2147483647 h 232"/>
              <a:gd name="T22" fmla="*/ 2147483647 w 137"/>
              <a:gd name="T23" fmla="*/ 2147483647 h 232"/>
              <a:gd name="T24" fmla="*/ 2147483647 w 137"/>
              <a:gd name="T25" fmla="*/ 2147483647 h 232"/>
              <a:gd name="T26" fmla="*/ 2147483647 w 137"/>
              <a:gd name="T27" fmla="*/ 2147483647 h 232"/>
              <a:gd name="T28" fmla="*/ 2147483647 w 137"/>
              <a:gd name="T29" fmla="*/ 2147483647 h 232"/>
              <a:gd name="T30" fmla="*/ 2147483647 w 137"/>
              <a:gd name="T31" fmla="*/ 2147483647 h 232"/>
              <a:gd name="T32" fmla="*/ 2147483647 w 137"/>
              <a:gd name="T33" fmla="*/ 0 h 232"/>
              <a:gd name="T34" fmla="*/ 2147483647 w 137"/>
              <a:gd name="T35" fmla="*/ 2147483647 h 232"/>
              <a:gd name="T36" fmla="*/ 2147483647 w 137"/>
              <a:gd name="T37" fmla="*/ 2147483647 h 232"/>
              <a:gd name="T38" fmla="*/ 2147483647 w 137"/>
              <a:gd name="T39" fmla="*/ 2147483647 h 232"/>
              <a:gd name="T40" fmla="*/ 2147483647 w 137"/>
              <a:gd name="T41" fmla="*/ 2147483647 h 232"/>
              <a:gd name="T42" fmla="*/ 2147483647 w 137"/>
              <a:gd name="T43" fmla="*/ 2147483647 h 232"/>
              <a:gd name="T44" fmla="*/ 2147483647 w 137"/>
              <a:gd name="T45" fmla="*/ 2147483647 h 232"/>
              <a:gd name="T46" fmla="*/ 2147483647 w 137"/>
              <a:gd name="T47" fmla="*/ 2147483647 h 232"/>
              <a:gd name="T48" fmla="*/ 2147483647 w 137"/>
              <a:gd name="T49" fmla="*/ 2147483647 h 232"/>
              <a:gd name="T50" fmla="*/ 2147483647 w 137"/>
              <a:gd name="T51" fmla="*/ 2147483647 h 232"/>
              <a:gd name="T52" fmla="*/ 2147483647 w 137"/>
              <a:gd name="T53" fmla="*/ 2147483647 h 232"/>
              <a:gd name="T54" fmla="*/ 2147483647 w 137"/>
              <a:gd name="T55" fmla="*/ 2147483647 h 232"/>
              <a:gd name="T56" fmla="*/ 2147483647 w 137"/>
              <a:gd name="T57" fmla="*/ 2147483647 h 232"/>
              <a:gd name="T58" fmla="*/ 2147483647 w 137"/>
              <a:gd name="T59" fmla="*/ 2147483647 h 232"/>
              <a:gd name="T60" fmla="*/ 2147483647 w 137"/>
              <a:gd name="T61" fmla="*/ 2147483647 h 232"/>
              <a:gd name="T62" fmla="*/ 2147483647 w 137"/>
              <a:gd name="T63" fmla="*/ 2147483647 h 232"/>
              <a:gd name="T64" fmla="*/ 2147483647 w 137"/>
              <a:gd name="T65" fmla="*/ 2147483647 h 232"/>
              <a:gd name="T66" fmla="*/ 2147483647 w 137"/>
              <a:gd name="T67" fmla="*/ 2147483647 h 232"/>
              <a:gd name="T68" fmla="*/ 2147483647 w 137"/>
              <a:gd name="T69" fmla="*/ 2147483647 h 232"/>
              <a:gd name="T70" fmla="*/ 2147483647 w 137"/>
              <a:gd name="T71" fmla="*/ 2147483647 h 232"/>
              <a:gd name="T72" fmla="*/ 2147483647 w 137"/>
              <a:gd name="T73" fmla="*/ 2147483647 h 232"/>
              <a:gd name="T74" fmla="*/ 2147483647 w 137"/>
              <a:gd name="T75" fmla="*/ 2147483647 h 232"/>
              <a:gd name="T76" fmla="*/ 2147483647 w 137"/>
              <a:gd name="T77" fmla="*/ 2147483647 h 232"/>
              <a:gd name="T78" fmla="*/ 2147483647 w 137"/>
              <a:gd name="T79" fmla="*/ 2147483647 h 232"/>
              <a:gd name="T80" fmla="*/ 2147483647 w 137"/>
              <a:gd name="T81" fmla="*/ 2147483647 h 232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137" h="232">
                <a:moveTo>
                  <a:pt x="122" y="130"/>
                </a:moveTo>
                <a:cubicBezTo>
                  <a:pt x="14" y="130"/>
                  <a:pt x="14" y="130"/>
                  <a:pt x="14" y="130"/>
                </a:cubicBezTo>
                <a:cubicBezTo>
                  <a:pt x="8" y="130"/>
                  <a:pt x="2" y="125"/>
                  <a:pt x="2" y="11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5"/>
                  <a:pt x="3" y="92"/>
                  <a:pt x="6" y="92"/>
                </a:cubicBezTo>
                <a:cubicBezTo>
                  <a:pt x="130" y="92"/>
                  <a:pt x="130" y="92"/>
                  <a:pt x="130" y="92"/>
                </a:cubicBezTo>
                <a:cubicBezTo>
                  <a:pt x="134" y="92"/>
                  <a:pt x="137" y="95"/>
                  <a:pt x="136" y="98"/>
                </a:cubicBezTo>
                <a:cubicBezTo>
                  <a:pt x="135" y="118"/>
                  <a:pt x="135" y="118"/>
                  <a:pt x="135" y="118"/>
                </a:cubicBezTo>
                <a:cubicBezTo>
                  <a:pt x="134" y="125"/>
                  <a:pt x="129" y="130"/>
                  <a:pt x="122" y="130"/>
                </a:cubicBezTo>
                <a:close/>
                <a:moveTo>
                  <a:pt x="121" y="136"/>
                </a:moveTo>
                <a:cubicBezTo>
                  <a:pt x="15" y="136"/>
                  <a:pt x="15" y="136"/>
                  <a:pt x="15" y="136"/>
                </a:cubicBezTo>
                <a:cubicBezTo>
                  <a:pt x="28" y="232"/>
                  <a:pt x="28" y="232"/>
                  <a:pt x="28" y="232"/>
                </a:cubicBezTo>
                <a:cubicBezTo>
                  <a:pt x="108" y="232"/>
                  <a:pt x="108" y="232"/>
                  <a:pt x="108" y="232"/>
                </a:cubicBezTo>
                <a:lnTo>
                  <a:pt x="121" y="136"/>
                </a:lnTo>
                <a:close/>
                <a:moveTo>
                  <a:pt x="69" y="44"/>
                </a:moveTo>
                <a:cubicBezTo>
                  <a:pt x="81" y="44"/>
                  <a:pt x="90" y="34"/>
                  <a:pt x="90" y="22"/>
                </a:cubicBezTo>
                <a:cubicBezTo>
                  <a:pt x="90" y="10"/>
                  <a:pt x="81" y="0"/>
                  <a:pt x="69" y="0"/>
                </a:cubicBezTo>
                <a:cubicBezTo>
                  <a:pt x="57" y="0"/>
                  <a:pt x="47" y="10"/>
                  <a:pt x="47" y="22"/>
                </a:cubicBezTo>
                <a:cubicBezTo>
                  <a:pt x="47" y="34"/>
                  <a:pt x="57" y="44"/>
                  <a:pt x="69" y="44"/>
                </a:cubicBezTo>
                <a:close/>
                <a:moveTo>
                  <a:pt x="118" y="85"/>
                </a:moveTo>
                <a:cubicBezTo>
                  <a:pt x="113" y="64"/>
                  <a:pt x="113" y="64"/>
                  <a:pt x="113" y="64"/>
                </a:cubicBezTo>
                <a:cubicBezTo>
                  <a:pt x="112" y="59"/>
                  <a:pt x="108" y="55"/>
                  <a:pt x="102" y="54"/>
                </a:cubicBezTo>
                <a:cubicBezTo>
                  <a:pt x="83" y="51"/>
                  <a:pt x="83" y="51"/>
                  <a:pt x="83" y="51"/>
                </a:cubicBezTo>
                <a:cubicBezTo>
                  <a:pt x="73" y="73"/>
                  <a:pt x="73" y="73"/>
                  <a:pt x="73" y="73"/>
                </a:cubicBezTo>
                <a:cubicBezTo>
                  <a:pt x="72" y="62"/>
                  <a:pt x="72" y="62"/>
                  <a:pt x="72" y="62"/>
                </a:cubicBezTo>
                <a:cubicBezTo>
                  <a:pt x="72" y="62"/>
                  <a:pt x="72" y="61"/>
                  <a:pt x="72" y="61"/>
                </a:cubicBezTo>
                <a:cubicBezTo>
                  <a:pt x="66" y="61"/>
                  <a:pt x="66" y="61"/>
                  <a:pt x="66" y="61"/>
                </a:cubicBezTo>
                <a:cubicBezTo>
                  <a:pt x="66" y="61"/>
                  <a:pt x="65" y="62"/>
                  <a:pt x="65" y="62"/>
                </a:cubicBezTo>
                <a:cubicBezTo>
                  <a:pt x="64" y="73"/>
                  <a:pt x="64" y="73"/>
                  <a:pt x="64" y="73"/>
                </a:cubicBezTo>
                <a:cubicBezTo>
                  <a:pt x="55" y="51"/>
                  <a:pt x="55" y="51"/>
                  <a:pt x="55" y="51"/>
                </a:cubicBezTo>
                <a:cubicBezTo>
                  <a:pt x="35" y="54"/>
                  <a:pt x="35" y="54"/>
                  <a:pt x="35" y="54"/>
                </a:cubicBezTo>
                <a:cubicBezTo>
                  <a:pt x="30" y="55"/>
                  <a:pt x="26" y="59"/>
                  <a:pt x="24" y="64"/>
                </a:cubicBezTo>
                <a:cubicBezTo>
                  <a:pt x="20" y="85"/>
                  <a:pt x="20" y="85"/>
                  <a:pt x="20" y="85"/>
                </a:cubicBezTo>
                <a:lnTo>
                  <a:pt x="118" y="85"/>
                </a:lnTo>
                <a:close/>
                <a:moveTo>
                  <a:pt x="62" y="52"/>
                </a:moveTo>
                <a:cubicBezTo>
                  <a:pt x="62" y="54"/>
                  <a:pt x="64" y="56"/>
                  <a:pt x="65" y="57"/>
                </a:cubicBezTo>
                <a:cubicBezTo>
                  <a:pt x="66" y="58"/>
                  <a:pt x="67" y="58"/>
                  <a:pt x="69" y="58"/>
                </a:cubicBezTo>
                <a:cubicBezTo>
                  <a:pt x="70" y="58"/>
                  <a:pt x="72" y="58"/>
                  <a:pt x="73" y="57"/>
                </a:cubicBezTo>
                <a:cubicBezTo>
                  <a:pt x="74" y="56"/>
                  <a:pt x="75" y="54"/>
                  <a:pt x="75" y="52"/>
                </a:cubicBezTo>
                <a:cubicBezTo>
                  <a:pt x="75" y="50"/>
                  <a:pt x="71" y="49"/>
                  <a:pt x="69" y="49"/>
                </a:cubicBezTo>
                <a:cubicBezTo>
                  <a:pt x="66" y="49"/>
                  <a:pt x="62" y="50"/>
                  <a:pt x="62" y="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09" name="Freeform 49"/>
          <p:cNvSpPr>
            <a:spLocks noEditPoints="1"/>
          </p:cNvSpPr>
          <p:nvPr/>
        </p:nvSpPr>
        <p:spPr bwMode="auto">
          <a:xfrm>
            <a:off x="6716713" y="5103813"/>
            <a:ext cx="468312" cy="457200"/>
          </a:xfrm>
          <a:custGeom>
            <a:avLst/>
            <a:gdLst>
              <a:gd name="T0" fmla="*/ 2147483647 w 211"/>
              <a:gd name="T1" fmla="*/ 2147483647 h 213"/>
              <a:gd name="T2" fmla="*/ 2147483647 w 211"/>
              <a:gd name="T3" fmla="*/ 2147483647 h 213"/>
              <a:gd name="T4" fmla="*/ 2147483647 w 211"/>
              <a:gd name="T5" fmla="*/ 2147483647 h 213"/>
              <a:gd name="T6" fmla="*/ 2147483647 w 211"/>
              <a:gd name="T7" fmla="*/ 0 h 213"/>
              <a:gd name="T8" fmla="*/ 2147483647 w 211"/>
              <a:gd name="T9" fmla="*/ 2147483647 h 213"/>
              <a:gd name="T10" fmla="*/ 2147483647 w 211"/>
              <a:gd name="T11" fmla="*/ 2147483647 h 213"/>
              <a:gd name="T12" fmla="*/ 2147483647 w 211"/>
              <a:gd name="T13" fmla="*/ 2147483647 h 213"/>
              <a:gd name="T14" fmla="*/ 2147483647 w 211"/>
              <a:gd name="T15" fmla="*/ 2147483647 h 213"/>
              <a:gd name="T16" fmla="*/ 2147483647 w 211"/>
              <a:gd name="T17" fmla="*/ 2147483647 h 213"/>
              <a:gd name="T18" fmla="*/ 2147483647 w 211"/>
              <a:gd name="T19" fmla="*/ 2147483647 h 213"/>
              <a:gd name="T20" fmla="*/ 2147483647 w 211"/>
              <a:gd name="T21" fmla="*/ 2147483647 h 213"/>
              <a:gd name="T22" fmla="*/ 2147483647 w 211"/>
              <a:gd name="T23" fmla="*/ 2147483647 h 213"/>
              <a:gd name="T24" fmla="*/ 2147483647 w 211"/>
              <a:gd name="T25" fmla="*/ 2147483647 h 213"/>
              <a:gd name="T26" fmla="*/ 2147483647 w 211"/>
              <a:gd name="T27" fmla="*/ 2147483647 h 213"/>
              <a:gd name="T28" fmla="*/ 2147483647 w 211"/>
              <a:gd name="T29" fmla="*/ 2147483647 h 213"/>
              <a:gd name="T30" fmla="*/ 2147483647 w 211"/>
              <a:gd name="T31" fmla="*/ 2147483647 h 213"/>
              <a:gd name="T32" fmla="*/ 2147483647 w 211"/>
              <a:gd name="T33" fmla="*/ 2147483647 h 213"/>
              <a:gd name="T34" fmla="*/ 2147483647 w 211"/>
              <a:gd name="T35" fmla="*/ 2147483647 h 213"/>
              <a:gd name="T36" fmla="*/ 2147483647 w 211"/>
              <a:gd name="T37" fmla="*/ 2147483647 h 213"/>
              <a:gd name="T38" fmla="*/ 0 w 211"/>
              <a:gd name="T39" fmla="*/ 2147483647 h 213"/>
              <a:gd name="T40" fmla="*/ 2147483647 w 211"/>
              <a:gd name="T41" fmla="*/ 2147483647 h 213"/>
              <a:gd name="T42" fmla="*/ 2147483647 w 211"/>
              <a:gd name="T43" fmla="*/ 2147483647 h 213"/>
              <a:gd name="T44" fmla="*/ 2147483647 w 211"/>
              <a:gd name="T45" fmla="*/ 2147483647 h 213"/>
              <a:gd name="T46" fmla="*/ 2147483647 w 211"/>
              <a:gd name="T47" fmla="*/ 2147483647 h 213"/>
              <a:gd name="T48" fmla="*/ 2147483647 w 211"/>
              <a:gd name="T49" fmla="*/ 2147483647 h 213"/>
              <a:gd name="T50" fmla="*/ 2147483647 w 211"/>
              <a:gd name="T51" fmla="*/ 2147483647 h 213"/>
              <a:gd name="T52" fmla="*/ 2147483647 w 211"/>
              <a:gd name="T53" fmla="*/ 2147483647 h 213"/>
              <a:gd name="T54" fmla="*/ 2147483647 w 211"/>
              <a:gd name="T55" fmla="*/ 2147483647 h 213"/>
              <a:gd name="T56" fmla="*/ 2147483647 w 211"/>
              <a:gd name="T57" fmla="*/ 2147483647 h 213"/>
              <a:gd name="T58" fmla="*/ 2147483647 w 211"/>
              <a:gd name="T59" fmla="*/ 2147483647 h 213"/>
              <a:gd name="T60" fmla="*/ 2147483647 w 211"/>
              <a:gd name="T61" fmla="*/ 2147483647 h 213"/>
              <a:gd name="T62" fmla="*/ 2147483647 w 211"/>
              <a:gd name="T63" fmla="*/ 2147483647 h 213"/>
              <a:gd name="T64" fmla="*/ 2147483647 w 211"/>
              <a:gd name="T65" fmla="*/ 2147483647 h 213"/>
              <a:gd name="T66" fmla="*/ 2147483647 w 211"/>
              <a:gd name="T67" fmla="*/ 2147483647 h 213"/>
              <a:gd name="T68" fmla="*/ 2147483647 w 211"/>
              <a:gd name="T69" fmla="*/ 2147483647 h 213"/>
              <a:gd name="T70" fmla="*/ 2147483647 w 211"/>
              <a:gd name="T71" fmla="*/ 2147483647 h 213"/>
              <a:gd name="T72" fmla="*/ 2147483647 w 211"/>
              <a:gd name="T73" fmla="*/ 2147483647 h 213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211" h="213">
                <a:moveTo>
                  <a:pt x="147" y="42"/>
                </a:moveTo>
                <a:cubicBezTo>
                  <a:pt x="147" y="65"/>
                  <a:pt x="129" y="83"/>
                  <a:pt x="106" y="83"/>
                </a:cubicBezTo>
                <a:cubicBezTo>
                  <a:pt x="83" y="83"/>
                  <a:pt x="64" y="65"/>
                  <a:pt x="64" y="42"/>
                </a:cubicBezTo>
                <a:cubicBezTo>
                  <a:pt x="64" y="19"/>
                  <a:pt x="83" y="0"/>
                  <a:pt x="106" y="0"/>
                </a:cubicBezTo>
                <a:cubicBezTo>
                  <a:pt x="129" y="0"/>
                  <a:pt x="147" y="19"/>
                  <a:pt x="147" y="42"/>
                </a:cubicBezTo>
                <a:close/>
                <a:moveTo>
                  <a:pt x="106" y="112"/>
                </a:moveTo>
                <a:cubicBezTo>
                  <a:pt x="108" y="112"/>
                  <a:pt x="111" y="112"/>
                  <a:pt x="113" y="110"/>
                </a:cubicBezTo>
                <a:cubicBezTo>
                  <a:pt x="115" y="108"/>
                  <a:pt x="118" y="103"/>
                  <a:pt x="118" y="99"/>
                </a:cubicBezTo>
                <a:cubicBezTo>
                  <a:pt x="118" y="95"/>
                  <a:pt x="111" y="94"/>
                  <a:pt x="106" y="94"/>
                </a:cubicBezTo>
                <a:cubicBezTo>
                  <a:pt x="101" y="94"/>
                  <a:pt x="93" y="95"/>
                  <a:pt x="93" y="99"/>
                </a:cubicBezTo>
                <a:cubicBezTo>
                  <a:pt x="93" y="103"/>
                  <a:pt x="96" y="108"/>
                  <a:pt x="98" y="110"/>
                </a:cubicBezTo>
                <a:cubicBezTo>
                  <a:pt x="100" y="112"/>
                  <a:pt x="103" y="112"/>
                  <a:pt x="106" y="112"/>
                </a:cubicBezTo>
                <a:close/>
                <a:moveTo>
                  <a:pt x="211" y="213"/>
                </a:moveTo>
                <a:cubicBezTo>
                  <a:pt x="176" y="213"/>
                  <a:pt x="176" y="213"/>
                  <a:pt x="176" y="213"/>
                </a:cubicBezTo>
                <a:cubicBezTo>
                  <a:pt x="165" y="165"/>
                  <a:pt x="165" y="165"/>
                  <a:pt x="165" y="165"/>
                </a:cubicBezTo>
                <a:cubicBezTo>
                  <a:pt x="162" y="213"/>
                  <a:pt x="162" y="213"/>
                  <a:pt x="162" y="213"/>
                </a:cubicBezTo>
                <a:cubicBezTo>
                  <a:pt x="50" y="213"/>
                  <a:pt x="50" y="213"/>
                  <a:pt x="50" y="213"/>
                </a:cubicBezTo>
                <a:cubicBezTo>
                  <a:pt x="46" y="165"/>
                  <a:pt x="46" y="165"/>
                  <a:pt x="46" y="165"/>
                </a:cubicBezTo>
                <a:cubicBezTo>
                  <a:pt x="35" y="213"/>
                  <a:pt x="35" y="213"/>
                  <a:pt x="35" y="213"/>
                </a:cubicBezTo>
                <a:cubicBezTo>
                  <a:pt x="0" y="213"/>
                  <a:pt x="0" y="213"/>
                  <a:pt x="0" y="213"/>
                </a:cubicBezTo>
                <a:cubicBezTo>
                  <a:pt x="20" y="123"/>
                  <a:pt x="20" y="123"/>
                  <a:pt x="20" y="123"/>
                </a:cubicBezTo>
                <a:cubicBezTo>
                  <a:pt x="22" y="112"/>
                  <a:pt x="31" y="105"/>
                  <a:pt x="41" y="103"/>
                </a:cubicBezTo>
                <a:cubicBezTo>
                  <a:pt x="78" y="98"/>
                  <a:pt x="78" y="98"/>
                  <a:pt x="78" y="98"/>
                </a:cubicBezTo>
                <a:cubicBezTo>
                  <a:pt x="97" y="140"/>
                  <a:pt x="97" y="140"/>
                  <a:pt x="97" y="140"/>
                </a:cubicBezTo>
                <a:cubicBezTo>
                  <a:pt x="99" y="119"/>
                  <a:pt x="99" y="119"/>
                  <a:pt x="99" y="119"/>
                </a:cubicBezTo>
                <a:cubicBezTo>
                  <a:pt x="99" y="118"/>
                  <a:pt x="100" y="118"/>
                  <a:pt x="100" y="118"/>
                </a:cubicBezTo>
                <a:cubicBezTo>
                  <a:pt x="111" y="118"/>
                  <a:pt x="111" y="118"/>
                  <a:pt x="111" y="118"/>
                </a:cubicBezTo>
                <a:cubicBezTo>
                  <a:pt x="112" y="118"/>
                  <a:pt x="112" y="118"/>
                  <a:pt x="112" y="119"/>
                </a:cubicBezTo>
                <a:cubicBezTo>
                  <a:pt x="114" y="140"/>
                  <a:pt x="114" y="140"/>
                  <a:pt x="114" y="140"/>
                </a:cubicBezTo>
                <a:cubicBezTo>
                  <a:pt x="133" y="98"/>
                  <a:pt x="133" y="98"/>
                  <a:pt x="133" y="98"/>
                </a:cubicBezTo>
                <a:cubicBezTo>
                  <a:pt x="170" y="103"/>
                  <a:pt x="170" y="103"/>
                  <a:pt x="170" y="103"/>
                </a:cubicBezTo>
                <a:cubicBezTo>
                  <a:pt x="180" y="105"/>
                  <a:pt x="189" y="112"/>
                  <a:pt x="191" y="123"/>
                </a:cubicBezTo>
                <a:lnTo>
                  <a:pt x="211" y="213"/>
                </a:lnTo>
                <a:close/>
                <a:moveTo>
                  <a:pt x="154" y="155"/>
                </a:moveTo>
                <a:cubicBezTo>
                  <a:pt x="147" y="142"/>
                  <a:pt x="147" y="142"/>
                  <a:pt x="147" y="142"/>
                </a:cubicBezTo>
                <a:cubicBezTo>
                  <a:pt x="128" y="155"/>
                  <a:pt x="128" y="155"/>
                  <a:pt x="128" y="155"/>
                </a:cubicBezTo>
                <a:lnTo>
                  <a:pt x="154" y="15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10" name="文本框 135"/>
          <p:cNvSpPr txBox="1">
            <a:spLocks noChangeArrowheads="1"/>
          </p:cNvSpPr>
          <p:nvPr/>
        </p:nvSpPr>
        <p:spPr bwMode="auto">
          <a:xfrm>
            <a:off x="7356475" y="5100638"/>
            <a:ext cx="20313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学生：旗舰店</a:t>
            </a:r>
          </a:p>
        </p:txBody>
      </p:sp>
      <p:sp>
        <p:nvSpPr>
          <p:cNvPr id="25611" name="文本框 140"/>
          <p:cNvSpPr txBox="1">
            <a:spLocks noChangeArrowheads="1"/>
          </p:cNvSpPr>
          <p:nvPr/>
        </p:nvSpPr>
        <p:spPr bwMode="auto">
          <a:xfrm>
            <a:off x="7356475" y="4230688"/>
            <a:ext cx="23391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教授：亮亮图文</a:t>
            </a:r>
          </a:p>
        </p:txBody>
      </p:sp>
    </p:spTree>
  </p:cSld>
  <p:clrMapOvr>
    <a:masterClrMapping/>
  </p:clrMapOvr>
  <p:transition spd="slow">
    <p:rand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2E324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图片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257175"/>
            <a:ext cx="930275" cy="93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1" name="图片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0800" y="257175"/>
            <a:ext cx="927100" cy="93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2" name="图片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1800" y="257175"/>
            <a:ext cx="930275" cy="93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3" name="图片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7625" y="1228725"/>
            <a:ext cx="930275" cy="93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4" name="图片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0213" y="1228725"/>
            <a:ext cx="930275" cy="93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5" name="图片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5975" y="1228725"/>
            <a:ext cx="925513" cy="93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6" name="图片 7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6625" y="1228725"/>
            <a:ext cx="930275" cy="93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7" name="图片 8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6975" y="1228725"/>
            <a:ext cx="930275" cy="93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8" name="图片 9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6625" y="257175"/>
            <a:ext cx="930275" cy="93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9" name="图片 10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6975" y="257175"/>
            <a:ext cx="927100" cy="93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60" name="图片 11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4075" y="2049463"/>
            <a:ext cx="933450" cy="93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61" name="图片 12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0488" y="2049463"/>
            <a:ext cx="930275" cy="93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62" name="图片 13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1488" y="2049463"/>
            <a:ext cx="935037" cy="93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63" name="图片 14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7313" y="3021013"/>
            <a:ext cx="933450" cy="93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64" name="图片 15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9900" y="3021013"/>
            <a:ext cx="933450" cy="93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65" name="图片 16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7250" y="3021013"/>
            <a:ext cx="928688" cy="93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66" name="图片 17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4725" y="3021013"/>
            <a:ext cx="933450" cy="93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67" name="图片 18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9838" y="3021013"/>
            <a:ext cx="933450" cy="93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68" name="图片 19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4725" y="2049463"/>
            <a:ext cx="933450" cy="93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69" name="图片 20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9838" y="2049463"/>
            <a:ext cx="928687" cy="93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70" name="图片 22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4138" y="168275"/>
            <a:ext cx="925512" cy="93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71" name="图片 23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3550" y="168275"/>
            <a:ext cx="930275" cy="93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72" name="图片 24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58375" y="168275"/>
            <a:ext cx="927100" cy="93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73" name="图片 25"/>
          <p:cNvPicPr>
            <a:picLocks noChangeAspect="1" noChangeArrowheads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59963" y="1139825"/>
            <a:ext cx="930275" cy="93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74" name="图片 26"/>
          <p:cNvPicPr>
            <a:picLocks noChangeAspect="1" noChangeArrowheads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0963" y="1139825"/>
            <a:ext cx="930275" cy="93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75" name="图片 27"/>
          <p:cNvPicPr>
            <a:picLocks noChangeAspect="1" noChangeArrowheads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1963" y="1139825"/>
            <a:ext cx="931862" cy="93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76" name="图片 28"/>
          <p:cNvPicPr>
            <a:picLocks noChangeAspect="1" noChangeArrowheads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8963" y="1139825"/>
            <a:ext cx="927100" cy="93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77" name="图片 29"/>
          <p:cNvPicPr>
            <a:picLocks noChangeAspect="1" noChangeArrowheads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4550" y="1139825"/>
            <a:ext cx="930275" cy="93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78" name="图片 30"/>
          <p:cNvPicPr>
            <a:picLocks noChangeAspect="1" noChangeArrowheads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4200" y="168275"/>
            <a:ext cx="931863" cy="93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79" name="图片 31"/>
          <p:cNvPicPr>
            <a:picLocks noChangeAspect="1" noChangeArrowheads="1"/>
          </p:cNvPicPr>
          <p:nvPr/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4550" y="168275"/>
            <a:ext cx="930275" cy="93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80" name="图片 33"/>
          <p:cNvPicPr>
            <a:picLocks noChangeAspect="1" noChangeArrowheads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7363" y="1989138"/>
            <a:ext cx="958850" cy="960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81" name="图片 34"/>
          <p:cNvPicPr>
            <a:picLocks noChangeAspect="1" noChangeArrowheads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42513" y="1989138"/>
            <a:ext cx="954087" cy="960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82" name="图片 35"/>
          <p:cNvPicPr>
            <a:picLocks noChangeAspect="1" noChangeArrowheads="1"/>
          </p:cNvPicPr>
          <p:nvPr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4938" y="1989138"/>
            <a:ext cx="958850" cy="960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83" name="图片 36"/>
          <p:cNvPicPr>
            <a:picLocks noChangeAspect="1" noChangeArrowheads="1"/>
          </p:cNvPicPr>
          <p:nvPr/>
        </p:nvPicPr>
        <p:blipFill>
          <a:blip r:embed="rId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9338" y="2992438"/>
            <a:ext cx="958850" cy="95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84" name="图片 37"/>
          <p:cNvPicPr>
            <a:picLocks noChangeAspect="1" noChangeArrowheads="1"/>
          </p:cNvPicPr>
          <p:nvPr/>
        </p:nvPicPr>
        <p:blipFill>
          <a:blip r:embed="rId3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1763" y="2992438"/>
            <a:ext cx="960437" cy="95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85" name="图片 38"/>
          <p:cNvPicPr>
            <a:picLocks noChangeAspect="1" noChangeArrowheads="1"/>
          </p:cNvPicPr>
          <p:nvPr/>
        </p:nvPicPr>
        <p:blipFill>
          <a:blip r:embed="rId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0538" y="2992438"/>
            <a:ext cx="955675" cy="95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86" name="图片 39"/>
          <p:cNvPicPr>
            <a:picLocks noChangeAspect="1" noChangeArrowheads="1"/>
          </p:cNvPicPr>
          <p:nvPr/>
        </p:nvPicPr>
        <p:blipFill>
          <a:blip r:embed="rId3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55325" y="2992438"/>
            <a:ext cx="958850" cy="95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87" name="图片 40"/>
          <p:cNvPicPr>
            <a:picLocks noChangeAspect="1" noChangeArrowheads="1"/>
          </p:cNvPicPr>
          <p:nvPr/>
        </p:nvPicPr>
        <p:blipFill>
          <a:blip r:embed="rId3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4550" y="2992438"/>
            <a:ext cx="958850" cy="95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88" name="图片 41"/>
          <p:cNvPicPr>
            <a:picLocks noChangeAspect="1" noChangeArrowheads="1"/>
          </p:cNvPicPr>
          <p:nvPr/>
        </p:nvPicPr>
        <p:blipFill>
          <a:blip r:embed="rId4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55325" y="1989138"/>
            <a:ext cx="958850" cy="960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89" name="图片 42"/>
          <p:cNvPicPr>
            <a:picLocks noChangeAspect="1" noChangeArrowheads="1"/>
          </p:cNvPicPr>
          <p:nvPr/>
        </p:nvPicPr>
        <p:blipFill>
          <a:blip r:embed="rId4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4550" y="1989138"/>
            <a:ext cx="954088" cy="960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90" name="Freeform 5"/>
          <p:cNvSpPr>
            <a:spLocks noEditPoints="1"/>
          </p:cNvSpPr>
          <p:nvPr/>
        </p:nvSpPr>
        <p:spPr bwMode="auto">
          <a:xfrm>
            <a:off x="4643438" y="4360863"/>
            <a:ext cx="374650" cy="312737"/>
          </a:xfrm>
          <a:custGeom>
            <a:avLst/>
            <a:gdLst>
              <a:gd name="T0" fmla="*/ 2147483647 w 208"/>
              <a:gd name="T1" fmla="*/ 2147483647 h 179"/>
              <a:gd name="T2" fmla="*/ 2147483647 w 208"/>
              <a:gd name="T3" fmla="*/ 2147483647 h 179"/>
              <a:gd name="T4" fmla="*/ 2147483647 w 208"/>
              <a:gd name="T5" fmla="*/ 2147483647 h 179"/>
              <a:gd name="T6" fmla="*/ 2147483647 w 208"/>
              <a:gd name="T7" fmla="*/ 2147483647 h 179"/>
              <a:gd name="T8" fmla="*/ 2147483647 w 208"/>
              <a:gd name="T9" fmla="*/ 2147483647 h 179"/>
              <a:gd name="T10" fmla="*/ 2147483647 w 208"/>
              <a:gd name="T11" fmla="*/ 2147483647 h 179"/>
              <a:gd name="T12" fmla="*/ 0 w 208"/>
              <a:gd name="T13" fmla="*/ 2147483647 h 179"/>
              <a:gd name="T14" fmla="*/ 0 w 208"/>
              <a:gd name="T15" fmla="*/ 2147483647 h 179"/>
              <a:gd name="T16" fmla="*/ 2147483647 w 208"/>
              <a:gd name="T17" fmla="*/ 2147483647 h 179"/>
              <a:gd name="T18" fmla="*/ 2147483647 w 208"/>
              <a:gd name="T19" fmla="*/ 2147483647 h 179"/>
              <a:gd name="T20" fmla="*/ 2147483647 w 208"/>
              <a:gd name="T21" fmla="*/ 2147483647 h 179"/>
              <a:gd name="T22" fmla="*/ 2147483647 w 208"/>
              <a:gd name="T23" fmla="*/ 2147483647 h 179"/>
              <a:gd name="T24" fmla="*/ 2147483647 w 208"/>
              <a:gd name="T25" fmla="*/ 2147483647 h 179"/>
              <a:gd name="T26" fmla="*/ 2147483647 w 208"/>
              <a:gd name="T27" fmla="*/ 2147483647 h 179"/>
              <a:gd name="T28" fmla="*/ 2147483647 w 208"/>
              <a:gd name="T29" fmla="*/ 2147483647 h 179"/>
              <a:gd name="T30" fmla="*/ 2147483647 w 208"/>
              <a:gd name="T31" fmla="*/ 2147483647 h 179"/>
              <a:gd name="T32" fmla="*/ 2147483647 w 208"/>
              <a:gd name="T33" fmla="*/ 0 h 179"/>
              <a:gd name="T34" fmla="*/ 2147483647 w 208"/>
              <a:gd name="T35" fmla="*/ 2147483647 h 179"/>
              <a:gd name="T36" fmla="*/ 2147483647 w 208"/>
              <a:gd name="T37" fmla="*/ 2147483647 h 179"/>
              <a:gd name="T38" fmla="*/ 2147483647 w 208"/>
              <a:gd name="T39" fmla="*/ 2147483647 h 179"/>
              <a:gd name="T40" fmla="*/ 0 w 208"/>
              <a:gd name="T41" fmla="*/ 2147483647 h 179"/>
              <a:gd name="T42" fmla="*/ 0 w 208"/>
              <a:gd name="T43" fmla="*/ 2147483647 h 179"/>
              <a:gd name="T44" fmla="*/ 2147483647 w 208"/>
              <a:gd name="T45" fmla="*/ 2147483647 h 179"/>
              <a:gd name="T46" fmla="*/ 2147483647 w 208"/>
              <a:gd name="T47" fmla="*/ 2147483647 h 179"/>
              <a:gd name="T48" fmla="*/ 2147483647 w 208"/>
              <a:gd name="T49" fmla="*/ 2147483647 h 179"/>
              <a:gd name="T50" fmla="*/ 2147483647 w 208"/>
              <a:gd name="T51" fmla="*/ 2147483647 h 179"/>
              <a:gd name="T52" fmla="*/ 2147483647 w 208"/>
              <a:gd name="T53" fmla="*/ 2147483647 h 179"/>
              <a:gd name="T54" fmla="*/ 2147483647 w 208"/>
              <a:gd name="T55" fmla="*/ 2147483647 h 179"/>
              <a:gd name="T56" fmla="*/ 2147483647 w 208"/>
              <a:gd name="T57" fmla="*/ 2147483647 h 179"/>
              <a:gd name="T58" fmla="*/ 2147483647 w 208"/>
              <a:gd name="T59" fmla="*/ 2147483647 h 179"/>
              <a:gd name="T60" fmla="*/ 2147483647 w 208"/>
              <a:gd name="T61" fmla="*/ 2147483647 h 179"/>
              <a:gd name="T62" fmla="*/ 2147483647 w 208"/>
              <a:gd name="T63" fmla="*/ 2147483647 h 179"/>
              <a:gd name="T64" fmla="*/ 2147483647 w 208"/>
              <a:gd name="T65" fmla="*/ 2147483647 h 179"/>
              <a:gd name="T66" fmla="*/ 2147483647 w 208"/>
              <a:gd name="T67" fmla="*/ 2147483647 h 179"/>
              <a:gd name="T68" fmla="*/ 2147483647 w 208"/>
              <a:gd name="T69" fmla="*/ 2147483647 h 179"/>
              <a:gd name="T70" fmla="*/ 2147483647 w 208"/>
              <a:gd name="T71" fmla="*/ 2147483647 h 179"/>
              <a:gd name="T72" fmla="*/ 2147483647 w 208"/>
              <a:gd name="T73" fmla="*/ 2147483647 h 179"/>
              <a:gd name="T74" fmla="*/ 2147483647 w 208"/>
              <a:gd name="T75" fmla="*/ 2147483647 h 179"/>
              <a:gd name="T76" fmla="*/ 2147483647 w 208"/>
              <a:gd name="T77" fmla="*/ 2147483647 h 179"/>
              <a:gd name="T78" fmla="*/ 2147483647 w 208"/>
              <a:gd name="T79" fmla="*/ 2147483647 h 179"/>
              <a:gd name="T80" fmla="*/ 2147483647 w 208"/>
              <a:gd name="T81" fmla="*/ 2147483647 h 179"/>
              <a:gd name="T82" fmla="*/ 2147483647 w 208"/>
              <a:gd name="T83" fmla="*/ 2147483647 h 179"/>
              <a:gd name="T84" fmla="*/ 2147483647 w 208"/>
              <a:gd name="T85" fmla="*/ 2147483647 h 179"/>
              <a:gd name="T86" fmla="*/ 2147483647 w 208"/>
              <a:gd name="T87" fmla="*/ 2147483647 h 179"/>
              <a:gd name="T88" fmla="*/ 2147483647 w 208"/>
              <a:gd name="T89" fmla="*/ 2147483647 h 179"/>
              <a:gd name="T90" fmla="*/ 2147483647 w 208"/>
              <a:gd name="T91" fmla="*/ 2147483647 h 179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208" h="179">
                <a:moveTo>
                  <a:pt x="122" y="110"/>
                </a:moveTo>
                <a:cubicBezTo>
                  <a:pt x="122" y="115"/>
                  <a:pt x="122" y="115"/>
                  <a:pt x="122" y="115"/>
                </a:cubicBezTo>
                <a:cubicBezTo>
                  <a:pt x="122" y="121"/>
                  <a:pt x="117" y="125"/>
                  <a:pt x="112" y="125"/>
                </a:cubicBezTo>
                <a:cubicBezTo>
                  <a:pt x="96" y="125"/>
                  <a:pt x="96" y="125"/>
                  <a:pt x="96" y="125"/>
                </a:cubicBezTo>
                <a:cubicBezTo>
                  <a:pt x="91" y="125"/>
                  <a:pt x="86" y="121"/>
                  <a:pt x="86" y="115"/>
                </a:cubicBezTo>
                <a:cubicBezTo>
                  <a:pt x="86" y="110"/>
                  <a:pt x="86" y="110"/>
                  <a:pt x="86" y="110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65"/>
                  <a:pt x="14" y="179"/>
                  <a:pt x="32" y="179"/>
                </a:cubicBezTo>
                <a:cubicBezTo>
                  <a:pt x="176" y="179"/>
                  <a:pt x="176" y="179"/>
                  <a:pt x="176" y="179"/>
                </a:cubicBezTo>
                <a:cubicBezTo>
                  <a:pt x="194" y="179"/>
                  <a:pt x="208" y="165"/>
                  <a:pt x="208" y="147"/>
                </a:cubicBezTo>
                <a:cubicBezTo>
                  <a:pt x="208" y="81"/>
                  <a:pt x="208" y="81"/>
                  <a:pt x="208" y="81"/>
                </a:cubicBezTo>
                <a:lnTo>
                  <a:pt x="122" y="110"/>
                </a:lnTo>
                <a:close/>
                <a:moveTo>
                  <a:pt x="176" y="29"/>
                </a:moveTo>
                <a:cubicBezTo>
                  <a:pt x="147" y="29"/>
                  <a:pt x="147" y="29"/>
                  <a:pt x="147" y="29"/>
                </a:cubicBezTo>
                <a:cubicBezTo>
                  <a:pt x="147" y="25"/>
                  <a:pt x="147" y="20"/>
                  <a:pt x="144" y="16"/>
                </a:cubicBezTo>
                <a:cubicBezTo>
                  <a:pt x="138" y="5"/>
                  <a:pt x="123" y="0"/>
                  <a:pt x="104" y="0"/>
                </a:cubicBezTo>
                <a:cubicBezTo>
                  <a:pt x="85" y="0"/>
                  <a:pt x="71" y="5"/>
                  <a:pt x="64" y="16"/>
                </a:cubicBezTo>
                <a:cubicBezTo>
                  <a:pt x="62" y="20"/>
                  <a:pt x="61" y="25"/>
                  <a:pt x="61" y="29"/>
                </a:cubicBezTo>
                <a:cubicBezTo>
                  <a:pt x="32" y="29"/>
                  <a:pt x="32" y="29"/>
                  <a:pt x="32" y="29"/>
                </a:cubicBezTo>
                <a:cubicBezTo>
                  <a:pt x="14" y="29"/>
                  <a:pt x="0" y="43"/>
                  <a:pt x="0" y="61"/>
                </a:cubicBezTo>
                <a:cubicBezTo>
                  <a:pt x="0" y="74"/>
                  <a:pt x="0" y="74"/>
                  <a:pt x="0" y="74"/>
                </a:cubicBezTo>
                <a:cubicBezTo>
                  <a:pt x="86" y="103"/>
                  <a:pt x="86" y="103"/>
                  <a:pt x="86" y="103"/>
                </a:cubicBezTo>
                <a:cubicBezTo>
                  <a:pt x="86" y="96"/>
                  <a:pt x="86" y="96"/>
                  <a:pt x="86" y="96"/>
                </a:cubicBezTo>
                <a:cubicBezTo>
                  <a:pt x="86" y="91"/>
                  <a:pt x="91" y="86"/>
                  <a:pt x="96" y="86"/>
                </a:cubicBezTo>
                <a:cubicBezTo>
                  <a:pt x="112" y="86"/>
                  <a:pt x="112" y="86"/>
                  <a:pt x="112" y="86"/>
                </a:cubicBezTo>
                <a:cubicBezTo>
                  <a:pt x="117" y="86"/>
                  <a:pt x="122" y="91"/>
                  <a:pt x="122" y="96"/>
                </a:cubicBezTo>
                <a:cubicBezTo>
                  <a:pt x="122" y="103"/>
                  <a:pt x="122" y="103"/>
                  <a:pt x="122" y="103"/>
                </a:cubicBezTo>
                <a:cubicBezTo>
                  <a:pt x="208" y="74"/>
                  <a:pt x="208" y="74"/>
                  <a:pt x="208" y="74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43"/>
                  <a:pt x="194" y="29"/>
                  <a:pt x="176" y="29"/>
                </a:cubicBezTo>
                <a:close/>
                <a:moveTo>
                  <a:pt x="134" y="29"/>
                </a:moveTo>
                <a:cubicBezTo>
                  <a:pt x="74" y="29"/>
                  <a:pt x="74" y="29"/>
                  <a:pt x="74" y="29"/>
                </a:cubicBezTo>
                <a:cubicBezTo>
                  <a:pt x="74" y="27"/>
                  <a:pt x="74" y="24"/>
                  <a:pt x="75" y="22"/>
                </a:cubicBezTo>
                <a:cubicBezTo>
                  <a:pt x="80" y="14"/>
                  <a:pt x="95" y="13"/>
                  <a:pt x="104" y="13"/>
                </a:cubicBezTo>
                <a:cubicBezTo>
                  <a:pt x="113" y="13"/>
                  <a:pt x="128" y="14"/>
                  <a:pt x="133" y="22"/>
                </a:cubicBezTo>
                <a:cubicBezTo>
                  <a:pt x="134" y="24"/>
                  <a:pt x="134" y="27"/>
                  <a:pt x="134" y="29"/>
                </a:cubicBezTo>
                <a:close/>
                <a:moveTo>
                  <a:pt x="115" y="96"/>
                </a:moveTo>
                <a:cubicBezTo>
                  <a:pt x="115" y="115"/>
                  <a:pt x="115" y="115"/>
                  <a:pt x="115" y="115"/>
                </a:cubicBezTo>
                <a:cubicBezTo>
                  <a:pt x="115" y="117"/>
                  <a:pt x="114" y="118"/>
                  <a:pt x="112" y="118"/>
                </a:cubicBezTo>
                <a:cubicBezTo>
                  <a:pt x="96" y="118"/>
                  <a:pt x="96" y="118"/>
                  <a:pt x="96" y="118"/>
                </a:cubicBezTo>
                <a:cubicBezTo>
                  <a:pt x="94" y="118"/>
                  <a:pt x="93" y="117"/>
                  <a:pt x="93" y="115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4"/>
                  <a:pt x="94" y="93"/>
                  <a:pt x="96" y="93"/>
                </a:cubicBezTo>
                <a:cubicBezTo>
                  <a:pt x="112" y="93"/>
                  <a:pt x="112" y="93"/>
                  <a:pt x="112" y="93"/>
                </a:cubicBezTo>
                <a:cubicBezTo>
                  <a:pt x="114" y="93"/>
                  <a:pt x="115" y="94"/>
                  <a:pt x="115" y="9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91" name="Freeform 9"/>
          <p:cNvSpPr>
            <a:spLocks noEditPoints="1"/>
          </p:cNvSpPr>
          <p:nvPr/>
        </p:nvSpPr>
        <p:spPr bwMode="auto">
          <a:xfrm>
            <a:off x="3589338" y="4235450"/>
            <a:ext cx="438150" cy="466725"/>
          </a:xfrm>
          <a:custGeom>
            <a:avLst/>
            <a:gdLst>
              <a:gd name="T0" fmla="*/ 2147483647 w 243"/>
              <a:gd name="T1" fmla="*/ 2147483647 h 269"/>
              <a:gd name="T2" fmla="*/ 2147483647 w 243"/>
              <a:gd name="T3" fmla="*/ 2147483647 h 269"/>
              <a:gd name="T4" fmla="*/ 2147483647 w 243"/>
              <a:gd name="T5" fmla="*/ 2147483647 h 269"/>
              <a:gd name="T6" fmla="*/ 2147483647 w 243"/>
              <a:gd name="T7" fmla="*/ 2147483647 h 269"/>
              <a:gd name="T8" fmla="*/ 2147483647 w 243"/>
              <a:gd name="T9" fmla="*/ 2147483647 h 269"/>
              <a:gd name="T10" fmla="*/ 2147483647 w 243"/>
              <a:gd name="T11" fmla="*/ 2147483647 h 269"/>
              <a:gd name="T12" fmla="*/ 2147483647 w 243"/>
              <a:gd name="T13" fmla="*/ 2147483647 h 269"/>
              <a:gd name="T14" fmla="*/ 2147483647 w 243"/>
              <a:gd name="T15" fmla="*/ 2147483647 h 269"/>
              <a:gd name="T16" fmla="*/ 2147483647 w 243"/>
              <a:gd name="T17" fmla="*/ 2147483647 h 269"/>
              <a:gd name="T18" fmla="*/ 2147483647 w 243"/>
              <a:gd name="T19" fmla="*/ 2147483647 h 269"/>
              <a:gd name="T20" fmla="*/ 2147483647 w 243"/>
              <a:gd name="T21" fmla="*/ 2147483647 h 269"/>
              <a:gd name="T22" fmla="*/ 2147483647 w 243"/>
              <a:gd name="T23" fmla="*/ 2147483647 h 269"/>
              <a:gd name="T24" fmla="*/ 2147483647 w 243"/>
              <a:gd name="T25" fmla="*/ 0 h 269"/>
              <a:gd name="T26" fmla="*/ 2147483647 w 243"/>
              <a:gd name="T27" fmla="*/ 2147483647 h 269"/>
              <a:gd name="T28" fmla="*/ 2147483647 w 243"/>
              <a:gd name="T29" fmla="*/ 2147483647 h 269"/>
              <a:gd name="T30" fmla="*/ 2147483647 w 243"/>
              <a:gd name="T31" fmla="*/ 2147483647 h 269"/>
              <a:gd name="T32" fmla="*/ 2147483647 w 243"/>
              <a:gd name="T33" fmla="*/ 2147483647 h 269"/>
              <a:gd name="T34" fmla="*/ 2147483647 w 243"/>
              <a:gd name="T35" fmla="*/ 2147483647 h 269"/>
              <a:gd name="T36" fmla="*/ 2147483647 w 243"/>
              <a:gd name="T37" fmla="*/ 2147483647 h 269"/>
              <a:gd name="T38" fmla="*/ 2147483647 w 243"/>
              <a:gd name="T39" fmla="*/ 2147483647 h 269"/>
              <a:gd name="T40" fmla="*/ 2147483647 w 243"/>
              <a:gd name="T41" fmla="*/ 2147483647 h 269"/>
              <a:gd name="T42" fmla="*/ 2147483647 w 243"/>
              <a:gd name="T43" fmla="*/ 2147483647 h 269"/>
              <a:gd name="T44" fmla="*/ 2147483647 w 243"/>
              <a:gd name="T45" fmla="*/ 2147483647 h 269"/>
              <a:gd name="T46" fmla="*/ 2147483647 w 243"/>
              <a:gd name="T47" fmla="*/ 2147483647 h 269"/>
              <a:gd name="T48" fmla="*/ 2147483647 w 243"/>
              <a:gd name="T49" fmla="*/ 2147483647 h 269"/>
              <a:gd name="T50" fmla="*/ 2147483647 w 243"/>
              <a:gd name="T51" fmla="*/ 2147483647 h 269"/>
              <a:gd name="T52" fmla="*/ 2147483647 w 243"/>
              <a:gd name="T53" fmla="*/ 2147483647 h 269"/>
              <a:gd name="T54" fmla="*/ 2147483647 w 243"/>
              <a:gd name="T55" fmla="*/ 2147483647 h 269"/>
              <a:gd name="T56" fmla="*/ 2147483647 w 243"/>
              <a:gd name="T57" fmla="*/ 2147483647 h 269"/>
              <a:gd name="T58" fmla="*/ 2147483647 w 243"/>
              <a:gd name="T59" fmla="*/ 2147483647 h 269"/>
              <a:gd name="T60" fmla="*/ 2147483647 w 243"/>
              <a:gd name="T61" fmla="*/ 2147483647 h 269"/>
              <a:gd name="T62" fmla="*/ 2147483647 w 243"/>
              <a:gd name="T63" fmla="*/ 2147483647 h 269"/>
              <a:gd name="T64" fmla="*/ 2147483647 w 243"/>
              <a:gd name="T65" fmla="*/ 2147483647 h 269"/>
              <a:gd name="T66" fmla="*/ 2147483647 w 243"/>
              <a:gd name="T67" fmla="*/ 2147483647 h 269"/>
              <a:gd name="T68" fmla="*/ 2147483647 w 243"/>
              <a:gd name="T69" fmla="*/ 2147483647 h 269"/>
              <a:gd name="T70" fmla="*/ 2147483647 w 243"/>
              <a:gd name="T71" fmla="*/ 2147483647 h 269"/>
              <a:gd name="T72" fmla="*/ 2147483647 w 243"/>
              <a:gd name="T73" fmla="*/ 2147483647 h 269"/>
              <a:gd name="T74" fmla="*/ 2147483647 w 243"/>
              <a:gd name="T75" fmla="*/ 2147483647 h 269"/>
              <a:gd name="T76" fmla="*/ 2147483647 w 243"/>
              <a:gd name="T77" fmla="*/ 2147483647 h 269"/>
              <a:gd name="T78" fmla="*/ 2147483647 w 243"/>
              <a:gd name="T79" fmla="*/ 2147483647 h 269"/>
              <a:gd name="T80" fmla="*/ 2147483647 w 243"/>
              <a:gd name="T81" fmla="*/ 2147483647 h 269"/>
              <a:gd name="T82" fmla="*/ 2147483647 w 243"/>
              <a:gd name="T83" fmla="*/ 2147483647 h 269"/>
              <a:gd name="T84" fmla="*/ 2147483647 w 243"/>
              <a:gd name="T85" fmla="*/ 2147483647 h 269"/>
              <a:gd name="T86" fmla="*/ 2147483647 w 243"/>
              <a:gd name="T87" fmla="*/ 2147483647 h 269"/>
              <a:gd name="T88" fmla="*/ 2147483647 w 243"/>
              <a:gd name="T89" fmla="*/ 2147483647 h 269"/>
              <a:gd name="T90" fmla="*/ 2147483647 w 243"/>
              <a:gd name="T91" fmla="*/ 2147483647 h 269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243" h="269">
                <a:moveTo>
                  <a:pt x="154" y="234"/>
                </a:moveTo>
                <a:cubicBezTo>
                  <a:pt x="154" y="237"/>
                  <a:pt x="151" y="240"/>
                  <a:pt x="147" y="240"/>
                </a:cubicBezTo>
                <a:cubicBezTo>
                  <a:pt x="96" y="240"/>
                  <a:pt x="96" y="240"/>
                  <a:pt x="96" y="240"/>
                </a:cubicBezTo>
                <a:cubicBezTo>
                  <a:pt x="92" y="240"/>
                  <a:pt x="90" y="237"/>
                  <a:pt x="90" y="234"/>
                </a:cubicBezTo>
                <a:cubicBezTo>
                  <a:pt x="90" y="230"/>
                  <a:pt x="92" y="227"/>
                  <a:pt x="96" y="227"/>
                </a:cubicBezTo>
                <a:cubicBezTo>
                  <a:pt x="147" y="227"/>
                  <a:pt x="147" y="227"/>
                  <a:pt x="147" y="227"/>
                </a:cubicBezTo>
                <a:cubicBezTo>
                  <a:pt x="151" y="227"/>
                  <a:pt x="154" y="230"/>
                  <a:pt x="154" y="234"/>
                </a:cubicBezTo>
                <a:close/>
                <a:moveTo>
                  <a:pt x="147" y="243"/>
                </a:moveTo>
                <a:cubicBezTo>
                  <a:pt x="96" y="243"/>
                  <a:pt x="96" y="243"/>
                  <a:pt x="96" y="243"/>
                </a:cubicBezTo>
                <a:cubicBezTo>
                  <a:pt x="92" y="243"/>
                  <a:pt x="89" y="247"/>
                  <a:pt x="90" y="252"/>
                </a:cubicBezTo>
                <a:cubicBezTo>
                  <a:pt x="91" y="254"/>
                  <a:pt x="93" y="256"/>
                  <a:pt x="96" y="256"/>
                </a:cubicBezTo>
                <a:cubicBezTo>
                  <a:pt x="96" y="256"/>
                  <a:pt x="96" y="256"/>
                  <a:pt x="96" y="256"/>
                </a:cubicBezTo>
                <a:cubicBezTo>
                  <a:pt x="100" y="256"/>
                  <a:pt x="103" y="258"/>
                  <a:pt x="105" y="261"/>
                </a:cubicBezTo>
                <a:cubicBezTo>
                  <a:pt x="105" y="262"/>
                  <a:pt x="105" y="262"/>
                  <a:pt x="105" y="262"/>
                </a:cubicBezTo>
                <a:cubicBezTo>
                  <a:pt x="107" y="266"/>
                  <a:pt x="112" y="269"/>
                  <a:pt x="117" y="269"/>
                </a:cubicBezTo>
                <a:cubicBezTo>
                  <a:pt x="126" y="269"/>
                  <a:pt x="126" y="269"/>
                  <a:pt x="126" y="269"/>
                </a:cubicBezTo>
                <a:cubicBezTo>
                  <a:pt x="131" y="269"/>
                  <a:pt x="136" y="266"/>
                  <a:pt x="138" y="262"/>
                </a:cubicBezTo>
                <a:cubicBezTo>
                  <a:pt x="138" y="261"/>
                  <a:pt x="138" y="261"/>
                  <a:pt x="138" y="261"/>
                </a:cubicBezTo>
                <a:cubicBezTo>
                  <a:pt x="140" y="258"/>
                  <a:pt x="143" y="256"/>
                  <a:pt x="147" y="256"/>
                </a:cubicBezTo>
                <a:cubicBezTo>
                  <a:pt x="147" y="256"/>
                  <a:pt x="147" y="256"/>
                  <a:pt x="147" y="256"/>
                </a:cubicBezTo>
                <a:cubicBezTo>
                  <a:pt x="150" y="256"/>
                  <a:pt x="152" y="254"/>
                  <a:pt x="153" y="252"/>
                </a:cubicBezTo>
                <a:cubicBezTo>
                  <a:pt x="155" y="247"/>
                  <a:pt x="151" y="243"/>
                  <a:pt x="147" y="243"/>
                </a:cubicBezTo>
                <a:close/>
                <a:moveTo>
                  <a:pt x="122" y="38"/>
                </a:moveTo>
                <a:cubicBezTo>
                  <a:pt x="125" y="38"/>
                  <a:pt x="128" y="36"/>
                  <a:pt x="128" y="32"/>
                </a:cubicBezTo>
                <a:cubicBezTo>
                  <a:pt x="128" y="6"/>
                  <a:pt x="128" y="6"/>
                  <a:pt x="128" y="6"/>
                </a:cubicBezTo>
                <a:cubicBezTo>
                  <a:pt x="128" y="3"/>
                  <a:pt x="125" y="0"/>
                  <a:pt x="122" y="0"/>
                </a:cubicBezTo>
                <a:cubicBezTo>
                  <a:pt x="118" y="0"/>
                  <a:pt x="115" y="3"/>
                  <a:pt x="115" y="6"/>
                </a:cubicBezTo>
                <a:cubicBezTo>
                  <a:pt x="115" y="32"/>
                  <a:pt x="115" y="32"/>
                  <a:pt x="115" y="32"/>
                </a:cubicBezTo>
                <a:cubicBezTo>
                  <a:pt x="115" y="36"/>
                  <a:pt x="118" y="38"/>
                  <a:pt x="122" y="38"/>
                </a:cubicBezTo>
                <a:close/>
                <a:moveTo>
                  <a:pt x="54" y="63"/>
                </a:moveTo>
                <a:cubicBezTo>
                  <a:pt x="55" y="64"/>
                  <a:pt x="57" y="65"/>
                  <a:pt x="58" y="65"/>
                </a:cubicBezTo>
                <a:cubicBezTo>
                  <a:pt x="60" y="65"/>
                  <a:pt x="62" y="64"/>
                  <a:pt x="63" y="63"/>
                </a:cubicBezTo>
                <a:cubicBezTo>
                  <a:pt x="65" y="60"/>
                  <a:pt x="65" y="56"/>
                  <a:pt x="63" y="54"/>
                </a:cubicBezTo>
                <a:cubicBezTo>
                  <a:pt x="45" y="36"/>
                  <a:pt x="45" y="36"/>
                  <a:pt x="45" y="36"/>
                </a:cubicBezTo>
                <a:cubicBezTo>
                  <a:pt x="42" y="33"/>
                  <a:pt x="38" y="33"/>
                  <a:pt x="36" y="36"/>
                </a:cubicBezTo>
                <a:cubicBezTo>
                  <a:pt x="33" y="38"/>
                  <a:pt x="33" y="42"/>
                  <a:pt x="36" y="45"/>
                </a:cubicBezTo>
                <a:lnTo>
                  <a:pt x="54" y="63"/>
                </a:lnTo>
                <a:close/>
                <a:moveTo>
                  <a:pt x="38" y="122"/>
                </a:moveTo>
                <a:cubicBezTo>
                  <a:pt x="38" y="118"/>
                  <a:pt x="36" y="115"/>
                  <a:pt x="32" y="115"/>
                </a:cubicBezTo>
                <a:cubicBezTo>
                  <a:pt x="6" y="115"/>
                  <a:pt x="6" y="115"/>
                  <a:pt x="6" y="115"/>
                </a:cubicBezTo>
                <a:cubicBezTo>
                  <a:pt x="3" y="115"/>
                  <a:pt x="0" y="118"/>
                  <a:pt x="0" y="122"/>
                </a:cubicBezTo>
                <a:cubicBezTo>
                  <a:pt x="0" y="125"/>
                  <a:pt x="3" y="128"/>
                  <a:pt x="6" y="128"/>
                </a:cubicBezTo>
                <a:cubicBezTo>
                  <a:pt x="32" y="128"/>
                  <a:pt x="32" y="128"/>
                  <a:pt x="32" y="128"/>
                </a:cubicBezTo>
                <a:cubicBezTo>
                  <a:pt x="36" y="128"/>
                  <a:pt x="38" y="125"/>
                  <a:pt x="38" y="122"/>
                </a:cubicBezTo>
                <a:close/>
                <a:moveTo>
                  <a:pt x="54" y="180"/>
                </a:moveTo>
                <a:cubicBezTo>
                  <a:pt x="36" y="199"/>
                  <a:pt x="36" y="199"/>
                  <a:pt x="36" y="199"/>
                </a:cubicBezTo>
                <a:cubicBezTo>
                  <a:pt x="33" y="201"/>
                  <a:pt x="33" y="205"/>
                  <a:pt x="36" y="208"/>
                </a:cubicBezTo>
                <a:cubicBezTo>
                  <a:pt x="37" y="209"/>
                  <a:pt x="39" y="209"/>
                  <a:pt x="40" y="209"/>
                </a:cubicBezTo>
                <a:cubicBezTo>
                  <a:pt x="42" y="209"/>
                  <a:pt x="43" y="209"/>
                  <a:pt x="45" y="208"/>
                </a:cubicBezTo>
                <a:cubicBezTo>
                  <a:pt x="63" y="189"/>
                  <a:pt x="63" y="189"/>
                  <a:pt x="63" y="189"/>
                </a:cubicBezTo>
                <a:cubicBezTo>
                  <a:pt x="65" y="187"/>
                  <a:pt x="65" y="183"/>
                  <a:pt x="63" y="180"/>
                </a:cubicBezTo>
                <a:cubicBezTo>
                  <a:pt x="60" y="178"/>
                  <a:pt x="56" y="178"/>
                  <a:pt x="54" y="180"/>
                </a:cubicBezTo>
                <a:close/>
                <a:moveTo>
                  <a:pt x="189" y="180"/>
                </a:moveTo>
                <a:cubicBezTo>
                  <a:pt x="187" y="178"/>
                  <a:pt x="183" y="178"/>
                  <a:pt x="180" y="180"/>
                </a:cubicBezTo>
                <a:cubicBezTo>
                  <a:pt x="178" y="183"/>
                  <a:pt x="178" y="187"/>
                  <a:pt x="180" y="189"/>
                </a:cubicBezTo>
                <a:cubicBezTo>
                  <a:pt x="199" y="208"/>
                  <a:pt x="199" y="208"/>
                  <a:pt x="199" y="208"/>
                </a:cubicBezTo>
                <a:cubicBezTo>
                  <a:pt x="200" y="209"/>
                  <a:pt x="201" y="209"/>
                  <a:pt x="203" y="209"/>
                </a:cubicBezTo>
                <a:cubicBezTo>
                  <a:pt x="205" y="209"/>
                  <a:pt x="206" y="209"/>
                  <a:pt x="208" y="208"/>
                </a:cubicBezTo>
                <a:cubicBezTo>
                  <a:pt x="210" y="205"/>
                  <a:pt x="210" y="201"/>
                  <a:pt x="208" y="199"/>
                </a:cubicBezTo>
                <a:lnTo>
                  <a:pt x="189" y="180"/>
                </a:lnTo>
                <a:close/>
                <a:moveTo>
                  <a:pt x="237" y="115"/>
                </a:moveTo>
                <a:cubicBezTo>
                  <a:pt x="211" y="115"/>
                  <a:pt x="211" y="115"/>
                  <a:pt x="211" y="115"/>
                </a:cubicBezTo>
                <a:cubicBezTo>
                  <a:pt x="208" y="115"/>
                  <a:pt x="205" y="118"/>
                  <a:pt x="205" y="122"/>
                </a:cubicBezTo>
                <a:cubicBezTo>
                  <a:pt x="205" y="125"/>
                  <a:pt x="208" y="128"/>
                  <a:pt x="211" y="128"/>
                </a:cubicBezTo>
                <a:cubicBezTo>
                  <a:pt x="237" y="128"/>
                  <a:pt x="237" y="128"/>
                  <a:pt x="237" y="128"/>
                </a:cubicBezTo>
                <a:cubicBezTo>
                  <a:pt x="240" y="128"/>
                  <a:pt x="243" y="125"/>
                  <a:pt x="243" y="122"/>
                </a:cubicBezTo>
                <a:cubicBezTo>
                  <a:pt x="243" y="118"/>
                  <a:pt x="240" y="115"/>
                  <a:pt x="237" y="115"/>
                </a:cubicBezTo>
                <a:close/>
                <a:moveTo>
                  <a:pt x="185" y="65"/>
                </a:moveTo>
                <a:cubicBezTo>
                  <a:pt x="187" y="65"/>
                  <a:pt x="188" y="64"/>
                  <a:pt x="189" y="63"/>
                </a:cubicBezTo>
                <a:cubicBezTo>
                  <a:pt x="208" y="45"/>
                  <a:pt x="208" y="45"/>
                  <a:pt x="208" y="45"/>
                </a:cubicBezTo>
                <a:cubicBezTo>
                  <a:pt x="210" y="42"/>
                  <a:pt x="210" y="38"/>
                  <a:pt x="208" y="36"/>
                </a:cubicBezTo>
                <a:cubicBezTo>
                  <a:pt x="205" y="33"/>
                  <a:pt x="201" y="33"/>
                  <a:pt x="199" y="36"/>
                </a:cubicBezTo>
                <a:cubicBezTo>
                  <a:pt x="180" y="54"/>
                  <a:pt x="180" y="54"/>
                  <a:pt x="180" y="54"/>
                </a:cubicBezTo>
                <a:cubicBezTo>
                  <a:pt x="178" y="56"/>
                  <a:pt x="178" y="60"/>
                  <a:pt x="180" y="63"/>
                </a:cubicBezTo>
                <a:cubicBezTo>
                  <a:pt x="182" y="64"/>
                  <a:pt x="183" y="65"/>
                  <a:pt x="185" y="65"/>
                </a:cubicBezTo>
                <a:close/>
                <a:moveTo>
                  <a:pt x="154" y="218"/>
                </a:moveTo>
                <a:cubicBezTo>
                  <a:pt x="154" y="221"/>
                  <a:pt x="151" y="224"/>
                  <a:pt x="147" y="224"/>
                </a:cubicBezTo>
                <a:cubicBezTo>
                  <a:pt x="96" y="224"/>
                  <a:pt x="96" y="224"/>
                  <a:pt x="96" y="224"/>
                </a:cubicBezTo>
                <a:cubicBezTo>
                  <a:pt x="92" y="224"/>
                  <a:pt x="90" y="221"/>
                  <a:pt x="90" y="218"/>
                </a:cubicBezTo>
                <a:cubicBezTo>
                  <a:pt x="90" y="214"/>
                  <a:pt x="92" y="211"/>
                  <a:pt x="96" y="211"/>
                </a:cubicBezTo>
                <a:cubicBezTo>
                  <a:pt x="92" y="175"/>
                  <a:pt x="54" y="167"/>
                  <a:pt x="54" y="125"/>
                </a:cubicBezTo>
                <a:cubicBezTo>
                  <a:pt x="54" y="88"/>
                  <a:pt x="84" y="58"/>
                  <a:pt x="122" y="58"/>
                </a:cubicBezTo>
                <a:cubicBezTo>
                  <a:pt x="159" y="58"/>
                  <a:pt x="189" y="88"/>
                  <a:pt x="189" y="125"/>
                </a:cubicBezTo>
                <a:cubicBezTo>
                  <a:pt x="189" y="167"/>
                  <a:pt x="152" y="175"/>
                  <a:pt x="148" y="211"/>
                </a:cubicBezTo>
                <a:cubicBezTo>
                  <a:pt x="151" y="211"/>
                  <a:pt x="154" y="214"/>
                  <a:pt x="154" y="218"/>
                </a:cubicBezTo>
                <a:close/>
                <a:moveTo>
                  <a:pt x="107" y="76"/>
                </a:moveTo>
                <a:cubicBezTo>
                  <a:pt x="106" y="73"/>
                  <a:pt x="103" y="72"/>
                  <a:pt x="101" y="73"/>
                </a:cubicBezTo>
                <a:cubicBezTo>
                  <a:pt x="84" y="80"/>
                  <a:pt x="72" y="94"/>
                  <a:pt x="67" y="111"/>
                </a:cubicBezTo>
                <a:cubicBezTo>
                  <a:pt x="67" y="113"/>
                  <a:pt x="68" y="116"/>
                  <a:pt x="71" y="117"/>
                </a:cubicBezTo>
                <a:cubicBezTo>
                  <a:pt x="71" y="117"/>
                  <a:pt x="72" y="117"/>
                  <a:pt x="72" y="117"/>
                </a:cubicBezTo>
                <a:cubicBezTo>
                  <a:pt x="74" y="117"/>
                  <a:pt x="76" y="115"/>
                  <a:pt x="77" y="113"/>
                </a:cubicBezTo>
                <a:cubicBezTo>
                  <a:pt x="80" y="99"/>
                  <a:pt x="91" y="87"/>
                  <a:pt x="104" y="82"/>
                </a:cubicBezTo>
                <a:cubicBezTo>
                  <a:pt x="107" y="81"/>
                  <a:pt x="108" y="78"/>
                  <a:pt x="107" y="7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92" name="Freeform 13"/>
          <p:cNvSpPr>
            <a:spLocks noEditPoints="1"/>
          </p:cNvSpPr>
          <p:nvPr/>
        </p:nvSpPr>
        <p:spPr bwMode="auto">
          <a:xfrm>
            <a:off x="5634038" y="4375150"/>
            <a:ext cx="461962" cy="317500"/>
          </a:xfrm>
          <a:custGeom>
            <a:avLst/>
            <a:gdLst>
              <a:gd name="T0" fmla="*/ 2147483647 w 256"/>
              <a:gd name="T1" fmla="*/ 2147483647 h 182"/>
              <a:gd name="T2" fmla="*/ 2147483647 w 256"/>
              <a:gd name="T3" fmla="*/ 2147483647 h 182"/>
              <a:gd name="T4" fmla="*/ 2147483647 w 256"/>
              <a:gd name="T5" fmla="*/ 2147483647 h 182"/>
              <a:gd name="T6" fmla="*/ 2147483647 w 256"/>
              <a:gd name="T7" fmla="*/ 2147483647 h 182"/>
              <a:gd name="T8" fmla="*/ 2147483647 w 256"/>
              <a:gd name="T9" fmla="*/ 2147483647 h 182"/>
              <a:gd name="T10" fmla="*/ 2147483647 w 256"/>
              <a:gd name="T11" fmla="*/ 2147483647 h 182"/>
              <a:gd name="T12" fmla="*/ 2147483647 w 256"/>
              <a:gd name="T13" fmla="*/ 2147483647 h 182"/>
              <a:gd name="T14" fmla="*/ 0 w 256"/>
              <a:gd name="T15" fmla="*/ 2147483647 h 182"/>
              <a:gd name="T16" fmla="*/ 2147483647 w 256"/>
              <a:gd name="T17" fmla="*/ 2147483647 h 182"/>
              <a:gd name="T18" fmla="*/ 2147483647 w 256"/>
              <a:gd name="T19" fmla="*/ 2147483647 h 182"/>
              <a:gd name="T20" fmla="*/ 2147483647 w 256"/>
              <a:gd name="T21" fmla="*/ 2147483647 h 182"/>
              <a:gd name="T22" fmla="*/ 2147483647 w 256"/>
              <a:gd name="T23" fmla="*/ 2147483647 h 182"/>
              <a:gd name="T24" fmla="*/ 2147483647 w 256"/>
              <a:gd name="T25" fmla="*/ 2147483647 h 182"/>
              <a:gd name="T26" fmla="*/ 2147483647 w 256"/>
              <a:gd name="T27" fmla="*/ 2147483647 h 182"/>
              <a:gd name="T28" fmla="*/ 2147483647 w 256"/>
              <a:gd name="T29" fmla="*/ 2147483647 h 182"/>
              <a:gd name="T30" fmla="*/ 2147483647 w 256"/>
              <a:gd name="T31" fmla="*/ 2147483647 h 182"/>
              <a:gd name="T32" fmla="*/ 2147483647 w 256"/>
              <a:gd name="T33" fmla="*/ 2147483647 h 182"/>
              <a:gd name="T34" fmla="*/ 2147483647 w 256"/>
              <a:gd name="T35" fmla="*/ 2147483647 h 182"/>
              <a:gd name="T36" fmla="*/ 2147483647 w 256"/>
              <a:gd name="T37" fmla="*/ 2147483647 h 182"/>
              <a:gd name="T38" fmla="*/ 2147483647 w 256"/>
              <a:gd name="T39" fmla="*/ 2147483647 h 182"/>
              <a:gd name="T40" fmla="*/ 2147483647 w 256"/>
              <a:gd name="T41" fmla="*/ 2147483647 h 182"/>
              <a:gd name="T42" fmla="*/ 2147483647 w 256"/>
              <a:gd name="T43" fmla="*/ 2147483647 h 182"/>
              <a:gd name="T44" fmla="*/ 2147483647 w 256"/>
              <a:gd name="T45" fmla="*/ 2147483647 h 182"/>
              <a:gd name="T46" fmla="*/ 2147483647 w 256"/>
              <a:gd name="T47" fmla="*/ 2147483647 h 182"/>
              <a:gd name="T48" fmla="*/ 2147483647 w 256"/>
              <a:gd name="T49" fmla="*/ 2147483647 h 182"/>
              <a:gd name="T50" fmla="*/ 2147483647 w 256"/>
              <a:gd name="T51" fmla="*/ 2147483647 h 182"/>
              <a:gd name="T52" fmla="*/ 2147483647 w 256"/>
              <a:gd name="T53" fmla="*/ 2147483647 h 182"/>
              <a:gd name="T54" fmla="*/ 2147483647 w 256"/>
              <a:gd name="T55" fmla="*/ 2147483647 h 182"/>
              <a:gd name="T56" fmla="*/ 2147483647 w 256"/>
              <a:gd name="T57" fmla="*/ 2147483647 h 182"/>
              <a:gd name="T58" fmla="*/ 2147483647 w 256"/>
              <a:gd name="T59" fmla="*/ 2147483647 h 182"/>
              <a:gd name="T60" fmla="*/ 2147483647 w 256"/>
              <a:gd name="T61" fmla="*/ 2147483647 h 182"/>
              <a:gd name="T62" fmla="*/ 2147483647 w 256"/>
              <a:gd name="T63" fmla="*/ 2147483647 h 182"/>
              <a:gd name="T64" fmla="*/ 2147483647 w 256"/>
              <a:gd name="T65" fmla="*/ 2147483647 h 182"/>
              <a:gd name="T66" fmla="*/ 2147483647 w 256"/>
              <a:gd name="T67" fmla="*/ 2147483647 h 182"/>
              <a:gd name="T68" fmla="*/ 2147483647 w 256"/>
              <a:gd name="T69" fmla="*/ 2147483647 h 182"/>
              <a:gd name="T70" fmla="*/ 2147483647 w 256"/>
              <a:gd name="T71" fmla="*/ 2147483647 h 182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256" h="182">
                <a:moveTo>
                  <a:pt x="254" y="44"/>
                </a:moveTo>
                <a:cubicBezTo>
                  <a:pt x="251" y="42"/>
                  <a:pt x="248" y="43"/>
                  <a:pt x="247" y="45"/>
                </a:cubicBezTo>
                <a:cubicBezTo>
                  <a:pt x="244" y="49"/>
                  <a:pt x="241" y="50"/>
                  <a:pt x="238" y="51"/>
                </a:cubicBezTo>
                <a:cubicBezTo>
                  <a:pt x="238" y="45"/>
                  <a:pt x="235" y="40"/>
                  <a:pt x="230" y="35"/>
                </a:cubicBezTo>
                <a:cubicBezTo>
                  <a:pt x="226" y="30"/>
                  <a:pt x="219" y="29"/>
                  <a:pt x="214" y="32"/>
                </a:cubicBezTo>
                <a:cubicBezTo>
                  <a:pt x="211" y="35"/>
                  <a:pt x="208" y="41"/>
                  <a:pt x="212" y="48"/>
                </a:cubicBezTo>
                <a:cubicBezTo>
                  <a:pt x="214" y="53"/>
                  <a:pt x="218" y="57"/>
                  <a:pt x="224" y="59"/>
                </a:cubicBezTo>
                <a:cubicBezTo>
                  <a:pt x="223" y="60"/>
                  <a:pt x="221" y="60"/>
                  <a:pt x="220" y="61"/>
                </a:cubicBezTo>
                <a:cubicBezTo>
                  <a:pt x="217" y="62"/>
                  <a:pt x="214" y="63"/>
                  <a:pt x="211" y="64"/>
                </a:cubicBezTo>
                <a:cubicBezTo>
                  <a:pt x="198" y="36"/>
                  <a:pt x="162" y="16"/>
                  <a:pt x="120" y="16"/>
                </a:cubicBezTo>
                <a:cubicBezTo>
                  <a:pt x="111" y="16"/>
                  <a:pt x="104" y="16"/>
                  <a:pt x="96" y="17"/>
                </a:cubicBezTo>
                <a:cubicBezTo>
                  <a:pt x="84" y="9"/>
                  <a:pt x="62" y="0"/>
                  <a:pt x="40" y="1"/>
                </a:cubicBezTo>
                <a:cubicBezTo>
                  <a:pt x="41" y="10"/>
                  <a:pt x="47" y="22"/>
                  <a:pt x="54" y="31"/>
                </a:cubicBezTo>
                <a:cubicBezTo>
                  <a:pt x="40" y="40"/>
                  <a:pt x="30" y="52"/>
                  <a:pt x="26" y="66"/>
                </a:cubicBezTo>
                <a:cubicBezTo>
                  <a:pt x="20" y="68"/>
                  <a:pt x="15" y="69"/>
                  <a:pt x="8" y="70"/>
                </a:cubicBezTo>
                <a:cubicBezTo>
                  <a:pt x="3" y="70"/>
                  <a:pt x="0" y="74"/>
                  <a:pt x="0" y="79"/>
                </a:cubicBezTo>
                <a:cubicBezTo>
                  <a:pt x="1" y="91"/>
                  <a:pt x="5" y="112"/>
                  <a:pt x="19" y="118"/>
                </a:cubicBezTo>
                <a:cubicBezTo>
                  <a:pt x="22" y="119"/>
                  <a:pt x="26" y="120"/>
                  <a:pt x="31" y="120"/>
                </a:cubicBezTo>
                <a:cubicBezTo>
                  <a:pt x="37" y="130"/>
                  <a:pt x="46" y="139"/>
                  <a:pt x="57" y="146"/>
                </a:cubicBezTo>
                <a:cubicBezTo>
                  <a:pt x="55" y="155"/>
                  <a:pt x="53" y="164"/>
                  <a:pt x="50" y="174"/>
                </a:cubicBezTo>
                <a:cubicBezTo>
                  <a:pt x="49" y="178"/>
                  <a:pt x="52" y="182"/>
                  <a:pt x="56" y="182"/>
                </a:cubicBezTo>
                <a:cubicBezTo>
                  <a:pt x="83" y="182"/>
                  <a:pt x="83" y="182"/>
                  <a:pt x="83" y="182"/>
                </a:cubicBezTo>
                <a:cubicBezTo>
                  <a:pt x="86" y="182"/>
                  <a:pt x="88" y="180"/>
                  <a:pt x="89" y="178"/>
                </a:cubicBezTo>
                <a:cubicBezTo>
                  <a:pt x="91" y="172"/>
                  <a:pt x="93" y="166"/>
                  <a:pt x="95" y="160"/>
                </a:cubicBezTo>
                <a:cubicBezTo>
                  <a:pt x="103" y="162"/>
                  <a:pt x="111" y="163"/>
                  <a:pt x="120" y="163"/>
                </a:cubicBezTo>
                <a:cubicBezTo>
                  <a:pt x="130" y="163"/>
                  <a:pt x="140" y="162"/>
                  <a:pt x="149" y="159"/>
                </a:cubicBezTo>
                <a:cubicBezTo>
                  <a:pt x="147" y="164"/>
                  <a:pt x="146" y="169"/>
                  <a:pt x="145" y="174"/>
                </a:cubicBezTo>
                <a:cubicBezTo>
                  <a:pt x="144" y="178"/>
                  <a:pt x="147" y="182"/>
                  <a:pt x="151" y="182"/>
                </a:cubicBezTo>
                <a:cubicBezTo>
                  <a:pt x="178" y="182"/>
                  <a:pt x="178" y="182"/>
                  <a:pt x="178" y="182"/>
                </a:cubicBezTo>
                <a:cubicBezTo>
                  <a:pt x="180" y="182"/>
                  <a:pt x="183" y="180"/>
                  <a:pt x="184" y="178"/>
                </a:cubicBezTo>
                <a:cubicBezTo>
                  <a:pt x="189" y="165"/>
                  <a:pt x="192" y="151"/>
                  <a:pt x="194" y="137"/>
                </a:cubicBezTo>
                <a:cubicBezTo>
                  <a:pt x="208" y="124"/>
                  <a:pt x="217" y="108"/>
                  <a:pt x="217" y="89"/>
                </a:cubicBezTo>
                <a:cubicBezTo>
                  <a:pt x="217" y="84"/>
                  <a:pt x="217" y="78"/>
                  <a:pt x="215" y="73"/>
                </a:cubicBezTo>
                <a:cubicBezTo>
                  <a:pt x="218" y="72"/>
                  <a:pt x="221" y="71"/>
                  <a:pt x="224" y="69"/>
                </a:cubicBezTo>
                <a:cubicBezTo>
                  <a:pt x="230" y="67"/>
                  <a:pt x="233" y="64"/>
                  <a:pt x="235" y="61"/>
                </a:cubicBezTo>
                <a:cubicBezTo>
                  <a:pt x="243" y="61"/>
                  <a:pt x="251" y="57"/>
                  <a:pt x="255" y="50"/>
                </a:cubicBezTo>
                <a:cubicBezTo>
                  <a:pt x="256" y="48"/>
                  <a:pt x="256" y="45"/>
                  <a:pt x="254" y="44"/>
                </a:cubicBezTo>
                <a:close/>
                <a:moveTo>
                  <a:pt x="62" y="67"/>
                </a:moveTo>
                <a:cubicBezTo>
                  <a:pt x="58" y="67"/>
                  <a:pt x="54" y="63"/>
                  <a:pt x="54" y="59"/>
                </a:cubicBezTo>
                <a:cubicBezTo>
                  <a:pt x="54" y="54"/>
                  <a:pt x="58" y="51"/>
                  <a:pt x="62" y="51"/>
                </a:cubicBezTo>
                <a:cubicBezTo>
                  <a:pt x="67" y="51"/>
                  <a:pt x="70" y="54"/>
                  <a:pt x="70" y="59"/>
                </a:cubicBezTo>
                <a:cubicBezTo>
                  <a:pt x="70" y="63"/>
                  <a:pt x="67" y="67"/>
                  <a:pt x="62" y="67"/>
                </a:cubicBezTo>
                <a:close/>
                <a:moveTo>
                  <a:pt x="146" y="76"/>
                </a:moveTo>
                <a:cubicBezTo>
                  <a:pt x="143" y="77"/>
                  <a:pt x="139" y="75"/>
                  <a:pt x="138" y="72"/>
                </a:cubicBezTo>
                <a:cubicBezTo>
                  <a:pt x="137" y="69"/>
                  <a:pt x="134" y="66"/>
                  <a:pt x="128" y="66"/>
                </a:cubicBezTo>
                <a:cubicBezTo>
                  <a:pt x="123" y="66"/>
                  <a:pt x="121" y="70"/>
                  <a:pt x="120" y="73"/>
                </a:cubicBezTo>
                <a:cubicBezTo>
                  <a:pt x="120" y="76"/>
                  <a:pt x="123" y="79"/>
                  <a:pt x="129" y="80"/>
                </a:cubicBezTo>
                <a:cubicBezTo>
                  <a:pt x="144" y="84"/>
                  <a:pt x="149" y="94"/>
                  <a:pt x="148" y="102"/>
                </a:cubicBezTo>
                <a:cubicBezTo>
                  <a:pt x="148" y="110"/>
                  <a:pt x="142" y="117"/>
                  <a:pt x="134" y="119"/>
                </a:cubicBezTo>
                <a:cubicBezTo>
                  <a:pt x="134" y="123"/>
                  <a:pt x="134" y="123"/>
                  <a:pt x="134" y="123"/>
                </a:cubicBezTo>
                <a:cubicBezTo>
                  <a:pt x="134" y="126"/>
                  <a:pt x="132" y="129"/>
                  <a:pt x="128" y="129"/>
                </a:cubicBezTo>
                <a:cubicBezTo>
                  <a:pt x="124" y="129"/>
                  <a:pt x="122" y="126"/>
                  <a:pt x="122" y="123"/>
                </a:cubicBezTo>
                <a:cubicBezTo>
                  <a:pt x="122" y="119"/>
                  <a:pt x="122" y="119"/>
                  <a:pt x="122" y="119"/>
                </a:cubicBezTo>
                <a:cubicBezTo>
                  <a:pt x="113" y="117"/>
                  <a:pt x="108" y="111"/>
                  <a:pt x="106" y="106"/>
                </a:cubicBezTo>
                <a:cubicBezTo>
                  <a:pt x="105" y="102"/>
                  <a:pt x="107" y="99"/>
                  <a:pt x="110" y="98"/>
                </a:cubicBezTo>
                <a:cubicBezTo>
                  <a:pt x="113" y="97"/>
                  <a:pt x="117" y="98"/>
                  <a:pt x="118" y="102"/>
                </a:cubicBezTo>
                <a:cubicBezTo>
                  <a:pt x="119" y="104"/>
                  <a:pt x="122" y="107"/>
                  <a:pt x="128" y="107"/>
                </a:cubicBezTo>
                <a:cubicBezTo>
                  <a:pt x="133" y="107"/>
                  <a:pt x="135" y="104"/>
                  <a:pt x="136" y="101"/>
                </a:cubicBezTo>
                <a:cubicBezTo>
                  <a:pt x="136" y="97"/>
                  <a:pt x="133" y="94"/>
                  <a:pt x="127" y="93"/>
                </a:cubicBezTo>
                <a:cubicBezTo>
                  <a:pt x="112" y="90"/>
                  <a:pt x="107" y="80"/>
                  <a:pt x="108" y="71"/>
                </a:cubicBezTo>
                <a:cubicBezTo>
                  <a:pt x="108" y="63"/>
                  <a:pt x="114" y="57"/>
                  <a:pt x="122" y="55"/>
                </a:cubicBezTo>
                <a:cubicBezTo>
                  <a:pt x="122" y="51"/>
                  <a:pt x="122" y="51"/>
                  <a:pt x="122" y="51"/>
                </a:cubicBezTo>
                <a:cubicBezTo>
                  <a:pt x="122" y="47"/>
                  <a:pt x="124" y="44"/>
                  <a:pt x="128" y="44"/>
                </a:cubicBezTo>
                <a:cubicBezTo>
                  <a:pt x="132" y="44"/>
                  <a:pt x="134" y="47"/>
                  <a:pt x="134" y="51"/>
                </a:cubicBezTo>
                <a:cubicBezTo>
                  <a:pt x="134" y="54"/>
                  <a:pt x="134" y="54"/>
                  <a:pt x="134" y="54"/>
                </a:cubicBezTo>
                <a:cubicBezTo>
                  <a:pt x="143" y="56"/>
                  <a:pt x="148" y="62"/>
                  <a:pt x="150" y="68"/>
                </a:cubicBezTo>
                <a:cubicBezTo>
                  <a:pt x="151" y="71"/>
                  <a:pt x="149" y="75"/>
                  <a:pt x="146" y="76"/>
                </a:cubicBezTo>
                <a:close/>
                <a:moveTo>
                  <a:pt x="220" y="44"/>
                </a:moveTo>
                <a:cubicBezTo>
                  <a:pt x="219" y="42"/>
                  <a:pt x="219" y="40"/>
                  <a:pt x="220" y="40"/>
                </a:cubicBezTo>
                <a:cubicBezTo>
                  <a:pt x="220" y="40"/>
                  <a:pt x="220" y="40"/>
                  <a:pt x="221" y="40"/>
                </a:cubicBezTo>
                <a:cubicBezTo>
                  <a:pt x="221" y="40"/>
                  <a:pt x="222" y="40"/>
                  <a:pt x="224" y="41"/>
                </a:cubicBezTo>
                <a:cubicBezTo>
                  <a:pt x="227" y="44"/>
                  <a:pt x="228" y="48"/>
                  <a:pt x="228" y="50"/>
                </a:cubicBezTo>
                <a:cubicBezTo>
                  <a:pt x="225" y="49"/>
                  <a:pt x="222" y="47"/>
                  <a:pt x="220" y="4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93" name="Freeform 17"/>
          <p:cNvSpPr>
            <a:spLocks noEditPoints="1"/>
          </p:cNvSpPr>
          <p:nvPr/>
        </p:nvSpPr>
        <p:spPr bwMode="auto">
          <a:xfrm>
            <a:off x="2774950" y="4414838"/>
            <a:ext cx="352425" cy="257175"/>
          </a:xfrm>
          <a:custGeom>
            <a:avLst/>
            <a:gdLst>
              <a:gd name="T0" fmla="*/ 2147483647 w 195"/>
              <a:gd name="T1" fmla="*/ 2147483647 h 147"/>
              <a:gd name="T2" fmla="*/ 2147483647 w 195"/>
              <a:gd name="T3" fmla="*/ 2147483647 h 147"/>
              <a:gd name="T4" fmla="*/ 2147483647 w 195"/>
              <a:gd name="T5" fmla="*/ 2147483647 h 147"/>
              <a:gd name="T6" fmla="*/ 2147483647 w 195"/>
              <a:gd name="T7" fmla="*/ 2147483647 h 147"/>
              <a:gd name="T8" fmla="*/ 2147483647 w 195"/>
              <a:gd name="T9" fmla="*/ 2147483647 h 147"/>
              <a:gd name="T10" fmla="*/ 2147483647 w 195"/>
              <a:gd name="T11" fmla="*/ 2147483647 h 147"/>
              <a:gd name="T12" fmla="*/ 2147483647 w 195"/>
              <a:gd name="T13" fmla="*/ 2147483647 h 147"/>
              <a:gd name="T14" fmla="*/ 2147483647 w 195"/>
              <a:gd name="T15" fmla="*/ 2147483647 h 147"/>
              <a:gd name="T16" fmla="*/ 2147483647 w 195"/>
              <a:gd name="T17" fmla="*/ 2147483647 h 147"/>
              <a:gd name="T18" fmla="*/ 2147483647 w 195"/>
              <a:gd name="T19" fmla="*/ 2147483647 h 147"/>
              <a:gd name="T20" fmla="*/ 2147483647 w 195"/>
              <a:gd name="T21" fmla="*/ 2147483647 h 147"/>
              <a:gd name="T22" fmla="*/ 2147483647 w 195"/>
              <a:gd name="T23" fmla="*/ 2147483647 h 147"/>
              <a:gd name="T24" fmla="*/ 2147483647 w 195"/>
              <a:gd name="T25" fmla="*/ 0 h 147"/>
              <a:gd name="T26" fmla="*/ 2147483647 w 195"/>
              <a:gd name="T27" fmla="*/ 0 h 147"/>
              <a:gd name="T28" fmla="*/ 0 w 195"/>
              <a:gd name="T29" fmla="*/ 2147483647 h 147"/>
              <a:gd name="T30" fmla="*/ 0 w 195"/>
              <a:gd name="T31" fmla="*/ 2147483647 h 147"/>
              <a:gd name="T32" fmla="*/ 2147483647 w 195"/>
              <a:gd name="T33" fmla="*/ 2147483647 h 147"/>
              <a:gd name="T34" fmla="*/ 2147483647 w 195"/>
              <a:gd name="T35" fmla="*/ 2147483647 h 147"/>
              <a:gd name="T36" fmla="*/ 2147483647 w 195"/>
              <a:gd name="T37" fmla="*/ 2147483647 h 147"/>
              <a:gd name="T38" fmla="*/ 2147483647 w 195"/>
              <a:gd name="T39" fmla="*/ 2147483647 h 147"/>
              <a:gd name="T40" fmla="*/ 2147483647 w 195"/>
              <a:gd name="T41" fmla="*/ 2147483647 h 147"/>
              <a:gd name="T42" fmla="*/ 2147483647 w 195"/>
              <a:gd name="T43" fmla="*/ 2147483647 h 147"/>
              <a:gd name="T44" fmla="*/ 2147483647 w 195"/>
              <a:gd name="T45" fmla="*/ 2147483647 h 147"/>
              <a:gd name="T46" fmla="*/ 2147483647 w 195"/>
              <a:gd name="T47" fmla="*/ 2147483647 h 147"/>
              <a:gd name="T48" fmla="*/ 2147483647 w 195"/>
              <a:gd name="T49" fmla="*/ 2147483647 h 147"/>
              <a:gd name="T50" fmla="*/ 2147483647 w 195"/>
              <a:gd name="T51" fmla="*/ 2147483647 h 147"/>
              <a:gd name="T52" fmla="*/ 2147483647 w 195"/>
              <a:gd name="T53" fmla="*/ 2147483647 h 147"/>
              <a:gd name="T54" fmla="*/ 2147483647 w 195"/>
              <a:gd name="T55" fmla="*/ 2147483647 h 147"/>
              <a:gd name="T56" fmla="*/ 2147483647 w 195"/>
              <a:gd name="T57" fmla="*/ 2147483647 h 147"/>
              <a:gd name="T58" fmla="*/ 2147483647 w 195"/>
              <a:gd name="T59" fmla="*/ 2147483647 h 147"/>
              <a:gd name="T60" fmla="*/ 2147483647 w 195"/>
              <a:gd name="T61" fmla="*/ 2147483647 h 147"/>
              <a:gd name="T62" fmla="*/ 2147483647 w 195"/>
              <a:gd name="T63" fmla="*/ 2147483647 h 147"/>
              <a:gd name="T64" fmla="*/ 2147483647 w 195"/>
              <a:gd name="T65" fmla="*/ 2147483647 h 147"/>
              <a:gd name="T66" fmla="*/ 2147483647 w 195"/>
              <a:gd name="T67" fmla="*/ 2147483647 h 147"/>
              <a:gd name="T68" fmla="*/ 2147483647 w 195"/>
              <a:gd name="T69" fmla="*/ 2147483647 h 147"/>
              <a:gd name="T70" fmla="*/ 2147483647 w 195"/>
              <a:gd name="T71" fmla="*/ 0 h 147"/>
              <a:gd name="T72" fmla="*/ 2147483647 w 195"/>
              <a:gd name="T73" fmla="*/ 2147483647 h 147"/>
              <a:gd name="T74" fmla="*/ 2147483647 w 195"/>
              <a:gd name="T75" fmla="*/ 2147483647 h 147"/>
              <a:gd name="T76" fmla="*/ 2147483647 w 195"/>
              <a:gd name="T77" fmla="*/ 2147483647 h 147"/>
              <a:gd name="T78" fmla="*/ 2147483647 w 195"/>
              <a:gd name="T79" fmla="*/ 2147483647 h 147"/>
              <a:gd name="T80" fmla="*/ 2147483647 w 195"/>
              <a:gd name="T81" fmla="*/ 2147483647 h 147"/>
              <a:gd name="T82" fmla="*/ 2147483647 w 195"/>
              <a:gd name="T83" fmla="*/ 2147483647 h 147"/>
              <a:gd name="T84" fmla="*/ 2147483647 w 195"/>
              <a:gd name="T85" fmla="*/ 2147483647 h 147"/>
              <a:gd name="T86" fmla="*/ 2147483647 w 195"/>
              <a:gd name="T87" fmla="*/ 2147483647 h 147"/>
              <a:gd name="T88" fmla="*/ 2147483647 w 195"/>
              <a:gd name="T89" fmla="*/ 2147483647 h 147"/>
              <a:gd name="T90" fmla="*/ 2147483647 w 195"/>
              <a:gd name="T91" fmla="*/ 2147483647 h 147"/>
              <a:gd name="T92" fmla="*/ 2147483647 w 195"/>
              <a:gd name="T93" fmla="*/ 2147483647 h 147"/>
              <a:gd name="T94" fmla="*/ 2147483647 w 195"/>
              <a:gd name="T95" fmla="*/ 2147483647 h 147"/>
              <a:gd name="T96" fmla="*/ 2147483647 w 195"/>
              <a:gd name="T97" fmla="*/ 2147483647 h 147"/>
              <a:gd name="T98" fmla="*/ 2147483647 w 195"/>
              <a:gd name="T99" fmla="*/ 2147483647 h 147"/>
              <a:gd name="T100" fmla="*/ 2147483647 w 195"/>
              <a:gd name="T101" fmla="*/ 2147483647 h 147"/>
              <a:gd name="T102" fmla="*/ 2147483647 w 195"/>
              <a:gd name="T103" fmla="*/ 2147483647 h 147"/>
              <a:gd name="T104" fmla="*/ 2147483647 w 195"/>
              <a:gd name="T105" fmla="*/ 2147483647 h 147"/>
              <a:gd name="T106" fmla="*/ 2147483647 w 195"/>
              <a:gd name="T107" fmla="*/ 2147483647 h 147"/>
              <a:gd name="T108" fmla="*/ 2147483647 w 195"/>
              <a:gd name="T109" fmla="*/ 2147483647 h 147"/>
              <a:gd name="T110" fmla="*/ 2147483647 w 195"/>
              <a:gd name="T111" fmla="*/ 2147483647 h 147"/>
              <a:gd name="T112" fmla="*/ 2147483647 w 195"/>
              <a:gd name="T113" fmla="*/ 2147483647 h 147"/>
              <a:gd name="T114" fmla="*/ 2147483647 w 195"/>
              <a:gd name="T115" fmla="*/ 2147483647 h 147"/>
              <a:gd name="T116" fmla="*/ 2147483647 w 195"/>
              <a:gd name="T117" fmla="*/ 2147483647 h 147"/>
              <a:gd name="T118" fmla="*/ 2147483647 w 195"/>
              <a:gd name="T119" fmla="*/ 2147483647 h 147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195" h="147">
                <a:moveTo>
                  <a:pt x="149" y="47"/>
                </a:moveTo>
                <a:cubicBezTo>
                  <a:pt x="141" y="47"/>
                  <a:pt x="136" y="53"/>
                  <a:pt x="136" y="60"/>
                </a:cubicBezTo>
                <a:cubicBezTo>
                  <a:pt x="136" y="69"/>
                  <a:pt x="136" y="69"/>
                  <a:pt x="136" y="69"/>
                </a:cubicBezTo>
                <a:cubicBezTo>
                  <a:pt x="136" y="76"/>
                  <a:pt x="141" y="82"/>
                  <a:pt x="149" y="82"/>
                </a:cubicBezTo>
                <a:cubicBezTo>
                  <a:pt x="179" y="82"/>
                  <a:pt x="179" y="82"/>
                  <a:pt x="179" y="82"/>
                </a:cubicBezTo>
                <a:cubicBezTo>
                  <a:pt x="179" y="47"/>
                  <a:pt x="179" y="47"/>
                  <a:pt x="179" y="47"/>
                </a:cubicBezTo>
                <a:lnTo>
                  <a:pt x="149" y="47"/>
                </a:lnTo>
                <a:close/>
                <a:moveTo>
                  <a:pt x="157" y="71"/>
                </a:moveTo>
                <a:cubicBezTo>
                  <a:pt x="154" y="71"/>
                  <a:pt x="151" y="68"/>
                  <a:pt x="151" y="64"/>
                </a:cubicBezTo>
                <a:cubicBezTo>
                  <a:pt x="151" y="61"/>
                  <a:pt x="154" y="58"/>
                  <a:pt x="157" y="58"/>
                </a:cubicBezTo>
                <a:cubicBezTo>
                  <a:pt x="161" y="58"/>
                  <a:pt x="164" y="61"/>
                  <a:pt x="164" y="64"/>
                </a:cubicBezTo>
                <a:cubicBezTo>
                  <a:pt x="164" y="68"/>
                  <a:pt x="161" y="71"/>
                  <a:pt x="157" y="71"/>
                </a:cubicBezTo>
                <a:close/>
                <a:moveTo>
                  <a:pt x="170" y="0"/>
                </a:moveTo>
                <a:cubicBezTo>
                  <a:pt x="22" y="0"/>
                  <a:pt x="22" y="0"/>
                  <a:pt x="22" y="0"/>
                </a:cubicBezTo>
                <a:cubicBezTo>
                  <a:pt x="10" y="0"/>
                  <a:pt x="0" y="10"/>
                  <a:pt x="0" y="22"/>
                </a:cubicBezTo>
                <a:cubicBezTo>
                  <a:pt x="0" y="131"/>
                  <a:pt x="0" y="131"/>
                  <a:pt x="0" y="131"/>
                </a:cubicBezTo>
                <a:cubicBezTo>
                  <a:pt x="0" y="140"/>
                  <a:pt x="7" y="147"/>
                  <a:pt x="16" y="147"/>
                </a:cubicBezTo>
                <a:cubicBezTo>
                  <a:pt x="163" y="147"/>
                  <a:pt x="163" y="147"/>
                  <a:pt x="163" y="147"/>
                </a:cubicBezTo>
                <a:cubicBezTo>
                  <a:pt x="172" y="147"/>
                  <a:pt x="179" y="140"/>
                  <a:pt x="179" y="131"/>
                </a:cubicBezTo>
                <a:cubicBezTo>
                  <a:pt x="179" y="88"/>
                  <a:pt x="179" y="88"/>
                  <a:pt x="179" y="88"/>
                </a:cubicBezTo>
                <a:cubicBezTo>
                  <a:pt x="149" y="88"/>
                  <a:pt x="149" y="88"/>
                  <a:pt x="149" y="88"/>
                </a:cubicBezTo>
                <a:cubicBezTo>
                  <a:pt x="138" y="88"/>
                  <a:pt x="129" y="79"/>
                  <a:pt x="129" y="69"/>
                </a:cubicBezTo>
                <a:cubicBezTo>
                  <a:pt x="129" y="60"/>
                  <a:pt x="129" y="60"/>
                  <a:pt x="129" y="60"/>
                </a:cubicBezTo>
                <a:cubicBezTo>
                  <a:pt x="129" y="49"/>
                  <a:pt x="138" y="40"/>
                  <a:pt x="149" y="40"/>
                </a:cubicBezTo>
                <a:cubicBezTo>
                  <a:pt x="179" y="40"/>
                  <a:pt x="179" y="40"/>
                  <a:pt x="179" y="40"/>
                </a:cubicBezTo>
                <a:cubicBezTo>
                  <a:pt x="179" y="29"/>
                  <a:pt x="179" y="29"/>
                  <a:pt x="179" y="29"/>
                </a:cubicBezTo>
                <a:cubicBezTo>
                  <a:pt x="179" y="22"/>
                  <a:pt x="173" y="16"/>
                  <a:pt x="166" y="16"/>
                </a:cubicBezTo>
                <a:cubicBezTo>
                  <a:pt x="19" y="16"/>
                  <a:pt x="19" y="16"/>
                  <a:pt x="19" y="16"/>
                </a:cubicBezTo>
                <a:cubicBezTo>
                  <a:pt x="17" y="16"/>
                  <a:pt x="16" y="15"/>
                  <a:pt x="16" y="13"/>
                </a:cubicBezTo>
                <a:cubicBezTo>
                  <a:pt x="16" y="11"/>
                  <a:pt x="17" y="10"/>
                  <a:pt x="19" y="10"/>
                </a:cubicBezTo>
                <a:cubicBezTo>
                  <a:pt x="166" y="10"/>
                  <a:pt x="166" y="10"/>
                  <a:pt x="166" y="10"/>
                </a:cubicBezTo>
                <a:cubicBezTo>
                  <a:pt x="177" y="10"/>
                  <a:pt x="186" y="18"/>
                  <a:pt x="186" y="29"/>
                </a:cubicBezTo>
                <a:cubicBezTo>
                  <a:pt x="186" y="127"/>
                  <a:pt x="186" y="127"/>
                  <a:pt x="186" y="127"/>
                </a:cubicBezTo>
                <a:cubicBezTo>
                  <a:pt x="191" y="123"/>
                  <a:pt x="195" y="116"/>
                  <a:pt x="195" y="109"/>
                </a:cubicBezTo>
                <a:cubicBezTo>
                  <a:pt x="195" y="26"/>
                  <a:pt x="195" y="26"/>
                  <a:pt x="195" y="26"/>
                </a:cubicBezTo>
                <a:cubicBezTo>
                  <a:pt x="195" y="11"/>
                  <a:pt x="184" y="0"/>
                  <a:pt x="170" y="0"/>
                </a:cubicBezTo>
                <a:close/>
                <a:moveTo>
                  <a:pt x="149" y="47"/>
                </a:moveTo>
                <a:cubicBezTo>
                  <a:pt x="141" y="47"/>
                  <a:pt x="136" y="53"/>
                  <a:pt x="136" y="60"/>
                </a:cubicBezTo>
                <a:cubicBezTo>
                  <a:pt x="136" y="69"/>
                  <a:pt x="136" y="69"/>
                  <a:pt x="136" y="69"/>
                </a:cubicBezTo>
                <a:cubicBezTo>
                  <a:pt x="136" y="76"/>
                  <a:pt x="141" y="82"/>
                  <a:pt x="149" y="82"/>
                </a:cubicBezTo>
                <a:cubicBezTo>
                  <a:pt x="179" y="82"/>
                  <a:pt x="179" y="82"/>
                  <a:pt x="179" y="82"/>
                </a:cubicBezTo>
                <a:cubicBezTo>
                  <a:pt x="179" y="47"/>
                  <a:pt x="179" y="47"/>
                  <a:pt x="179" y="47"/>
                </a:cubicBezTo>
                <a:lnTo>
                  <a:pt x="149" y="47"/>
                </a:lnTo>
                <a:close/>
                <a:moveTo>
                  <a:pt x="157" y="71"/>
                </a:moveTo>
                <a:cubicBezTo>
                  <a:pt x="154" y="71"/>
                  <a:pt x="151" y="68"/>
                  <a:pt x="151" y="64"/>
                </a:cubicBezTo>
                <a:cubicBezTo>
                  <a:pt x="151" y="61"/>
                  <a:pt x="154" y="58"/>
                  <a:pt x="157" y="58"/>
                </a:cubicBezTo>
                <a:cubicBezTo>
                  <a:pt x="161" y="58"/>
                  <a:pt x="164" y="61"/>
                  <a:pt x="164" y="64"/>
                </a:cubicBezTo>
                <a:cubicBezTo>
                  <a:pt x="164" y="68"/>
                  <a:pt x="161" y="71"/>
                  <a:pt x="157" y="71"/>
                </a:cubicBezTo>
                <a:close/>
                <a:moveTo>
                  <a:pt x="149" y="47"/>
                </a:moveTo>
                <a:cubicBezTo>
                  <a:pt x="141" y="47"/>
                  <a:pt x="136" y="53"/>
                  <a:pt x="136" y="60"/>
                </a:cubicBezTo>
                <a:cubicBezTo>
                  <a:pt x="136" y="69"/>
                  <a:pt x="136" y="69"/>
                  <a:pt x="136" y="69"/>
                </a:cubicBezTo>
                <a:cubicBezTo>
                  <a:pt x="136" y="76"/>
                  <a:pt x="141" y="82"/>
                  <a:pt x="149" y="82"/>
                </a:cubicBezTo>
                <a:cubicBezTo>
                  <a:pt x="179" y="82"/>
                  <a:pt x="179" y="82"/>
                  <a:pt x="179" y="82"/>
                </a:cubicBezTo>
                <a:cubicBezTo>
                  <a:pt x="179" y="47"/>
                  <a:pt x="179" y="47"/>
                  <a:pt x="179" y="47"/>
                </a:cubicBezTo>
                <a:lnTo>
                  <a:pt x="149" y="47"/>
                </a:lnTo>
                <a:close/>
                <a:moveTo>
                  <a:pt x="157" y="71"/>
                </a:moveTo>
                <a:cubicBezTo>
                  <a:pt x="154" y="71"/>
                  <a:pt x="151" y="68"/>
                  <a:pt x="151" y="64"/>
                </a:cubicBezTo>
                <a:cubicBezTo>
                  <a:pt x="151" y="61"/>
                  <a:pt x="154" y="58"/>
                  <a:pt x="157" y="58"/>
                </a:cubicBezTo>
                <a:cubicBezTo>
                  <a:pt x="161" y="58"/>
                  <a:pt x="164" y="61"/>
                  <a:pt x="164" y="64"/>
                </a:cubicBezTo>
                <a:cubicBezTo>
                  <a:pt x="164" y="68"/>
                  <a:pt x="161" y="71"/>
                  <a:pt x="157" y="7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94" name="Freeform 21"/>
          <p:cNvSpPr>
            <a:spLocks noEditPoints="1"/>
          </p:cNvSpPr>
          <p:nvPr/>
        </p:nvSpPr>
        <p:spPr bwMode="auto">
          <a:xfrm>
            <a:off x="6711950" y="4256088"/>
            <a:ext cx="414338" cy="417512"/>
          </a:xfrm>
          <a:custGeom>
            <a:avLst/>
            <a:gdLst>
              <a:gd name="T0" fmla="*/ 2147483647 w 230"/>
              <a:gd name="T1" fmla="*/ 0 h 240"/>
              <a:gd name="T2" fmla="*/ 2147483647 w 230"/>
              <a:gd name="T3" fmla="*/ 2147483647 h 240"/>
              <a:gd name="T4" fmla="*/ 2147483647 w 230"/>
              <a:gd name="T5" fmla="*/ 2147483647 h 240"/>
              <a:gd name="T6" fmla="*/ 2147483647 w 230"/>
              <a:gd name="T7" fmla="*/ 2147483647 h 240"/>
              <a:gd name="T8" fmla="*/ 2147483647 w 230"/>
              <a:gd name="T9" fmla="*/ 2147483647 h 240"/>
              <a:gd name="T10" fmla="*/ 2147483647 w 230"/>
              <a:gd name="T11" fmla="*/ 2147483647 h 240"/>
              <a:gd name="T12" fmla="*/ 2147483647 w 230"/>
              <a:gd name="T13" fmla="*/ 2147483647 h 240"/>
              <a:gd name="T14" fmla="*/ 2147483647 w 230"/>
              <a:gd name="T15" fmla="*/ 2147483647 h 240"/>
              <a:gd name="T16" fmla="*/ 0 w 230"/>
              <a:gd name="T17" fmla="*/ 2147483647 h 240"/>
              <a:gd name="T18" fmla="*/ 2147483647 w 230"/>
              <a:gd name="T19" fmla="*/ 2147483647 h 240"/>
              <a:gd name="T20" fmla="*/ 2147483647 w 230"/>
              <a:gd name="T21" fmla="*/ 2147483647 h 240"/>
              <a:gd name="T22" fmla="*/ 2147483647 w 230"/>
              <a:gd name="T23" fmla="*/ 2147483647 h 240"/>
              <a:gd name="T24" fmla="*/ 2147483647 w 230"/>
              <a:gd name="T25" fmla="*/ 2147483647 h 240"/>
              <a:gd name="T26" fmla="*/ 2147483647 w 230"/>
              <a:gd name="T27" fmla="*/ 2147483647 h 240"/>
              <a:gd name="T28" fmla="*/ 2147483647 w 230"/>
              <a:gd name="T29" fmla="*/ 2147483647 h 240"/>
              <a:gd name="T30" fmla="*/ 2147483647 w 230"/>
              <a:gd name="T31" fmla="*/ 2147483647 h 240"/>
              <a:gd name="T32" fmla="*/ 2147483647 w 230"/>
              <a:gd name="T33" fmla="*/ 2147483647 h 240"/>
              <a:gd name="T34" fmla="*/ 2147483647 w 230"/>
              <a:gd name="T35" fmla="*/ 2147483647 h 240"/>
              <a:gd name="T36" fmla="*/ 2147483647 w 230"/>
              <a:gd name="T37" fmla="*/ 2147483647 h 240"/>
              <a:gd name="T38" fmla="*/ 2147483647 w 230"/>
              <a:gd name="T39" fmla="*/ 2147483647 h 240"/>
              <a:gd name="T40" fmla="*/ 2147483647 w 230"/>
              <a:gd name="T41" fmla="*/ 2147483647 h 240"/>
              <a:gd name="T42" fmla="*/ 2147483647 w 230"/>
              <a:gd name="T43" fmla="*/ 2147483647 h 240"/>
              <a:gd name="T44" fmla="*/ 2147483647 w 230"/>
              <a:gd name="T45" fmla="*/ 2147483647 h 240"/>
              <a:gd name="T46" fmla="*/ 2147483647 w 230"/>
              <a:gd name="T47" fmla="*/ 2147483647 h 240"/>
              <a:gd name="T48" fmla="*/ 2147483647 w 230"/>
              <a:gd name="T49" fmla="*/ 2147483647 h 240"/>
              <a:gd name="T50" fmla="*/ 2147483647 w 230"/>
              <a:gd name="T51" fmla="*/ 2147483647 h 240"/>
              <a:gd name="T52" fmla="*/ 2147483647 w 230"/>
              <a:gd name="T53" fmla="*/ 2147483647 h 240"/>
              <a:gd name="T54" fmla="*/ 2147483647 w 230"/>
              <a:gd name="T55" fmla="*/ 2147483647 h 240"/>
              <a:gd name="T56" fmla="*/ 2147483647 w 230"/>
              <a:gd name="T57" fmla="*/ 2147483647 h 240"/>
              <a:gd name="T58" fmla="*/ 2147483647 w 230"/>
              <a:gd name="T59" fmla="*/ 2147483647 h 240"/>
              <a:gd name="T60" fmla="*/ 2147483647 w 230"/>
              <a:gd name="T61" fmla="*/ 2147483647 h 240"/>
              <a:gd name="T62" fmla="*/ 2147483647 w 230"/>
              <a:gd name="T63" fmla="*/ 2147483647 h 240"/>
              <a:gd name="T64" fmla="*/ 2147483647 w 230"/>
              <a:gd name="T65" fmla="*/ 2147483647 h 240"/>
              <a:gd name="T66" fmla="*/ 2147483647 w 230"/>
              <a:gd name="T67" fmla="*/ 2147483647 h 240"/>
              <a:gd name="T68" fmla="*/ 2147483647 w 230"/>
              <a:gd name="T69" fmla="*/ 2147483647 h 240"/>
              <a:gd name="T70" fmla="*/ 2147483647 w 230"/>
              <a:gd name="T71" fmla="*/ 2147483647 h 240"/>
              <a:gd name="T72" fmla="*/ 2147483647 w 230"/>
              <a:gd name="T73" fmla="*/ 2147483647 h 240"/>
              <a:gd name="T74" fmla="*/ 2147483647 w 230"/>
              <a:gd name="T75" fmla="*/ 2147483647 h 240"/>
              <a:gd name="T76" fmla="*/ 2147483647 w 230"/>
              <a:gd name="T77" fmla="*/ 2147483647 h 240"/>
              <a:gd name="T78" fmla="*/ 2147483647 w 230"/>
              <a:gd name="T79" fmla="*/ 2147483647 h 240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230" h="240">
                <a:moveTo>
                  <a:pt x="33" y="27"/>
                </a:moveTo>
                <a:cubicBezTo>
                  <a:pt x="33" y="12"/>
                  <a:pt x="45" y="0"/>
                  <a:pt x="60" y="0"/>
                </a:cubicBezTo>
                <a:cubicBezTo>
                  <a:pt x="75" y="0"/>
                  <a:pt x="87" y="12"/>
                  <a:pt x="87" y="27"/>
                </a:cubicBezTo>
                <a:cubicBezTo>
                  <a:pt x="87" y="42"/>
                  <a:pt x="75" y="54"/>
                  <a:pt x="60" y="54"/>
                </a:cubicBezTo>
                <a:cubicBezTo>
                  <a:pt x="45" y="54"/>
                  <a:pt x="33" y="42"/>
                  <a:pt x="33" y="27"/>
                </a:cubicBezTo>
                <a:close/>
                <a:moveTo>
                  <a:pt x="115" y="85"/>
                </a:moveTo>
                <a:cubicBezTo>
                  <a:pt x="114" y="76"/>
                  <a:pt x="106" y="68"/>
                  <a:pt x="97" y="66"/>
                </a:cubicBezTo>
                <a:cubicBezTo>
                  <a:pt x="78" y="64"/>
                  <a:pt x="78" y="64"/>
                  <a:pt x="78" y="64"/>
                </a:cubicBezTo>
                <a:cubicBezTo>
                  <a:pt x="66" y="91"/>
                  <a:pt x="66" y="91"/>
                  <a:pt x="66" y="91"/>
                </a:cubicBezTo>
                <a:cubicBezTo>
                  <a:pt x="64" y="77"/>
                  <a:pt x="64" y="77"/>
                  <a:pt x="64" y="77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6" y="77"/>
                  <a:pt x="56" y="77"/>
                  <a:pt x="56" y="77"/>
                </a:cubicBezTo>
                <a:cubicBezTo>
                  <a:pt x="55" y="91"/>
                  <a:pt x="55" y="91"/>
                  <a:pt x="55" y="91"/>
                </a:cubicBezTo>
                <a:cubicBezTo>
                  <a:pt x="43" y="64"/>
                  <a:pt x="43" y="64"/>
                  <a:pt x="43" y="64"/>
                </a:cubicBezTo>
                <a:cubicBezTo>
                  <a:pt x="24" y="66"/>
                  <a:pt x="24" y="66"/>
                  <a:pt x="24" y="66"/>
                </a:cubicBezTo>
                <a:cubicBezTo>
                  <a:pt x="14" y="68"/>
                  <a:pt x="7" y="76"/>
                  <a:pt x="6" y="85"/>
                </a:cubicBezTo>
                <a:cubicBezTo>
                  <a:pt x="0" y="153"/>
                  <a:pt x="0" y="153"/>
                  <a:pt x="0" y="153"/>
                </a:cubicBezTo>
                <a:cubicBezTo>
                  <a:pt x="19" y="153"/>
                  <a:pt x="19" y="153"/>
                  <a:pt x="19" y="153"/>
                </a:cubicBezTo>
                <a:cubicBezTo>
                  <a:pt x="22" y="107"/>
                  <a:pt x="22" y="107"/>
                  <a:pt x="22" y="107"/>
                </a:cubicBezTo>
                <a:cubicBezTo>
                  <a:pt x="26" y="138"/>
                  <a:pt x="26" y="138"/>
                  <a:pt x="26" y="138"/>
                </a:cubicBezTo>
                <a:cubicBezTo>
                  <a:pt x="24" y="169"/>
                  <a:pt x="24" y="169"/>
                  <a:pt x="24" y="169"/>
                </a:cubicBezTo>
                <a:cubicBezTo>
                  <a:pt x="28" y="169"/>
                  <a:pt x="28" y="169"/>
                  <a:pt x="28" y="169"/>
                </a:cubicBezTo>
                <a:cubicBezTo>
                  <a:pt x="28" y="240"/>
                  <a:pt x="28" y="240"/>
                  <a:pt x="28" y="240"/>
                </a:cubicBezTo>
                <a:cubicBezTo>
                  <a:pt x="53" y="240"/>
                  <a:pt x="53" y="240"/>
                  <a:pt x="53" y="240"/>
                </a:cubicBezTo>
                <a:cubicBezTo>
                  <a:pt x="57" y="169"/>
                  <a:pt x="57" y="169"/>
                  <a:pt x="57" y="169"/>
                </a:cubicBezTo>
                <a:cubicBezTo>
                  <a:pt x="61" y="169"/>
                  <a:pt x="61" y="169"/>
                  <a:pt x="61" y="169"/>
                </a:cubicBezTo>
                <a:cubicBezTo>
                  <a:pt x="65" y="240"/>
                  <a:pt x="65" y="240"/>
                  <a:pt x="65" y="240"/>
                </a:cubicBezTo>
                <a:cubicBezTo>
                  <a:pt x="90" y="240"/>
                  <a:pt x="90" y="240"/>
                  <a:pt x="90" y="240"/>
                </a:cubicBezTo>
                <a:cubicBezTo>
                  <a:pt x="90" y="169"/>
                  <a:pt x="90" y="169"/>
                  <a:pt x="90" y="169"/>
                </a:cubicBezTo>
                <a:cubicBezTo>
                  <a:pt x="97" y="169"/>
                  <a:pt x="97" y="169"/>
                  <a:pt x="97" y="169"/>
                </a:cubicBezTo>
                <a:cubicBezTo>
                  <a:pt x="94" y="138"/>
                  <a:pt x="94" y="138"/>
                  <a:pt x="94" y="138"/>
                </a:cubicBezTo>
                <a:cubicBezTo>
                  <a:pt x="99" y="107"/>
                  <a:pt x="99" y="107"/>
                  <a:pt x="99" y="107"/>
                </a:cubicBezTo>
                <a:cubicBezTo>
                  <a:pt x="102" y="153"/>
                  <a:pt x="102" y="153"/>
                  <a:pt x="102" y="153"/>
                </a:cubicBezTo>
                <a:cubicBezTo>
                  <a:pt x="120" y="153"/>
                  <a:pt x="120" y="153"/>
                  <a:pt x="120" y="153"/>
                </a:cubicBezTo>
                <a:lnTo>
                  <a:pt x="115" y="85"/>
                </a:lnTo>
                <a:close/>
                <a:moveTo>
                  <a:pt x="52" y="65"/>
                </a:moveTo>
                <a:cubicBezTo>
                  <a:pt x="52" y="67"/>
                  <a:pt x="54" y="70"/>
                  <a:pt x="55" y="72"/>
                </a:cubicBezTo>
                <a:cubicBezTo>
                  <a:pt x="56" y="73"/>
                  <a:pt x="59" y="73"/>
                  <a:pt x="60" y="73"/>
                </a:cubicBezTo>
                <a:cubicBezTo>
                  <a:pt x="62" y="73"/>
                  <a:pt x="64" y="73"/>
                  <a:pt x="65" y="72"/>
                </a:cubicBezTo>
                <a:cubicBezTo>
                  <a:pt x="66" y="70"/>
                  <a:pt x="68" y="67"/>
                  <a:pt x="69" y="65"/>
                </a:cubicBezTo>
                <a:cubicBezTo>
                  <a:pt x="69" y="62"/>
                  <a:pt x="63" y="61"/>
                  <a:pt x="60" y="61"/>
                </a:cubicBezTo>
                <a:cubicBezTo>
                  <a:pt x="57" y="61"/>
                  <a:pt x="52" y="62"/>
                  <a:pt x="52" y="65"/>
                </a:cubicBezTo>
                <a:close/>
                <a:moveTo>
                  <a:pt x="180" y="115"/>
                </a:moveTo>
                <a:cubicBezTo>
                  <a:pt x="178" y="109"/>
                  <a:pt x="172" y="102"/>
                  <a:pt x="162" y="100"/>
                </a:cubicBezTo>
                <a:cubicBezTo>
                  <a:pt x="162" y="95"/>
                  <a:pt x="162" y="95"/>
                  <a:pt x="162" y="95"/>
                </a:cubicBezTo>
                <a:cubicBezTo>
                  <a:pt x="162" y="91"/>
                  <a:pt x="159" y="88"/>
                  <a:pt x="155" y="88"/>
                </a:cubicBezTo>
                <a:cubicBezTo>
                  <a:pt x="151" y="88"/>
                  <a:pt x="148" y="91"/>
                  <a:pt x="148" y="95"/>
                </a:cubicBezTo>
                <a:cubicBezTo>
                  <a:pt x="148" y="100"/>
                  <a:pt x="148" y="100"/>
                  <a:pt x="148" y="100"/>
                </a:cubicBezTo>
                <a:cubicBezTo>
                  <a:pt x="139" y="102"/>
                  <a:pt x="133" y="110"/>
                  <a:pt x="132" y="119"/>
                </a:cubicBezTo>
                <a:cubicBezTo>
                  <a:pt x="131" y="128"/>
                  <a:pt x="137" y="140"/>
                  <a:pt x="154" y="143"/>
                </a:cubicBezTo>
                <a:cubicBezTo>
                  <a:pt x="161" y="145"/>
                  <a:pt x="164" y="148"/>
                  <a:pt x="164" y="153"/>
                </a:cubicBezTo>
                <a:cubicBezTo>
                  <a:pt x="164" y="156"/>
                  <a:pt x="160" y="159"/>
                  <a:pt x="155" y="159"/>
                </a:cubicBezTo>
                <a:cubicBezTo>
                  <a:pt x="149" y="159"/>
                  <a:pt x="145" y="156"/>
                  <a:pt x="144" y="153"/>
                </a:cubicBezTo>
                <a:cubicBezTo>
                  <a:pt x="143" y="149"/>
                  <a:pt x="138" y="147"/>
                  <a:pt x="135" y="149"/>
                </a:cubicBezTo>
                <a:cubicBezTo>
                  <a:pt x="131" y="150"/>
                  <a:pt x="129" y="154"/>
                  <a:pt x="130" y="158"/>
                </a:cubicBezTo>
                <a:cubicBezTo>
                  <a:pt x="132" y="164"/>
                  <a:pt x="138" y="171"/>
                  <a:pt x="148" y="173"/>
                </a:cubicBezTo>
                <a:cubicBezTo>
                  <a:pt x="148" y="177"/>
                  <a:pt x="148" y="177"/>
                  <a:pt x="148" y="177"/>
                </a:cubicBezTo>
                <a:cubicBezTo>
                  <a:pt x="148" y="181"/>
                  <a:pt x="151" y="185"/>
                  <a:pt x="155" y="185"/>
                </a:cubicBezTo>
                <a:cubicBezTo>
                  <a:pt x="159" y="185"/>
                  <a:pt x="162" y="181"/>
                  <a:pt x="162" y="177"/>
                </a:cubicBezTo>
                <a:cubicBezTo>
                  <a:pt x="162" y="173"/>
                  <a:pt x="162" y="173"/>
                  <a:pt x="162" y="173"/>
                </a:cubicBezTo>
                <a:cubicBezTo>
                  <a:pt x="171" y="170"/>
                  <a:pt x="177" y="163"/>
                  <a:pt x="178" y="154"/>
                </a:cubicBezTo>
                <a:cubicBezTo>
                  <a:pt x="179" y="144"/>
                  <a:pt x="173" y="133"/>
                  <a:pt x="157" y="129"/>
                </a:cubicBezTo>
                <a:cubicBezTo>
                  <a:pt x="150" y="128"/>
                  <a:pt x="146" y="124"/>
                  <a:pt x="146" y="120"/>
                </a:cubicBezTo>
                <a:cubicBezTo>
                  <a:pt x="147" y="117"/>
                  <a:pt x="150" y="113"/>
                  <a:pt x="155" y="113"/>
                </a:cubicBezTo>
                <a:cubicBezTo>
                  <a:pt x="162" y="113"/>
                  <a:pt x="165" y="116"/>
                  <a:pt x="166" y="119"/>
                </a:cubicBezTo>
                <a:cubicBezTo>
                  <a:pt x="168" y="123"/>
                  <a:pt x="172" y="125"/>
                  <a:pt x="176" y="124"/>
                </a:cubicBezTo>
                <a:cubicBezTo>
                  <a:pt x="179" y="123"/>
                  <a:pt x="182" y="118"/>
                  <a:pt x="180" y="115"/>
                </a:cubicBezTo>
                <a:close/>
                <a:moveTo>
                  <a:pt x="154" y="58"/>
                </a:moveTo>
                <a:cubicBezTo>
                  <a:pt x="140" y="58"/>
                  <a:pt x="128" y="62"/>
                  <a:pt x="117" y="68"/>
                </a:cubicBezTo>
                <a:cubicBezTo>
                  <a:pt x="120" y="71"/>
                  <a:pt x="122" y="75"/>
                  <a:pt x="123" y="79"/>
                </a:cubicBezTo>
                <a:cubicBezTo>
                  <a:pt x="132" y="74"/>
                  <a:pt x="143" y="71"/>
                  <a:pt x="154" y="71"/>
                </a:cubicBezTo>
                <a:cubicBezTo>
                  <a:pt x="189" y="71"/>
                  <a:pt x="218" y="100"/>
                  <a:pt x="218" y="135"/>
                </a:cubicBezTo>
                <a:cubicBezTo>
                  <a:pt x="218" y="171"/>
                  <a:pt x="189" y="199"/>
                  <a:pt x="154" y="199"/>
                </a:cubicBezTo>
                <a:cubicBezTo>
                  <a:pt x="135" y="199"/>
                  <a:pt x="118" y="192"/>
                  <a:pt x="107" y="179"/>
                </a:cubicBezTo>
                <a:cubicBezTo>
                  <a:pt x="107" y="179"/>
                  <a:pt x="107" y="179"/>
                  <a:pt x="107" y="179"/>
                </a:cubicBezTo>
                <a:cubicBezTo>
                  <a:pt x="100" y="190"/>
                  <a:pt x="100" y="190"/>
                  <a:pt x="100" y="190"/>
                </a:cubicBezTo>
                <a:cubicBezTo>
                  <a:pt x="114" y="204"/>
                  <a:pt x="133" y="212"/>
                  <a:pt x="154" y="212"/>
                </a:cubicBezTo>
                <a:cubicBezTo>
                  <a:pt x="196" y="212"/>
                  <a:pt x="230" y="178"/>
                  <a:pt x="230" y="135"/>
                </a:cubicBezTo>
                <a:cubicBezTo>
                  <a:pt x="230" y="93"/>
                  <a:pt x="196" y="58"/>
                  <a:pt x="154" y="5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95" name="Freeform 25"/>
          <p:cNvSpPr>
            <a:spLocks noEditPoints="1"/>
          </p:cNvSpPr>
          <p:nvPr/>
        </p:nvSpPr>
        <p:spPr bwMode="auto">
          <a:xfrm>
            <a:off x="2678113" y="4884738"/>
            <a:ext cx="422275" cy="398462"/>
          </a:xfrm>
          <a:custGeom>
            <a:avLst/>
            <a:gdLst>
              <a:gd name="T0" fmla="*/ 2147483647 w 234"/>
              <a:gd name="T1" fmla="*/ 2147483647 h 230"/>
              <a:gd name="T2" fmla="*/ 2147483647 w 234"/>
              <a:gd name="T3" fmla="*/ 2147483647 h 230"/>
              <a:gd name="T4" fmla="*/ 2147483647 w 234"/>
              <a:gd name="T5" fmla="*/ 2147483647 h 230"/>
              <a:gd name="T6" fmla="*/ 2147483647 w 234"/>
              <a:gd name="T7" fmla="*/ 2147483647 h 230"/>
              <a:gd name="T8" fmla="*/ 2147483647 w 234"/>
              <a:gd name="T9" fmla="*/ 2147483647 h 230"/>
              <a:gd name="T10" fmla="*/ 2147483647 w 234"/>
              <a:gd name="T11" fmla="*/ 0 h 230"/>
              <a:gd name="T12" fmla="*/ 0 w 234"/>
              <a:gd name="T13" fmla="*/ 2147483647 h 230"/>
              <a:gd name="T14" fmla="*/ 2147483647 w 234"/>
              <a:gd name="T15" fmla="*/ 2147483647 h 230"/>
              <a:gd name="T16" fmla="*/ 2147483647 w 234"/>
              <a:gd name="T17" fmla="*/ 2147483647 h 230"/>
              <a:gd name="T18" fmla="*/ 2147483647 w 234"/>
              <a:gd name="T19" fmla="*/ 2147483647 h 230"/>
              <a:gd name="T20" fmla="*/ 2147483647 w 234"/>
              <a:gd name="T21" fmla="*/ 2147483647 h 230"/>
              <a:gd name="T22" fmla="*/ 2147483647 w 234"/>
              <a:gd name="T23" fmla="*/ 0 h 230"/>
              <a:gd name="T24" fmla="*/ 2147483647 w 234"/>
              <a:gd name="T25" fmla="*/ 2147483647 h 230"/>
              <a:gd name="T26" fmla="*/ 2147483647 w 234"/>
              <a:gd name="T27" fmla="*/ 2147483647 h 230"/>
              <a:gd name="T28" fmla="*/ 2147483647 w 234"/>
              <a:gd name="T29" fmla="*/ 2147483647 h 230"/>
              <a:gd name="T30" fmla="*/ 2147483647 w 234"/>
              <a:gd name="T31" fmla="*/ 2147483647 h 230"/>
              <a:gd name="T32" fmla="*/ 2147483647 w 234"/>
              <a:gd name="T33" fmla="*/ 2147483647 h 230"/>
              <a:gd name="T34" fmla="*/ 2147483647 w 234"/>
              <a:gd name="T35" fmla="*/ 2147483647 h 230"/>
              <a:gd name="T36" fmla="*/ 2147483647 w 234"/>
              <a:gd name="T37" fmla="*/ 2147483647 h 230"/>
              <a:gd name="T38" fmla="*/ 2147483647 w 234"/>
              <a:gd name="T39" fmla="*/ 2147483647 h 230"/>
              <a:gd name="T40" fmla="*/ 2147483647 w 234"/>
              <a:gd name="T41" fmla="*/ 2147483647 h 230"/>
              <a:gd name="T42" fmla="*/ 2147483647 w 234"/>
              <a:gd name="T43" fmla="*/ 2147483647 h 230"/>
              <a:gd name="T44" fmla="*/ 2147483647 w 234"/>
              <a:gd name="T45" fmla="*/ 2147483647 h 230"/>
              <a:gd name="T46" fmla="*/ 2147483647 w 234"/>
              <a:gd name="T47" fmla="*/ 2147483647 h 230"/>
              <a:gd name="T48" fmla="*/ 2147483647 w 234"/>
              <a:gd name="T49" fmla="*/ 2147483647 h 230"/>
              <a:gd name="T50" fmla="*/ 2147483647 w 234"/>
              <a:gd name="T51" fmla="*/ 2147483647 h 230"/>
              <a:gd name="T52" fmla="*/ 2147483647 w 234"/>
              <a:gd name="T53" fmla="*/ 2147483647 h 230"/>
              <a:gd name="T54" fmla="*/ 2147483647 w 234"/>
              <a:gd name="T55" fmla="*/ 2147483647 h 230"/>
              <a:gd name="T56" fmla="*/ 2147483647 w 234"/>
              <a:gd name="T57" fmla="*/ 2147483647 h 230"/>
              <a:gd name="T58" fmla="*/ 2147483647 w 234"/>
              <a:gd name="T59" fmla="*/ 2147483647 h 230"/>
              <a:gd name="T60" fmla="*/ 2147483647 w 234"/>
              <a:gd name="T61" fmla="*/ 2147483647 h 230"/>
              <a:gd name="T62" fmla="*/ 2147483647 w 234"/>
              <a:gd name="T63" fmla="*/ 2147483647 h 230"/>
              <a:gd name="T64" fmla="*/ 2147483647 w 234"/>
              <a:gd name="T65" fmla="*/ 2147483647 h 230"/>
              <a:gd name="T66" fmla="*/ 2147483647 w 234"/>
              <a:gd name="T67" fmla="*/ 2147483647 h 230"/>
              <a:gd name="T68" fmla="*/ 2147483647 w 234"/>
              <a:gd name="T69" fmla="*/ 2147483647 h 230"/>
              <a:gd name="T70" fmla="*/ 2147483647 w 234"/>
              <a:gd name="T71" fmla="*/ 2147483647 h 230"/>
              <a:gd name="T72" fmla="*/ 2147483647 w 234"/>
              <a:gd name="T73" fmla="*/ 2147483647 h 230"/>
              <a:gd name="T74" fmla="*/ 2147483647 w 234"/>
              <a:gd name="T75" fmla="*/ 2147483647 h 230"/>
              <a:gd name="T76" fmla="*/ 2147483647 w 234"/>
              <a:gd name="T77" fmla="*/ 2147483647 h 230"/>
              <a:gd name="T78" fmla="*/ 2147483647 w 234"/>
              <a:gd name="T79" fmla="*/ 2147483647 h 230"/>
              <a:gd name="T80" fmla="*/ 2147483647 w 234"/>
              <a:gd name="T81" fmla="*/ 2147483647 h 230"/>
              <a:gd name="T82" fmla="*/ 2147483647 w 234"/>
              <a:gd name="T83" fmla="*/ 2147483647 h 230"/>
              <a:gd name="T84" fmla="*/ 2147483647 w 234"/>
              <a:gd name="T85" fmla="*/ 2147483647 h 230"/>
              <a:gd name="T86" fmla="*/ 2147483647 w 234"/>
              <a:gd name="T87" fmla="*/ 2147483647 h 230"/>
              <a:gd name="T88" fmla="*/ 2147483647 w 234"/>
              <a:gd name="T89" fmla="*/ 2147483647 h 230"/>
              <a:gd name="T90" fmla="*/ 2147483647 w 234"/>
              <a:gd name="T91" fmla="*/ 2147483647 h 230"/>
              <a:gd name="T92" fmla="*/ 2147483647 w 234"/>
              <a:gd name="T93" fmla="*/ 2147483647 h 230"/>
              <a:gd name="T94" fmla="*/ 2147483647 w 234"/>
              <a:gd name="T95" fmla="*/ 2147483647 h 23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234" h="230">
                <a:moveTo>
                  <a:pt x="221" y="230"/>
                </a:moveTo>
                <a:cubicBezTo>
                  <a:pt x="13" y="230"/>
                  <a:pt x="13" y="230"/>
                  <a:pt x="13" y="230"/>
                </a:cubicBezTo>
                <a:cubicBezTo>
                  <a:pt x="13" y="211"/>
                  <a:pt x="13" y="211"/>
                  <a:pt x="13" y="211"/>
                </a:cubicBezTo>
                <a:cubicBezTo>
                  <a:pt x="221" y="211"/>
                  <a:pt x="221" y="211"/>
                  <a:pt x="221" y="211"/>
                </a:cubicBezTo>
                <a:lnTo>
                  <a:pt x="221" y="230"/>
                </a:lnTo>
                <a:close/>
                <a:moveTo>
                  <a:pt x="117" y="0"/>
                </a:moveTo>
                <a:cubicBezTo>
                  <a:pt x="0" y="83"/>
                  <a:pt x="0" y="83"/>
                  <a:pt x="0" y="83"/>
                </a:cubicBezTo>
                <a:cubicBezTo>
                  <a:pt x="21" y="83"/>
                  <a:pt x="21" y="83"/>
                  <a:pt x="21" y="83"/>
                </a:cubicBezTo>
                <a:cubicBezTo>
                  <a:pt x="117" y="16"/>
                  <a:pt x="117" y="16"/>
                  <a:pt x="117" y="16"/>
                </a:cubicBezTo>
                <a:cubicBezTo>
                  <a:pt x="213" y="83"/>
                  <a:pt x="213" y="83"/>
                  <a:pt x="213" y="83"/>
                </a:cubicBezTo>
                <a:cubicBezTo>
                  <a:pt x="234" y="83"/>
                  <a:pt x="234" y="83"/>
                  <a:pt x="234" y="83"/>
                </a:cubicBezTo>
                <a:lnTo>
                  <a:pt x="117" y="0"/>
                </a:lnTo>
                <a:close/>
                <a:moveTo>
                  <a:pt x="128" y="177"/>
                </a:moveTo>
                <a:cubicBezTo>
                  <a:pt x="128" y="98"/>
                  <a:pt x="128" y="98"/>
                  <a:pt x="128" y="98"/>
                </a:cubicBezTo>
                <a:cubicBezTo>
                  <a:pt x="132" y="96"/>
                  <a:pt x="135" y="93"/>
                  <a:pt x="137" y="90"/>
                </a:cubicBezTo>
                <a:cubicBezTo>
                  <a:pt x="98" y="90"/>
                  <a:pt x="98" y="90"/>
                  <a:pt x="98" y="90"/>
                </a:cubicBezTo>
                <a:cubicBezTo>
                  <a:pt x="99" y="93"/>
                  <a:pt x="102" y="96"/>
                  <a:pt x="106" y="98"/>
                </a:cubicBezTo>
                <a:cubicBezTo>
                  <a:pt x="106" y="177"/>
                  <a:pt x="106" y="177"/>
                  <a:pt x="106" y="177"/>
                </a:cubicBezTo>
                <a:cubicBezTo>
                  <a:pt x="102" y="179"/>
                  <a:pt x="99" y="182"/>
                  <a:pt x="98" y="186"/>
                </a:cubicBezTo>
                <a:cubicBezTo>
                  <a:pt x="137" y="186"/>
                  <a:pt x="137" y="186"/>
                  <a:pt x="137" y="186"/>
                </a:cubicBezTo>
                <a:cubicBezTo>
                  <a:pt x="135" y="182"/>
                  <a:pt x="132" y="179"/>
                  <a:pt x="128" y="177"/>
                </a:cubicBezTo>
                <a:close/>
                <a:moveTo>
                  <a:pt x="71" y="177"/>
                </a:moveTo>
                <a:cubicBezTo>
                  <a:pt x="71" y="98"/>
                  <a:pt x="71" y="98"/>
                  <a:pt x="71" y="98"/>
                </a:cubicBezTo>
                <a:cubicBezTo>
                  <a:pt x="74" y="96"/>
                  <a:pt x="77" y="93"/>
                  <a:pt x="79" y="90"/>
                </a:cubicBezTo>
                <a:cubicBezTo>
                  <a:pt x="40" y="90"/>
                  <a:pt x="40" y="90"/>
                  <a:pt x="40" y="90"/>
                </a:cubicBezTo>
                <a:cubicBezTo>
                  <a:pt x="42" y="93"/>
                  <a:pt x="45" y="96"/>
                  <a:pt x="48" y="98"/>
                </a:cubicBezTo>
                <a:cubicBezTo>
                  <a:pt x="48" y="177"/>
                  <a:pt x="48" y="177"/>
                  <a:pt x="48" y="177"/>
                </a:cubicBezTo>
                <a:cubicBezTo>
                  <a:pt x="45" y="179"/>
                  <a:pt x="42" y="182"/>
                  <a:pt x="40" y="186"/>
                </a:cubicBezTo>
                <a:cubicBezTo>
                  <a:pt x="79" y="186"/>
                  <a:pt x="79" y="186"/>
                  <a:pt x="79" y="186"/>
                </a:cubicBezTo>
                <a:cubicBezTo>
                  <a:pt x="77" y="182"/>
                  <a:pt x="74" y="179"/>
                  <a:pt x="71" y="177"/>
                </a:cubicBezTo>
                <a:close/>
                <a:moveTo>
                  <a:pt x="186" y="177"/>
                </a:moveTo>
                <a:cubicBezTo>
                  <a:pt x="186" y="98"/>
                  <a:pt x="186" y="98"/>
                  <a:pt x="186" y="98"/>
                </a:cubicBezTo>
                <a:cubicBezTo>
                  <a:pt x="190" y="96"/>
                  <a:pt x="193" y="93"/>
                  <a:pt x="194" y="90"/>
                </a:cubicBezTo>
                <a:cubicBezTo>
                  <a:pt x="155" y="90"/>
                  <a:pt x="155" y="90"/>
                  <a:pt x="155" y="90"/>
                </a:cubicBezTo>
                <a:cubicBezTo>
                  <a:pt x="157" y="93"/>
                  <a:pt x="160" y="96"/>
                  <a:pt x="163" y="98"/>
                </a:cubicBezTo>
                <a:cubicBezTo>
                  <a:pt x="163" y="177"/>
                  <a:pt x="163" y="177"/>
                  <a:pt x="163" y="177"/>
                </a:cubicBezTo>
                <a:cubicBezTo>
                  <a:pt x="160" y="179"/>
                  <a:pt x="157" y="182"/>
                  <a:pt x="155" y="186"/>
                </a:cubicBezTo>
                <a:cubicBezTo>
                  <a:pt x="194" y="186"/>
                  <a:pt x="194" y="186"/>
                  <a:pt x="194" y="186"/>
                </a:cubicBezTo>
                <a:cubicBezTo>
                  <a:pt x="193" y="182"/>
                  <a:pt x="190" y="179"/>
                  <a:pt x="186" y="177"/>
                </a:cubicBezTo>
                <a:close/>
                <a:moveTo>
                  <a:pt x="197" y="83"/>
                </a:moveTo>
                <a:cubicBezTo>
                  <a:pt x="117" y="26"/>
                  <a:pt x="117" y="26"/>
                  <a:pt x="117" y="26"/>
                </a:cubicBezTo>
                <a:cubicBezTo>
                  <a:pt x="37" y="83"/>
                  <a:pt x="37" y="83"/>
                  <a:pt x="37" y="83"/>
                </a:cubicBezTo>
                <a:lnTo>
                  <a:pt x="197" y="83"/>
                </a:lnTo>
                <a:close/>
                <a:moveTo>
                  <a:pt x="205" y="192"/>
                </a:moveTo>
                <a:cubicBezTo>
                  <a:pt x="29" y="192"/>
                  <a:pt x="29" y="192"/>
                  <a:pt x="29" y="192"/>
                </a:cubicBezTo>
                <a:cubicBezTo>
                  <a:pt x="29" y="205"/>
                  <a:pt x="29" y="205"/>
                  <a:pt x="29" y="205"/>
                </a:cubicBezTo>
                <a:cubicBezTo>
                  <a:pt x="205" y="205"/>
                  <a:pt x="205" y="205"/>
                  <a:pt x="205" y="205"/>
                </a:cubicBezTo>
                <a:lnTo>
                  <a:pt x="205" y="1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96" name="Freeform 29"/>
          <p:cNvSpPr>
            <a:spLocks noEditPoints="1"/>
          </p:cNvSpPr>
          <p:nvPr/>
        </p:nvSpPr>
        <p:spPr bwMode="auto">
          <a:xfrm>
            <a:off x="3589338" y="4933950"/>
            <a:ext cx="460375" cy="347663"/>
          </a:xfrm>
          <a:custGeom>
            <a:avLst/>
            <a:gdLst>
              <a:gd name="T0" fmla="*/ 2147483647 w 256"/>
              <a:gd name="T1" fmla="*/ 2147483647 h 200"/>
              <a:gd name="T2" fmla="*/ 2147483647 w 256"/>
              <a:gd name="T3" fmla="*/ 2147483647 h 200"/>
              <a:gd name="T4" fmla="*/ 2147483647 w 256"/>
              <a:gd name="T5" fmla="*/ 2147483647 h 200"/>
              <a:gd name="T6" fmla="*/ 2147483647 w 256"/>
              <a:gd name="T7" fmla="*/ 2147483647 h 200"/>
              <a:gd name="T8" fmla="*/ 2147483647 w 256"/>
              <a:gd name="T9" fmla="*/ 2147483647 h 200"/>
              <a:gd name="T10" fmla="*/ 2147483647 w 256"/>
              <a:gd name="T11" fmla="*/ 2147483647 h 200"/>
              <a:gd name="T12" fmla="*/ 2147483647 w 256"/>
              <a:gd name="T13" fmla="*/ 2147483647 h 200"/>
              <a:gd name="T14" fmla="*/ 2147483647 w 256"/>
              <a:gd name="T15" fmla="*/ 2147483647 h 200"/>
              <a:gd name="T16" fmla="*/ 0 w 256"/>
              <a:gd name="T17" fmla="*/ 2147483647 h 200"/>
              <a:gd name="T18" fmla="*/ 2147483647 w 256"/>
              <a:gd name="T19" fmla="*/ 2147483647 h 200"/>
              <a:gd name="T20" fmla="*/ 2147483647 w 256"/>
              <a:gd name="T21" fmla="*/ 2147483647 h 200"/>
              <a:gd name="T22" fmla="*/ 2147483647 w 256"/>
              <a:gd name="T23" fmla="*/ 2147483647 h 200"/>
              <a:gd name="T24" fmla="*/ 2147483647 w 256"/>
              <a:gd name="T25" fmla="*/ 2147483647 h 200"/>
              <a:gd name="T26" fmla="*/ 2147483647 w 256"/>
              <a:gd name="T27" fmla="*/ 2147483647 h 200"/>
              <a:gd name="T28" fmla="*/ 2147483647 w 256"/>
              <a:gd name="T29" fmla="*/ 2147483647 h 200"/>
              <a:gd name="T30" fmla="*/ 2147483647 w 256"/>
              <a:gd name="T31" fmla="*/ 2147483647 h 200"/>
              <a:gd name="T32" fmla="*/ 2147483647 w 256"/>
              <a:gd name="T33" fmla="*/ 2147483647 h 200"/>
              <a:gd name="T34" fmla="*/ 2147483647 w 256"/>
              <a:gd name="T35" fmla="*/ 2147483647 h 200"/>
              <a:gd name="T36" fmla="*/ 2147483647 w 256"/>
              <a:gd name="T37" fmla="*/ 2147483647 h 200"/>
              <a:gd name="T38" fmla="*/ 2147483647 w 256"/>
              <a:gd name="T39" fmla="*/ 2147483647 h 200"/>
              <a:gd name="T40" fmla="*/ 2147483647 w 256"/>
              <a:gd name="T41" fmla="*/ 2147483647 h 200"/>
              <a:gd name="T42" fmla="*/ 2147483647 w 256"/>
              <a:gd name="T43" fmla="*/ 2147483647 h 200"/>
              <a:gd name="T44" fmla="*/ 2147483647 w 256"/>
              <a:gd name="T45" fmla="*/ 2147483647 h 200"/>
              <a:gd name="T46" fmla="*/ 2147483647 w 256"/>
              <a:gd name="T47" fmla="*/ 2147483647 h 200"/>
              <a:gd name="T48" fmla="*/ 2147483647 w 256"/>
              <a:gd name="T49" fmla="*/ 2147483647 h 200"/>
              <a:gd name="T50" fmla="*/ 2147483647 w 256"/>
              <a:gd name="T51" fmla="*/ 2147483647 h 200"/>
              <a:gd name="T52" fmla="*/ 2147483647 w 256"/>
              <a:gd name="T53" fmla="*/ 2147483647 h 200"/>
              <a:gd name="T54" fmla="*/ 2147483647 w 256"/>
              <a:gd name="T55" fmla="*/ 2147483647 h 200"/>
              <a:gd name="T56" fmla="*/ 2147483647 w 256"/>
              <a:gd name="T57" fmla="*/ 2147483647 h 200"/>
              <a:gd name="T58" fmla="*/ 2147483647 w 256"/>
              <a:gd name="T59" fmla="*/ 2147483647 h 200"/>
              <a:gd name="T60" fmla="*/ 2147483647 w 256"/>
              <a:gd name="T61" fmla="*/ 2147483647 h 200"/>
              <a:gd name="T62" fmla="*/ 2147483647 w 256"/>
              <a:gd name="T63" fmla="*/ 2147483647 h 200"/>
              <a:gd name="T64" fmla="*/ 2147483647 w 256"/>
              <a:gd name="T65" fmla="*/ 2147483647 h 200"/>
              <a:gd name="T66" fmla="*/ 2147483647 w 256"/>
              <a:gd name="T67" fmla="*/ 2147483647 h 200"/>
              <a:gd name="T68" fmla="*/ 2147483647 w 256"/>
              <a:gd name="T69" fmla="*/ 2147483647 h 200"/>
              <a:gd name="T70" fmla="*/ 2147483647 w 256"/>
              <a:gd name="T71" fmla="*/ 2147483647 h 200"/>
              <a:gd name="T72" fmla="*/ 2147483647 w 256"/>
              <a:gd name="T73" fmla="*/ 2147483647 h 200"/>
              <a:gd name="T74" fmla="*/ 2147483647 w 256"/>
              <a:gd name="T75" fmla="*/ 2147483647 h 200"/>
              <a:gd name="T76" fmla="*/ 2147483647 w 256"/>
              <a:gd name="T77" fmla="*/ 2147483647 h 200"/>
              <a:gd name="T78" fmla="*/ 2147483647 w 256"/>
              <a:gd name="T79" fmla="*/ 2147483647 h 200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256" h="200">
                <a:moveTo>
                  <a:pt x="254" y="62"/>
                </a:moveTo>
                <a:cubicBezTo>
                  <a:pt x="251" y="60"/>
                  <a:pt x="248" y="61"/>
                  <a:pt x="247" y="63"/>
                </a:cubicBezTo>
                <a:cubicBezTo>
                  <a:pt x="244" y="67"/>
                  <a:pt x="241" y="68"/>
                  <a:pt x="238" y="69"/>
                </a:cubicBezTo>
                <a:cubicBezTo>
                  <a:pt x="238" y="63"/>
                  <a:pt x="235" y="58"/>
                  <a:pt x="230" y="53"/>
                </a:cubicBezTo>
                <a:cubicBezTo>
                  <a:pt x="226" y="48"/>
                  <a:pt x="219" y="47"/>
                  <a:pt x="214" y="50"/>
                </a:cubicBezTo>
                <a:cubicBezTo>
                  <a:pt x="211" y="53"/>
                  <a:pt x="208" y="59"/>
                  <a:pt x="212" y="66"/>
                </a:cubicBezTo>
                <a:cubicBezTo>
                  <a:pt x="214" y="71"/>
                  <a:pt x="218" y="75"/>
                  <a:pt x="224" y="77"/>
                </a:cubicBezTo>
                <a:cubicBezTo>
                  <a:pt x="223" y="78"/>
                  <a:pt x="221" y="78"/>
                  <a:pt x="220" y="79"/>
                </a:cubicBezTo>
                <a:cubicBezTo>
                  <a:pt x="217" y="80"/>
                  <a:pt x="214" y="81"/>
                  <a:pt x="211" y="82"/>
                </a:cubicBezTo>
                <a:cubicBezTo>
                  <a:pt x="204" y="68"/>
                  <a:pt x="192" y="56"/>
                  <a:pt x="176" y="47"/>
                </a:cubicBezTo>
                <a:cubicBezTo>
                  <a:pt x="170" y="61"/>
                  <a:pt x="156" y="70"/>
                  <a:pt x="141" y="70"/>
                </a:cubicBezTo>
                <a:cubicBezTo>
                  <a:pt x="120" y="70"/>
                  <a:pt x="104" y="54"/>
                  <a:pt x="102" y="34"/>
                </a:cubicBezTo>
                <a:cubicBezTo>
                  <a:pt x="100" y="35"/>
                  <a:pt x="98" y="35"/>
                  <a:pt x="96" y="35"/>
                </a:cubicBezTo>
                <a:cubicBezTo>
                  <a:pt x="84" y="27"/>
                  <a:pt x="62" y="18"/>
                  <a:pt x="40" y="19"/>
                </a:cubicBezTo>
                <a:cubicBezTo>
                  <a:pt x="41" y="28"/>
                  <a:pt x="47" y="40"/>
                  <a:pt x="54" y="49"/>
                </a:cubicBezTo>
                <a:cubicBezTo>
                  <a:pt x="40" y="58"/>
                  <a:pt x="30" y="70"/>
                  <a:pt x="26" y="84"/>
                </a:cubicBezTo>
                <a:cubicBezTo>
                  <a:pt x="20" y="86"/>
                  <a:pt x="15" y="88"/>
                  <a:pt x="8" y="88"/>
                </a:cubicBezTo>
                <a:cubicBezTo>
                  <a:pt x="3" y="88"/>
                  <a:pt x="0" y="92"/>
                  <a:pt x="0" y="97"/>
                </a:cubicBezTo>
                <a:cubicBezTo>
                  <a:pt x="1" y="109"/>
                  <a:pt x="5" y="130"/>
                  <a:pt x="19" y="136"/>
                </a:cubicBezTo>
                <a:cubicBezTo>
                  <a:pt x="22" y="137"/>
                  <a:pt x="26" y="138"/>
                  <a:pt x="31" y="138"/>
                </a:cubicBezTo>
                <a:cubicBezTo>
                  <a:pt x="37" y="148"/>
                  <a:pt x="46" y="157"/>
                  <a:pt x="57" y="164"/>
                </a:cubicBezTo>
                <a:cubicBezTo>
                  <a:pt x="55" y="173"/>
                  <a:pt x="53" y="182"/>
                  <a:pt x="50" y="192"/>
                </a:cubicBezTo>
                <a:cubicBezTo>
                  <a:pt x="49" y="196"/>
                  <a:pt x="52" y="200"/>
                  <a:pt x="56" y="200"/>
                </a:cubicBezTo>
                <a:cubicBezTo>
                  <a:pt x="83" y="200"/>
                  <a:pt x="83" y="200"/>
                  <a:pt x="83" y="200"/>
                </a:cubicBezTo>
                <a:cubicBezTo>
                  <a:pt x="86" y="200"/>
                  <a:pt x="88" y="198"/>
                  <a:pt x="89" y="196"/>
                </a:cubicBezTo>
                <a:cubicBezTo>
                  <a:pt x="91" y="190"/>
                  <a:pt x="93" y="184"/>
                  <a:pt x="95" y="178"/>
                </a:cubicBezTo>
                <a:cubicBezTo>
                  <a:pt x="103" y="180"/>
                  <a:pt x="111" y="181"/>
                  <a:pt x="120" y="181"/>
                </a:cubicBezTo>
                <a:cubicBezTo>
                  <a:pt x="130" y="181"/>
                  <a:pt x="140" y="180"/>
                  <a:pt x="149" y="178"/>
                </a:cubicBezTo>
                <a:cubicBezTo>
                  <a:pt x="147" y="182"/>
                  <a:pt x="146" y="187"/>
                  <a:pt x="145" y="192"/>
                </a:cubicBezTo>
                <a:cubicBezTo>
                  <a:pt x="144" y="196"/>
                  <a:pt x="147" y="200"/>
                  <a:pt x="151" y="200"/>
                </a:cubicBezTo>
                <a:cubicBezTo>
                  <a:pt x="178" y="200"/>
                  <a:pt x="178" y="200"/>
                  <a:pt x="178" y="200"/>
                </a:cubicBezTo>
                <a:cubicBezTo>
                  <a:pt x="180" y="200"/>
                  <a:pt x="183" y="198"/>
                  <a:pt x="184" y="196"/>
                </a:cubicBezTo>
                <a:cubicBezTo>
                  <a:pt x="189" y="183"/>
                  <a:pt x="192" y="169"/>
                  <a:pt x="194" y="155"/>
                </a:cubicBezTo>
                <a:cubicBezTo>
                  <a:pt x="208" y="142"/>
                  <a:pt x="217" y="126"/>
                  <a:pt x="217" y="107"/>
                </a:cubicBezTo>
                <a:cubicBezTo>
                  <a:pt x="217" y="102"/>
                  <a:pt x="217" y="96"/>
                  <a:pt x="215" y="91"/>
                </a:cubicBezTo>
                <a:cubicBezTo>
                  <a:pt x="218" y="90"/>
                  <a:pt x="221" y="89"/>
                  <a:pt x="224" y="87"/>
                </a:cubicBezTo>
                <a:cubicBezTo>
                  <a:pt x="230" y="85"/>
                  <a:pt x="233" y="82"/>
                  <a:pt x="235" y="79"/>
                </a:cubicBezTo>
                <a:cubicBezTo>
                  <a:pt x="243" y="79"/>
                  <a:pt x="251" y="75"/>
                  <a:pt x="255" y="68"/>
                </a:cubicBezTo>
                <a:cubicBezTo>
                  <a:pt x="256" y="66"/>
                  <a:pt x="256" y="63"/>
                  <a:pt x="254" y="62"/>
                </a:cubicBezTo>
                <a:close/>
                <a:moveTo>
                  <a:pt x="62" y="85"/>
                </a:moveTo>
                <a:cubicBezTo>
                  <a:pt x="58" y="85"/>
                  <a:pt x="54" y="81"/>
                  <a:pt x="54" y="77"/>
                </a:cubicBezTo>
                <a:cubicBezTo>
                  <a:pt x="54" y="72"/>
                  <a:pt x="58" y="69"/>
                  <a:pt x="62" y="69"/>
                </a:cubicBezTo>
                <a:cubicBezTo>
                  <a:pt x="67" y="69"/>
                  <a:pt x="70" y="72"/>
                  <a:pt x="70" y="77"/>
                </a:cubicBezTo>
                <a:cubicBezTo>
                  <a:pt x="70" y="81"/>
                  <a:pt x="67" y="85"/>
                  <a:pt x="62" y="85"/>
                </a:cubicBezTo>
                <a:close/>
                <a:moveTo>
                  <a:pt x="220" y="62"/>
                </a:moveTo>
                <a:cubicBezTo>
                  <a:pt x="219" y="60"/>
                  <a:pt x="219" y="58"/>
                  <a:pt x="220" y="58"/>
                </a:cubicBezTo>
                <a:cubicBezTo>
                  <a:pt x="220" y="58"/>
                  <a:pt x="220" y="58"/>
                  <a:pt x="221" y="58"/>
                </a:cubicBezTo>
                <a:cubicBezTo>
                  <a:pt x="221" y="58"/>
                  <a:pt x="222" y="58"/>
                  <a:pt x="224" y="59"/>
                </a:cubicBezTo>
                <a:cubicBezTo>
                  <a:pt x="227" y="62"/>
                  <a:pt x="228" y="66"/>
                  <a:pt x="228" y="68"/>
                </a:cubicBezTo>
                <a:cubicBezTo>
                  <a:pt x="225" y="67"/>
                  <a:pt x="222" y="65"/>
                  <a:pt x="220" y="62"/>
                </a:cubicBezTo>
                <a:close/>
                <a:moveTo>
                  <a:pt x="141" y="0"/>
                </a:moveTo>
                <a:cubicBezTo>
                  <a:pt x="123" y="0"/>
                  <a:pt x="109" y="14"/>
                  <a:pt x="109" y="32"/>
                </a:cubicBezTo>
                <a:cubicBezTo>
                  <a:pt x="109" y="50"/>
                  <a:pt x="123" y="64"/>
                  <a:pt x="141" y="64"/>
                </a:cubicBezTo>
                <a:cubicBezTo>
                  <a:pt x="158" y="64"/>
                  <a:pt x="173" y="50"/>
                  <a:pt x="173" y="32"/>
                </a:cubicBezTo>
                <a:cubicBezTo>
                  <a:pt x="173" y="14"/>
                  <a:pt x="158" y="0"/>
                  <a:pt x="141" y="0"/>
                </a:cubicBezTo>
                <a:close/>
                <a:moveTo>
                  <a:pt x="151" y="25"/>
                </a:moveTo>
                <a:cubicBezTo>
                  <a:pt x="149" y="26"/>
                  <a:pt x="147" y="25"/>
                  <a:pt x="147" y="23"/>
                </a:cubicBezTo>
                <a:cubicBezTo>
                  <a:pt x="146" y="22"/>
                  <a:pt x="144" y="20"/>
                  <a:pt x="141" y="20"/>
                </a:cubicBezTo>
                <a:cubicBezTo>
                  <a:pt x="138" y="20"/>
                  <a:pt x="136" y="22"/>
                  <a:pt x="136" y="24"/>
                </a:cubicBezTo>
                <a:cubicBezTo>
                  <a:pt x="135" y="26"/>
                  <a:pt x="137" y="28"/>
                  <a:pt x="141" y="29"/>
                </a:cubicBezTo>
                <a:cubicBezTo>
                  <a:pt x="150" y="31"/>
                  <a:pt x="152" y="37"/>
                  <a:pt x="152" y="41"/>
                </a:cubicBezTo>
                <a:cubicBezTo>
                  <a:pt x="151" y="46"/>
                  <a:pt x="148" y="49"/>
                  <a:pt x="144" y="50"/>
                </a:cubicBezTo>
                <a:cubicBezTo>
                  <a:pt x="144" y="53"/>
                  <a:pt x="144" y="53"/>
                  <a:pt x="144" y="53"/>
                </a:cubicBezTo>
                <a:cubicBezTo>
                  <a:pt x="144" y="55"/>
                  <a:pt x="142" y="56"/>
                  <a:pt x="141" y="56"/>
                </a:cubicBezTo>
                <a:cubicBezTo>
                  <a:pt x="139" y="56"/>
                  <a:pt x="137" y="55"/>
                  <a:pt x="137" y="53"/>
                </a:cubicBezTo>
                <a:cubicBezTo>
                  <a:pt x="137" y="50"/>
                  <a:pt x="137" y="50"/>
                  <a:pt x="137" y="50"/>
                </a:cubicBezTo>
                <a:cubicBezTo>
                  <a:pt x="132" y="49"/>
                  <a:pt x="129" y="46"/>
                  <a:pt x="128" y="43"/>
                </a:cubicBezTo>
                <a:cubicBezTo>
                  <a:pt x="128" y="41"/>
                  <a:pt x="129" y="40"/>
                  <a:pt x="130" y="39"/>
                </a:cubicBezTo>
                <a:cubicBezTo>
                  <a:pt x="132" y="38"/>
                  <a:pt x="134" y="39"/>
                  <a:pt x="134" y="41"/>
                </a:cubicBezTo>
                <a:cubicBezTo>
                  <a:pt x="135" y="43"/>
                  <a:pt x="137" y="44"/>
                  <a:pt x="141" y="44"/>
                </a:cubicBezTo>
                <a:cubicBezTo>
                  <a:pt x="144" y="44"/>
                  <a:pt x="145" y="42"/>
                  <a:pt x="146" y="41"/>
                </a:cubicBezTo>
                <a:cubicBezTo>
                  <a:pt x="146" y="38"/>
                  <a:pt x="144" y="36"/>
                  <a:pt x="140" y="35"/>
                </a:cubicBezTo>
                <a:cubicBezTo>
                  <a:pt x="131" y="34"/>
                  <a:pt x="129" y="28"/>
                  <a:pt x="129" y="23"/>
                </a:cubicBezTo>
                <a:cubicBezTo>
                  <a:pt x="130" y="19"/>
                  <a:pt x="133" y="15"/>
                  <a:pt x="137" y="14"/>
                </a:cubicBezTo>
                <a:cubicBezTo>
                  <a:pt x="137" y="11"/>
                  <a:pt x="137" y="11"/>
                  <a:pt x="137" y="11"/>
                </a:cubicBezTo>
                <a:cubicBezTo>
                  <a:pt x="137" y="10"/>
                  <a:pt x="139" y="8"/>
                  <a:pt x="141" y="8"/>
                </a:cubicBezTo>
                <a:cubicBezTo>
                  <a:pt x="142" y="8"/>
                  <a:pt x="144" y="10"/>
                  <a:pt x="144" y="11"/>
                </a:cubicBezTo>
                <a:cubicBezTo>
                  <a:pt x="144" y="14"/>
                  <a:pt x="144" y="14"/>
                  <a:pt x="144" y="14"/>
                </a:cubicBezTo>
                <a:cubicBezTo>
                  <a:pt x="149" y="15"/>
                  <a:pt x="152" y="18"/>
                  <a:pt x="153" y="21"/>
                </a:cubicBezTo>
                <a:cubicBezTo>
                  <a:pt x="153" y="23"/>
                  <a:pt x="153" y="25"/>
                  <a:pt x="151" y="2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97" name="Freeform 33"/>
          <p:cNvSpPr>
            <a:spLocks noEditPoints="1"/>
          </p:cNvSpPr>
          <p:nvPr/>
        </p:nvSpPr>
        <p:spPr bwMode="auto">
          <a:xfrm>
            <a:off x="4702175" y="4903788"/>
            <a:ext cx="257175" cy="377825"/>
          </a:xfrm>
          <a:custGeom>
            <a:avLst/>
            <a:gdLst>
              <a:gd name="T0" fmla="*/ 2147483647 w 141"/>
              <a:gd name="T1" fmla="*/ 2147483647 h 218"/>
              <a:gd name="T2" fmla="*/ 2147483647 w 141"/>
              <a:gd name="T3" fmla="*/ 2147483647 h 218"/>
              <a:gd name="T4" fmla="*/ 2147483647 w 141"/>
              <a:gd name="T5" fmla="*/ 2147483647 h 218"/>
              <a:gd name="T6" fmla="*/ 2147483647 w 141"/>
              <a:gd name="T7" fmla="*/ 2147483647 h 218"/>
              <a:gd name="T8" fmla="*/ 2147483647 w 141"/>
              <a:gd name="T9" fmla="*/ 2147483647 h 218"/>
              <a:gd name="T10" fmla="*/ 2147483647 w 141"/>
              <a:gd name="T11" fmla="*/ 2147483647 h 218"/>
              <a:gd name="T12" fmla="*/ 2147483647 w 141"/>
              <a:gd name="T13" fmla="*/ 2147483647 h 218"/>
              <a:gd name="T14" fmla="*/ 2147483647 w 141"/>
              <a:gd name="T15" fmla="*/ 2147483647 h 218"/>
              <a:gd name="T16" fmla="*/ 2147483647 w 141"/>
              <a:gd name="T17" fmla="*/ 0 h 218"/>
              <a:gd name="T18" fmla="*/ 2147483647 w 141"/>
              <a:gd name="T19" fmla="*/ 2147483647 h 218"/>
              <a:gd name="T20" fmla="*/ 2147483647 w 141"/>
              <a:gd name="T21" fmla="*/ 2147483647 h 218"/>
              <a:gd name="T22" fmla="*/ 2147483647 w 141"/>
              <a:gd name="T23" fmla="*/ 2147483647 h 218"/>
              <a:gd name="T24" fmla="*/ 2147483647 w 141"/>
              <a:gd name="T25" fmla="*/ 2147483647 h 218"/>
              <a:gd name="T26" fmla="*/ 2147483647 w 141"/>
              <a:gd name="T27" fmla="*/ 2147483647 h 218"/>
              <a:gd name="T28" fmla="*/ 2147483647 w 141"/>
              <a:gd name="T29" fmla="*/ 2147483647 h 218"/>
              <a:gd name="T30" fmla="*/ 2147483647 w 141"/>
              <a:gd name="T31" fmla="*/ 2147483647 h 218"/>
              <a:gd name="T32" fmla="*/ 2147483647 w 141"/>
              <a:gd name="T33" fmla="*/ 2147483647 h 218"/>
              <a:gd name="T34" fmla="*/ 2147483647 w 141"/>
              <a:gd name="T35" fmla="*/ 2147483647 h 218"/>
              <a:gd name="T36" fmla="*/ 0 w 141"/>
              <a:gd name="T37" fmla="*/ 2147483647 h 218"/>
              <a:gd name="T38" fmla="*/ 2147483647 w 141"/>
              <a:gd name="T39" fmla="*/ 2147483647 h 218"/>
              <a:gd name="T40" fmla="*/ 2147483647 w 141"/>
              <a:gd name="T41" fmla="*/ 2147483647 h 218"/>
              <a:gd name="T42" fmla="*/ 2147483647 w 141"/>
              <a:gd name="T43" fmla="*/ 2147483647 h 218"/>
              <a:gd name="T44" fmla="*/ 2147483647 w 141"/>
              <a:gd name="T45" fmla="*/ 2147483647 h 218"/>
              <a:gd name="T46" fmla="*/ 2147483647 w 141"/>
              <a:gd name="T47" fmla="*/ 2147483647 h 218"/>
              <a:gd name="T48" fmla="*/ 2147483647 w 141"/>
              <a:gd name="T49" fmla="*/ 2147483647 h 218"/>
              <a:gd name="T50" fmla="*/ 2147483647 w 141"/>
              <a:gd name="T51" fmla="*/ 2147483647 h 218"/>
              <a:gd name="T52" fmla="*/ 2147483647 w 141"/>
              <a:gd name="T53" fmla="*/ 2147483647 h 218"/>
              <a:gd name="T54" fmla="*/ 2147483647 w 141"/>
              <a:gd name="T55" fmla="*/ 2147483647 h 218"/>
              <a:gd name="T56" fmla="*/ 2147483647 w 141"/>
              <a:gd name="T57" fmla="*/ 2147483647 h 218"/>
              <a:gd name="T58" fmla="*/ 2147483647 w 141"/>
              <a:gd name="T59" fmla="*/ 2147483647 h 218"/>
              <a:gd name="T60" fmla="*/ 2147483647 w 141"/>
              <a:gd name="T61" fmla="*/ 2147483647 h 218"/>
              <a:gd name="T62" fmla="*/ 2147483647 w 141"/>
              <a:gd name="T63" fmla="*/ 2147483647 h 218"/>
              <a:gd name="T64" fmla="*/ 2147483647 w 141"/>
              <a:gd name="T65" fmla="*/ 2147483647 h 218"/>
              <a:gd name="T66" fmla="*/ 2147483647 w 141"/>
              <a:gd name="T67" fmla="*/ 2147483647 h 218"/>
              <a:gd name="T68" fmla="*/ 2147483647 w 141"/>
              <a:gd name="T69" fmla="*/ 2147483647 h 218"/>
              <a:gd name="T70" fmla="*/ 2147483647 w 141"/>
              <a:gd name="T71" fmla="*/ 2147483647 h 218"/>
              <a:gd name="T72" fmla="*/ 2147483647 w 141"/>
              <a:gd name="T73" fmla="*/ 2147483647 h 218"/>
              <a:gd name="T74" fmla="*/ 2147483647 w 141"/>
              <a:gd name="T75" fmla="*/ 2147483647 h 218"/>
              <a:gd name="T76" fmla="*/ 2147483647 w 141"/>
              <a:gd name="T77" fmla="*/ 2147483647 h 218"/>
              <a:gd name="T78" fmla="*/ 2147483647 w 141"/>
              <a:gd name="T79" fmla="*/ 2147483647 h 218"/>
              <a:gd name="T80" fmla="*/ 2147483647 w 141"/>
              <a:gd name="T81" fmla="*/ 2147483647 h 218"/>
              <a:gd name="T82" fmla="*/ 2147483647 w 141"/>
              <a:gd name="T83" fmla="*/ 2147483647 h 218"/>
              <a:gd name="T84" fmla="*/ 2147483647 w 141"/>
              <a:gd name="T85" fmla="*/ 2147483647 h 218"/>
              <a:gd name="T86" fmla="*/ 2147483647 w 141"/>
              <a:gd name="T87" fmla="*/ 2147483647 h 218"/>
              <a:gd name="T88" fmla="*/ 2147483647 w 141"/>
              <a:gd name="T89" fmla="*/ 2147483647 h 218"/>
              <a:gd name="T90" fmla="*/ 2147483647 w 141"/>
              <a:gd name="T91" fmla="*/ 2147483647 h 218"/>
              <a:gd name="T92" fmla="*/ 2147483647 w 141"/>
              <a:gd name="T93" fmla="*/ 2147483647 h 218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141" h="218">
                <a:moveTo>
                  <a:pt x="123" y="96"/>
                </a:moveTo>
                <a:cubicBezTo>
                  <a:pt x="116" y="85"/>
                  <a:pt x="107" y="72"/>
                  <a:pt x="92" y="66"/>
                </a:cubicBezTo>
                <a:cubicBezTo>
                  <a:pt x="95" y="66"/>
                  <a:pt x="95" y="66"/>
                  <a:pt x="95" y="66"/>
                </a:cubicBezTo>
                <a:cubicBezTo>
                  <a:pt x="97" y="66"/>
                  <a:pt x="99" y="63"/>
                  <a:pt x="99" y="61"/>
                </a:cubicBezTo>
                <a:cubicBezTo>
                  <a:pt x="99" y="58"/>
                  <a:pt x="97" y="56"/>
                  <a:pt x="95" y="56"/>
                </a:cubicBezTo>
                <a:cubicBezTo>
                  <a:pt x="87" y="56"/>
                  <a:pt x="87" y="56"/>
                  <a:pt x="87" y="56"/>
                </a:cubicBezTo>
                <a:cubicBezTo>
                  <a:pt x="98" y="50"/>
                  <a:pt x="108" y="41"/>
                  <a:pt x="108" y="32"/>
                </a:cubicBezTo>
                <a:cubicBezTo>
                  <a:pt x="108" y="25"/>
                  <a:pt x="103" y="18"/>
                  <a:pt x="96" y="17"/>
                </a:cubicBezTo>
                <a:cubicBezTo>
                  <a:pt x="94" y="7"/>
                  <a:pt x="86" y="0"/>
                  <a:pt x="76" y="0"/>
                </a:cubicBezTo>
                <a:cubicBezTo>
                  <a:pt x="71" y="0"/>
                  <a:pt x="66" y="2"/>
                  <a:pt x="62" y="7"/>
                </a:cubicBezTo>
                <a:cubicBezTo>
                  <a:pt x="59" y="5"/>
                  <a:pt x="56" y="4"/>
                  <a:pt x="52" y="4"/>
                </a:cubicBezTo>
                <a:cubicBezTo>
                  <a:pt x="41" y="4"/>
                  <a:pt x="32" y="13"/>
                  <a:pt x="32" y="24"/>
                </a:cubicBezTo>
                <a:cubicBezTo>
                  <a:pt x="32" y="34"/>
                  <a:pt x="45" y="47"/>
                  <a:pt x="56" y="56"/>
                </a:cubicBezTo>
                <a:cubicBezTo>
                  <a:pt x="46" y="56"/>
                  <a:pt x="46" y="56"/>
                  <a:pt x="46" y="56"/>
                </a:cubicBezTo>
                <a:cubicBezTo>
                  <a:pt x="44" y="56"/>
                  <a:pt x="41" y="58"/>
                  <a:pt x="41" y="61"/>
                </a:cubicBezTo>
                <a:cubicBezTo>
                  <a:pt x="41" y="63"/>
                  <a:pt x="44" y="66"/>
                  <a:pt x="46" y="66"/>
                </a:cubicBezTo>
                <a:cubicBezTo>
                  <a:pt x="48" y="66"/>
                  <a:pt x="48" y="66"/>
                  <a:pt x="48" y="66"/>
                </a:cubicBezTo>
                <a:cubicBezTo>
                  <a:pt x="34" y="72"/>
                  <a:pt x="24" y="85"/>
                  <a:pt x="18" y="96"/>
                </a:cubicBezTo>
                <a:cubicBezTo>
                  <a:pt x="7" y="116"/>
                  <a:pt x="0" y="142"/>
                  <a:pt x="0" y="167"/>
                </a:cubicBezTo>
                <a:cubicBezTo>
                  <a:pt x="0" y="197"/>
                  <a:pt x="29" y="218"/>
                  <a:pt x="70" y="218"/>
                </a:cubicBezTo>
                <a:cubicBezTo>
                  <a:pt x="112" y="218"/>
                  <a:pt x="141" y="197"/>
                  <a:pt x="141" y="167"/>
                </a:cubicBezTo>
                <a:cubicBezTo>
                  <a:pt x="141" y="142"/>
                  <a:pt x="134" y="116"/>
                  <a:pt x="123" y="96"/>
                </a:cubicBezTo>
                <a:close/>
                <a:moveTo>
                  <a:pt x="89" y="128"/>
                </a:moveTo>
                <a:cubicBezTo>
                  <a:pt x="86" y="128"/>
                  <a:pt x="83" y="127"/>
                  <a:pt x="82" y="124"/>
                </a:cubicBezTo>
                <a:cubicBezTo>
                  <a:pt x="81" y="121"/>
                  <a:pt x="78" y="118"/>
                  <a:pt x="70" y="118"/>
                </a:cubicBezTo>
                <a:cubicBezTo>
                  <a:pt x="64" y="118"/>
                  <a:pt x="61" y="122"/>
                  <a:pt x="60" y="126"/>
                </a:cubicBezTo>
                <a:cubicBezTo>
                  <a:pt x="60" y="131"/>
                  <a:pt x="64" y="134"/>
                  <a:pt x="71" y="136"/>
                </a:cubicBezTo>
                <a:cubicBezTo>
                  <a:pt x="86" y="139"/>
                  <a:pt x="91" y="149"/>
                  <a:pt x="90" y="157"/>
                </a:cubicBezTo>
                <a:cubicBezTo>
                  <a:pt x="89" y="164"/>
                  <a:pt x="83" y="171"/>
                  <a:pt x="75" y="173"/>
                </a:cubicBezTo>
                <a:cubicBezTo>
                  <a:pt x="75" y="178"/>
                  <a:pt x="75" y="178"/>
                  <a:pt x="75" y="178"/>
                </a:cubicBezTo>
                <a:cubicBezTo>
                  <a:pt x="75" y="181"/>
                  <a:pt x="73" y="183"/>
                  <a:pt x="70" y="183"/>
                </a:cubicBezTo>
                <a:cubicBezTo>
                  <a:pt x="68" y="183"/>
                  <a:pt x="66" y="181"/>
                  <a:pt x="66" y="178"/>
                </a:cubicBezTo>
                <a:cubicBezTo>
                  <a:pt x="66" y="173"/>
                  <a:pt x="66" y="173"/>
                  <a:pt x="66" y="173"/>
                </a:cubicBezTo>
                <a:cubicBezTo>
                  <a:pt x="56" y="171"/>
                  <a:pt x="51" y="165"/>
                  <a:pt x="49" y="160"/>
                </a:cubicBezTo>
                <a:cubicBezTo>
                  <a:pt x="48" y="157"/>
                  <a:pt x="50" y="155"/>
                  <a:pt x="52" y="154"/>
                </a:cubicBezTo>
                <a:cubicBezTo>
                  <a:pt x="55" y="153"/>
                  <a:pt x="57" y="154"/>
                  <a:pt x="58" y="157"/>
                </a:cubicBezTo>
                <a:cubicBezTo>
                  <a:pt x="59" y="160"/>
                  <a:pt x="63" y="164"/>
                  <a:pt x="70" y="164"/>
                </a:cubicBezTo>
                <a:cubicBezTo>
                  <a:pt x="76" y="164"/>
                  <a:pt x="80" y="160"/>
                  <a:pt x="80" y="156"/>
                </a:cubicBezTo>
                <a:cubicBezTo>
                  <a:pt x="81" y="151"/>
                  <a:pt x="77" y="147"/>
                  <a:pt x="69" y="145"/>
                </a:cubicBezTo>
                <a:cubicBezTo>
                  <a:pt x="55" y="142"/>
                  <a:pt x="50" y="132"/>
                  <a:pt x="51" y="125"/>
                </a:cubicBezTo>
                <a:cubicBezTo>
                  <a:pt x="52" y="117"/>
                  <a:pt x="58" y="111"/>
                  <a:pt x="66" y="109"/>
                </a:cubicBezTo>
                <a:cubicBezTo>
                  <a:pt x="66" y="103"/>
                  <a:pt x="66" y="103"/>
                  <a:pt x="66" y="103"/>
                </a:cubicBezTo>
                <a:cubicBezTo>
                  <a:pt x="66" y="101"/>
                  <a:pt x="68" y="98"/>
                  <a:pt x="70" y="98"/>
                </a:cubicBezTo>
                <a:cubicBezTo>
                  <a:pt x="73" y="98"/>
                  <a:pt x="75" y="101"/>
                  <a:pt x="75" y="103"/>
                </a:cubicBezTo>
                <a:cubicBezTo>
                  <a:pt x="75" y="109"/>
                  <a:pt x="75" y="109"/>
                  <a:pt x="75" y="109"/>
                </a:cubicBezTo>
                <a:cubicBezTo>
                  <a:pt x="84" y="110"/>
                  <a:pt x="90" y="116"/>
                  <a:pt x="92" y="121"/>
                </a:cubicBezTo>
                <a:cubicBezTo>
                  <a:pt x="92" y="124"/>
                  <a:pt x="91" y="127"/>
                  <a:pt x="89" y="12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98" name="Freeform 37"/>
          <p:cNvSpPr>
            <a:spLocks noEditPoints="1"/>
          </p:cNvSpPr>
          <p:nvPr/>
        </p:nvSpPr>
        <p:spPr bwMode="auto">
          <a:xfrm>
            <a:off x="5673725" y="4913313"/>
            <a:ext cx="422275" cy="358775"/>
          </a:xfrm>
          <a:custGeom>
            <a:avLst/>
            <a:gdLst>
              <a:gd name="T0" fmla="*/ 2147483647 w 234"/>
              <a:gd name="T1" fmla="*/ 2147483647 h 206"/>
              <a:gd name="T2" fmla="*/ 2147483647 w 234"/>
              <a:gd name="T3" fmla="*/ 2147483647 h 206"/>
              <a:gd name="T4" fmla="*/ 2147483647 w 234"/>
              <a:gd name="T5" fmla="*/ 0 h 206"/>
              <a:gd name="T6" fmla="*/ 2147483647 w 234"/>
              <a:gd name="T7" fmla="*/ 2147483647 h 206"/>
              <a:gd name="T8" fmla="*/ 2147483647 w 234"/>
              <a:gd name="T9" fmla="*/ 2147483647 h 206"/>
              <a:gd name="T10" fmla="*/ 2147483647 w 234"/>
              <a:gd name="T11" fmla="*/ 2147483647 h 206"/>
              <a:gd name="T12" fmla="*/ 2147483647 w 234"/>
              <a:gd name="T13" fmla="*/ 2147483647 h 206"/>
              <a:gd name="T14" fmla="*/ 2147483647 w 234"/>
              <a:gd name="T15" fmla="*/ 2147483647 h 206"/>
              <a:gd name="T16" fmla="*/ 2147483647 w 234"/>
              <a:gd name="T17" fmla="*/ 2147483647 h 206"/>
              <a:gd name="T18" fmla="*/ 2147483647 w 234"/>
              <a:gd name="T19" fmla="*/ 2147483647 h 206"/>
              <a:gd name="T20" fmla="*/ 2147483647 w 234"/>
              <a:gd name="T21" fmla="*/ 0 h 206"/>
              <a:gd name="T22" fmla="*/ 2147483647 w 234"/>
              <a:gd name="T23" fmla="*/ 2147483647 h 206"/>
              <a:gd name="T24" fmla="*/ 2147483647 w 234"/>
              <a:gd name="T25" fmla="*/ 2147483647 h 206"/>
              <a:gd name="T26" fmla="*/ 2147483647 w 234"/>
              <a:gd name="T27" fmla="*/ 2147483647 h 206"/>
              <a:gd name="T28" fmla="*/ 2147483647 w 234"/>
              <a:gd name="T29" fmla="*/ 2147483647 h 206"/>
              <a:gd name="T30" fmla="*/ 2147483647 w 234"/>
              <a:gd name="T31" fmla="*/ 2147483647 h 206"/>
              <a:gd name="T32" fmla="*/ 2147483647 w 234"/>
              <a:gd name="T33" fmla="*/ 2147483647 h 206"/>
              <a:gd name="T34" fmla="*/ 2147483647 w 234"/>
              <a:gd name="T35" fmla="*/ 2147483647 h 206"/>
              <a:gd name="T36" fmla="*/ 2147483647 w 234"/>
              <a:gd name="T37" fmla="*/ 2147483647 h 206"/>
              <a:gd name="T38" fmla="*/ 2147483647 w 234"/>
              <a:gd name="T39" fmla="*/ 2147483647 h 206"/>
              <a:gd name="T40" fmla="*/ 2147483647 w 234"/>
              <a:gd name="T41" fmla="*/ 2147483647 h 206"/>
              <a:gd name="T42" fmla="*/ 2147483647 w 234"/>
              <a:gd name="T43" fmla="*/ 2147483647 h 206"/>
              <a:gd name="T44" fmla="*/ 2147483647 w 234"/>
              <a:gd name="T45" fmla="*/ 2147483647 h 206"/>
              <a:gd name="T46" fmla="*/ 2147483647 w 234"/>
              <a:gd name="T47" fmla="*/ 2147483647 h 206"/>
              <a:gd name="T48" fmla="*/ 2147483647 w 234"/>
              <a:gd name="T49" fmla="*/ 2147483647 h 206"/>
              <a:gd name="T50" fmla="*/ 2147483647 w 234"/>
              <a:gd name="T51" fmla="*/ 2147483647 h 206"/>
              <a:gd name="T52" fmla="*/ 2147483647 w 234"/>
              <a:gd name="T53" fmla="*/ 2147483647 h 206"/>
              <a:gd name="T54" fmla="*/ 2147483647 w 234"/>
              <a:gd name="T55" fmla="*/ 2147483647 h 206"/>
              <a:gd name="T56" fmla="*/ 0 w 234"/>
              <a:gd name="T57" fmla="*/ 2147483647 h 206"/>
              <a:gd name="T58" fmla="*/ 0 w 234"/>
              <a:gd name="T59" fmla="*/ 2147483647 h 206"/>
              <a:gd name="T60" fmla="*/ 2147483647 w 234"/>
              <a:gd name="T61" fmla="*/ 2147483647 h 206"/>
              <a:gd name="T62" fmla="*/ 2147483647 w 234"/>
              <a:gd name="T63" fmla="*/ 2147483647 h 206"/>
              <a:gd name="T64" fmla="*/ 2147483647 w 234"/>
              <a:gd name="T65" fmla="*/ 2147483647 h 206"/>
              <a:gd name="T66" fmla="*/ 2147483647 w 234"/>
              <a:gd name="T67" fmla="*/ 2147483647 h 206"/>
              <a:gd name="T68" fmla="*/ 2147483647 w 234"/>
              <a:gd name="T69" fmla="*/ 2147483647 h 206"/>
              <a:gd name="T70" fmla="*/ 2147483647 w 234"/>
              <a:gd name="T71" fmla="*/ 2147483647 h 206"/>
              <a:gd name="T72" fmla="*/ 2147483647 w 234"/>
              <a:gd name="T73" fmla="*/ 2147483647 h 206"/>
              <a:gd name="T74" fmla="*/ 2147483647 w 234"/>
              <a:gd name="T75" fmla="*/ 2147483647 h 206"/>
              <a:gd name="T76" fmla="*/ 2147483647 w 234"/>
              <a:gd name="T77" fmla="*/ 2147483647 h 206"/>
              <a:gd name="T78" fmla="*/ 2147483647 w 234"/>
              <a:gd name="T79" fmla="*/ 2147483647 h 206"/>
              <a:gd name="T80" fmla="*/ 2147483647 w 234"/>
              <a:gd name="T81" fmla="*/ 2147483647 h 206"/>
              <a:gd name="T82" fmla="*/ 2147483647 w 234"/>
              <a:gd name="T83" fmla="*/ 2147483647 h 206"/>
              <a:gd name="T84" fmla="*/ 2147483647 w 234"/>
              <a:gd name="T85" fmla="*/ 2147483647 h 206"/>
              <a:gd name="T86" fmla="*/ 2147483647 w 234"/>
              <a:gd name="T87" fmla="*/ 2147483647 h 206"/>
              <a:gd name="T88" fmla="*/ 2147483647 w 234"/>
              <a:gd name="T89" fmla="*/ 2147483647 h 206"/>
              <a:gd name="T90" fmla="*/ 2147483647 w 234"/>
              <a:gd name="T91" fmla="*/ 2147483647 h 206"/>
              <a:gd name="T92" fmla="*/ 2147483647 w 234"/>
              <a:gd name="T93" fmla="*/ 2147483647 h 206"/>
              <a:gd name="T94" fmla="*/ 2147483647 w 234"/>
              <a:gd name="T95" fmla="*/ 2147483647 h 206"/>
              <a:gd name="T96" fmla="*/ 2147483647 w 234"/>
              <a:gd name="T97" fmla="*/ 2147483647 h 206"/>
              <a:gd name="T98" fmla="*/ 2147483647 w 234"/>
              <a:gd name="T99" fmla="*/ 2147483647 h 206"/>
              <a:gd name="T100" fmla="*/ 2147483647 w 234"/>
              <a:gd name="T101" fmla="*/ 2147483647 h 206"/>
              <a:gd name="T102" fmla="*/ 2147483647 w 234"/>
              <a:gd name="T103" fmla="*/ 2147483647 h 206"/>
              <a:gd name="T104" fmla="*/ 2147483647 w 234"/>
              <a:gd name="T105" fmla="*/ 2147483647 h 206"/>
              <a:gd name="T106" fmla="*/ 2147483647 w 234"/>
              <a:gd name="T107" fmla="*/ 2147483647 h 206"/>
              <a:gd name="T108" fmla="*/ 2147483647 w 234"/>
              <a:gd name="T109" fmla="*/ 2147483647 h 206"/>
              <a:gd name="T110" fmla="*/ 2147483647 w 234"/>
              <a:gd name="T111" fmla="*/ 2147483647 h 206"/>
              <a:gd name="T112" fmla="*/ 2147483647 w 234"/>
              <a:gd name="T113" fmla="*/ 2147483647 h 206"/>
              <a:gd name="T114" fmla="*/ 2147483647 w 234"/>
              <a:gd name="T115" fmla="*/ 2147483647 h 206"/>
              <a:gd name="T116" fmla="*/ 2147483647 w 234"/>
              <a:gd name="T117" fmla="*/ 2147483647 h 206"/>
              <a:gd name="T118" fmla="*/ 2147483647 w 234"/>
              <a:gd name="T119" fmla="*/ 2147483647 h 206"/>
              <a:gd name="T120" fmla="*/ 2147483647 w 234"/>
              <a:gd name="T121" fmla="*/ 2147483647 h 206"/>
              <a:gd name="T122" fmla="*/ 2147483647 w 234"/>
              <a:gd name="T123" fmla="*/ 2147483647 h 20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4" h="206">
                <a:moveTo>
                  <a:pt x="35" y="32"/>
                </a:moveTo>
                <a:cubicBezTo>
                  <a:pt x="35" y="10"/>
                  <a:pt x="35" y="10"/>
                  <a:pt x="35" y="10"/>
                </a:cubicBezTo>
                <a:cubicBezTo>
                  <a:pt x="35" y="4"/>
                  <a:pt x="39" y="0"/>
                  <a:pt x="45" y="0"/>
                </a:cubicBezTo>
                <a:cubicBezTo>
                  <a:pt x="50" y="0"/>
                  <a:pt x="54" y="4"/>
                  <a:pt x="54" y="10"/>
                </a:cubicBezTo>
                <a:cubicBezTo>
                  <a:pt x="54" y="32"/>
                  <a:pt x="54" y="32"/>
                  <a:pt x="54" y="32"/>
                </a:cubicBezTo>
                <a:cubicBezTo>
                  <a:pt x="54" y="37"/>
                  <a:pt x="50" y="42"/>
                  <a:pt x="45" y="42"/>
                </a:cubicBezTo>
                <a:cubicBezTo>
                  <a:pt x="39" y="42"/>
                  <a:pt x="35" y="37"/>
                  <a:pt x="35" y="32"/>
                </a:cubicBezTo>
                <a:close/>
                <a:moveTo>
                  <a:pt x="138" y="42"/>
                </a:moveTo>
                <a:cubicBezTo>
                  <a:pt x="143" y="42"/>
                  <a:pt x="147" y="37"/>
                  <a:pt x="147" y="32"/>
                </a:cubicBezTo>
                <a:cubicBezTo>
                  <a:pt x="147" y="10"/>
                  <a:pt x="147" y="10"/>
                  <a:pt x="147" y="10"/>
                </a:cubicBezTo>
                <a:cubicBezTo>
                  <a:pt x="147" y="4"/>
                  <a:pt x="143" y="0"/>
                  <a:pt x="138" y="0"/>
                </a:cubicBezTo>
                <a:cubicBezTo>
                  <a:pt x="132" y="0"/>
                  <a:pt x="128" y="4"/>
                  <a:pt x="128" y="10"/>
                </a:cubicBezTo>
                <a:cubicBezTo>
                  <a:pt x="128" y="32"/>
                  <a:pt x="128" y="32"/>
                  <a:pt x="128" y="32"/>
                </a:cubicBezTo>
                <a:cubicBezTo>
                  <a:pt x="128" y="37"/>
                  <a:pt x="132" y="42"/>
                  <a:pt x="138" y="42"/>
                </a:cubicBezTo>
                <a:close/>
                <a:moveTo>
                  <a:pt x="195" y="147"/>
                </a:moveTo>
                <a:cubicBezTo>
                  <a:pt x="186" y="147"/>
                  <a:pt x="186" y="147"/>
                  <a:pt x="186" y="147"/>
                </a:cubicBezTo>
                <a:cubicBezTo>
                  <a:pt x="186" y="125"/>
                  <a:pt x="186" y="125"/>
                  <a:pt x="186" y="125"/>
                </a:cubicBezTo>
                <a:cubicBezTo>
                  <a:pt x="186" y="121"/>
                  <a:pt x="183" y="118"/>
                  <a:pt x="179" y="118"/>
                </a:cubicBezTo>
                <a:cubicBezTo>
                  <a:pt x="176" y="118"/>
                  <a:pt x="173" y="121"/>
                  <a:pt x="173" y="125"/>
                </a:cubicBezTo>
                <a:cubicBezTo>
                  <a:pt x="173" y="154"/>
                  <a:pt x="173" y="154"/>
                  <a:pt x="173" y="154"/>
                </a:cubicBezTo>
                <a:cubicBezTo>
                  <a:pt x="173" y="157"/>
                  <a:pt x="176" y="160"/>
                  <a:pt x="179" y="160"/>
                </a:cubicBezTo>
                <a:cubicBezTo>
                  <a:pt x="195" y="160"/>
                  <a:pt x="195" y="160"/>
                  <a:pt x="195" y="160"/>
                </a:cubicBezTo>
                <a:cubicBezTo>
                  <a:pt x="199" y="160"/>
                  <a:pt x="202" y="157"/>
                  <a:pt x="202" y="154"/>
                </a:cubicBezTo>
                <a:cubicBezTo>
                  <a:pt x="202" y="150"/>
                  <a:pt x="199" y="147"/>
                  <a:pt x="195" y="147"/>
                </a:cubicBezTo>
                <a:close/>
                <a:moveTo>
                  <a:pt x="234" y="152"/>
                </a:moveTo>
                <a:cubicBezTo>
                  <a:pt x="234" y="182"/>
                  <a:pt x="209" y="206"/>
                  <a:pt x="179" y="206"/>
                </a:cubicBezTo>
                <a:cubicBezTo>
                  <a:pt x="158" y="206"/>
                  <a:pt x="139" y="194"/>
                  <a:pt x="130" y="176"/>
                </a:cubicBezTo>
                <a:cubicBezTo>
                  <a:pt x="16" y="176"/>
                  <a:pt x="16" y="176"/>
                  <a:pt x="16" y="176"/>
                </a:cubicBezTo>
                <a:cubicBezTo>
                  <a:pt x="7" y="176"/>
                  <a:pt x="0" y="169"/>
                  <a:pt x="0" y="160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33"/>
                  <a:pt x="7" y="26"/>
                  <a:pt x="16" y="26"/>
                </a:cubicBezTo>
                <a:cubicBezTo>
                  <a:pt x="29" y="26"/>
                  <a:pt x="29" y="26"/>
                  <a:pt x="29" y="26"/>
                </a:cubicBezTo>
                <a:cubicBezTo>
                  <a:pt x="29" y="32"/>
                  <a:pt x="29" y="32"/>
                  <a:pt x="29" y="32"/>
                </a:cubicBezTo>
                <a:cubicBezTo>
                  <a:pt x="29" y="41"/>
                  <a:pt x="36" y="48"/>
                  <a:pt x="45" y="48"/>
                </a:cubicBezTo>
                <a:cubicBezTo>
                  <a:pt x="54" y="48"/>
                  <a:pt x="61" y="41"/>
                  <a:pt x="61" y="32"/>
                </a:cubicBezTo>
                <a:cubicBezTo>
                  <a:pt x="61" y="26"/>
                  <a:pt x="61" y="26"/>
                  <a:pt x="61" y="26"/>
                </a:cubicBezTo>
                <a:cubicBezTo>
                  <a:pt x="122" y="26"/>
                  <a:pt x="122" y="26"/>
                  <a:pt x="122" y="26"/>
                </a:cubicBezTo>
                <a:cubicBezTo>
                  <a:pt x="122" y="32"/>
                  <a:pt x="122" y="32"/>
                  <a:pt x="122" y="32"/>
                </a:cubicBezTo>
                <a:cubicBezTo>
                  <a:pt x="122" y="41"/>
                  <a:pt x="129" y="48"/>
                  <a:pt x="138" y="48"/>
                </a:cubicBezTo>
                <a:cubicBezTo>
                  <a:pt x="146" y="48"/>
                  <a:pt x="154" y="41"/>
                  <a:pt x="154" y="32"/>
                </a:cubicBezTo>
                <a:cubicBezTo>
                  <a:pt x="154" y="26"/>
                  <a:pt x="154" y="26"/>
                  <a:pt x="154" y="26"/>
                </a:cubicBezTo>
                <a:cubicBezTo>
                  <a:pt x="166" y="26"/>
                  <a:pt x="166" y="26"/>
                  <a:pt x="166" y="26"/>
                </a:cubicBezTo>
                <a:cubicBezTo>
                  <a:pt x="175" y="26"/>
                  <a:pt x="182" y="33"/>
                  <a:pt x="182" y="42"/>
                </a:cubicBezTo>
                <a:cubicBezTo>
                  <a:pt x="182" y="98"/>
                  <a:pt x="182" y="98"/>
                  <a:pt x="182" y="98"/>
                </a:cubicBezTo>
                <a:cubicBezTo>
                  <a:pt x="211" y="99"/>
                  <a:pt x="234" y="123"/>
                  <a:pt x="234" y="152"/>
                </a:cubicBezTo>
                <a:close/>
                <a:moveTo>
                  <a:pt x="119" y="71"/>
                </a:moveTo>
                <a:cubicBezTo>
                  <a:pt x="67" y="71"/>
                  <a:pt x="67" y="71"/>
                  <a:pt x="67" y="71"/>
                </a:cubicBezTo>
                <a:cubicBezTo>
                  <a:pt x="67" y="85"/>
                  <a:pt x="67" y="85"/>
                  <a:pt x="67" y="85"/>
                </a:cubicBezTo>
                <a:cubicBezTo>
                  <a:pt x="103" y="85"/>
                  <a:pt x="103" y="85"/>
                  <a:pt x="103" y="85"/>
                </a:cubicBezTo>
                <a:cubicBezTo>
                  <a:pt x="96" y="94"/>
                  <a:pt x="90" y="104"/>
                  <a:pt x="85" y="114"/>
                </a:cubicBezTo>
                <a:cubicBezTo>
                  <a:pt x="81" y="125"/>
                  <a:pt x="78" y="136"/>
                  <a:pt x="77" y="147"/>
                </a:cubicBezTo>
                <a:cubicBezTo>
                  <a:pt x="94" y="147"/>
                  <a:pt x="94" y="147"/>
                  <a:pt x="94" y="147"/>
                </a:cubicBezTo>
                <a:cubicBezTo>
                  <a:pt x="94" y="142"/>
                  <a:pt x="94" y="137"/>
                  <a:pt x="96" y="131"/>
                </a:cubicBezTo>
                <a:cubicBezTo>
                  <a:pt x="97" y="125"/>
                  <a:pt x="98" y="119"/>
                  <a:pt x="100" y="113"/>
                </a:cubicBezTo>
                <a:cubicBezTo>
                  <a:pt x="102" y="108"/>
                  <a:pt x="105" y="102"/>
                  <a:pt x="108" y="97"/>
                </a:cubicBezTo>
                <a:cubicBezTo>
                  <a:pt x="111" y="92"/>
                  <a:pt x="115" y="88"/>
                  <a:pt x="119" y="84"/>
                </a:cubicBezTo>
                <a:lnTo>
                  <a:pt x="119" y="71"/>
                </a:lnTo>
                <a:close/>
                <a:moveTo>
                  <a:pt x="221" y="152"/>
                </a:moveTo>
                <a:cubicBezTo>
                  <a:pt x="221" y="129"/>
                  <a:pt x="202" y="110"/>
                  <a:pt x="179" y="110"/>
                </a:cubicBezTo>
                <a:cubicBezTo>
                  <a:pt x="156" y="110"/>
                  <a:pt x="138" y="129"/>
                  <a:pt x="138" y="152"/>
                </a:cubicBezTo>
                <a:cubicBezTo>
                  <a:pt x="138" y="175"/>
                  <a:pt x="156" y="194"/>
                  <a:pt x="179" y="194"/>
                </a:cubicBezTo>
                <a:cubicBezTo>
                  <a:pt x="202" y="194"/>
                  <a:pt x="221" y="175"/>
                  <a:pt x="221" y="1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99" name="Freeform 41"/>
          <p:cNvSpPr>
            <a:spLocks noEditPoints="1"/>
          </p:cNvSpPr>
          <p:nvPr/>
        </p:nvSpPr>
        <p:spPr bwMode="auto">
          <a:xfrm>
            <a:off x="6711950" y="4913313"/>
            <a:ext cx="328613" cy="306387"/>
          </a:xfrm>
          <a:custGeom>
            <a:avLst/>
            <a:gdLst>
              <a:gd name="T0" fmla="*/ 2147483647 w 182"/>
              <a:gd name="T1" fmla="*/ 2147483647 h 176"/>
              <a:gd name="T2" fmla="*/ 2147483647 w 182"/>
              <a:gd name="T3" fmla="*/ 2147483647 h 176"/>
              <a:gd name="T4" fmla="*/ 2147483647 w 182"/>
              <a:gd name="T5" fmla="*/ 2147483647 h 176"/>
              <a:gd name="T6" fmla="*/ 2147483647 w 182"/>
              <a:gd name="T7" fmla="*/ 2147483647 h 176"/>
              <a:gd name="T8" fmla="*/ 2147483647 w 182"/>
              <a:gd name="T9" fmla="*/ 2147483647 h 176"/>
              <a:gd name="T10" fmla="*/ 2147483647 w 182"/>
              <a:gd name="T11" fmla="*/ 2147483647 h 176"/>
              <a:gd name="T12" fmla="*/ 0 w 182"/>
              <a:gd name="T13" fmla="*/ 2147483647 h 176"/>
              <a:gd name="T14" fmla="*/ 2147483647 w 182"/>
              <a:gd name="T15" fmla="*/ 2147483647 h 176"/>
              <a:gd name="T16" fmla="*/ 2147483647 w 182"/>
              <a:gd name="T17" fmla="*/ 2147483647 h 176"/>
              <a:gd name="T18" fmla="*/ 2147483647 w 182"/>
              <a:gd name="T19" fmla="*/ 2147483647 h 176"/>
              <a:gd name="T20" fmla="*/ 2147483647 w 182"/>
              <a:gd name="T21" fmla="*/ 2147483647 h 176"/>
              <a:gd name="T22" fmla="*/ 2147483647 w 182"/>
              <a:gd name="T23" fmla="*/ 2147483647 h 176"/>
              <a:gd name="T24" fmla="*/ 2147483647 w 182"/>
              <a:gd name="T25" fmla="*/ 2147483647 h 176"/>
              <a:gd name="T26" fmla="*/ 2147483647 w 182"/>
              <a:gd name="T27" fmla="*/ 2147483647 h 176"/>
              <a:gd name="T28" fmla="*/ 2147483647 w 182"/>
              <a:gd name="T29" fmla="*/ 2147483647 h 176"/>
              <a:gd name="T30" fmla="*/ 2147483647 w 182"/>
              <a:gd name="T31" fmla="*/ 2147483647 h 176"/>
              <a:gd name="T32" fmla="*/ 2147483647 w 182"/>
              <a:gd name="T33" fmla="*/ 2147483647 h 176"/>
              <a:gd name="T34" fmla="*/ 2147483647 w 182"/>
              <a:gd name="T35" fmla="*/ 2147483647 h 176"/>
              <a:gd name="T36" fmla="*/ 2147483647 w 182"/>
              <a:gd name="T37" fmla="*/ 2147483647 h 176"/>
              <a:gd name="T38" fmla="*/ 2147483647 w 182"/>
              <a:gd name="T39" fmla="*/ 2147483647 h 176"/>
              <a:gd name="T40" fmla="*/ 2147483647 w 182"/>
              <a:gd name="T41" fmla="*/ 2147483647 h 176"/>
              <a:gd name="T42" fmla="*/ 2147483647 w 182"/>
              <a:gd name="T43" fmla="*/ 2147483647 h 176"/>
              <a:gd name="T44" fmla="*/ 2147483647 w 182"/>
              <a:gd name="T45" fmla="*/ 2147483647 h 176"/>
              <a:gd name="T46" fmla="*/ 2147483647 w 182"/>
              <a:gd name="T47" fmla="*/ 2147483647 h 176"/>
              <a:gd name="T48" fmla="*/ 2147483647 w 182"/>
              <a:gd name="T49" fmla="*/ 2147483647 h 176"/>
              <a:gd name="T50" fmla="*/ 2147483647 w 182"/>
              <a:gd name="T51" fmla="*/ 2147483647 h 176"/>
              <a:gd name="T52" fmla="*/ 2147483647 w 182"/>
              <a:gd name="T53" fmla="*/ 2147483647 h 176"/>
              <a:gd name="T54" fmla="*/ 2147483647 w 182"/>
              <a:gd name="T55" fmla="*/ 2147483647 h 176"/>
              <a:gd name="T56" fmla="*/ 2147483647 w 182"/>
              <a:gd name="T57" fmla="*/ 2147483647 h 176"/>
              <a:gd name="T58" fmla="*/ 2147483647 w 182"/>
              <a:gd name="T59" fmla="*/ 2147483647 h 176"/>
              <a:gd name="T60" fmla="*/ 2147483647 w 182"/>
              <a:gd name="T61" fmla="*/ 2147483647 h 176"/>
              <a:gd name="T62" fmla="*/ 2147483647 w 182"/>
              <a:gd name="T63" fmla="*/ 2147483647 h 176"/>
              <a:gd name="T64" fmla="*/ 2147483647 w 182"/>
              <a:gd name="T65" fmla="*/ 2147483647 h 176"/>
              <a:gd name="T66" fmla="*/ 2147483647 w 182"/>
              <a:gd name="T67" fmla="*/ 2147483647 h 176"/>
              <a:gd name="T68" fmla="*/ 2147483647 w 182"/>
              <a:gd name="T69" fmla="*/ 2147483647 h 176"/>
              <a:gd name="T70" fmla="*/ 2147483647 w 182"/>
              <a:gd name="T71" fmla="*/ 2147483647 h 176"/>
              <a:gd name="T72" fmla="*/ 2147483647 w 182"/>
              <a:gd name="T73" fmla="*/ 2147483647 h 176"/>
              <a:gd name="T74" fmla="*/ 2147483647 w 182"/>
              <a:gd name="T75" fmla="*/ 2147483647 h 176"/>
              <a:gd name="T76" fmla="*/ 2147483647 w 182"/>
              <a:gd name="T77" fmla="*/ 2147483647 h 176"/>
              <a:gd name="T78" fmla="*/ 2147483647 w 182"/>
              <a:gd name="T79" fmla="*/ 2147483647 h 176"/>
              <a:gd name="T80" fmla="*/ 2147483647 w 182"/>
              <a:gd name="T81" fmla="*/ 2147483647 h 176"/>
              <a:gd name="T82" fmla="*/ 2147483647 w 182"/>
              <a:gd name="T83" fmla="*/ 2147483647 h 176"/>
              <a:gd name="T84" fmla="*/ 2147483647 w 182"/>
              <a:gd name="T85" fmla="*/ 2147483647 h 176"/>
              <a:gd name="T86" fmla="*/ 2147483647 w 182"/>
              <a:gd name="T87" fmla="*/ 0 h 176"/>
              <a:gd name="T88" fmla="*/ 2147483647 w 182"/>
              <a:gd name="T89" fmla="*/ 2147483647 h 176"/>
              <a:gd name="T90" fmla="*/ 2147483647 w 182"/>
              <a:gd name="T91" fmla="*/ 2147483647 h 176"/>
              <a:gd name="T92" fmla="*/ 2147483647 w 182"/>
              <a:gd name="T93" fmla="*/ 2147483647 h 176"/>
              <a:gd name="T94" fmla="*/ 2147483647 w 182"/>
              <a:gd name="T95" fmla="*/ 2147483647 h 17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182" h="176">
                <a:moveTo>
                  <a:pt x="166" y="26"/>
                </a:moveTo>
                <a:cubicBezTo>
                  <a:pt x="154" y="26"/>
                  <a:pt x="154" y="26"/>
                  <a:pt x="154" y="26"/>
                </a:cubicBezTo>
                <a:cubicBezTo>
                  <a:pt x="154" y="32"/>
                  <a:pt x="154" y="32"/>
                  <a:pt x="154" y="32"/>
                </a:cubicBezTo>
                <a:cubicBezTo>
                  <a:pt x="154" y="41"/>
                  <a:pt x="146" y="48"/>
                  <a:pt x="138" y="48"/>
                </a:cubicBezTo>
                <a:cubicBezTo>
                  <a:pt x="129" y="48"/>
                  <a:pt x="122" y="41"/>
                  <a:pt x="122" y="32"/>
                </a:cubicBezTo>
                <a:cubicBezTo>
                  <a:pt x="122" y="26"/>
                  <a:pt x="122" y="26"/>
                  <a:pt x="122" y="26"/>
                </a:cubicBezTo>
                <a:cubicBezTo>
                  <a:pt x="61" y="26"/>
                  <a:pt x="61" y="26"/>
                  <a:pt x="61" y="26"/>
                </a:cubicBezTo>
                <a:cubicBezTo>
                  <a:pt x="61" y="32"/>
                  <a:pt x="61" y="32"/>
                  <a:pt x="61" y="32"/>
                </a:cubicBezTo>
                <a:cubicBezTo>
                  <a:pt x="61" y="41"/>
                  <a:pt x="54" y="48"/>
                  <a:pt x="45" y="48"/>
                </a:cubicBezTo>
                <a:cubicBezTo>
                  <a:pt x="36" y="48"/>
                  <a:pt x="29" y="41"/>
                  <a:pt x="29" y="32"/>
                </a:cubicBezTo>
                <a:cubicBezTo>
                  <a:pt x="29" y="26"/>
                  <a:pt x="29" y="26"/>
                  <a:pt x="29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7" y="26"/>
                  <a:pt x="0" y="33"/>
                  <a:pt x="0" y="42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66" y="176"/>
                  <a:pt x="166" y="176"/>
                  <a:pt x="166" y="176"/>
                </a:cubicBezTo>
                <a:cubicBezTo>
                  <a:pt x="175" y="176"/>
                  <a:pt x="182" y="169"/>
                  <a:pt x="182" y="160"/>
                </a:cubicBezTo>
                <a:cubicBezTo>
                  <a:pt x="182" y="42"/>
                  <a:pt x="182" y="42"/>
                  <a:pt x="182" y="42"/>
                </a:cubicBezTo>
                <a:cubicBezTo>
                  <a:pt x="182" y="33"/>
                  <a:pt x="175" y="26"/>
                  <a:pt x="166" y="26"/>
                </a:cubicBezTo>
                <a:close/>
                <a:moveTo>
                  <a:pt x="170" y="160"/>
                </a:moveTo>
                <a:cubicBezTo>
                  <a:pt x="170" y="162"/>
                  <a:pt x="168" y="163"/>
                  <a:pt x="166" y="163"/>
                </a:cubicBezTo>
                <a:cubicBezTo>
                  <a:pt x="16" y="163"/>
                  <a:pt x="16" y="163"/>
                  <a:pt x="16" y="163"/>
                </a:cubicBezTo>
                <a:cubicBezTo>
                  <a:pt x="14" y="163"/>
                  <a:pt x="13" y="162"/>
                  <a:pt x="13" y="160"/>
                </a:cubicBezTo>
                <a:cubicBezTo>
                  <a:pt x="13" y="67"/>
                  <a:pt x="13" y="67"/>
                  <a:pt x="13" y="67"/>
                </a:cubicBezTo>
                <a:cubicBezTo>
                  <a:pt x="13" y="65"/>
                  <a:pt x="14" y="64"/>
                  <a:pt x="16" y="64"/>
                </a:cubicBezTo>
                <a:cubicBezTo>
                  <a:pt x="166" y="64"/>
                  <a:pt x="166" y="64"/>
                  <a:pt x="166" y="64"/>
                </a:cubicBezTo>
                <a:cubicBezTo>
                  <a:pt x="168" y="64"/>
                  <a:pt x="170" y="65"/>
                  <a:pt x="170" y="67"/>
                </a:cubicBezTo>
                <a:lnTo>
                  <a:pt x="170" y="160"/>
                </a:lnTo>
                <a:close/>
                <a:moveTo>
                  <a:pt x="54" y="109"/>
                </a:moveTo>
                <a:cubicBezTo>
                  <a:pt x="32" y="109"/>
                  <a:pt x="32" y="109"/>
                  <a:pt x="32" y="109"/>
                </a:cubicBezTo>
                <a:cubicBezTo>
                  <a:pt x="28" y="109"/>
                  <a:pt x="26" y="106"/>
                  <a:pt x="26" y="102"/>
                </a:cubicBezTo>
                <a:cubicBezTo>
                  <a:pt x="26" y="80"/>
                  <a:pt x="26" y="80"/>
                  <a:pt x="26" y="80"/>
                </a:cubicBezTo>
                <a:cubicBezTo>
                  <a:pt x="26" y="76"/>
                  <a:pt x="28" y="74"/>
                  <a:pt x="32" y="74"/>
                </a:cubicBezTo>
                <a:cubicBezTo>
                  <a:pt x="54" y="74"/>
                  <a:pt x="54" y="74"/>
                  <a:pt x="54" y="74"/>
                </a:cubicBezTo>
                <a:cubicBezTo>
                  <a:pt x="58" y="74"/>
                  <a:pt x="61" y="76"/>
                  <a:pt x="61" y="80"/>
                </a:cubicBezTo>
                <a:cubicBezTo>
                  <a:pt x="61" y="102"/>
                  <a:pt x="61" y="102"/>
                  <a:pt x="61" y="102"/>
                </a:cubicBezTo>
                <a:cubicBezTo>
                  <a:pt x="61" y="106"/>
                  <a:pt x="58" y="109"/>
                  <a:pt x="54" y="109"/>
                </a:cubicBezTo>
                <a:close/>
                <a:moveTo>
                  <a:pt x="54" y="154"/>
                </a:moveTo>
                <a:cubicBezTo>
                  <a:pt x="32" y="154"/>
                  <a:pt x="32" y="154"/>
                  <a:pt x="32" y="154"/>
                </a:cubicBezTo>
                <a:cubicBezTo>
                  <a:pt x="28" y="154"/>
                  <a:pt x="26" y="151"/>
                  <a:pt x="26" y="147"/>
                </a:cubicBezTo>
                <a:cubicBezTo>
                  <a:pt x="26" y="125"/>
                  <a:pt x="26" y="125"/>
                  <a:pt x="26" y="125"/>
                </a:cubicBezTo>
                <a:cubicBezTo>
                  <a:pt x="26" y="121"/>
                  <a:pt x="28" y="118"/>
                  <a:pt x="32" y="118"/>
                </a:cubicBezTo>
                <a:cubicBezTo>
                  <a:pt x="54" y="118"/>
                  <a:pt x="54" y="118"/>
                  <a:pt x="54" y="118"/>
                </a:cubicBezTo>
                <a:cubicBezTo>
                  <a:pt x="58" y="118"/>
                  <a:pt x="61" y="121"/>
                  <a:pt x="61" y="125"/>
                </a:cubicBezTo>
                <a:cubicBezTo>
                  <a:pt x="61" y="147"/>
                  <a:pt x="61" y="147"/>
                  <a:pt x="61" y="147"/>
                </a:cubicBezTo>
                <a:cubicBezTo>
                  <a:pt x="61" y="151"/>
                  <a:pt x="58" y="154"/>
                  <a:pt x="54" y="154"/>
                </a:cubicBezTo>
                <a:close/>
                <a:moveTo>
                  <a:pt x="102" y="109"/>
                </a:moveTo>
                <a:cubicBezTo>
                  <a:pt x="80" y="109"/>
                  <a:pt x="80" y="109"/>
                  <a:pt x="80" y="109"/>
                </a:cubicBezTo>
                <a:cubicBezTo>
                  <a:pt x="76" y="109"/>
                  <a:pt x="74" y="106"/>
                  <a:pt x="74" y="102"/>
                </a:cubicBezTo>
                <a:cubicBezTo>
                  <a:pt x="74" y="80"/>
                  <a:pt x="74" y="80"/>
                  <a:pt x="74" y="80"/>
                </a:cubicBezTo>
                <a:cubicBezTo>
                  <a:pt x="74" y="76"/>
                  <a:pt x="76" y="74"/>
                  <a:pt x="80" y="74"/>
                </a:cubicBezTo>
                <a:cubicBezTo>
                  <a:pt x="102" y="74"/>
                  <a:pt x="102" y="74"/>
                  <a:pt x="102" y="74"/>
                </a:cubicBezTo>
                <a:cubicBezTo>
                  <a:pt x="106" y="74"/>
                  <a:pt x="109" y="76"/>
                  <a:pt x="109" y="80"/>
                </a:cubicBezTo>
                <a:cubicBezTo>
                  <a:pt x="109" y="102"/>
                  <a:pt x="109" y="102"/>
                  <a:pt x="109" y="102"/>
                </a:cubicBezTo>
                <a:cubicBezTo>
                  <a:pt x="109" y="106"/>
                  <a:pt x="106" y="109"/>
                  <a:pt x="102" y="109"/>
                </a:cubicBezTo>
                <a:close/>
                <a:moveTo>
                  <a:pt x="102" y="154"/>
                </a:moveTo>
                <a:cubicBezTo>
                  <a:pt x="80" y="154"/>
                  <a:pt x="80" y="154"/>
                  <a:pt x="80" y="154"/>
                </a:cubicBezTo>
                <a:cubicBezTo>
                  <a:pt x="76" y="154"/>
                  <a:pt x="74" y="151"/>
                  <a:pt x="74" y="147"/>
                </a:cubicBezTo>
                <a:cubicBezTo>
                  <a:pt x="74" y="125"/>
                  <a:pt x="74" y="125"/>
                  <a:pt x="74" y="125"/>
                </a:cubicBezTo>
                <a:cubicBezTo>
                  <a:pt x="74" y="121"/>
                  <a:pt x="76" y="118"/>
                  <a:pt x="80" y="118"/>
                </a:cubicBezTo>
                <a:cubicBezTo>
                  <a:pt x="102" y="118"/>
                  <a:pt x="102" y="118"/>
                  <a:pt x="102" y="118"/>
                </a:cubicBezTo>
                <a:cubicBezTo>
                  <a:pt x="106" y="118"/>
                  <a:pt x="109" y="121"/>
                  <a:pt x="109" y="125"/>
                </a:cubicBezTo>
                <a:cubicBezTo>
                  <a:pt x="109" y="147"/>
                  <a:pt x="109" y="147"/>
                  <a:pt x="109" y="147"/>
                </a:cubicBezTo>
                <a:cubicBezTo>
                  <a:pt x="109" y="151"/>
                  <a:pt x="106" y="154"/>
                  <a:pt x="102" y="154"/>
                </a:cubicBezTo>
                <a:close/>
                <a:moveTo>
                  <a:pt x="150" y="109"/>
                </a:moveTo>
                <a:cubicBezTo>
                  <a:pt x="128" y="109"/>
                  <a:pt x="128" y="109"/>
                  <a:pt x="128" y="109"/>
                </a:cubicBezTo>
                <a:cubicBezTo>
                  <a:pt x="124" y="109"/>
                  <a:pt x="122" y="106"/>
                  <a:pt x="122" y="102"/>
                </a:cubicBezTo>
                <a:cubicBezTo>
                  <a:pt x="122" y="80"/>
                  <a:pt x="122" y="80"/>
                  <a:pt x="122" y="80"/>
                </a:cubicBezTo>
                <a:cubicBezTo>
                  <a:pt x="122" y="76"/>
                  <a:pt x="124" y="74"/>
                  <a:pt x="128" y="74"/>
                </a:cubicBezTo>
                <a:cubicBezTo>
                  <a:pt x="150" y="74"/>
                  <a:pt x="150" y="74"/>
                  <a:pt x="150" y="74"/>
                </a:cubicBezTo>
                <a:cubicBezTo>
                  <a:pt x="154" y="74"/>
                  <a:pt x="157" y="76"/>
                  <a:pt x="157" y="80"/>
                </a:cubicBezTo>
                <a:cubicBezTo>
                  <a:pt x="157" y="102"/>
                  <a:pt x="157" y="102"/>
                  <a:pt x="157" y="102"/>
                </a:cubicBezTo>
                <a:cubicBezTo>
                  <a:pt x="157" y="106"/>
                  <a:pt x="154" y="109"/>
                  <a:pt x="150" y="109"/>
                </a:cubicBezTo>
                <a:close/>
                <a:moveTo>
                  <a:pt x="150" y="154"/>
                </a:moveTo>
                <a:cubicBezTo>
                  <a:pt x="128" y="154"/>
                  <a:pt x="128" y="154"/>
                  <a:pt x="128" y="154"/>
                </a:cubicBezTo>
                <a:cubicBezTo>
                  <a:pt x="124" y="154"/>
                  <a:pt x="122" y="151"/>
                  <a:pt x="122" y="147"/>
                </a:cubicBezTo>
                <a:cubicBezTo>
                  <a:pt x="122" y="125"/>
                  <a:pt x="122" y="125"/>
                  <a:pt x="122" y="125"/>
                </a:cubicBezTo>
                <a:cubicBezTo>
                  <a:pt x="122" y="121"/>
                  <a:pt x="124" y="118"/>
                  <a:pt x="128" y="118"/>
                </a:cubicBezTo>
                <a:cubicBezTo>
                  <a:pt x="150" y="118"/>
                  <a:pt x="150" y="118"/>
                  <a:pt x="150" y="118"/>
                </a:cubicBezTo>
                <a:cubicBezTo>
                  <a:pt x="154" y="118"/>
                  <a:pt x="157" y="121"/>
                  <a:pt x="157" y="125"/>
                </a:cubicBezTo>
                <a:cubicBezTo>
                  <a:pt x="157" y="147"/>
                  <a:pt x="157" y="147"/>
                  <a:pt x="157" y="147"/>
                </a:cubicBezTo>
                <a:cubicBezTo>
                  <a:pt x="157" y="151"/>
                  <a:pt x="154" y="154"/>
                  <a:pt x="150" y="154"/>
                </a:cubicBezTo>
                <a:close/>
                <a:moveTo>
                  <a:pt x="54" y="10"/>
                </a:moveTo>
                <a:cubicBezTo>
                  <a:pt x="54" y="32"/>
                  <a:pt x="54" y="32"/>
                  <a:pt x="54" y="32"/>
                </a:cubicBezTo>
                <a:cubicBezTo>
                  <a:pt x="54" y="37"/>
                  <a:pt x="50" y="42"/>
                  <a:pt x="45" y="42"/>
                </a:cubicBezTo>
                <a:cubicBezTo>
                  <a:pt x="39" y="42"/>
                  <a:pt x="35" y="37"/>
                  <a:pt x="35" y="32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4"/>
                  <a:pt x="39" y="0"/>
                  <a:pt x="45" y="0"/>
                </a:cubicBezTo>
                <a:cubicBezTo>
                  <a:pt x="50" y="0"/>
                  <a:pt x="54" y="4"/>
                  <a:pt x="54" y="10"/>
                </a:cubicBezTo>
                <a:close/>
                <a:moveTo>
                  <a:pt x="147" y="10"/>
                </a:moveTo>
                <a:cubicBezTo>
                  <a:pt x="147" y="32"/>
                  <a:pt x="147" y="32"/>
                  <a:pt x="147" y="32"/>
                </a:cubicBezTo>
                <a:cubicBezTo>
                  <a:pt x="147" y="37"/>
                  <a:pt x="143" y="42"/>
                  <a:pt x="138" y="42"/>
                </a:cubicBezTo>
                <a:cubicBezTo>
                  <a:pt x="132" y="42"/>
                  <a:pt x="128" y="37"/>
                  <a:pt x="128" y="32"/>
                </a:cubicBezTo>
                <a:cubicBezTo>
                  <a:pt x="128" y="10"/>
                  <a:pt x="128" y="10"/>
                  <a:pt x="128" y="10"/>
                </a:cubicBezTo>
                <a:cubicBezTo>
                  <a:pt x="128" y="4"/>
                  <a:pt x="132" y="0"/>
                  <a:pt x="138" y="0"/>
                </a:cubicBezTo>
                <a:cubicBezTo>
                  <a:pt x="143" y="0"/>
                  <a:pt x="147" y="4"/>
                  <a:pt x="147" y="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700" name="Freeform 45"/>
          <p:cNvSpPr>
            <a:spLocks noEditPoints="1"/>
          </p:cNvSpPr>
          <p:nvPr/>
        </p:nvSpPr>
        <p:spPr bwMode="auto">
          <a:xfrm>
            <a:off x="2671763" y="5487988"/>
            <a:ext cx="434975" cy="406400"/>
          </a:xfrm>
          <a:custGeom>
            <a:avLst/>
            <a:gdLst>
              <a:gd name="T0" fmla="*/ 2147483647 w 241"/>
              <a:gd name="T1" fmla="*/ 2147483647 h 234"/>
              <a:gd name="T2" fmla="*/ 2147483647 w 241"/>
              <a:gd name="T3" fmla="*/ 2147483647 h 234"/>
              <a:gd name="T4" fmla="*/ 2147483647 w 241"/>
              <a:gd name="T5" fmla="*/ 2147483647 h 234"/>
              <a:gd name="T6" fmla="*/ 2147483647 w 241"/>
              <a:gd name="T7" fmla="*/ 2147483647 h 234"/>
              <a:gd name="T8" fmla="*/ 2147483647 w 241"/>
              <a:gd name="T9" fmla="*/ 2147483647 h 234"/>
              <a:gd name="T10" fmla="*/ 2147483647 w 241"/>
              <a:gd name="T11" fmla="*/ 0 h 234"/>
              <a:gd name="T12" fmla="*/ 2147483647 w 241"/>
              <a:gd name="T13" fmla="*/ 2147483647 h 234"/>
              <a:gd name="T14" fmla="*/ 2147483647 w 241"/>
              <a:gd name="T15" fmla="*/ 2147483647 h 234"/>
              <a:gd name="T16" fmla="*/ 2147483647 w 241"/>
              <a:gd name="T17" fmla="*/ 2147483647 h 234"/>
              <a:gd name="T18" fmla="*/ 2147483647 w 241"/>
              <a:gd name="T19" fmla="*/ 2147483647 h 234"/>
              <a:gd name="T20" fmla="*/ 2147483647 w 241"/>
              <a:gd name="T21" fmla="*/ 2147483647 h 234"/>
              <a:gd name="T22" fmla="*/ 2147483647 w 241"/>
              <a:gd name="T23" fmla="*/ 2147483647 h 234"/>
              <a:gd name="T24" fmla="*/ 2147483647 w 241"/>
              <a:gd name="T25" fmla="*/ 2147483647 h 234"/>
              <a:gd name="T26" fmla="*/ 2147483647 w 241"/>
              <a:gd name="T27" fmla="*/ 2147483647 h 234"/>
              <a:gd name="T28" fmla="*/ 2147483647 w 241"/>
              <a:gd name="T29" fmla="*/ 2147483647 h 234"/>
              <a:gd name="T30" fmla="*/ 2147483647 w 241"/>
              <a:gd name="T31" fmla="*/ 2147483647 h 234"/>
              <a:gd name="T32" fmla="*/ 2147483647 w 241"/>
              <a:gd name="T33" fmla="*/ 2147483647 h 234"/>
              <a:gd name="T34" fmla="*/ 2147483647 w 241"/>
              <a:gd name="T35" fmla="*/ 2147483647 h 234"/>
              <a:gd name="T36" fmla="*/ 2147483647 w 241"/>
              <a:gd name="T37" fmla="*/ 2147483647 h 234"/>
              <a:gd name="T38" fmla="*/ 2147483647 w 241"/>
              <a:gd name="T39" fmla="*/ 2147483647 h 234"/>
              <a:gd name="T40" fmla="*/ 2147483647 w 241"/>
              <a:gd name="T41" fmla="*/ 2147483647 h 234"/>
              <a:gd name="T42" fmla="*/ 2147483647 w 241"/>
              <a:gd name="T43" fmla="*/ 2147483647 h 234"/>
              <a:gd name="T44" fmla="*/ 2147483647 w 241"/>
              <a:gd name="T45" fmla="*/ 2147483647 h 234"/>
              <a:gd name="T46" fmla="*/ 2147483647 w 241"/>
              <a:gd name="T47" fmla="*/ 2147483647 h 234"/>
              <a:gd name="T48" fmla="*/ 2147483647 w 241"/>
              <a:gd name="T49" fmla="*/ 2147483647 h 234"/>
              <a:gd name="T50" fmla="*/ 2147483647 w 241"/>
              <a:gd name="T51" fmla="*/ 2147483647 h 234"/>
              <a:gd name="T52" fmla="*/ 2147483647 w 241"/>
              <a:gd name="T53" fmla="*/ 2147483647 h 234"/>
              <a:gd name="T54" fmla="*/ 2147483647 w 241"/>
              <a:gd name="T55" fmla="*/ 2147483647 h 234"/>
              <a:gd name="T56" fmla="*/ 2147483647 w 241"/>
              <a:gd name="T57" fmla="*/ 2147483647 h 234"/>
              <a:gd name="T58" fmla="*/ 2147483647 w 241"/>
              <a:gd name="T59" fmla="*/ 2147483647 h 234"/>
              <a:gd name="T60" fmla="*/ 2147483647 w 241"/>
              <a:gd name="T61" fmla="*/ 2147483647 h 234"/>
              <a:gd name="T62" fmla="*/ 2147483647 w 241"/>
              <a:gd name="T63" fmla="*/ 2147483647 h 234"/>
              <a:gd name="T64" fmla="*/ 2147483647 w 241"/>
              <a:gd name="T65" fmla="*/ 2147483647 h 234"/>
              <a:gd name="T66" fmla="*/ 2147483647 w 241"/>
              <a:gd name="T67" fmla="*/ 2147483647 h 234"/>
              <a:gd name="T68" fmla="*/ 2147483647 w 241"/>
              <a:gd name="T69" fmla="*/ 2147483647 h 234"/>
              <a:gd name="T70" fmla="*/ 2147483647 w 241"/>
              <a:gd name="T71" fmla="*/ 2147483647 h 234"/>
              <a:gd name="T72" fmla="*/ 2147483647 w 241"/>
              <a:gd name="T73" fmla="*/ 2147483647 h 234"/>
              <a:gd name="T74" fmla="*/ 2147483647 w 241"/>
              <a:gd name="T75" fmla="*/ 2147483647 h 234"/>
              <a:gd name="T76" fmla="*/ 2147483647 w 241"/>
              <a:gd name="T77" fmla="*/ 2147483647 h 234"/>
              <a:gd name="T78" fmla="*/ 2147483647 w 241"/>
              <a:gd name="T79" fmla="*/ 2147483647 h 234"/>
              <a:gd name="T80" fmla="*/ 2147483647 w 241"/>
              <a:gd name="T81" fmla="*/ 2147483647 h 234"/>
              <a:gd name="T82" fmla="*/ 2147483647 w 241"/>
              <a:gd name="T83" fmla="*/ 2147483647 h 234"/>
              <a:gd name="T84" fmla="*/ 2147483647 w 241"/>
              <a:gd name="T85" fmla="*/ 2147483647 h 234"/>
              <a:gd name="T86" fmla="*/ 2147483647 w 241"/>
              <a:gd name="T87" fmla="*/ 2147483647 h 234"/>
              <a:gd name="T88" fmla="*/ 2147483647 w 241"/>
              <a:gd name="T89" fmla="*/ 2147483647 h 234"/>
              <a:gd name="T90" fmla="*/ 2147483647 w 241"/>
              <a:gd name="T91" fmla="*/ 2147483647 h 234"/>
              <a:gd name="T92" fmla="*/ 2147483647 w 241"/>
              <a:gd name="T93" fmla="*/ 2147483647 h 234"/>
              <a:gd name="T94" fmla="*/ 2147483647 w 241"/>
              <a:gd name="T95" fmla="*/ 2147483647 h 234"/>
              <a:gd name="T96" fmla="*/ 2147483647 w 241"/>
              <a:gd name="T97" fmla="*/ 2147483647 h 234"/>
              <a:gd name="T98" fmla="*/ 2147483647 w 241"/>
              <a:gd name="T99" fmla="*/ 2147483647 h 234"/>
              <a:gd name="T100" fmla="*/ 2147483647 w 241"/>
              <a:gd name="T101" fmla="*/ 2147483647 h 234"/>
              <a:gd name="T102" fmla="*/ 2147483647 w 241"/>
              <a:gd name="T103" fmla="*/ 2147483647 h 234"/>
              <a:gd name="T104" fmla="*/ 2147483647 w 241"/>
              <a:gd name="T105" fmla="*/ 2147483647 h 234"/>
              <a:gd name="T106" fmla="*/ 2147483647 w 241"/>
              <a:gd name="T107" fmla="*/ 2147483647 h 234"/>
              <a:gd name="T108" fmla="*/ 2147483647 w 241"/>
              <a:gd name="T109" fmla="*/ 2147483647 h 234"/>
              <a:gd name="T110" fmla="*/ 2147483647 w 241"/>
              <a:gd name="T111" fmla="*/ 2147483647 h 234"/>
              <a:gd name="T112" fmla="*/ 2147483647 w 241"/>
              <a:gd name="T113" fmla="*/ 2147483647 h 234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241" h="234">
                <a:moveTo>
                  <a:pt x="194" y="138"/>
                </a:moveTo>
                <a:cubicBezTo>
                  <a:pt x="182" y="138"/>
                  <a:pt x="171" y="142"/>
                  <a:pt x="163" y="150"/>
                </a:cubicBezTo>
                <a:cubicBezTo>
                  <a:pt x="132" y="127"/>
                  <a:pt x="132" y="127"/>
                  <a:pt x="132" y="127"/>
                </a:cubicBezTo>
                <a:cubicBezTo>
                  <a:pt x="132" y="92"/>
                  <a:pt x="132" y="92"/>
                  <a:pt x="132" y="92"/>
                </a:cubicBezTo>
                <a:cubicBezTo>
                  <a:pt x="154" y="88"/>
                  <a:pt x="170" y="69"/>
                  <a:pt x="170" y="46"/>
                </a:cubicBezTo>
                <a:cubicBezTo>
                  <a:pt x="170" y="21"/>
                  <a:pt x="150" y="0"/>
                  <a:pt x="124" y="0"/>
                </a:cubicBezTo>
                <a:cubicBezTo>
                  <a:pt x="98" y="0"/>
                  <a:pt x="78" y="21"/>
                  <a:pt x="78" y="46"/>
                </a:cubicBezTo>
                <a:cubicBezTo>
                  <a:pt x="78" y="69"/>
                  <a:pt x="94" y="88"/>
                  <a:pt x="116" y="92"/>
                </a:cubicBezTo>
                <a:cubicBezTo>
                  <a:pt x="116" y="127"/>
                  <a:pt x="116" y="127"/>
                  <a:pt x="116" y="127"/>
                </a:cubicBezTo>
                <a:cubicBezTo>
                  <a:pt x="83" y="151"/>
                  <a:pt x="83" y="151"/>
                  <a:pt x="83" y="151"/>
                </a:cubicBezTo>
                <a:cubicBezTo>
                  <a:pt x="77" y="145"/>
                  <a:pt x="69" y="141"/>
                  <a:pt x="61" y="139"/>
                </a:cubicBezTo>
                <a:cubicBezTo>
                  <a:pt x="28" y="132"/>
                  <a:pt x="0" y="158"/>
                  <a:pt x="4" y="190"/>
                </a:cubicBezTo>
                <a:cubicBezTo>
                  <a:pt x="7" y="211"/>
                  <a:pt x="24" y="227"/>
                  <a:pt x="44" y="230"/>
                </a:cubicBezTo>
                <a:cubicBezTo>
                  <a:pt x="76" y="234"/>
                  <a:pt x="103" y="206"/>
                  <a:pt x="96" y="174"/>
                </a:cubicBezTo>
                <a:cubicBezTo>
                  <a:pt x="95" y="170"/>
                  <a:pt x="94" y="167"/>
                  <a:pt x="92" y="164"/>
                </a:cubicBezTo>
                <a:cubicBezTo>
                  <a:pt x="124" y="141"/>
                  <a:pt x="124" y="141"/>
                  <a:pt x="124" y="141"/>
                </a:cubicBezTo>
                <a:cubicBezTo>
                  <a:pt x="153" y="163"/>
                  <a:pt x="153" y="163"/>
                  <a:pt x="153" y="163"/>
                </a:cubicBezTo>
                <a:cubicBezTo>
                  <a:pt x="150" y="169"/>
                  <a:pt x="148" y="176"/>
                  <a:pt x="148" y="184"/>
                </a:cubicBezTo>
                <a:cubicBezTo>
                  <a:pt x="148" y="210"/>
                  <a:pt x="169" y="230"/>
                  <a:pt x="194" y="230"/>
                </a:cubicBezTo>
                <a:cubicBezTo>
                  <a:pt x="220" y="230"/>
                  <a:pt x="241" y="210"/>
                  <a:pt x="241" y="184"/>
                </a:cubicBezTo>
                <a:cubicBezTo>
                  <a:pt x="241" y="158"/>
                  <a:pt x="220" y="138"/>
                  <a:pt x="194" y="138"/>
                </a:cubicBezTo>
                <a:close/>
                <a:moveTo>
                  <a:pt x="50" y="154"/>
                </a:moveTo>
                <a:cubicBezTo>
                  <a:pt x="58" y="154"/>
                  <a:pt x="64" y="160"/>
                  <a:pt x="64" y="168"/>
                </a:cubicBezTo>
                <a:cubicBezTo>
                  <a:pt x="64" y="175"/>
                  <a:pt x="58" y="182"/>
                  <a:pt x="50" y="182"/>
                </a:cubicBezTo>
                <a:cubicBezTo>
                  <a:pt x="43" y="182"/>
                  <a:pt x="36" y="175"/>
                  <a:pt x="36" y="168"/>
                </a:cubicBezTo>
                <a:cubicBezTo>
                  <a:pt x="36" y="160"/>
                  <a:pt x="43" y="154"/>
                  <a:pt x="50" y="154"/>
                </a:cubicBezTo>
                <a:close/>
                <a:moveTo>
                  <a:pt x="71" y="208"/>
                </a:moveTo>
                <a:cubicBezTo>
                  <a:pt x="30" y="208"/>
                  <a:pt x="30" y="208"/>
                  <a:pt x="30" y="208"/>
                </a:cubicBezTo>
                <a:cubicBezTo>
                  <a:pt x="30" y="202"/>
                  <a:pt x="30" y="202"/>
                  <a:pt x="30" y="202"/>
                </a:cubicBezTo>
                <a:cubicBezTo>
                  <a:pt x="30" y="193"/>
                  <a:pt x="36" y="186"/>
                  <a:pt x="44" y="186"/>
                </a:cubicBezTo>
                <a:cubicBezTo>
                  <a:pt x="57" y="186"/>
                  <a:pt x="57" y="186"/>
                  <a:pt x="57" y="186"/>
                </a:cubicBezTo>
                <a:cubicBezTo>
                  <a:pt x="65" y="186"/>
                  <a:pt x="71" y="193"/>
                  <a:pt x="71" y="202"/>
                </a:cubicBezTo>
                <a:lnTo>
                  <a:pt x="71" y="208"/>
                </a:lnTo>
                <a:close/>
                <a:moveTo>
                  <a:pt x="124" y="16"/>
                </a:moveTo>
                <a:cubicBezTo>
                  <a:pt x="132" y="16"/>
                  <a:pt x="138" y="22"/>
                  <a:pt x="138" y="30"/>
                </a:cubicBezTo>
                <a:cubicBezTo>
                  <a:pt x="138" y="38"/>
                  <a:pt x="132" y="44"/>
                  <a:pt x="124" y="44"/>
                </a:cubicBezTo>
                <a:cubicBezTo>
                  <a:pt x="116" y="44"/>
                  <a:pt x="110" y="38"/>
                  <a:pt x="110" y="30"/>
                </a:cubicBezTo>
                <a:cubicBezTo>
                  <a:pt x="110" y="22"/>
                  <a:pt x="116" y="16"/>
                  <a:pt x="124" y="16"/>
                </a:cubicBezTo>
                <a:close/>
                <a:moveTo>
                  <a:pt x="103" y="70"/>
                </a:moveTo>
                <a:cubicBezTo>
                  <a:pt x="103" y="64"/>
                  <a:pt x="103" y="64"/>
                  <a:pt x="103" y="64"/>
                </a:cubicBezTo>
                <a:cubicBezTo>
                  <a:pt x="103" y="56"/>
                  <a:pt x="109" y="48"/>
                  <a:pt x="118" y="48"/>
                </a:cubicBezTo>
                <a:cubicBezTo>
                  <a:pt x="130" y="48"/>
                  <a:pt x="130" y="48"/>
                  <a:pt x="130" y="48"/>
                </a:cubicBezTo>
                <a:cubicBezTo>
                  <a:pt x="139" y="48"/>
                  <a:pt x="145" y="56"/>
                  <a:pt x="145" y="64"/>
                </a:cubicBezTo>
                <a:cubicBezTo>
                  <a:pt x="145" y="70"/>
                  <a:pt x="145" y="70"/>
                  <a:pt x="145" y="70"/>
                </a:cubicBezTo>
                <a:lnTo>
                  <a:pt x="103" y="70"/>
                </a:lnTo>
                <a:close/>
                <a:moveTo>
                  <a:pt x="194" y="154"/>
                </a:moveTo>
                <a:cubicBezTo>
                  <a:pt x="202" y="154"/>
                  <a:pt x="208" y="160"/>
                  <a:pt x="208" y="168"/>
                </a:cubicBezTo>
                <a:cubicBezTo>
                  <a:pt x="208" y="175"/>
                  <a:pt x="202" y="182"/>
                  <a:pt x="194" y="182"/>
                </a:cubicBezTo>
                <a:cubicBezTo>
                  <a:pt x="187" y="182"/>
                  <a:pt x="180" y="175"/>
                  <a:pt x="180" y="168"/>
                </a:cubicBezTo>
                <a:cubicBezTo>
                  <a:pt x="180" y="160"/>
                  <a:pt x="187" y="154"/>
                  <a:pt x="194" y="154"/>
                </a:cubicBezTo>
                <a:close/>
                <a:moveTo>
                  <a:pt x="215" y="208"/>
                </a:moveTo>
                <a:cubicBezTo>
                  <a:pt x="174" y="208"/>
                  <a:pt x="174" y="208"/>
                  <a:pt x="174" y="208"/>
                </a:cubicBezTo>
                <a:cubicBezTo>
                  <a:pt x="174" y="202"/>
                  <a:pt x="174" y="202"/>
                  <a:pt x="174" y="202"/>
                </a:cubicBezTo>
                <a:cubicBezTo>
                  <a:pt x="174" y="193"/>
                  <a:pt x="180" y="186"/>
                  <a:pt x="188" y="186"/>
                </a:cubicBezTo>
                <a:cubicBezTo>
                  <a:pt x="201" y="186"/>
                  <a:pt x="201" y="186"/>
                  <a:pt x="201" y="186"/>
                </a:cubicBezTo>
                <a:cubicBezTo>
                  <a:pt x="209" y="186"/>
                  <a:pt x="215" y="193"/>
                  <a:pt x="215" y="202"/>
                </a:cubicBezTo>
                <a:lnTo>
                  <a:pt x="215" y="20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701" name="Freeform 49"/>
          <p:cNvSpPr>
            <a:spLocks noEditPoints="1"/>
          </p:cNvSpPr>
          <p:nvPr/>
        </p:nvSpPr>
        <p:spPr bwMode="auto">
          <a:xfrm>
            <a:off x="3589338" y="5483225"/>
            <a:ext cx="381000" cy="369888"/>
          </a:xfrm>
          <a:custGeom>
            <a:avLst/>
            <a:gdLst>
              <a:gd name="T0" fmla="*/ 2147483647 w 211"/>
              <a:gd name="T1" fmla="*/ 2147483647 h 213"/>
              <a:gd name="T2" fmla="*/ 2147483647 w 211"/>
              <a:gd name="T3" fmla="*/ 2147483647 h 213"/>
              <a:gd name="T4" fmla="*/ 2147483647 w 211"/>
              <a:gd name="T5" fmla="*/ 2147483647 h 213"/>
              <a:gd name="T6" fmla="*/ 2147483647 w 211"/>
              <a:gd name="T7" fmla="*/ 0 h 213"/>
              <a:gd name="T8" fmla="*/ 2147483647 w 211"/>
              <a:gd name="T9" fmla="*/ 2147483647 h 213"/>
              <a:gd name="T10" fmla="*/ 2147483647 w 211"/>
              <a:gd name="T11" fmla="*/ 2147483647 h 213"/>
              <a:gd name="T12" fmla="*/ 2147483647 w 211"/>
              <a:gd name="T13" fmla="*/ 2147483647 h 213"/>
              <a:gd name="T14" fmla="*/ 2147483647 w 211"/>
              <a:gd name="T15" fmla="*/ 2147483647 h 213"/>
              <a:gd name="T16" fmla="*/ 2147483647 w 211"/>
              <a:gd name="T17" fmla="*/ 2147483647 h 213"/>
              <a:gd name="T18" fmla="*/ 2147483647 w 211"/>
              <a:gd name="T19" fmla="*/ 2147483647 h 213"/>
              <a:gd name="T20" fmla="*/ 2147483647 w 211"/>
              <a:gd name="T21" fmla="*/ 2147483647 h 213"/>
              <a:gd name="T22" fmla="*/ 2147483647 w 211"/>
              <a:gd name="T23" fmla="*/ 2147483647 h 213"/>
              <a:gd name="T24" fmla="*/ 2147483647 w 211"/>
              <a:gd name="T25" fmla="*/ 2147483647 h 213"/>
              <a:gd name="T26" fmla="*/ 2147483647 w 211"/>
              <a:gd name="T27" fmla="*/ 2147483647 h 213"/>
              <a:gd name="T28" fmla="*/ 2147483647 w 211"/>
              <a:gd name="T29" fmla="*/ 2147483647 h 213"/>
              <a:gd name="T30" fmla="*/ 2147483647 w 211"/>
              <a:gd name="T31" fmla="*/ 2147483647 h 213"/>
              <a:gd name="T32" fmla="*/ 2147483647 w 211"/>
              <a:gd name="T33" fmla="*/ 2147483647 h 213"/>
              <a:gd name="T34" fmla="*/ 2147483647 w 211"/>
              <a:gd name="T35" fmla="*/ 2147483647 h 213"/>
              <a:gd name="T36" fmla="*/ 2147483647 w 211"/>
              <a:gd name="T37" fmla="*/ 2147483647 h 213"/>
              <a:gd name="T38" fmla="*/ 0 w 211"/>
              <a:gd name="T39" fmla="*/ 2147483647 h 213"/>
              <a:gd name="T40" fmla="*/ 2147483647 w 211"/>
              <a:gd name="T41" fmla="*/ 2147483647 h 213"/>
              <a:gd name="T42" fmla="*/ 2147483647 w 211"/>
              <a:gd name="T43" fmla="*/ 2147483647 h 213"/>
              <a:gd name="T44" fmla="*/ 2147483647 w 211"/>
              <a:gd name="T45" fmla="*/ 2147483647 h 213"/>
              <a:gd name="T46" fmla="*/ 2147483647 w 211"/>
              <a:gd name="T47" fmla="*/ 2147483647 h 213"/>
              <a:gd name="T48" fmla="*/ 2147483647 w 211"/>
              <a:gd name="T49" fmla="*/ 2147483647 h 213"/>
              <a:gd name="T50" fmla="*/ 2147483647 w 211"/>
              <a:gd name="T51" fmla="*/ 2147483647 h 213"/>
              <a:gd name="T52" fmla="*/ 2147483647 w 211"/>
              <a:gd name="T53" fmla="*/ 2147483647 h 213"/>
              <a:gd name="T54" fmla="*/ 2147483647 w 211"/>
              <a:gd name="T55" fmla="*/ 2147483647 h 213"/>
              <a:gd name="T56" fmla="*/ 2147483647 w 211"/>
              <a:gd name="T57" fmla="*/ 2147483647 h 213"/>
              <a:gd name="T58" fmla="*/ 2147483647 w 211"/>
              <a:gd name="T59" fmla="*/ 2147483647 h 213"/>
              <a:gd name="T60" fmla="*/ 2147483647 w 211"/>
              <a:gd name="T61" fmla="*/ 2147483647 h 213"/>
              <a:gd name="T62" fmla="*/ 2147483647 w 211"/>
              <a:gd name="T63" fmla="*/ 2147483647 h 213"/>
              <a:gd name="T64" fmla="*/ 2147483647 w 211"/>
              <a:gd name="T65" fmla="*/ 2147483647 h 213"/>
              <a:gd name="T66" fmla="*/ 2147483647 w 211"/>
              <a:gd name="T67" fmla="*/ 2147483647 h 213"/>
              <a:gd name="T68" fmla="*/ 2147483647 w 211"/>
              <a:gd name="T69" fmla="*/ 2147483647 h 213"/>
              <a:gd name="T70" fmla="*/ 2147483647 w 211"/>
              <a:gd name="T71" fmla="*/ 2147483647 h 213"/>
              <a:gd name="T72" fmla="*/ 2147483647 w 211"/>
              <a:gd name="T73" fmla="*/ 2147483647 h 213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211" h="213">
                <a:moveTo>
                  <a:pt x="147" y="42"/>
                </a:moveTo>
                <a:cubicBezTo>
                  <a:pt x="147" y="65"/>
                  <a:pt x="129" y="83"/>
                  <a:pt x="106" y="83"/>
                </a:cubicBezTo>
                <a:cubicBezTo>
                  <a:pt x="83" y="83"/>
                  <a:pt x="64" y="65"/>
                  <a:pt x="64" y="42"/>
                </a:cubicBezTo>
                <a:cubicBezTo>
                  <a:pt x="64" y="19"/>
                  <a:pt x="83" y="0"/>
                  <a:pt x="106" y="0"/>
                </a:cubicBezTo>
                <a:cubicBezTo>
                  <a:pt x="129" y="0"/>
                  <a:pt x="147" y="19"/>
                  <a:pt x="147" y="42"/>
                </a:cubicBezTo>
                <a:close/>
                <a:moveTo>
                  <a:pt x="106" y="112"/>
                </a:moveTo>
                <a:cubicBezTo>
                  <a:pt x="108" y="112"/>
                  <a:pt x="111" y="112"/>
                  <a:pt x="113" y="110"/>
                </a:cubicBezTo>
                <a:cubicBezTo>
                  <a:pt x="115" y="108"/>
                  <a:pt x="118" y="103"/>
                  <a:pt x="118" y="99"/>
                </a:cubicBezTo>
                <a:cubicBezTo>
                  <a:pt x="118" y="95"/>
                  <a:pt x="111" y="94"/>
                  <a:pt x="106" y="94"/>
                </a:cubicBezTo>
                <a:cubicBezTo>
                  <a:pt x="101" y="94"/>
                  <a:pt x="93" y="95"/>
                  <a:pt x="93" y="99"/>
                </a:cubicBezTo>
                <a:cubicBezTo>
                  <a:pt x="93" y="103"/>
                  <a:pt x="96" y="108"/>
                  <a:pt x="98" y="110"/>
                </a:cubicBezTo>
                <a:cubicBezTo>
                  <a:pt x="100" y="112"/>
                  <a:pt x="103" y="112"/>
                  <a:pt x="106" y="112"/>
                </a:cubicBezTo>
                <a:close/>
                <a:moveTo>
                  <a:pt x="211" y="213"/>
                </a:moveTo>
                <a:cubicBezTo>
                  <a:pt x="176" y="213"/>
                  <a:pt x="176" y="213"/>
                  <a:pt x="176" y="213"/>
                </a:cubicBezTo>
                <a:cubicBezTo>
                  <a:pt x="165" y="165"/>
                  <a:pt x="165" y="165"/>
                  <a:pt x="165" y="165"/>
                </a:cubicBezTo>
                <a:cubicBezTo>
                  <a:pt x="162" y="213"/>
                  <a:pt x="162" y="213"/>
                  <a:pt x="162" y="213"/>
                </a:cubicBezTo>
                <a:cubicBezTo>
                  <a:pt x="50" y="213"/>
                  <a:pt x="50" y="213"/>
                  <a:pt x="50" y="213"/>
                </a:cubicBezTo>
                <a:cubicBezTo>
                  <a:pt x="46" y="165"/>
                  <a:pt x="46" y="165"/>
                  <a:pt x="46" y="165"/>
                </a:cubicBezTo>
                <a:cubicBezTo>
                  <a:pt x="35" y="213"/>
                  <a:pt x="35" y="213"/>
                  <a:pt x="35" y="213"/>
                </a:cubicBezTo>
                <a:cubicBezTo>
                  <a:pt x="0" y="213"/>
                  <a:pt x="0" y="213"/>
                  <a:pt x="0" y="213"/>
                </a:cubicBezTo>
                <a:cubicBezTo>
                  <a:pt x="20" y="123"/>
                  <a:pt x="20" y="123"/>
                  <a:pt x="20" y="123"/>
                </a:cubicBezTo>
                <a:cubicBezTo>
                  <a:pt x="22" y="112"/>
                  <a:pt x="31" y="105"/>
                  <a:pt x="41" y="103"/>
                </a:cubicBezTo>
                <a:cubicBezTo>
                  <a:pt x="78" y="98"/>
                  <a:pt x="78" y="98"/>
                  <a:pt x="78" y="98"/>
                </a:cubicBezTo>
                <a:cubicBezTo>
                  <a:pt x="97" y="140"/>
                  <a:pt x="97" y="140"/>
                  <a:pt x="97" y="140"/>
                </a:cubicBezTo>
                <a:cubicBezTo>
                  <a:pt x="99" y="119"/>
                  <a:pt x="99" y="119"/>
                  <a:pt x="99" y="119"/>
                </a:cubicBezTo>
                <a:cubicBezTo>
                  <a:pt x="99" y="118"/>
                  <a:pt x="100" y="118"/>
                  <a:pt x="100" y="118"/>
                </a:cubicBezTo>
                <a:cubicBezTo>
                  <a:pt x="111" y="118"/>
                  <a:pt x="111" y="118"/>
                  <a:pt x="111" y="118"/>
                </a:cubicBezTo>
                <a:cubicBezTo>
                  <a:pt x="112" y="118"/>
                  <a:pt x="112" y="118"/>
                  <a:pt x="112" y="119"/>
                </a:cubicBezTo>
                <a:cubicBezTo>
                  <a:pt x="114" y="140"/>
                  <a:pt x="114" y="140"/>
                  <a:pt x="114" y="140"/>
                </a:cubicBezTo>
                <a:cubicBezTo>
                  <a:pt x="133" y="98"/>
                  <a:pt x="133" y="98"/>
                  <a:pt x="133" y="98"/>
                </a:cubicBezTo>
                <a:cubicBezTo>
                  <a:pt x="170" y="103"/>
                  <a:pt x="170" y="103"/>
                  <a:pt x="170" y="103"/>
                </a:cubicBezTo>
                <a:cubicBezTo>
                  <a:pt x="180" y="105"/>
                  <a:pt x="189" y="112"/>
                  <a:pt x="191" y="123"/>
                </a:cubicBezTo>
                <a:lnTo>
                  <a:pt x="211" y="213"/>
                </a:lnTo>
                <a:close/>
                <a:moveTo>
                  <a:pt x="154" y="155"/>
                </a:moveTo>
                <a:cubicBezTo>
                  <a:pt x="147" y="142"/>
                  <a:pt x="147" y="142"/>
                  <a:pt x="147" y="142"/>
                </a:cubicBezTo>
                <a:cubicBezTo>
                  <a:pt x="128" y="155"/>
                  <a:pt x="128" y="155"/>
                  <a:pt x="128" y="155"/>
                </a:cubicBezTo>
                <a:lnTo>
                  <a:pt x="154" y="15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702" name="Freeform 53"/>
          <p:cNvSpPr>
            <a:spLocks noEditPoints="1"/>
          </p:cNvSpPr>
          <p:nvPr/>
        </p:nvSpPr>
        <p:spPr bwMode="auto">
          <a:xfrm>
            <a:off x="4689475" y="5557838"/>
            <a:ext cx="309563" cy="336550"/>
          </a:xfrm>
          <a:custGeom>
            <a:avLst/>
            <a:gdLst>
              <a:gd name="T0" fmla="*/ 2147483647 w 170"/>
              <a:gd name="T1" fmla="*/ 2147483647 h 193"/>
              <a:gd name="T2" fmla="*/ 2147483647 w 170"/>
              <a:gd name="T3" fmla="*/ 2147483647 h 193"/>
              <a:gd name="T4" fmla="*/ 2147483647 w 170"/>
              <a:gd name="T5" fmla="*/ 2147483647 h 193"/>
              <a:gd name="T6" fmla="*/ 2147483647 w 170"/>
              <a:gd name="T7" fmla="*/ 2147483647 h 193"/>
              <a:gd name="T8" fmla="*/ 2147483647 w 170"/>
              <a:gd name="T9" fmla="*/ 2147483647 h 193"/>
              <a:gd name="T10" fmla="*/ 2147483647 w 170"/>
              <a:gd name="T11" fmla="*/ 2147483647 h 193"/>
              <a:gd name="T12" fmla="*/ 2147483647 w 170"/>
              <a:gd name="T13" fmla="*/ 2147483647 h 193"/>
              <a:gd name="T14" fmla="*/ 2147483647 w 170"/>
              <a:gd name="T15" fmla="*/ 2147483647 h 193"/>
              <a:gd name="T16" fmla="*/ 2147483647 w 170"/>
              <a:gd name="T17" fmla="*/ 2147483647 h 193"/>
              <a:gd name="T18" fmla="*/ 2147483647 w 170"/>
              <a:gd name="T19" fmla="*/ 2147483647 h 193"/>
              <a:gd name="T20" fmla="*/ 2147483647 w 170"/>
              <a:gd name="T21" fmla="*/ 2147483647 h 193"/>
              <a:gd name="T22" fmla="*/ 2147483647 w 170"/>
              <a:gd name="T23" fmla="*/ 2147483647 h 193"/>
              <a:gd name="T24" fmla="*/ 2147483647 w 170"/>
              <a:gd name="T25" fmla="*/ 2147483647 h 193"/>
              <a:gd name="T26" fmla="*/ 2147483647 w 170"/>
              <a:gd name="T27" fmla="*/ 2147483647 h 193"/>
              <a:gd name="T28" fmla="*/ 2147483647 w 170"/>
              <a:gd name="T29" fmla="*/ 2147483647 h 193"/>
              <a:gd name="T30" fmla="*/ 2147483647 w 170"/>
              <a:gd name="T31" fmla="*/ 2147483647 h 193"/>
              <a:gd name="T32" fmla="*/ 2147483647 w 170"/>
              <a:gd name="T33" fmla="*/ 2147483647 h 193"/>
              <a:gd name="T34" fmla="*/ 2147483647 w 170"/>
              <a:gd name="T35" fmla="*/ 2147483647 h 193"/>
              <a:gd name="T36" fmla="*/ 2147483647 w 170"/>
              <a:gd name="T37" fmla="*/ 2147483647 h 193"/>
              <a:gd name="T38" fmla="*/ 2147483647 w 170"/>
              <a:gd name="T39" fmla="*/ 2147483647 h 193"/>
              <a:gd name="T40" fmla="*/ 2147483647 w 170"/>
              <a:gd name="T41" fmla="*/ 2147483647 h 193"/>
              <a:gd name="T42" fmla="*/ 2147483647 w 170"/>
              <a:gd name="T43" fmla="*/ 2147483647 h 193"/>
              <a:gd name="T44" fmla="*/ 2147483647 w 170"/>
              <a:gd name="T45" fmla="*/ 2147483647 h 193"/>
              <a:gd name="T46" fmla="*/ 2147483647 w 170"/>
              <a:gd name="T47" fmla="*/ 2147483647 h 193"/>
              <a:gd name="T48" fmla="*/ 2147483647 w 170"/>
              <a:gd name="T49" fmla="*/ 2147483647 h 193"/>
              <a:gd name="T50" fmla="*/ 2147483647 w 170"/>
              <a:gd name="T51" fmla="*/ 2147483647 h 193"/>
              <a:gd name="T52" fmla="*/ 2147483647 w 170"/>
              <a:gd name="T53" fmla="*/ 2147483647 h 193"/>
              <a:gd name="T54" fmla="*/ 2147483647 w 170"/>
              <a:gd name="T55" fmla="*/ 2147483647 h 193"/>
              <a:gd name="T56" fmla="*/ 2147483647 w 170"/>
              <a:gd name="T57" fmla="*/ 2147483647 h 193"/>
              <a:gd name="T58" fmla="*/ 2147483647 w 170"/>
              <a:gd name="T59" fmla="*/ 2147483647 h 193"/>
              <a:gd name="T60" fmla="*/ 2147483647 w 170"/>
              <a:gd name="T61" fmla="*/ 2147483647 h 193"/>
              <a:gd name="T62" fmla="*/ 2147483647 w 170"/>
              <a:gd name="T63" fmla="*/ 2147483647 h 193"/>
              <a:gd name="T64" fmla="*/ 2147483647 w 170"/>
              <a:gd name="T65" fmla="*/ 2147483647 h 193"/>
              <a:gd name="T66" fmla="*/ 2147483647 w 170"/>
              <a:gd name="T67" fmla="*/ 2147483647 h 193"/>
              <a:gd name="T68" fmla="*/ 2147483647 w 170"/>
              <a:gd name="T69" fmla="*/ 2147483647 h 193"/>
              <a:gd name="T70" fmla="*/ 2147483647 w 170"/>
              <a:gd name="T71" fmla="*/ 2147483647 h 193"/>
              <a:gd name="T72" fmla="*/ 2147483647 w 170"/>
              <a:gd name="T73" fmla="*/ 2147483647 h 193"/>
              <a:gd name="T74" fmla="*/ 2147483647 w 170"/>
              <a:gd name="T75" fmla="*/ 2147483647 h 193"/>
              <a:gd name="T76" fmla="*/ 2147483647 w 170"/>
              <a:gd name="T77" fmla="*/ 2147483647 h 193"/>
              <a:gd name="T78" fmla="*/ 2147483647 w 170"/>
              <a:gd name="T79" fmla="*/ 2147483647 h 193"/>
              <a:gd name="T80" fmla="*/ 2147483647 w 170"/>
              <a:gd name="T81" fmla="*/ 2147483647 h 193"/>
              <a:gd name="T82" fmla="*/ 2147483647 w 170"/>
              <a:gd name="T83" fmla="*/ 2147483647 h 193"/>
              <a:gd name="T84" fmla="*/ 2147483647 w 170"/>
              <a:gd name="T85" fmla="*/ 2147483647 h 193"/>
              <a:gd name="T86" fmla="*/ 2147483647 w 170"/>
              <a:gd name="T87" fmla="*/ 2147483647 h 193"/>
              <a:gd name="T88" fmla="*/ 0 w 170"/>
              <a:gd name="T89" fmla="*/ 2147483647 h 193"/>
              <a:gd name="T90" fmla="*/ 2147483647 w 170"/>
              <a:gd name="T91" fmla="*/ 2147483647 h 193"/>
              <a:gd name="T92" fmla="*/ 2147483647 w 170"/>
              <a:gd name="T93" fmla="*/ 2147483647 h 193"/>
              <a:gd name="T94" fmla="*/ 2147483647 w 170"/>
              <a:gd name="T95" fmla="*/ 2147483647 h 193"/>
              <a:gd name="T96" fmla="*/ 2147483647 w 170"/>
              <a:gd name="T97" fmla="*/ 2147483647 h 193"/>
              <a:gd name="T98" fmla="*/ 2147483647 w 170"/>
              <a:gd name="T99" fmla="*/ 2147483647 h 193"/>
              <a:gd name="T100" fmla="*/ 2147483647 w 170"/>
              <a:gd name="T101" fmla="*/ 2147483647 h 193"/>
              <a:gd name="T102" fmla="*/ 2147483647 w 170"/>
              <a:gd name="T103" fmla="*/ 2147483647 h 193"/>
              <a:gd name="T104" fmla="*/ 2147483647 w 170"/>
              <a:gd name="T105" fmla="*/ 2147483647 h 193"/>
              <a:gd name="T106" fmla="*/ 2147483647 w 170"/>
              <a:gd name="T107" fmla="*/ 2147483647 h 193"/>
              <a:gd name="T108" fmla="*/ 2147483647 w 170"/>
              <a:gd name="T109" fmla="*/ 2147483647 h 193"/>
              <a:gd name="T110" fmla="*/ 2147483647 w 170"/>
              <a:gd name="T111" fmla="*/ 2147483647 h 193"/>
              <a:gd name="T112" fmla="*/ 2147483647 w 170"/>
              <a:gd name="T113" fmla="*/ 2147483647 h 193"/>
              <a:gd name="T114" fmla="*/ 2147483647 w 170"/>
              <a:gd name="T115" fmla="*/ 2147483647 h 193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170" h="193">
                <a:moveTo>
                  <a:pt x="120" y="14"/>
                </a:moveTo>
                <a:cubicBezTo>
                  <a:pt x="125" y="7"/>
                  <a:pt x="125" y="7"/>
                  <a:pt x="125" y="7"/>
                </a:cubicBezTo>
                <a:cubicBezTo>
                  <a:pt x="129" y="2"/>
                  <a:pt x="137" y="0"/>
                  <a:pt x="142" y="4"/>
                </a:cubicBezTo>
                <a:cubicBezTo>
                  <a:pt x="158" y="16"/>
                  <a:pt x="158" y="16"/>
                  <a:pt x="158" y="16"/>
                </a:cubicBezTo>
                <a:cubicBezTo>
                  <a:pt x="164" y="20"/>
                  <a:pt x="165" y="28"/>
                  <a:pt x="161" y="34"/>
                </a:cubicBezTo>
                <a:cubicBezTo>
                  <a:pt x="156" y="41"/>
                  <a:pt x="156" y="41"/>
                  <a:pt x="156" y="41"/>
                </a:cubicBezTo>
                <a:cubicBezTo>
                  <a:pt x="146" y="29"/>
                  <a:pt x="134" y="20"/>
                  <a:pt x="120" y="14"/>
                </a:cubicBezTo>
                <a:close/>
                <a:moveTo>
                  <a:pt x="14" y="41"/>
                </a:moveTo>
                <a:cubicBezTo>
                  <a:pt x="23" y="29"/>
                  <a:pt x="36" y="20"/>
                  <a:pt x="50" y="14"/>
                </a:cubicBezTo>
                <a:cubicBezTo>
                  <a:pt x="45" y="7"/>
                  <a:pt x="45" y="7"/>
                  <a:pt x="45" y="7"/>
                </a:cubicBezTo>
                <a:cubicBezTo>
                  <a:pt x="41" y="2"/>
                  <a:pt x="33" y="0"/>
                  <a:pt x="27" y="4"/>
                </a:cubicBezTo>
                <a:cubicBezTo>
                  <a:pt x="12" y="16"/>
                  <a:pt x="12" y="16"/>
                  <a:pt x="12" y="16"/>
                </a:cubicBezTo>
                <a:cubicBezTo>
                  <a:pt x="6" y="20"/>
                  <a:pt x="5" y="28"/>
                  <a:pt x="9" y="34"/>
                </a:cubicBezTo>
                <a:lnTo>
                  <a:pt x="14" y="41"/>
                </a:lnTo>
                <a:close/>
                <a:moveTo>
                  <a:pt x="146" y="98"/>
                </a:moveTo>
                <a:cubicBezTo>
                  <a:pt x="146" y="132"/>
                  <a:pt x="118" y="159"/>
                  <a:pt x="85" y="159"/>
                </a:cubicBezTo>
                <a:cubicBezTo>
                  <a:pt x="51" y="159"/>
                  <a:pt x="24" y="132"/>
                  <a:pt x="24" y="98"/>
                </a:cubicBezTo>
                <a:cubicBezTo>
                  <a:pt x="24" y="64"/>
                  <a:pt x="51" y="37"/>
                  <a:pt x="85" y="37"/>
                </a:cubicBezTo>
                <a:cubicBezTo>
                  <a:pt x="118" y="37"/>
                  <a:pt x="146" y="64"/>
                  <a:pt x="146" y="98"/>
                </a:cubicBezTo>
                <a:close/>
                <a:moveTo>
                  <a:pt x="125" y="98"/>
                </a:moveTo>
                <a:cubicBezTo>
                  <a:pt x="125" y="95"/>
                  <a:pt x="123" y="93"/>
                  <a:pt x="120" y="93"/>
                </a:cubicBezTo>
                <a:cubicBezTo>
                  <a:pt x="91" y="93"/>
                  <a:pt x="91" y="93"/>
                  <a:pt x="91" y="93"/>
                </a:cubicBezTo>
                <a:cubicBezTo>
                  <a:pt x="90" y="91"/>
                  <a:pt x="88" y="90"/>
                  <a:pt x="85" y="90"/>
                </a:cubicBezTo>
                <a:cubicBezTo>
                  <a:pt x="73" y="57"/>
                  <a:pt x="73" y="57"/>
                  <a:pt x="73" y="57"/>
                </a:cubicBezTo>
                <a:cubicBezTo>
                  <a:pt x="73" y="55"/>
                  <a:pt x="71" y="54"/>
                  <a:pt x="69" y="55"/>
                </a:cubicBezTo>
                <a:cubicBezTo>
                  <a:pt x="68" y="56"/>
                  <a:pt x="67" y="57"/>
                  <a:pt x="67" y="59"/>
                </a:cubicBezTo>
                <a:cubicBezTo>
                  <a:pt x="79" y="92"/>
                  <a:pt x="79" y="92"/>
                  <a:pt x="79" y="92"/>
                </a:cubicBezTo>
                <a:cubicBezTo>
                  <a:pt x="78" y="94"/>
                  <a:pt x="77" y="96"/>
                  <a:pt x="77" y="98"/>
                </a:cubicBezTo>
                <a:cubicBezTo>
                  <a:pt x="77" y="102"/>
                  <a:pt x="80" y="106"/>
                  <a:pt x="85" y="106"/>
                </a:cubicBezTo>
                <a:cubicBezTo>
                  <a:pt x="87" y="106"/>
                  <a:pt x="90" y="105"/>
                  <a:pt x="91" y="103"/>
                </a:cubicBezTo>
                <a:cubicBezTo>
                  <a:pt x="120" y="103"/>
                  <a:pt x="120" y="103"/>
                  <a:pt x="120" y="103"/>
                </a:cubicBezTo>
                <a:cubicBezTo>
                  <a:pt x="123" y="103"/>
                  <a:pt x="125" y="101"/>
                  <a:pt x="125" y="98"/>
                </a:cubicBezTo>
                <a:close/>
                <a:moveTo>
                  <a:pt x="143" y="168"/>
                </a:moveTo>
                <a:cubicBezTo>
                  <a:pt x="149" y="177"/>
                  <a:pt x="151" y="186"/>
                  <a:pt x="147" y="190"/>
                </a:cubicBezTo>
                <a:cubicBezTo>
                  <a:pt x="142" y="193"/>
                  <a:pt x="133" y="189"/>
                  <a:pt x="124" y="180"/>
                </a:cubicBezTo>
                <a:cubicBezTo>
                  <a:pt x="123" y="179"/>
                  <a:pt x="122" y="178"/>
                  <a:pt x="121" y="177"/>
                </a:cubicBezTo>
                <a:cubicBezTo>
                  <a:pt x="119" y="175"/>
                  <a:pt x="119" y="175"/>
                  <a:pt x="119" y="175"/>
                </a:cubicBezTo>
                <a:cubicBezTo>
                  <a:pt x="109" y="180"/>
                  <a:pt x="97" y="183"/>
                  <a:pt x="85" y="183"/>
                </a:cubicBezTo>
                <a:cubicBezTo>
                  <a:pt x="72" y="183"/>
                  <a:pt x="61" y="180"/>
                  <a:pt x="50" y="175"/>
                </a:cubicBezTo>
                <a:cubicBezTo>
                  <a:pt x="49" y="177"/>
                  <a:pt x="49" y="177"/>
                  <a:pt x="49" y="177"/>
                </a:cubicBezTo>
                <a:cubicBezTo>
                  <a:pt x="48" y="178"/>
                  <a:pt x="47" y="179"/>
                  <a:pt x="46" y="180"/>
                </a:cubicBezTo>
                <a:cubicBezTo>
                  <a:pt x="37" y="189"/>
                  <a:pt x="27" y="193"/>
                  <a:pt x="23" y="190"/>
                </a:cubicBezTo>
                <a:cubicBezTo>
                  <a:pt x="19" y="186"/>
                  <a:pt x="20" y="177"/>
                  <a:pt x="26" y="168"/>
                </a:cubicBezTo>
                <a:cubicBezTo>
                  <a:pt x="27" y="166"/>
                  <a:pt x="29" y="164"/>
                  <a:pt x="30" y="163"/>
                </a:cubicBezTo>
                <a:cubicBezTo>
                  <a:pt x="12" y="147"/>
                  <a:pt x="0" y="124"/>
                  <a:pt x="0" y="98"/>
                </a:cubicBezTo>
                <a:cubicBezTo>
                  <a:pt x="0" y="78"/>
                  <a:pt x="7" y="60"/>
                  <a:pt x="18" y="46"/>
                </a:cubicBezTo>
                <a:cubicBezTo>
                  <a:pt x="27" y="34"/>
                  <a:pt x="39" y="25"/>
                  <a:pt x="54" y="19"/>
                </a:cubicBezTo>
                <a:cubicBezTo>
                  <a:pt x="63" y="15"/>
                  <a:pt x="74" y="13"/>
                  <a:pt x="85" y="13"/>
                </a:cubicBezTo>
                <a:cubicBezTo>
                  <a:pt x="96" y="13"/>
                  <a:pt x="106" y="15"/>
                  <a:pt x="116" y="19"/>
                </a:cubicBezTo>
                <a:cubicBezTo>
                  <a:pt x="130" y="25"/>
                  <a:pt x="143" y="34"/>
                  <a:pt x="152" y="46"/>
                </a:cubicBezTo>
                <a:cubicBezTo>
                  <a:pt x="163" y="60"/>
                  <a:pt x="170" y="78"/>
                  <a:pt x="170" y="98"/>
                </a:cubicBezTo>
                <a:cubicBezTo>
                  <a:pt x="170" y="124"/>
                  <a:pt x="158" y="147"/>
                  <a:pt x="140" y="163"/>
                </a:cubicBezTo>
                <a:cubicBezTo>
                  <a:pt x="141" y="164"/>
                  <a:pt x="142" y="166"/>
                  <a:pt x="143" y="168"/>
                </a:cubicBezTo>
                <a:close/>
                <a:moveTo>
                  <a:pt x="152" y="98"/>
                </a:moveTo>
                <a:cubicBezTo>
                  <a:pt x="152" y="61"/>
                  <a:pt x="122" y="31"/>
                  <a:pt x="85" y="31"/>
                </a:cubicBezTo>
                <a:cubicBezTo>
                  <a:pt x="48" y="31"/>
                  <a:pt x="18" y="61"/>
                  <a:pt x="18" y="98"/>
                </a:cubicBezTo>
                <a:cubicBezTo>
                  <a:pt x="18" y="135"/>
                  <a:pt x="48" y="165"/>
                  <a:pt x="85" y="165"/>
                </a:cubicBezTo>
                <a:cubicBezTo>
                  <a:pt x="122" y="165"/>
                  <a:pt x="152" y="135"/>
                  <a:pt x="152" y="9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703" name="Freeform 57"/>
          <p:cNvSpPr>
            <a:spLocks noEditPoints="1"/>
          </p:cNvSpPr>
          <p:nvPr/>
        </p:nvSpPr>
        <p:spPr bwMode="auto">
          <a:xfrm>
            <a:off x="5627688" y="5548313"/>
            <a:ext cx="458787" cy="285750"/>
          </a:xfrm>
          <a:custGeom>
            <a:avLst/>
            <a:gdLst>
              <a:gd name="T0" fmla="*/ 2147483647 w 255"/>
              <a:gd name="T1" fmla="*/ 2147483647 h 163"/>
              <a:gd name="T2" fmla="*/ 2147483647 w 255"/>
              <a:gd name="T3" fmla="*/ 2147483647 h 163"/>
              <a:gd name="T4" fmla="*/ 2147483647 w 255"/>
              <a:gd name="T5" fmla="*/ 2147483647 h 163"/>
              <a:gd name="T6" fmla="*/ 2147483647 w 255"/>
              <a:gd name="T7" fmla="*/ 2147483647 h 163"/>
              <a:gd name="T8" fmla="*/ 2147483647 w 255"/>
              <a:gd name="T9" fmla="*/ 2147483647 h 163"/>
              <a:gd name="T10" fmla="*/ 2147483647 w 255"/>
              <a:gd name="T11" fmla="*/ 2147483647 h 163"/>
              <a:gd name="T12" fmla="*/ 2147483647 w 255"/>
              <a:gd name="T13" fmla="*/ 2147483647 h 163"/>
              <a:gd name="T14" fmla="*/ 2147483647 w 255"/>
              <a:gd name="T15" fmla="*/ 2147483647 h 163"/>
              <a:gd name="T16" fmla="*/ 2147483647 w 255"/>
              <a:gd name="T17" fmla="*/ 2147483647 h 163"/>
              <a:gd name="T18" fmla="*/ 2147483647 w 255"/>
              <a:gd name="T19" fmla="*/ 2147483647 h 163"/>
              <a:gd name="T20" fmla="*/ 2147483647 w 255"/>
              <a:gd name="T21" fmla="*/ 2147483647 h 163"/>
              <a:gd name="T22" fmla="*/ 2147483647 w 255"/>
              <a:gd name="T23" fmla="*/ 2147483647 h 163"/>
              <a:gd name="T24" fmla="*/ 2147483647 w 255"/>
              <a:gd name="T25" fmla="*/ 2147483647 h 163"/>
              <a:gd name="T26" fmla="*/ 2147483647 w 255"/>
              <a:gd name="T27" fmla="*/ 2147483647 h 163"/>
              <a:gd name="T28" fmla="*/ 2147483647 w 255"/>
              <a:gd name="T29" fmla="*/ 2147483647 h 163"/>
              <a:gd name="T30" fmla="*/ 2147483647 w 255"/>
              <a:gd name="T31" fmla="*/ 2147483647 h 163"/>
              <a:gd name="T32" fmla="*/ 2147483647 w 255"/>
              <a:gd name="T33" fmla="*/ 2147483647 h 163"/>
              <a:gd name="T34" fmla="*/ 2147483647 w 255"/>
              <a:gd name="T35" fmla="*/ 2147483647 h 163"/>
              <a:gd name="T36" fmla="*/ 2147483647 w 255"/>
              <a:gd name="T37" fmla="*/ 2147483647 h 163"/>
              <a:gd name="T38" fmla="*/ 2147483647 w 255"/>
              <a:gd name="T39" fmla="*/ 2147483647 h 163"/>
              <a:gd name="T40" fmla="*/ 2147483647 w 255"/>
              <a:gd name="T41" fmla="*/ 2147483647 h 163"/>
              <a:gd name="T42" fmla="*/ 2147483647 w 255"/>
              <a:gd name="T43" fmla="*/ 2147483647 h 163"/>
              <a:gd name="T44" fmla="*/ 2147483647 w 255"/>
              <a:gd name="T45" fmla="*/ 2147483647 h 163"/>
              <a:gd name="T46" fmla="*/ 2147483647 w 255"/>
              <a:gd name="T47" fmla="*/ 2147483647 h 163"/>
              <a:gd name="T48" fmla="*/ 2147483647 w 255"/>
              <a:gd name="T49" fmla="*/ 2147483647 h 163"/>
              <a:gd name="T50" fmla="*/ 2147483647 w 255"/>
              <a:gd name="T51" fmla="*/ 2147483647 h 163"/>
              <a:gd name="T52" fmla="*/ 2147483647 w 255"/>
              <a:gd name="T53" fmla="*/ 2147483647 h 163"/>
              <a:gd name="T54" fmla="*/ 2147483647 w 255"/>
              <a:gd name="T55" fmla="*/ 2147483647 h 163"/>
              <a:gd name="T56" fmla="*/ 2147483647 w 255"/>
              <a:gd name="T57" fmla="*/ 2147483647 h 163"/>
              <a:gd name="T58" fmla="*/ 2147483647 w 255"/>
              <a:gd name="T59" fmla="*/ 2147483647 h 163"/>
              <a:gd name="T60" fmla="*/ 2147483647 w 255"/>
              <a:gd name="T61" fmla="*/ 2147483647 h 163"/>
              <a:gd name="T62" fmla="*/ 2147483647 w 255"/>
              <a:gd name="T63" fmla="*/ 2147483647 h 163"/>
              <a:gd name="T64" fmla="*/ 2147483647 w 255"/>
              <a:gd name="T65" fmla="*/ 2147483647 h 163"/>
              <a:gd name="T66" fmla="*/ 2147483647 w 255"/>
              <a:gd name="T67" fmla="*/ 2147483647 h 163"/>
              <a:gd name="T68" fmla="*/ 2147483647 w 255"/>
              <a:gd name="T69" fmla="*/ 2147483647 h 163"/>
              <a:gd name="T70" fmla="*/ 2147483647 w 255"/>
              <a:gd name="T71" fmla="*/ 2147483647 h 163"/>
              <a:gd name="T72" fmla="*/ 2147483647 w 255"/>
              <a:gd name="T73" fmla="*/ 2147483647 h 163"/>
              <a:gd name="T74" fmla="*/ 2147483647 w 255"/>
              <a:gd name="T75" fmla="*/ 2147483647 h 163"/>
              <a:gd name="T76" fmla="*/ 2147483647 w 255"/>
              <a:gd name="T77" fmla="*/ 2147483647 h 163"/>
              <a:gd name="T78" fmla="*/ 2147483647 w 255"/>
              <a:gd name="T79" fmla="*/ 2147483647 h 163"/>
              <a:gd name="T80" fmla="*/ 2147483647 w 255"/>
              <a:gd name="T81" fmla="*/ 2147483647 h 163"/>
              <a:gd name="T82" fmla="*/ 2147483647 w 255"/>
              <a:gd name="T83" fmla="*/ 0 h 163"/>
              <a:gd name="T84" fmla="*/ 2147483647 w 255"/>
              <a:gd name="T85" fmla="*/ 2147483647 h 163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255" h="163">
                <a:moveTo>
                  <a:pt x="139" y="161"/>
                </a:moveTo>
                <a:cubicBezTo>
                  <a:pt x="143" y="159"/>
                  <a:pt x="145" y="153"/>
                  <a:pt x="142" y="149"/>
                </a:cubicBezTo>
                <a:cubicBezTo>
                  <a:pt x="142" y="149"/>
                  <a:pt x="138" y="141"/>
                  <a:pt x="136" y="136"/>
                </a:cubicBezTo>
                <a:cubicBezTo>
                  <a:pt x="134" y="142"/>
                  <a:pt x="131" y="144"/>
                  <a:pt x="123" y="151"/>
                </a:cubicBezTo>
                <a:cubicBezTo>
                  <a:pt x="127" y="157"/>
                  <a:pt x="127" y="157"/>
                  <a:pt x="127" y="157"/>
                </a:cubicBezTo>
                <a:cubicBezTo>
                  <a:pt x="128" y="160"/>
                  <a:pt x="134" y="163"/>
                  <a:pt x="139" y="161"/>
                </a:cubicBezTo>
                <a:close/>
                <a:moveTo>
                  <a:pt x="116" y="151"/>
                </a:moveTo>
                <a:cubicBezTo>
                  <a:pt x="128" y="140"/>
                  <a:pt x="128" y="140"/>
                  <a:pt x="128" y="140"/>
                </a:cubicBezTo>
                <a:cubicBezTo>
                  <a:pt x="132" y="137"/>
                  <a:pt x="132" y="130"/>
                  <a:pt x="128" y="127"/>
                </a:cubicBezTo>
                <a:cubicBezTo>
                  <a:pt x="125" y="124"/>
                  <a:pt x="119" y="124"/>
                  <a:pt x="116" y="127"/>
                </a:cubicBezTo>
                <a:cubicBezTo>
                  <a:pt x="104" y="137"/>
                  <a:pt x="104" y="137"/>
                  <a:pt x="104" y="137"/>
                </a:cubicBezTo>
                <a:cubicBezTo>
                  <a:pt x="100" y="140"/>
                  <a:pt x="100" y="146"/>
                  <a:pt x="103" y="150"/>
                </a:cubicBezTo>
                <a:cubicBezTo>
                  <a:pt x="106" y="153"/>
                  <a:pt x="111" y="154"/>
                  <a:pt x="116" y="151"/>
                </a:cubicBezTo>
                <a:close/>
                <a:moveTo>
                  <a:pt x="158" y="151"/>
                </a:moveTo>
                <a:cubicBezTo>
                  <a:pt x="163" y="148"/>
                  <a:pt x="164" y="143"/>
                  <a:pt x="162" y="139"/>
                </a:cubicBezTo>
                <a:cubicBezTo>
                  <a:pt x="148" y="113"/>
                  <a:pt x="148" y="113"/>
                  <a:pt x="148" y="113"/>
                </a:cubicBezTo>
                <a:cubicBezTo>
                  <a:pt x="152" y="110"/>
                  <a:pt x="152" y="110"/>
                  <a:pt x="152" y="110"/>
                </a:cubicBezTo>
                <a:cubicBezTo>
                  <a:pt x="168" y="139"/>
                  <a:pt x="168" y="139"/>
                  <a:pt x="168" y="139"/>
                </a:cubicBezTo>
                <a:cubicBezTo>
                  <a:pt x="170" y="144"/>
                  <a:pt x="175" y="145"/>
                  <a:pt x="180" y="143"/>
                </a:cubicBezTo>
                <a:cubicBezTo>
                  <a:pt x="184" y="140"/>
                  <a:pt x="186" y="135"/>
                  <a:pt x="183" y="131"/>
                </a:cubicBezTo>
                <a:cubicBezTo>
                  <a:pt x="167" y="101"/>
                  <a:pt x="167" y="101"/>
                  <a:pt x="167" y="101"/>
                </a:cubicBezTo>
                <a:cubicBezTo>
                  <a:pt x="172" y="98"/>
                  <a:pt x="172" y="98"/>
                  <a:pt x="172" y="98"/>
                </a:cubicBezTo>
                <a:cubicBezTo>
                  <a:pt x="172" y="98"/>
                  <a:pt x="182" y="119"/>
                  <a:pt x="186" y="126"/>
                </a:cubicBezTo>
                <a:cubicBezTo>
                  <a:pt x="188" y="130"/>
                  <a:pt x="194" y="132"/>
                  <a:pt x="198" y="130"/>
                </a:cubicBezTo>
                <a:cubicBezTo>
                  <a:pt x="202" y="127"/>
                  <a:pt x="204" y="122"/>
                  <a:pt x="202" y="118"/>
                </a:cubicBezTo>
                <a:cubicBezTo>
                  <a:pt x="190" y="95"/>
                  <a:pt x="192" y="100"/>
                  <a:pt x="187" y="92"/>
                </a:cubicBezTo>
                <a:cubicBezTo>
                  <a:pt x="173" y="72"/>
                  <a:pt x="152" y="58"/>
                  <a:pt x="131" y="41"/>
                </a:cubicBezTo>
                <a:cubicBezTo>
                  <a:pt x="95" y="58"/>
                  <a:pt x="95" y="58"/>
                  <a:pt x="95" y="58"/>
                </a:cubicBezTo>
                <a:cubicBezTo>
                  <a:pt x="87" y="62"/>
                  <a:pt x="79" y="58"/>
                  <a:pt x="76" y="52"/>
                </a:cubicBezTo>
                <a:cubicBezTo>
                  <a:pt x="73" y="44"/>
                  <a:pt x="76" y="36"/>
                  <a:pt x="83" y="33"/>
                </a:cubicBezTo>
                <a:cubicBezTo>
                  <a:pt x="91" y="29"/>
                  <a:pt x="91" y="29"/>
                  <a:pt x="91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33" y="69"/>
                  <a:pt x="33" y="69"/>
                  <a:pt x="33" y="69"/>
                </a:cubicBezTo>
                <a:cubicBezTo>
                  <a:pt x="53" y="87"/>
                  <a:pt x="53" y="87"/>
                  <a:pt x="53" y="87"/>
                </a:cubicBezTo>
                <a:cubicBezTo>
                  <a:pt x="54" y="85"/>
                  <a:pt x="55" y="84"/>
                  <a:pt x="56" y="83"/>
                </a:cubicBezTo>
                <a:cubicBezTo>
                  <a:pt x="78" y="64"/>
                  <a:pt x="78" y="64"/>
                  <a:pt x="78" y="64"/>
                </a:cubicBezTo>
                <a:cubicBezTo>
                  <a:pt x="84" y="59"/>
                  <a:pt x="93" y="59"/>
                  <a:pt x="98" y="65"/>
                </a:cubicBezTo>
                <a:cubicBezTo>
                  <a:pt x="101" y="68"/>
                  <a:pt x="102" y="72"/>
                  <a:pt x="102" y="75"/>
                </a:cubicBezTo>
                <a:cubicBezTo>
                  <a:pt x="107" y="74"/>
                  <a:pt x="112" y="76"/>
                  <a:pt x="115" y="80"/>
                </a:cubicBezTo>
                <a:cubicBezTo>
                  <a:pt x="119" y="85"/>
                  <a:pt x="120" y="91"/>
                  <a:pt x="117" y="96"/>
                </a:cubicBezTo>
                <a:cubicBezTo>
                  <a:pt x="120" y="97"/>
                  <a:pt x="123" y="98"/>
                  <a:pt x="125" y="101"/>
                </a:cubicBezTo>
                <a:cubicBezTo>
                  <a:pt x="130" y="107"/>
                  <a:pt x="130" y="115"/>
                  <a:pt x="125" y="120"/>
                </a:cubicBezTo>
                <a:cubicBezTo>
                  <a:pt x="128" y="119"/>
                  <a:pt x="132" y="121"/>
                  <a:pt x="134" y="124"/>
                </a:cubicBezTo>
                <a:cubicBezTo>
                  <a:pt x="134" y="124"/>
                  <a:pt x="143" y="141"/>
                  <a:pt x="146" y="147"/>
                </a:cubicBezTo>
                <a:cubicBezTo>
                  <a:pt x="148" y="150"/>
                  <a:pt x="154" y="153"/>
                  <a:pt x="158" y="151"/>
                </a:cubicBezTo>
                <a:close/>
                <a:moveTo>
                  <a:pt x="101" y="134"/>
                </a:moveTo>
                <a:cubicBezTo>
                  <a:pt x="120" y="117"/>
                  <a:pt x="120" y="117"/>
                  <a:pt x="120" y="117"/>
                </a:cubicBezTo>
                <a:cubicBezTo>
                  <a:pt x="124" y="114"/>
                  <a:pt x="124" y="108"/>
                  <a:pt x="121" y="104"/>
                </a:cubicBezTo>
                <a:cubicBezTo>
                  <a:pt x="118" y="101"/>
                  <a:pt x="112" y="100"/>
                  <a:pt x="109" y="103"/>
                </a:cubicBezTo>
                <a:cubicBezTo>
                  <a:pt x="108" y="104"/>
                  <a:pt x="89" y="121"/>
                  <a:pt x="88" y="121"/>
                </a:cubicBezTo>
                <a:cubicBezTo>
                  <a:pt x="85" y="124"/>
                  <a:pt x="85" y="129"/>
                  <a:pt x="88" y="133"/>
                </a:cubicBezTo>
                <a:cubicBezTo>
                  <a:pt x="91" y="136"/>
                  <a:pt x="97" y="137"/>
                  <a:pt x="101" y="134"/>
                </a:cubicBezTo>
                <a:close/>
                <a:moveTo>
                  <a:pt x="84" y="119"/>
                </a:moveTo>
                <a:cubicBezTo>
                  <a:pt x="110" y="96"/>
                  <a:pt x="110" y="96"/>
                  <a:pt x="110" y="96"/>
                </a:cubicBezTo>
                <a:cubicBezTo>
                  <a:pt x="114" y="93"/>
                  <a:pt x="115" y="87"/>
                  <a:pt x="111" y="83"/>
                </a:cubicBezTo>
                <a:cubicBezTo>
                  <a:pt x="108" y="79"/>
                  <a:pt x="102" y="79"/>
                  <a:pt x="99" y="82"/>
                </a:cubicBezTo>
                <a:cubicBezTo>
                  <a:pt x="74" y="103"/>
                  <a:pt x="74" y="103"/>
                  <a:pt x="74" y="103"/>
                </a:cubicBezTo>
                <a:cubicBezTo>
                  <a:pt x="69" y="107"/>
                  <a:pt x="68" y="114"/>
                  <a:pt x="71" y="118"/>
                </a:cubicBezTo>
                <a:cubicBezTo>
                  <a:pt x="74" y="121"/>
                  <a:pt x="80" y="122"/>
                  <a:pt x="84" y="119"/>
                </a:cubicBezTo>
                <a:close/>
                <a:moveTo>
                  <a:pt x="59" y="99"/>
                </a:moveTo>
                <a:cubicBezTo>
                  <a:pt x="56" y="95"/>
                  <a:pt x="56" y="90"/>
                  <a:pt x="60" y="86"/>
                </a:cubicBezTo>
                <a:cubicBezTo>
                  <a:pt x="82" y="67"/>
                  <a:pt x="82" y="67"/>
                  <a:pt x="82" y="67"/>
                </a:cubicBezTo>
                <a:cubicBezTo>
                  <a:pt x="85" y="64"/>
                  <a:pt x="91" y="65"/>
                  <a:pt x="94" y="68"/>
                </a:cubicBezTo>
                <a:cubicBezTo>
                  <a:pt x="97" y="72"/>
                  <a:pt x="97" y="78"/>
                  <a:pt x="93" y="81"/>
                </a:cubicBezTo>
                <a:cubicBezTo>
                  <a:pt x="71" y="100"/>
                  <a:pt x="71" y="100"/>
                  <a:pt x="71" y="100"/>
                </a:cubicBezTo>
                <a:cubicBezTo>
                  <a:pt x="68" y="103"/>
                  <a:pt x="62" y="103"/>
                  <a:pt x="59" y="99"/>
                </a:cubicBezTo>
                <a:close/>
                <a:moveTo>
                  <a:pt x="132" y="35"/>
                </a:moveTo>
                <a:cubicBezTo>
                  <a:pt x="93" y="54"/>
                  <a:pt x="93" y="54"/>
                  <a:pt x="93" y="54"/>
                </a:cubicBezTo>
                <a:cubicBezTo>
                  <a:pt x="88" y="56"/>
                  <a:pt x="83" y="54"/>
                  <a:pt x="81" y="49"/>
                </a:cubicBezTo>
                <a:cubicBezTo>
                  <a:pt x="79" y="45"/>
                  <a:pt x="81" y="39"/>
                  <a:pt x="85" y="37"/>
                </a:cubicBezTo>
                <a:cubicBezTo>
                  <a:pt x="125" y="19"/>
                  <a:pt x="125" y="19"/>
                  <a:pt x="125" y="19"/>
                </a:cubicBezTo>
                <a:cubicBezTo>
                  <a:pt x="130" y="17"/>
                  <a:pt x="136" y="16"/>
                  <a:pt x="143" y="16"/>
                </a:cubicBezTo>
                <a:cubicBezTo>
                  <a:pt x="156" y="16"/>
                  <a:pt x="185" y="23"/>
                  <a:pt x="198" y="27"/>
                </a:cubicBezTo>
                <a:cubicBezTo>
                  <a:pt x="221" y="66"/>
                  <a:pt x="221" y="66"/>
                  <a:pt x="221" y="66"/>
                </a:cubicBezTo>
                <a:cubicBezTo>
                  <a:pt x="207" y="75"/>
                  <a:pt x="207" y="75"/>
                  <a:pt x="207" y="75"/>
                </a:cubicBezTo>
                <a:cubicBezTo>
                  <a:pt x="204" y="78"/>
                  <a:pt x="202" y="87"/>
                  <a:pt x="195" y="91"/>
                </a:cubicBezTo>
                <a:cubicBezTo>
                  <a:pt x="180" y="72"/>
                  <a:pt x="155" y="52"/>
                  <a:pt x="132" y="35"/>
                </a:cubicBezTo>
                <a:close/>
                <a:moveTo>
                  <a:pt x="201" y="19"/>
                </a:moveTo>
                <a:cubicBezTo>
                  <a:pt x="226" y="4"/>
                  <a:pt x="226" y="4"/>
                  <a:pt x="226" y="4"/>
                </a:cubicBezTo>
                <a:cubicBezTo>
                  <a:pt x="255" y="53"/>
                  <a:pt x="255" y="53"/>
                  <a:pt x="255" y="53"/>
                </a:cubicBezTo>
                <a:cubicBezTo>
                  <a:pt x="230" y="67"/>
                  <a:pt x="230" y="67"/>
                  <a:pt x="230" y="67"/>
                </a:cubicBezTo>
                <a:lnTo>
                  <a:pt x="201" y="19"/>
                </a:lnTo>
                <a:close/>
                <a:moveTo>
                  <a:pt x="0" y="50"/>
                </a:moveTo>
                <a:cubicBezTo>
                  <a:pt x="34" y="0"/>
                  <a:pt x="34" y="0"/>
                  <a:pt x="34" y="0"/>
                </a:cubicBezTo>
                <a:cubicBezTo>
                  <a:pt x="60" y="20"/>
                  <a:pt x="60" y="20"/>
                  <a:pt x="60" y="20"/>
                </a:cubicBezTo>
                <a:cubicBezTo>
                  <a:pt x="26" y="67"/>
                  <a:pt x="26" y="67"/>
                  <a:pt x="26" y="67"/>
                </a:cubicBezTo>
                <a:lnTo>
                  <a:pt x="0" y="5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704" name="Freeform 61"/>
          <p:cNvSpPr>
            <a:spLocks noEditPoints="1"/>
          </p:cNvSpPr>
          <p:nvPr/>
        </p:nvSpPr>
        <p:spPr bwMode="auto">
          <a:xfrm>
            <a:off x="6645275" y="5567363"/>
            <a:ext cx="463550" cy="285750"/>
          </a:xfrm>
          <a:custGeom>
            <a:avLst/>
            <a:gdLst>
              <a:gd name="T0" fmla="*/ 2147483647 w 258"/>
              <a:gd name="T1" fmla="*/ 2147483647 h 164"/>
              <a:gd name="T2" fmla="*/ 2147483647 w 258"/>
              <a:gd name="T3" fmla="*/ 2147483647 h 164"/>
              <a:gd name="T4" fmla="*/ 2147483647 w 258"/>
              <a:gd name="T5" fmla="*/ 2147483647 h 164"/>
              <a:gd name="T6" fmla="*/ 2147483647 w 258"/>
              <a:gd name="T7" fmla="*/ 2147483647 h 164"/>
              <a:gd name="T8" fmla="*/ 2147483647 w 258"/>
              <a:gd name="T9" fmla="*/ 2147483647 h 164"/>
              <a:gd name="T10" fmla="*/ 2147483647 w 258"/>
              <a:gd name="T11" fmla="*/ 2147483647 h 164"/>
              <a:gd name="T12" fmla="*/ 2147483647 w 258"/>
              <a:gd name="T13" fmla="*/ 2147483647 h 164"/>
              <a:gd name="T14" fmla="*/ 2147483647 w 258"/>
              <a:gd name="T15" fmla="*/ 2147483647 h 164"/>
              <a:gd name="T16" fmla="*/ 2147483647 w 258"/>
              <a:gd name="T17" fmla="*/ 2147483647 h 164"/>
              <a:gd name="T18" fmla="*/ 2147483647 w 258"/>
              <a:gd name="T19" fmla="*/ 2147483647 h 164"/>
              <a:gd name="T20" fmla="*/ 2147483647 w 258"/>
              <a:gd name="T21" fmla="*/ 2147483647 h 164"/>
              <a:gd name="T22" fmla="*/ 2147483647 w 258"/>
              <a:gd name="T23" fmla="*/ 2147483647 h 164"/>
              <a:gd name="T24" fmla="*/ 2147483647 w 258"/>
              <a:gd name="T25" fmla="*/ 2147483647 h 164"/>
              <a:gd name="T26" fmla="*/ 2147483647 w 258"/>
              <a:gd name="T27" fmla="*/ 2147483647 h 164"/>
              <a:gd name="T28" fmla="*/ 2147483647 w 258"/>
              <a:gd name="T29" fmla="*/ 2147483647 h 164"/>
              <a:gd name="T30" fmla="*/ 2147483647 w 258"/>
              <a:gd name="T31" fmla="*/ 2147483647 h 164"/>
              <a:gd name="T32" fmla="*/ 2147483647 w 258"/>
              <a:gd name="T33" fmla="*/ 2147483647 h 164"/>
              <a:gd name="T34" fmla="*/ 2147483647 w 258"/>
              <a:gd name="T35" fmla="*/ 2147483647 h 164"/>
              <a:gd name="T36" fmla="*/ 2147483647 w 258"/>
              <a:gd name="T37" fmla="*/ 2147483647 h 164"/>
              <a:gd name="T38" fmla="*/ 2147483647 w 258"/>
              <a:gd name="T39" fmla="*/ 2147483647 h 164"/>
              <a:gd name="T40" fmla="*/ 2147483647 w 258"/>
              <a:gd name="T41" fmla="*/ 2147483647 h 164"/>
              <a:gd name="T42" fmla="*/ 2147483647 w 258"/>
              <a:gd name="T43" fmla="*/ 2147483647 h 164"/>
              <a:gd name="T44" fmla="*/ 2147483647 w 258"/>
              <a:gd name="T45" fmla="*/ 2147483647 h 164"/>
              <a:gd name="T46" fmla="*/ 2147483647 w 258"/>
              <a:gd name="T47" fmla="*/ 2147483647 h 164"/>
              <a:gd name="T48" fmla="*/ 2147483647 w 258"/>
              <a:gd name="T49" fmla="*/ 2147483647 h 164"/>
              <a:gd name="T50" fmla="*/ 2147483647 w 258"/>
              <a:gd name="T51" fmla="*/ 2147483647 h 164"/>
              <a:gd name="T52" fmla="*/ 2147483647 w 258"/>
              <a:gd name="T53" fmla="*/ 2147483647 h 164"/>
              <a:gd name="T54" fmla="*/ 2147483647 w 258"/>
              <a:gd name="T55" fmla="*/ 2147483647 h 164"/>
              <a:gd name="T56" fmla="*/ 2147483647 w 258"/>
              <a:gd name="T57" fmla="*/ 2147483647 h 164"/>
              <a:gd name="T58" fmla="*/ 2147483647 w 258"/>
              <a:gd name="T59" fmla="*/ 2147483647 h 164"/>
              <a:gd name="T60" fmla="*/ 2147483647 w 258"/>
              <a:gd name="T61" fmla="*/ 2147483647 h 164"/>
              <a:gd name="T62" fmla="*/ 2147483647 w 258"/>
              <a:gd name="T63" fmla="*/ 2147483647 h 164"/>
              <a:gd name="T64" fmla="*/ 2147483647 w 258"/>
              <a:gd name="T65" fmla="*/ 2147483647 h 164"/>
              <a:gd name="T66" fmla="*/ 2147483647 w 258"/>
              <a:gd name="T67" fmla="*/ 2147483647 h 164"/>
              <a:gd name="T68" fmla="*/ 2147483647 w 258"/>
              <a:gd name="T69" fmla="*/ 2147483647 h 164"/>
              <a:gd name="T70" fmla="*/ 2147483647 w 258"/>
              <a:gd name="T71" fmla="*/ 2147483647 h 164"/>
              <a:gd name="T72" fmla="*/ 2147483647 w 258"/>
              <a:gd name="T73" fmla="*/ 2147483647 h 164"/>
              <a:gd name="T74" fmla="*/ 2147483647 w 258"/>
              <a:gd name="T75" fmla="*/ 2147483647 h 164"/>
              <a:gd name="T76" fmla="*/ 0 w 258"/>
              <a:gd name="T77" fmla="*/ 2147483647 h 164"/>
              <a:gd name="T78" fmla="*/ 2147483647 w 258"/>
              <a:gd name="T79" fmla="*/ 2147483647 h 164"/>
              <a:gd name="T80" fmla="*/ 0 w 258"/>
              <a:gd name="T81" fmla="*/ 2147483647 h 164"/>
              <a:gd name="T82" fmla="*/ 2147483647 w 258"/>
              <a:gd name="T83" fmla="*/ 2147483647 h 164"/>
              <a:gd name="T84" fmla="*/ 2147483647 w 258"/>
              <a:gd name="T85" fmla="*/ 2147483647 h 164"/>
              <a:gd name="T86" fmla="*/ 2147483647 w 258"/>
              <a:gd name="T87" fmla="*/ 2147483647 h 164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258" h="164">
                <a:moveTo>
                  <a:pt x="223" y="3"/>
                </a:moveTo>
                <a:cubicBezTo>
                  <a:pt x="195" y="20"/>
                  <a:pt x="195" y="20"/>
                  <a:pt x="195" y="20"/>
                </a:cubicBezTo>
                <a:cubicBezTo>
                  <a:pt x="197" y="23"/>
                  <a:pt x="197" y="23"/>
                  <a:pt x="197" y="23"/>
                </a:cubicBezTo>
                <a:cubicBezTo>
                  <a:pt x="184" y="19"/>
                  <a:pt x="157" y="12"/>
                  <a:pt x="143" y="12"/>
                </a:cubicBezTo>
                <a:cubicBezTo>
                  <a:pt x="129" y="12"/>
                  <a:pt x="122" y="16"/>
                  <a:pt x="113" y="20"/>
                </a:cubicBezTo>
                <a:cubicBezTo>
                  <a:pt x="111" y="21"/>
                  <a:pt x="96" y="29"/>
                  <a:pt x="96" y="29"/>
                </a:cubicBezTo>
                <a:cubicBezTo>
                  <a:pt x="63" y="28"/>
                  <a:pt x="63" y="28"/>
                  <a:pt x="63" y="28"/>
                </a:cubicBezTo>
                <a:cubicBezTo>
                  <a:pt x="33" y="69"/>
                  <a:pt x="33" y="69"/>
                  <a:pt x="33" y="69"/>
                </a:cubicBezTo>
                <a:cubicBezTo>
                  <a:pt x="54" y="89"/>
                  <a:pt x="54" y="89"/>
                  <a:pt x="54" y="89"/>
                </a:cubicBezTo>
                <a:cubicBezTo>
                  <a:pt x="53" y="93"/>
                  <a:pt x="54" y="98"/>
                  <a:pt x="56" y="101"/>
                </a:cubicBezTo>
                <a:cubicBezTo>
                  <a:pt x="59" y="104"/>
                  <a:pt x="63" y="106"/>
                  <a:pt x="68" y="105"/>
                </a:cubicBezTo>
                <a:cubicBezTo>
                  <a:pt x="65" y="111"/>
                  <a:pt x="65" y="116"/>
                  <a:pt x="69" y="120"/>
                </a:cubicBezTo>
                <a:cubicBezTo>
                  <a:pt x="72" y="124"/>
                  <a:pt x="77" y="126"/>
                  <a:pt x="84" y="123"/>
                </a:cubicBezTo>
                <a:cubicBezTo>
                  <a:pt x="82" y="127"/>
                  <a:pt x="83" y="131"/>
                  <a:pt x="86" y="135"/>
                </a:cubicBezTo>
                <a:cubicBezTo>
                  <a:pt x="89" y="138"/>
                  <a:pt x="93" y="140"/>
                  <a:pt x="98" y="139"/>
                </a:cubicBezTo>
                <a:cubicBezTo>
                  <a:pt x="99" y="139"/>
                  <a:pt x="99" y="139"/>
                  <a:pt x="99" y="139"/>
                </a:cubicBezTo>
                <a:cubicBezTo>
                  <a:pt x="97" y="144"/>
                  <a:pt x="98" y="148"/>
                  <a:pt x="100" y="152"/>
                </a:cubicBezTo>
                <a:cubicBezTo>
                  <a:pt x="105" y="157"/>
                  <a:pt x="113" y="158"/>
                  <a:pt x="118" y="153"/>
                </a:cubicBezTo>
                <a:cubicBezTo>
                  <a:pt x="122" y="149"/>
                  <a:pt x="122" y="149"/>
                  <a:pt x="122" y="149"/>
                </a:cubicBezTo>
                <a:cubicBezTo>
                  <a:pt x="127" y="157"/>
                  <a:pt x="127" y="157"/>
                  <a:pt x="127" y="157"/>
                </a:cubicBezTo>
                <a:cubicBezTo>
                  <a:pt x="129" y="162"/>
                  <a:pt x="134" y="164"/>
                  <a:pt x="139" y="161"/>
                </a:cubicBezTo>
                <a:cubicBezTo>
                  <a:pt x="143" y="159"/>
                  <a:pt x="145" y="153"/>
                  <a:pt x="142" y="149"/>
                </a:cubicBezTo>
                <a:cubicBezTo>
                  <a:pt x="139" y="143"/>
                  <a:pt x="134" y="134"/>
                  <a:pt x="134" y="134"/>
                </a:cubicBezTo>
                <a:cubicBezTo>
                  <a:pt x="134" y="129"/>
                  <a:pt x="133" y="127"/>
                  <a:pt x="130" y="125"/>
                </a:cubicBezTo>
                <a:cubicBezTo>
                  <a:pt x="134" y="122"/>
                  <a:pt x="134" y="122"/>
                  <a:pt x="134" y="122"/>
                </a:cubicBezTo>
                <a:cubicBezTo>
                  <a:pt x="134" y="122"/>
                  <a:pt x="143" y="141"/>
                  <a:pt x="146" y="147"/>
                </a:cubicBezTo>
                <a:cubicBezTo>
                  <a:pt x="148" y="151"/>
                  <a:pt x="154" y="153"/>
                  <a:pt x="158" y="151"/>
                </a:cubicBezTo>
                <a:cubicBezTo>
                  <a:pt x="163" y="148"/>
                  <a:pt x="164" y="143"/>
                  <a:pt x="162" y="139"/>
                </a:cubicBezTo>
                <a:cubicBezTo>
                  <a:pt x="148" y="113"/>
                  <a:pt x="148" y="113"/>
                  <a:pt x="148" y="113"/>
                </a:cubicBezTo>
                <a:cubicBezTo>
                  <a:pt x="152" y="110"/>
                  <a:pt x="152" y="110"/>
                  <a:pt x="152" y="110"/>
                </a:cubicBezTo>
                <a:cubicBezTo>
                  <a:pt x="168" y="139"/>
                  <a:pt x="168" y="139"/>
                  <a:pt x="168" y="139"/>
                </a:cubicBezTo>
                <a:cubicBezTo>
                  <a:pt x="170" y="144"/>
                  <a:pt x="175" y="145"/>
                  <a:pt x="180" y="143"/>
                </a:cubicBezTo>
                <a:cubicBezTo>
                  <a:pt x="184" y="140"/>
                  <a:pt x="186" y="135"/>
                  <a:pt x="183" y="131"/>
                </a:cubicBezTo>
                <a:cubicBezTo>
                  <a:pt x="167" y="101"/>
                  <a:pt x="167" y="101"/>
                  <a:pt x="167" y="101"/>
                </a:cubicBezTo>
                <a:cubicBezTo>
                  <a:pt x="172" y="98"/>
                  <a:pt x="172" y="98"/>
                  <a:pt x="172" y="98"/>
                </a:cubicBezTo>
                <a:cubicBezTo>
                  <a:pt x="172" y="98"/>
                  <a:pt x="182" y="119"/>
                  <a:pt x="186" y="126"/>
                </a:cubicBezTo>
                <a:cubicBezTo>
                  <a:pt x="188" y="130"/>
                  <a:pt x="193" y="132"/>
                  <a:pt x="198" y="130"/>
                </a:cubicBezTo>
                <a:cubicBezTo>
                  <a:pt x="202" y="127"/>
                  <a:pt x="204" y="122"/>
                  <a:pt x="202" y="118"/>
                </a:cubicBezTo>
                <a:cubicBezTo>
                  <a:pt x="191" y="98"/>
                  <a:pt x="191" y="98"/>
                  <a:pt x="191" y="98"/>
                </a:cubicBezTo>
                <a:cubicBezTo>
                  <a:pt x="199" y="93"/>
                  <a:pt x="204" y="86"/>
                  <a:pt x="209" y="77"/>
                </a:cubicBezTo>
                <a:cubicBezTo>
                  <a:pt x="224" y="69"/>
                  <a:pt x="224" y="69"/>
                  <a:pt x="224" y="69"/>
                </a:cubicBezTo>
                <a:cubicBezTo>
                  <a:pt x="228" y="75"/>
                  <a:pt x="228" y="75"/>
                  <a:pt x="228" y="75"/>
                </a:cubicBezTo>
                <a:cubicBezTo>
                  <a:pt x="258" y="60"/>
                  <a:pt x="258" y="60"/>
                  <a:pt x="258" y="60"/>
                </a:cubicBezTo>
                <a:lnTo>
                  <a:pt x="223" y="3"/>
                </a:lnTo>
                <a:close/>
                <a:moveTo>
                  <a:pt x="82" y="117"/>
                </a:moveTo>
                <a:cubicBezTo>
                  <a:pt x="79" y="119"/>
                  <a:pt x="75" y="119"/>
                  <a:pt x="73" y="116"/>
                </a:cubicBezTo>
                <a:cubicBezTo>
                  <a:pt x="71" y="114"/>
                  <a:pt x="71" y="108"/>
                  <a:pt x="76" y="106"/>
                </a:cubicBezTo>
                <a:cubicBezTo>
                  <a:pt x="76" y="105"/>
                  <a:pt x="100" y="84"/>
                  <a:pt x="100" y="84"/>
                </a:cubicBezTo>
                <a:cubicBezTo>
                  <a:pt x="103" y="82"/>
                  <a:pt x="107" y="82"/>
                  <a:pt x="109" y="85"/>
                </a:cubicBezTo>
                <a:cubicBezTo>
                  <a:pt x="112" y="88"/>
                  <a:pt x="111" y="92"/>
                  <a:pt x="109" y="94"/>
                </a:cubicBezTo>
                <a:lnTo>
                  <a:pt x="82" y="117"/>
                </a:lnTo>
                <a:close/>
                <a:moveTo>
                  <a:pt x="99" y="132"/>
                </a:moveTo>
                <a:cubicBezTo>
                  <a:pt x="97" y="134"/>
                  <a:pt x="92" y="134"/>
                  <a:pt x="90" y="131"/>
                </a:cubicBezTo>
                <a:cubicBezTo>
                  <a:pt x="88" y="129"/>
                  <a:pt x="88" y="125"/>
                  <a:pt x="90" y="123"/>
                </a:cubicBezTo>
                <a:cubicBezTo>
                  <a:pt x="91" y="122"/>
                  <a:pt x="110" y="106"/>
                  <a:pt x="110" y="105"/>
                </a:cubicBezTo>
                <a:cubicBezTo>
                  <a:pt x="113" y="103"/>
                  <a:pt x="117" y="103"/>
                  <a:pt x="119" y="106"/>
                </a:cubicBezTo>
                <a:cubicBezTo>
                  <a:pt x="122" y="109"/>
                  <a:pt x="121" y="113"/>
                  <a:pt x="119" y="115"/>
                </a:cubicBezTo>
                <a:lnTo>
                  <a:pt x="99" y="132"/>
                </a:lnTo>
                <a:close/>
                <a:moveTo>
                  <a:pt x="126" y="138"/>
                </a:moveTo>
                <a:cubicBezTo>
                  <a:pt x="114" y="149"/>
                  <a:pt x="114" y="149"/>
                  <a:pt x="114" y="149"/>
                </a:cubicBezTo>
                <a:cubicBezTo>
                  <a:pt x="111" y="151"/>
                  <a:pt x="107" y="151"/>
                  <a:pt x="105" y="148"/>
                </a:cubicBezTo>
                <a:cubicBezTo>
                  <a:pt x="103" y="145"/>
                  <a:pt x="103" y="141"/>
                  <a:pt x="105" y="139"/>
                </a:cubicBezTo>
                <a:cubicBezTo>
                  <a:pt x="118" y="129"/>
                  <a:pt x="118" y="129"/>
                  <a:pt x="118" y="129"/>
                </a:cubicBezTo>
                <a:cubicBezTo>
                  <a:pt x="120" y="127"/>
                  <a:pt x="124" y="126"/>
                  <a:pt x="126" y="129"/>
                </a:cubicBezTo>
                <a:cubicBezTo>
                  <a:pt x="129" y="131"/>
                  <a:pt x="129" y="135"/>
                  <a:pt x="126" y="138"/>
                </a:cubicBezTo>
                <a:moveTo>
                  <a:pt x="206" y="73"/>
                </a:moveTo>
                <a:cubicBezTo>
                  <a:pt x="205" y="73"/>
                  <a:pt x="205" y="74"/>
                  <a:pt x="205" y="74"/>
                </a:cubicBezTo>
                <a:cubicBezTo>
                  <a:pt x="201" y="81"/>
                  <a:pt x="194" y="89"/>
                  <a:pt x="188" y="92"/>
                </a:cubicBezTo>
                <a:cubicBezTo>
                  <a:pt x="164" y="59"/>
                  <a:pt x="150" y="48"/>
                  <a:pt x="133" y="32"/>
                </a:cubicBezTo>
                <a:cubicBezTo>
                  <a:pt x="92" y="51"/>
                  <a:pt x="92" y="51"/>
                  <a:pt x="92" y="51"/>
                </a:cubicBezTo>
                <a:cubicBezTo>
                  <a:pt x="88" y="53"/>
                  <a:pt x="85" y="51"/>
                  <a:pt x="83" y="48"/>
                </a:cubicBezTo>
                <a:cubicBezTo>
                  <a:pt x="82" y="45"/>
                  <a:pt x="83" y="41"/>
                  <a:pt x="86" y="40"/>
                </a:cubicBezTo>
                <a:cubicBezTo>
                  <a:pt x="126" y="21"/>
                  <a:pt x="126" y="21"/>
                  <a:pt x="126" y="21"/>
                </a:cubicBezTo>
                <a:cubicBezTo>
                  <a:pt x="131" y="19"/>
                  <a:pt x="136" y="18"/>
                  <a:pt x="143" y="18"/>
                </a:cubicBezTo>
                <a:cubicBezTo>
                  <a:pt x="156" y="18"/>
                  <a:pt x="188" y="27"/>
                  <a:pt x="202" y="31"/>
                </a:cubicBezTo>
                <a:cubicBezTo>
                  <a:pt x="221" y="64"/>
                  <a:pt x="221" y="64"/>
                  <a:pt x="221" y="64"/>
                </a:cubicBezTo>
                <a:lnTo>
                  <a:pt x="206" y="73"/>
                </a:lnTo>
                <a:close/>
                <a:moveTo>
                  <a:pt x="0" y="50"/>
                </a:moveTo>
                <a:cubicBezTo>
                  <a:pt x="34" y="0"/>
                  <a:pt x="34" y="0"/>
                  <a:pt x="34" y="0"/>
                </a:cubicBezTo>
                <a:cubicBezTo>
                  <a:pt x="60" y="20"/>
                  <a:pt x="60" y="20"/>
                  <a:pt x="60" y="20"/>
                </a:cubicBezTo>
                <a:cubicBezTo>
                  <a:pt x="26" y="67"/>
                  <a:pt x="26" y="67"/>
                  <a:pt x="26" y="67"/>
                </a:cubicBezTo>
                <a:lnTo>
                  <a:pt x="0" y="50"/>
                </a:lnTo>
                <a:close/>
                <a:moveTo>
                  <a:pt x="61" y="97"/>
                </a:moveTo>
                <a:cubicBezTo>
                  <a:pt x="58" y="95"/>
                  <a:pt x="59" y="91"/>
                  <a:pt x="61" y="88"/>
                </a:cubicBezTo>
                <a:cubicBezTo>
                  <a:pt x="83" y="69"/>
                  <a:pt x="83" y="69"/>
                  <a:pt x="83" y="69"/>
                </a:cubicBezTo>
                <a:cubicBezTo>
                  <a:pt x="86" y="67"/>
                  <a:pt x="90" y="67"/>
                  <a:pt x="92" y="70"/>
                </a:cubicBezTo>
                <a:cubicBezTo>
                  <a:pt x="95" y="73"/>
                  <a:pt x="94" y="77"/>
                  <a:pt x="92" y="79"/>
                </a:cubicBezTo>
                <a:cubicBezTo>
                  <a:pt x="70" y="98"/>
                  <a:pt x="70" y="98"/>
                  <a:pt x="70" y="98"/>
                </a:cubicBezTo>
                <a:cubicBezTo>
                  <a:pt x="67" y="100"/>
                  <a:pt x="63" y="100"/>
                  <a:pt x="61" y="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705" name="Freeform 65"/>
          <p:cNvSpPr>
            <a:spLocks noEditPoints="1"/>
          </p:cNvSpPr>
          <p:nvPr/>
        </p:nvSpPr>
        <p:spPr bwMode="auto">
          <a:xfrm>
            <a:off x="2676525" y="6253163"/>
            <a:ext cx="333375" cy="333375"/>
          </a:xfrm>
          <a:custGeom>
            <a:avLst/>
            <a:gdLst>
              <a:gd name="T0" fmla="*/ 2147483647 w 186"/>
              <a:gd name="T1" fmla="*/ 0 h 186"/>
              <a:gd name="T2" fmla="*/ 0 w 186"/>
              <a:gd name="T3" fmla="*/ 2147483647 h 186"/>
              <a:gd name="T4" fmla="*/ 2147483647 w 186"/>
              <a:gd name="T5" fmla="*/ 2147483647 h 186"/>
              <a:gd name="T6" fmla="*/ 2147483647 w 186"/>
              <a:gd name="T7" fmla="*/ 2147483647 h 186"/>
              <a:gd name="T8" fmla="*/ 2147483647 w 186"/>
              <a:gd name="T9" fmla="*/ 0 h 186"/>
              <a:gd name="T10" fmla="*/ 2147483647 w 186"/>
              <a:gd name="T11" fmla="*/ 2147483647 h 186"/>
              <a:gd name="T12" fmla="*/ 2147483647 w 186"/>
              <a:gd name="T13" fmla="*/ 2147483647 h 186"/>
              <a:gd name="T14" fmla="*/ 2147483647 w 186"/>
              <a:gd name="T15" fmla="*/ 2147483647 h 186"/>
              <a:gd name="T16" fmla="*/ 2147483647 w 186"/>
              <a:gd name="T17" fmla="*/ 2147483647 h 186"/>
              <a:gd name="T18" fmla="*/ 2147483647 w 186"/>
              <a:gd name="T19" fmla="*/ 2147483647 h 186"/>
              <a:gd name="T20" fmla="*/ 2147483647 w 186"/>
              <a:gd name="T21" fmla="*/ 2147483647 h 186"/>
              <a:gd name="T22" fmla="*/ 2147483647 w 186"/>
              <a:gd name="T23" fmla="*/ 2147483647 h 186"/>
              <a:gd name="T24" fmla="*/ 2147483647 w 186"/>
              <a:gd name="T25" fmla="*/ 2147483647 h 186"/>
              <a:gd name="T26" fmla="*/ 2147483647 w 186"/>
              <a:gd name="T27" fmla="*/ 2147483647 h 186"/>
              <a:gd name="T28" fmla="*/ 2147483647 w 186"/>
              <a:gd name="T29" fmla="*/ 2147483647 h 186"/>
              <a:gd name="T30" fmla="*/ 2147483647 w 186"/>
              <a:gd name="T31" fmla="*/ 2147483647 h 186"/>
              <a:gd name="T32" fmla="*/ 2147483647 w 186"/>
              <a:gd name="T33" fmla="*/ 2147483647 h 186"/>
              <a:gd name="T34" fmla="*/ 2147483647 w 186"/>
              <a:gd name="T35" fmla="*/ 2147483647 h 186"/>
              <a:gd name="T36" fmla="*/ 2147483647 w 186"/>
              <a:gd name="T37" fmla="*/ 2147483647 h 186"/>
              <a:gd name="T38" fmla="*/ 2147483647 w 186"/>
              <a:gd name="T39" fmla="*/ 2147483647 h 186"/>
              <a:gd name="T40" fmla="*/ 2147483647 w 186"/>
              <a:gd name="T41" fmla="*/ 2147483647 h 186"/>
              <a:gd name="T42" fmla="*/ 2147483647 w 186"/>
              <a:gd name="T43" fmla="*/ 2147483647 h 186"/>
              <a:gd name="T44" fmla="*/ 2147483647 w 186"/>
              <a:gd name="T45" fmla="*/ 2147483647 h 186"/>
              <a:gd name="T46" fmla="*/ 2147483647 w 186"/>
              <a:gd name="T47" fmla="*/ 2147483647 h 186"/>
              <a:gd name="T48" fmla="*/ 2147483647 w 186"/>
              <a:gd name="T49" fmla="*/ 2147483647 h 186"/>
              <a:gd name="T50" fmla="*/ 2147483647 w 186"/>
              <a:gd name="T51" fmla="*/ 2147483647 h 186"/>
              <a:gd name="T52" fmla="*/ 2147483647 w 186"/>
              <a:gd name="T53" fmla="*/ 2147483647 h 186"/>
              <a:gd name="T54" fmla="*/ 2147483647 w 186"/>
              <a:gd name="T55" fmla="*/ 2147483647 h 186"/>
              <a:gd name="T56" fmla="*/ 2147483647 w 186"/>
              <a:gd name="T57" fmla="*/ 2147483647 h 186"/>
              <a:gd name="T58" fmla="*/ 2147483647 w 186"/>
              <a:gd name="T59" fmla="*/ 2147483647 h 186"/>
              <a:gd name="T60" fmla="*/ 2147483647 w 186"/>
              <a:gd name="T61" fmla="*/ 2147483647 h 186"/>
              <a:gd name="T62" fmla="*/ 2147483647 w 186"/>
              <a:gd name="T63" fmla="*/ 2147483647 h 186"/>
              <a:gd name="T64" fmla="*/ 2147483647 w 186"/>
              <a:gd name="T65" fmla="*/ 2147483647 h 186"/>
              <a:gd name="T66" fmla="*/ 2147483647 w 186"/>
              <a:gd name="T67" fmla="*/ 2147483647 h 186"/>
              <a:gd name="T68" fmla="*/ 2147483647 w 186"/>
              <a:gd name="T69" fmla="*/ 2147483647 h 186"/>
              <a:gd name="T70" fmla="*/ 2147483647 w 186"/>
              <a:gd name="T71" fmla="*/ 2147483647 h 186"/>
              <a:gd name="T72" fmla="*/ 2147483647 w 186"/>
              <a:gd name="T73" fmla="*/ 2147483647 h 186"/>
              <a:gd name="T74" fmla="*/ 2147483647 w 186"/>
              <a:gd name="T75" fmla="*/ 2147483647 h 186"/>
              <a:gd name="T76" fmla="*/ 2147483647 w 186"/>
              <a:gd name="T77" fmla="*/ 2147483647 h 186"/>
              <a:gd name="T78" fmla="*/ 2147483647 w 186"/>
              <a:gd name="T79" fmla="*/ 2147483647 h 186"/>
              <a:gd name="T80" fmla="*/ 2147483647 w 186"/>
              <a:gd name="T81" fmla="*/ 2147483647 h 186"/>
              <a:gd name="T82" fmla="*/ 2147483647 w 186"/>
              <a:gd name="T83" fmla="*/ 2147483647 h 186"/>
              <a:gd name="T84" fmla="*/ 2147483647 w 186"/>
              <a:gd name="T85" fmla="*/ 2147483647 h 186"/>
              <a:gd name="T86" fmla="*/ 2147483647 w 186"/>
              <a:gd name="T87" fmla="*/ 2147483647 h 186"/>
              <a:gd name="T88" fmla="*/ 2147483647 w 186"/>
              <a:gd name="T89" fmla="*/ 2147483647 h 186"/>
              <a:gd name="T90" fmla="*/ 2147483647 w 186"/>
              <a:gd name="T91" fmla="*/ 2147483647 h 186"/>
              <a:gd name="T92" fmla="*/ 2147483647 w 186"/>
              <a:gd name="T93" fmla="*/ 2147483647 h 186"/>
              <a:gd name="T94" fmla="*/ 2147483647 w 186"/>
              <a:gd name="T95" fmla="*/ 2147483647 h 186"/>
              <a:gd name="T96" fmla="*/ 2147483647 w 186"/>
              <a:gd name="T97" fmla="*/ 2147483647 h 186"/>
              <a:gd name="T98" fmla="*/ 2147483647 w 186"/>
              <a:gd name="T99" fmla="*/ 2147483647 h 186"/>
              <a:gd name="T100" fmla="*/ 2147483647 w 186"/>
              <a:gd name="T101" fmla="*/ 2147483647 h 186"/>
              <a:gd name="T102" fmla="*/ 2147483647 w 186"/>
              <a:gd name="T103" fmla="*/ 2147483647 h 186"/>
              <a:gd name="T104" fmla="*/ 2147483647 w 186"/>
              <a:gd name="T105" fmla="*/ 2147483647 h 186"/>
              <a:gd name="T106" fmla="*/ 2147483647 w 186"/>
              <a:gd name="T107" fmla="*/ 2147483647 h 186"/>
              <a:gd name="T108" fmla="*/ 2147483647 w 186"/>
              <a:gd name="T109" fmla="*/ 2147483647 h 186"/>
              <a:gd name="T110" fmla="*/ 2147483647 w 186"/>
              <a:gd name="T111" fmla="*/ 2147483647 h 186"/>
              <a:gd name="T112" fmla="*/ 2147483647 w 186"/>
              <a:gd name="T113" fmla="*/ 2147483647 h 186"/>
              <a:gd name="T114" fmla="*/ 2147483647 w 186"/>
              <a:gd name="T115" fmla="*/ 2147483647 h 186"/>
              <a:gd name="T116" fmla="*/ 2147483647 w 186"/>
              <a:gd name="T117" fmla="*/ 2147483647 h 186"/>
              <a:gd name="T118" fmla="*/ 2147483647 w 186"/>
              <a:gd name="T119" fmla="*/ 2147483647 h 186"/>
              <a:gd name="T120" fmla="*/ 2147483647 w 186"/>
              <a:gd name="T121" fmla="*/ 2147483647 h 186"/>
              <a:gd name="T122" fmla="*/ 2147483647 w 186"/>
              <a:gd name="T123" fmla="*/ 2147483647 h 18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186" h="186">
                <a:moveTo>
                  <a:pt x="93" y="0"/>
                </a:moveTo>
                <a:cubicBezTo>
                  <a:pt x="42" y="0"/>
                  <a:pt x="0" y="42"/>
                  <a:pt x="0" y="93"/>
                </a:cubicBezTo>
                <a:cubicBezTo>
                  <a:pt x="0" y="144"/>
                  <a:pt x="42" y="186"/>
                  <a:pt x="93" y="186"/>
                </a:cubicBezTo>
                <a:cubicBezTo>
                  <a:pt x="144" y="186"/>
                  <a:pt x="186" y="144"/>
                  <a:pt x="186" y="93"/>
                </a:cubicBezTo>
                <a:cubicBezTo>
                  <a:pt x="186" y="42"/>
                  <a:pt x="144" y="0"/>
                  <a:pt x="93" y="0"/>
                </a:cubicBezTo>
                <a:close/>
                <a:moveTo>
                  <a:pt x="93" y="170"/>
                </a:moveTo>
                <a:cubicBezTo>
                  <a:pt x="50" y="170"/>
                  <a:pt x="15" y="136"/>
                  <a:pt x="15" y="93"/>
                </a:cubicBezTo>
                <a:cubicBezTo>
                  <a:pt x="15" y="50"/>
                  <a:pt x="50" y="15"/>
                  <a:pt x="93" y="15"/>
                </a:cubicBezTo>
                <a:cubicBezTo>
                  <a:pt x="136" y="15"/>
                  <a:pt x="170" y="50"/>
                  <a:pt x="170" y="93"/>
                </a:cubicBezTo>
                <a:cubicBezTo>
                  <a:pt x="170" y="136"/>
                  <a:pt x="136" y="170"/>
                  <a:pt x="93" y="170"/>
                </a:cubicBezTo>
                <a:close/>
                <a:moveTo>
                  <a:pt x="128" y="90"/>
                </a:moveTo>
                <a:cubicBezTo>
                  <a:pt x="131" y="86"/>
                  <a:pt x="133" y="81"/>
                  <a:pt x="133" y="75"/>
                </a:cubicBezTo>
                <a:cubicBezTo>
                  <a:pt x="133" y="61"/>
                  <a:pt x="122" y="50"/>
                  <a:pt x="110" y="50"/>
                </a:cubicBezTo>
                <a:cubicBezTo>
                  <a:pt x="106" y="50"/>
                  <a:pt x="106" y="50"/>
                  <a:pt x="106" y="50"/>
                </a:cubicBezTo>
                <a:cubicBezTo>
                  <a:pt x="106" y="31"/>
                  <a:pt x="106" y="31"/>
                  <a:pt x="106" y="31"/>
                </a:cubicBezTo>
                <a:cubicBezTo>
                  <a:pt x="106" y="30"/>
                  <a:pt x="105" y="29"/>
                  <a:pt x="104" y="29"/>
                </a:cubicBezTo>
                <a:cubicBezTo>
                  <a:pt x="97" y="29"/>
                  <a:pt x="97" y="29"/>
                  <a:pt x="97" y="29"/>
                </a:cubicBezTo>
                <a:cubicBezTo>
                  <a:pt x="96" y="29"/>
                  <a:pt x="95" y="30"/>
                  <a:pt x="95" y="31"/>
                </a:cubicBezTo>
                <a:cubicBezTo>
                  <a:pt x="95" y="50"/>
                  <a:pt x="95" y="50"/>
                  <a:pt x="95" y="50"/>
                </a:cubicBezTo>
                <a:cubicBezTo>
                  <a:pt x="85" y="50"/>
                  <a:pt x="85" y="50"/>
                  <a:pt x="85" y="50"/>
                </a:cubicBezTo>
                <a:cubicBezTo>
                  <a:pt x="85" y="31"/>
                  <a:pt x="85" y="31"/>
                  <a:pt x="85" y="31"/>
                </a:cubicBezTo>
                <a:cubicBezTo>
                  <a:pt x="85" y="30"/>
                  <a:pt x="84" y="29"/>
                  <a:pt x="83" y="29"/>
                </a:cubicBezTo>
                <a:cubicBezTo>
                  <a:pt x="76" y="29"/>
                  <a:pt x="76" y="29"/>
                  <a:pt x="76" y="29"/>
                </a:cubicBezTo>
                <a:cubicBezTo>
                  <a:pt x="75" y="29"/>
                  <a:pt x="74" y="30"/>
                  <a:pt x="74" y="31"/>
                </a:cubicBezTo>
                <a:cubicBezTo>
                  <a:pt x="74" y="50"/>
                  <a:pt x="74" y="50"/>
                  <a:pt x="74" y="50"/>
                </a:cubicBezTo>
                <a:cubicBezTo>
                  <a:pt x="52" y="50"/>
                  <a:pt x="52" y="50"/>
                  <a:pt x="52" y="50"/>
                </a:cubicBezTo>
                <a:cubicBezTo>
                  <a:pt x="51" y="50"/>
                  <a:pt x="50" y="51"/>
                  <a:pt x="50" y="52"/>
                </a:cubicBezTo>
                <a:cubicBezTo>
                  <a:pt x="50" y="59"/>
                  <a:pt x="50" y="59"/>
                  <a:pt x="50" y="59"/>
                </a:cubicBezTo>
                <a:cubicBezTo>
                  <a:pt x="50" y="60"/>
                  <a:pt x="51" y="61"/>
                  <a:pt x="52" y="61"/>
                </a:cubicBezTo>
                <a:cubicBezTo>
                  <a:pt x="60" y="62"/>
                  <a:pt x="64" y="67"/>
                  <a:pt x="64" y="73"/>
                </a:cubicBezTo>
                <a:cubicBezTo>
                  <a:pt x="64" y="114"/>
                  <a:pt x="64" y="114"/>
                  <a:pt x="64" y="114"/>
                </a:cubicBezTo>
                <a:cubicBezTo>
                  <a:pt x="64" y="120"/>
                  <a:pt x="61" y="124"/>
                  <a:pt x="55" y="125"/>
                </a:cubicBezTo>
                <a:cubicBezTo>
                  <a:pt x="54" y="125"/>
                  <a:pt x="53" y="125"/>
                  <a:pt x="53" y="126"/>
                </a:cubicBezTo>
                <a:cubicBezTo>
                  <a:pt x="51" y="133"/>
                  <a:pt x="51" y="133"/>
                  <a:pt x="51" y="133"/>
                </a:cubicBezTo>
                <a:cubicBezTo>
                  <a:pt x="51" y="134"/>
                  <a:pt x="52" y="135"/>
                  <a:pt x="53" y="135"/>
                </a:cubicBezTo>
                <a:cubicBezTo>
                  <a:pt x="74" y="135"/>
                  <a:pt x="74" y="135"/>
                  <a:pt x="74" y="135"/>
                </a:cubicBezTo>
                <a:cubicBezTo>
                  <a:pt x="74" y="154"/>
                  <a:pt x="74" y="154"/>
                  <a:pt x="74" y="154"/>
                </a:cubicBezTo>
                <a:cubicBezTo>
                  <a:pt x="74" y="156"/>
                  <a:pt x="75" y="156"/>
                  <a:pt x="76" y="156"/>
                </a:cubicBezTo>
                <a:cubicBezTo>
                  <a:pt x="83" y="156"/>
                  <a:pt x="83" y="156"/>
                  <a:pt x="83" y="156"/>
                </a:cubicBezTo>
                <a:cubicBezTo>
                  <a:pt x="84" y="156"/>
                  <a:pt x="85" y="156"/>
                  <a:pt x="85" y="154"/>
                </a:cubicBezTo>
                <a:cubicBezTo>
                  <a:pt x="85" y="135"/>
                  <a:pt x="85" y="135"/>
                  <a:pt x="85" y="135"/>
                </a:cubicBezTo>
                <a:cubicBezTo>
                  <a:pt x="95" y="135"/>
                  <a:pt x="95" y="135"/>
                  <a:pt x="95" y="135"/>
                </a:cubicBezTo>
                <a:cubicBezTo>
                  <a:pt x="95" y="154"/>
                  <a:pt x="95" y="154"/>
                  <a:pt x="95" y="154"/>
                </a:cubicBezTo>
                <a:cubicBezTo>
                  <a:pt x="95" y="156"/>
                  <a:pt x="96" y="156"/>
                  <a:pt x="97" y="156"/>
                </a:cubicBezTo>
                <a:cubicBezTo>
                  <a:pt x="104" y="156"/>
                  <a:pt x="104" y="156"/>
                  <a:pt x="104" y="156"/>
                </a:cubicBezTo>
                <a:cubicBezTo>
                  <a:pt x="105" y="156"/>
                  <a:pt x="106" y="156"/>
                  <a:pt x="106" y="154"/>
                </a:cubicBezTo>
                <a:cubicBezTo>
                  <a:pt x="106" y="135"/>
                  <a:pt x="106" y="135"/>
                  <a:pt x="106" y="135"/>
                </a:cubicBezTo>
                <a:cubicBezTo>
                  <a:pt x="115" y="135"/>
                  <a:pt x="115" y="135"/>
                  <a:pt x="115" y="135"/>
                </a:cubicBezTo>
                <a:cubicBezTo>
                  <a:pt x="128" y="135"/>
                  <a:pt x="138" y="124"/>
                  <a:pt x="138" y="111"/>
                </a:cubicBezTo>
                <a:cubicBezTo>
                  <a:pt x="138" y="102"/>
                  <a:pt x="134" y="95"/>
                  <a:pt x="128" y="90"/>
                </a:cubicBezTo>
                <a:close/>
                <a:moveTo>
                  <a:pt x="85" y="66"/>
                </a:moveTo>
                <a:cubicBezTo>
                  <a:pt x="101" y="66"/>
                  <a:pt x="101" y="66"/>
                  <a:pt x="101" y="66"/>
                </a:cubicBezTo>
                <a:cubicBezTo>
                  <a:pt x="107" y="66"/>
                  <a:pt x="112" y="71"/>
                  <a:pt x="112" y="77"/>
                </a:cubicBezTo>
                <a:cubicBezTo>
                  <a:pt x="112" y="83"/>
                  <a:pt x="107" y="88"/>
                  <a:pt x="101" y="88"/>
                </a:cubicBezTo>
                <a:cubicBezTo>
                  <a:pt x="85" y="88"/>
                  <a:pt x="85" y="88"/>
                  <a:pt x="85" y="88"/>
                </a:cubicBezTo>
                <a:lnTo>
                  <a:pt x="85" y="66"/>
                </a:lnTo>
                <a:close/>
                <a:moveTo>
                  <a:pt x="106" y="120"/>
                </a:moveTo>
                <a:cubicBezTo>
                  <a:pt x="85" y="120"/>
                  <a:pt x="85" y="120"/>
                  <a:pt x="85" y="120"/>
                </a:cubicBezTo>
                <a:cubicBezTo>
                  <a:pt x="85" y="98"/>
                  <a:pt x="85" y="98"/>
                  <a:pt x="85" y="98"/>
                </a:cubicBezTo>
                <a:cubicBezTo>
                  <a:pt x="106" y="98"/>
                  <a:pt x="106" y="98"/>
                  <a:pt x="106" y="98"/>
                </a:cubicBezTo>
                <a:cubicBezTo>
                  <a:pt x="112" y="98"/>
                  <a:pt x="117" y="103"/>
                  <a:pt x="117" y="109"/>
                </a:cubicBezTo>
                <a:cubicBezTo>
                  <a:pt x="117" y="115"/>
                  <a:pt x="112" y="120"/>
                  <a:pt x="106" y="1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706" name="Freeform 69"/>
          <p:cNvSpPr>
            <a:spLocks noEditPoints="1"/>
          </p:cNvSpPr>
          <p:nvPr/>
        </p:nvSpPr>
        <p:spPr bwMode="auto">
          <a:xfrm>
            <a:off x="3630613" y="6102350"/>
            <a:ext cx="339725" cy="557213"/>
          </a:xfrm>
          <a:custGeom>
            <a:avLst/>
            <a:gdLst>
              <a:gd name="T0" fmla="*/ 2147483647 w 137"/>
              <a:gd name="T1" fmla="*/ 2147483647 h 232"/>
              <a:gd name="T2" fmla="*/ 2147483647 w 137"/>
              <a:gd name="T3" fmla="*/ 2147483647 h 232"/>
              <a:gd name="T4" fmla="*/ 2147483647 w 137"/>
              <a:gd name="T5" fmla="*/ 2147483647 h 232"/>
              <a:gd name="T6" fmla="*/ 0 w 137"/>
              <a:gd name="T7" fmla="*/ 2147483647 h 232"/>
              <a:gd name="T8" fmla="*/ 2147483647 w 137"/>
              <a:gd name="T9" fmla="*/ 2147483647 h 232"/>
              <a:gd name="T10" fmla="*/ 2147483647 w 137"/>
              <a:gd name="T11" fmla="*/ 2147483647 h 232"/>
              <a:gd name="T12" fmla="*/ 2147483647 w 137"/>
              <a:gd name="T13" fmla="*/ 2147483647 h 232"/>
              <a:gd name="T14" fmla="*/ 2147483647 w 137"/>
              <a:gd name="T15" fmla="*/ 2147483647 h 232"/>
              <a:gd name="T16" fmla="*/ 2147483647 w 137"/>
              <a:gd name="T17" fmla="*/ 2147483647 h 232"/>
              <a:gd name="T18" fmla="*/ 2147483647 w 137"/>
              <a:gd name="T19" fmla="*/ 2147483647 h 232"/>
              <a:gd name="T20" fmla="*/ 2147483647 w 137"/>
              <a:gd name="T21" fmla="*/ 2147483647 h 232"/>
              <a:gd name="T22" fmla="*/ 2147483647 w 137"/>
              <a:gd name="T23" fmla="*/ 2147483647 h 232"/>
              <a:gd name="T24" fmla="*/ 2147483647 w 137"/>
              <a:gd name="T25" fmla="*/ 2147483647 h 232"/>
              <a:gd name="T26" fmla="*/ 2147483647 w 137"/>
              <a:gd name="T27" fmla="*/ 2147483647 h 232"/>
              <a:gd name="T28" fmla="*/ 2147483647 w 137"/>
              <a:gd name="T29" fmla="*/ 2147483647 h 232"/>
              <a:gd name="T30" fmla="*/ 2147483647 w 137"/>
              <a:gd name="T31" fmla="*/ 2147483647 h 232"/>
              <a:gd name="T32" fmla="*/ 2147483647 w 137"/>
              <a:gd name="T33" fmla="*/ 0 h 232"/>
              <a:gd name="T34" fmla="*/ 2147483647 w 137"/>
              <a:gd name="T35" fmla="*/ 2147483647 h 232"/>
              <a:gd name="T36" fmla="*/ 2147483647 w 137"/>
              <a:gd name="T37" fmla="*/ 2147483647 h 232"/>
              <a:gd name="T38" fmla="*/ 2147483647 w 137"/>
              <a:gd name="T39" fmla="*/ 2147483647 h 232"/>
              <a:gd name="T40" fmla="*/ 2147483647 w 137"/>
              <a:gd name="T41" fmla="*/ 2147483647 h 232"/>
              <a:gd name="T42" fmla="*/ 2147483647 w 137"/>
              <a:gd name="T43" fmla="*/ 2147483647 h 232"/>
              <a:gd name="T44" fmla="*/ 2147483647 w 137"/>
              <a:gd name="T45" fmla="*/ 2147483647 h 232"/>
              <a:gd name="T46" fmla="*/ 2147483647 w 137"/>
              <a:gd name="T47" fmla="*/ 2147483647 h 232"/>
              <a:gd name="T48" fmla="*/ 2147483647 w 137"/>
              <a:gd name="T49" fmla="*/ 2147483647 h 232"/>
              <a:gd name="T50" fmla="*/ 2147483647 w 137"/>
              <a:gd name="T51" fmla="*/ 2147483647 h 232"/>
              <a:gd name="T52" fmla="*/ 2147483647 w 137"/>
              <a:gd name="T53" fmla="*/ 2147483647 h 232"/>
              <a:gd name="T54" fmla="*/ 2147483647 w 137"/>
              <a:gd name="T55" fmla="*/ 2147483647 h 232"/>
              <a:gd name="T56" fmla="*/ 2147483647 w 137"/>
              <a:gd name="T57" fmla="*/ 2147483647 h 232"/>
              <a:gd name="T58" fmla="*/ 2147483647 w 137"/>
              <a:gd name="T59" fmla="*/ 2147483647 h 232"/>
              <a:gd name="T60" fmla="*/ 2147483647 w 137"/>
              <a:gd name="T61" fmla="*/ 2147483647 h 232"/>
              <a:gd name="T62" fmla="*/ 2147483647 w 137"/>
              <a:gd name="T63" fmla="*/ 2147483647 h 232"/>
              <a:gd name="T64" fmla="*/ 2147483647 w 137"/>
              <a:gd name="T65" fmla="*/ 2147483647 h 232"/>
              <a:gd name="T66" fmla="*/ 2147483647 w 137"/>
              <a:gd name="T67" fmla="*/ 2147483647 h 232"/>
              <a:gd name="T68" fmla="*/ 2147483647 w 137"/>
              <a:gd name="T69" fmla="*/ 2147483647 h 232"/>
              <a:gd name="T70" fmla="*/ 2147483647 w 137"/>
              <a:gd name="T71" fmla="*/ 2147483647 h 232"/>
              <a:gd name="T72" fmla="*/ 2147483647 w 137"/>
              <a:gd name="T73" fmla="*/ 2147483647 h 232"/>
              <a:gd name="T74" fmla="*/ 2147483647 w 137"/>
              <a:gd name="T75" fmla="*/ 2147483647 h 232"/>
              <a:gd name="T76" fmla="*/ 2147483647 w 137"/>
              <a:gd name="T77" fmla="*/ 2147483647 h 232"/>
              <a:gd name="T78" fmla="*/ 2147483647 w 137"/>
              <a:gd name="T79" fmla="*/ 2147483647 h 232"/>
              <a:gd name="T80" fmla="*/ 2147483647 w 137"/>
              <a:gd name="T81" fmla="*/ 2147483647 h 232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137" h="232">
                <a:moveTo>
                  <a:pt x="122" y="130"/>
                </a:moveTo>
                <a:cubicBezTo>
                  <a:pt x="14" y="130"/>
                  <a:pt x="14" y="130"/>
                  <a:pt x="14" y="130"/>
                </a:cubicBezTo>
                <a:cubicBezTo>
                  <a:pt x="8" y="130"/>
                  <a:pt x="2" y="125"/>
                  <a:pt x="2" y="11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5"/>
                  <a:pt x="3" y="92"/>
                  <a:pt x="6" y="92"/>
                </a:cubicBezTo>
                <a:cubicBezTo>
                  <a:pt x="130" y="92"/>
                  <a:pt x="130" y="92"/>
                  <a:pt x="130" y="92"/>
                </a:cubicBezTo>
                <a:cubicBezTo>
                  <a:pt x="134" y="92"/>
                  <a:pt x="137" y="95"/>
                  <a:pt x="136" y="98"/>
                </a:cubicBezTo>
                <a:cubicBezTo>
                  <a:pt x="135" y="118"/>
                  <a:pt x="135" y="118"/>
                  <a:pt x="135" y="118"/>
                </a:cubicBezTo>
                <a:cubicBezTo>
                  <a:pt x="134" y="125"/>
                  <a:pt x="129" y="130"/>
                  <a:pt x="122" y="130"/>
                </a:cubicBezTo>
                <a:close/>
                <a:moveTo>
                  <a:pt x="121" y="136"/>
                </a:moveTo>
                <a:cubicBezTo>
                  <a:pt x="15" y="136"/>
                  <a:pt x="15" y="136"/>
                  <a:pt x="15" y="136"/>
                </a:cubicBezTo>
                <a:cubicBezTo>
                  <a:pt x="28" y="232"/>
                  <a:pt x="28" y="232"/>
                  <a:pt x="28" y="232"/>
                </a:cubicBezTo>
                <a:cubicBezTo>
                  <a:pt x="108" y="232"/>
                  <a:pt x="108" y="232"/>
                  <a:pt x="108" y="232"/>
                </a:cubicBezTo>
                <a:lnTo>
                  <a:pt x="121" y="136"/>
                </a:lnTo>
                <a:close/>
                <a:moveTo>
                  <a:pt x="69" y="44"/>
                </a:moveTo>
                <a:cubicBezTo>
                  <a:pt x="81" y="44"/>
                  <a:pt x="90" y="34"/>
                  <a:pt x="90" y="22"/>
                </a:cubicBezTo>
                <a:cubicBezTo>
                  <a:pt x="90" y="10"/>
                  <a:pt x="81" y="0"/>
                  <a:pt x="69" y="0"/>
                </a:cubicBezTo>
                <a:cubicBezTo>
                  <a:pt x="57" y="0"/>
                  <a:pt x="47" y="10"/>
                  <a:pt x="47" y="22"/>
                </a:cubicBezTo>
                <a:cubicBezTo>
                  <a:pt x="47" y="34"/>
                  <a:pt x="57" y="44"/>
                  <a:pt x="69" y="44"/>
                </a:cubicBezTo>
                <a:close/>
                <a:moveTo>
                  <a:pt x="118" y="85"/>
                </a:moveTo>
                <a:cubicBezTo>
                  <a:pt x="113" y="64"/>
                  <a:pt x="113" y="64"/>
                  <a:pt x="113" y="64"/>
                </a:cubicBezTo>
                <a:cubicBezTo>
                  <a:pt x="112" y="59"/>
                  <a:pt x="108" y="55"/>
                  <a:pt x="102" y="54"/>
                </a:cubicBezTo>
                <a:cubicBezTo>
                  <a:pt x="83" y="51"/>
                  <a:pt x="83" y="51"/>
                  <a:pt x="83" y="51"/>
                </a:cubicBezTo>
                <a:cubicBezTo>
                  <a:pt x="73" y="73"/>
                  <a:pt x="73" y="73"/>
                  <a:pt x="73" y="73"/>
                </a:cubicBezTo>
                <a:cubicBezTo>
                  <a:pt x="72" y="62"/>
                  <a:pt x="72" y="62"/>
                  <a:pt x="72" y="62"/>
                </a:cubicBezTo>
                <a:cubicBezTo>
                  <a:pt x="72" y="62"/>
                  <a:pt x="72" y="61"/>
                  <a:pt x="72" y="61"/>
                </a:cubicBezTo>
                <a:cubicBezTo>
                  <a:pt x="66" y="61"/>
                  <a:pt x="66" y="61"/>
                  <a:pt x="66" y="61"/>
                </a:cubicBezTo>
                <a:cubicBezTo>
                  <a:pt x="66" y="61"/>
                  <a:pt x="65" y="62"/>
                  <a:pt x="65" y="62"/>
                </a:cubicBezTo>
                <a:cubicBezTo>
                  <a:pt x="64" y="73"/>
                  <a:pt x="64" y="73"/>
                  <a:pt x="64" y="73"/>
                </a:cubicBezTo>
                <a:cubicBezTo>
                  <a:pt x="55" y="51"/>
                  <a:pt x="55" y="51"/>
                  <a:pt x="55" y="51"/>
                </a:cubicBezTo>
                <a:cubicBezTo>
                  <a:pt x="35" y="54"/>
                  <a:pt x="35" y="54"/>
                  <a:pt x="35" y="54"/>
                </a:cubicBezTo>
                <a:cubicBezTo>
                  <a:pt x="30" y="55"/>
                  <a:pt x="26" y="59"/>
                  <a:pt x="24" y="64"/>
                </a:cubicBezTo>
                <a:cubicBezTo>
                  <a:pt x="20" y="85"/>
                  <a:pt x="20" y="85"/>
                  <a:pt x="20" y="85"/>
                </a:cubicBezTo>
                <a:lnTo>
                  <a:pt x="118" y="85"/>
                </a:lnTo>
                <a:close/>
                <a:moveTo>
                  <a:pt x="62" y="52"/>
                </a:moveTo>
                <a:cubicBezTo>
                  <a:pt x="62" y="54"/>
                  <a:pt x="64" y="56"/>
                  <a:pt x="65" y="57"/>
                </a:cubicBezTo>
                <a:cubicBezTo>
                  <a:pt x="66" y="58"/>
                  <a:pt x="67" y="58"/>
                  <a:pt x="69" y="58"/>
                </a:cubicBezTo>
                <a:cubicBezTo>
                  <a:pt x="70" y="58"/>
                  <a:pt x="72" y="58"/>
                  <a:pt x="73" y="57"/>
                </a:cubicBezTo>
                <a:cubicBezTo>
                  <a:pt x="74" y="56"/>
                  <a:pt x="75" y="54"/>
                  <a:pt x="75" y="52"/>
                </a:cubicBezTo>
                <a:cubicBezTo>
                  <a:pt x="75" y="50"/>
                  <a:pt x="71" y="49"/>
                  <a:pt x="69" y="49"/>
                </a:cubicBezTo>
                <a:cubicBezTo>
                  <a:pt x="66" y="49"/>
                  <a:pt x="62" y="50"/>
                  <a:pt x="62" y="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707" name="AutoShape 71"/>
          <p:cNvSpPr>
            <a:spLocks noChangeAspect="1" noChangeArrowheads="1" noTextEdit="1"/>
          </p:cNvSpPr>
          <p:nvPr/>
        </p:nvSpPr>
        <p:spPr bwMode="auto">
          <a:xfrm>
            <a:off x="4703763" y="6183313"/>
            <a:ext cx="433387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708" name="Freeform 73"/>
          <p:cNvSpPr>
            <a:spLocks noEditPoints="1"/>
          </p:cNvSpPr>
          <p:nvPr/>
        </p:nvSpPr>
        <p:spPr bwMode="auto">
          <a:xfrm>
            <a:off x="4703763" y="6181725"/>
            <a:ext cx="433387" cy="479425"/>
          </a:xfrm>
          <a:custGeom>
            <a:avLst/>
            <a:gdLst>
              <a:gd name="T0" fmla="*/ 2147483647 w 243"/>
              <a:gd name="T1" fmla="*/ 2147483647 h 269"/>
              <a:gd name="T2" fmla="*/ 2147483647 w 243"/>
              <a:gd name="T3" fmla="*/ 2147483647 h 269"/>
              <a:gd name="T4" fmla="*/ 2147483647 w 243"/>
              <a:gd name="T5" fmla="*/ 2147483647 h 269"/>
              <a:gd name="T6" fmla="*/ 2147483647 w 243"/>
              <a:gd name="T7" fmla="*/ 2147483647 h 269"/>
              <a:gd name="T8" fmla="*/ 2147483647 w 243"/>
              <a:gd name="T9" fmla="*/ 2147483647 h 269"/>
              <a:gd name="T10" fmla="*/ 2147483647 w 243"/>
              <a:gd name="T11" fmla="*/ 2147483647 h 269"/>
              <a:gd name="T12" fmla="*/ 2147483647 w 243"/>
              <a:gd name="T13" fmla="*/ 2147483647 h 269"/>
              <a:gd name="T14" fmla="*/ 2147483647 w 243"/>
              <a:gd name="T15" fmla="*/ 2147483647 h 269"/>
              <a:gd name="T16" fmla="*/ 2147483647 w 243"/>
              <a:gd name="T17" fmla="*/ 2147483647 h 269"/>
              <a:gd name="T18" fmla="*/ 2147483647 w 243"/>
              <a:gd name="T19" fmla="*/ 2147483647 h 269"/>
              <a:gd name="T20" fmla="*/ 2147483647 w 243"/>
              <a:gd name="T21" fmla="*/ 2147483647 h 269"/>
              <a:gd name="T22" fmla="*/ 2147483647 w 243"/>
              <a:gd name="T23" fmla="*/ 2147483647 h 269"/>
              <a:gd name="T24" fmla="*/ 2147483647 w 243"/>
              <a:gd name="T25" fmla="*/ 2147483647 h 269"/>
              <a:gd name="T26" fmla="*/ 2147483647 w 243"/>
              <a:gd name="T27" fmla="*/ 2147483647 h 269"/>
              <a:gd name="T28" fmla="*/ 2147483647 w 243"/>
              <a:gd name="T29" fmla="*/ 2147483647 h 269"/>
              <a:gd name="T30" fmla="*/ 2147483647 w 243"/>
              <a:gd name="T31" fmla="*/ 2147483647 h 269"/>
              <a:gd name="T32" fmla="*/ 2147483647 w 243"/>
              <a:gd name="T33" fmla="*/ 0 h 269"/>
              <a:gd name="T34" fmla="*/ 2147483647 w 243"/>
              <a:gd name="T35" fmla="*/ 2147483647 h 269"/>
              <a:gd name="T36" fmla="*/ 2147483647 w 243"/>
              <a:gd name="T37" fmla="*/ 2147483647 h 269"/>
              <a:gd name="T38" fmla="*/ 2147483647 w 243"/>
              <a:gd name="T39" fmla="*/ 2147483647 h 269"/>
              <a:gd name="T40" fmla="*/ 2147483647 w 243"/>
              <a:gd name="T41" fmla="*/ 2147483647 h 269"/>
              <a:gd name="T42" fmla="*/ 2147483647 w 243"/>
              <a:gd name="T43" fmla="*/ 2147483647 h 269"/>
              <a:gd name="T44" fmla="*/ 2147483647 w 243"/>
              <a:gd name="T45" fmla="*/ 2147483647 h 269"/>
              <a:gd name="T46" fmla="*/ 2147483647 w 243"/>
              <a:gd name="T47" fmla="*/ 2147483647 h 269"/>
              <a:gd name="T48" fmla="*/ 2147483647 w 243"/>
              <a:gd name="T49" fmla="*/ 2147483647 h 269"/>
              <a:gd name="T50" fmla="*/ 2147483647 w 243"/>
              <a:gd name="T51" fmla="*/ 2147483647 h 269"/>
              <a:gd name="T52" fmla="*/ 2147483647 w 243"/>
              <a:gd name="T53" fmla="*/ 2147483647 h 269"/>
              <a:gd name="T54" fmla="*/ 2147483647 w 243"/>
              <a:gd name="T55" fmla="*/ 2147483647 h 269"/>
              <a:gd name="T56" fmla="*/ 2147483647 w 243"/>
              <a:gd name="T57" fmla="*/ 2147483647 h 269"/>
              <a:gd name="T58" fmla="*/ 2147483647 w 243"/>
              <a:gd name="T59" fmla="*/ 2147483647 h 269"/>
              <a:gd name="T60" fmla="*/ 2147483647 w 243"/>
              <a:gd name="T61" fmla="*/ 2147483647 h 269"/>
              <a:gd name="T62" fmla="*/ 2147483647 w 243"/>
              <a:gd name="T63" fmla="*/ 2147483647 h 269"/>
              <a:gd name="T64" fmla="*/ 2147483647 w 243"/>
              <a:gd name="T65" fmla="*/ 2147483647 h 269"/>
              <a:gd name="T66" fmla="*/ 2147483647 w 243"/>
              <a:gd name="T67" fmla="*/ 2147483647 h 269"/>
              <a:gd name="T68" fmla="*/ 2147483647 w 243"/>
              <a:gd name="T69" fmla="*/ 2147483647 h 269"/>
              <a:gd name="T70" fmla="*/ 2147483647 w 243"/>
              <a:gd name="T71" fmla="*/ 2147483647 h 269"/>
              <a:gd name="T72" fmla="*/ 2147483647 w 243"/>
              <a:gd name="T73" fmla="*/ 2147483647 h 269"/>
              <a:gd name="T74" fmla="*/ 2147483647 w 243"/>
              <a:gd name="T75" fmla="*/ 2147483647 h 269"/>
              <a:gd name="T76" fmla="*/ 2147483647 w 243"/>
              <a:gd name="T77" fmla="*/ 2147483647 h 269"/>
              <a:gd name="T78" fmla="*/ 2147483647 w 243"/>
              <a:gd name="T79" fmla="*/ 2147483647 h 269"/>
              <a:gd name="T80" fmla="*/ 2147483647 w 243"/>
              <a:gd name="T81" fmla="*/ 2147483647 h 269"/>
              <a:gd name="T82" fmla="*/ 2147483647 w 243"/>
              <a:gd name="T83" fmla="*/ 2147483647 h 269"/>
              <a:gd name="T84" fmla="*/ 2147483647 w 243"/>
              <a:gd name="T85" fmla="*/ 2147483647 h 269"/>
              <a:gd name="T86" fmla="*/ 2147483647 w 243"/>
              <a:gd name="T87" fmla="*/ 2147483647 h 269"/>
              <a:gd name="T88" fmla="*/ 2147483647 w 243"/>
              <a:gd name="T89" fmla="*/ 2147483647 h 269"/>
              <a:gd name="T90" fmla="*/ 2147483647 w 243"/>
              <a:gd name="T91" fmla="*/ 2147483647 h 269"/>
              <a:gd name="T92" fmla="*/ 2147483647 w 243"/>
              <a:gd name="T93" fmla="*/ 2147483647 h 269"/>
              <a:gd name="T94" fmla="*/ 2147483647 w 243"/>
              <a:gd name="T95" fmla="*/ 2147483647 h 269"/>
              <a:gd name="T96" fmla="*/ 2147483647 w 243"/>
              <a:gd name="T97" fmla="*/ 2147483647 h 269"/>
              <a:gd name="T98" fmla="*/ 2147483647 w 243"/>
              <a:gd name="T99" fmla="*/ 2147483647 h 269"/>
              <a:gd name="T100" fmla="*/ 2147483647 w 243"/>
              <a:gd name="T101" fmla="*/ 2147483647 h 269"/>
              <a:gd name="T102" fmla="*/ 2147483647 w 243"/>
              <a:gd name="T103" fmla="*/ 2147483647 h 269"/>
              <a:gd name="T104" fmla="*/ 2147483647 w 243"/>
              <a:gd name="T105" fmla="*/ 2147483647 h 269"/>
              <a:gd name="T106" fmla="*/ 2147483647 w 243"/>
              <a:gd name="T107" fmla="*/ 2147483647 h 269"/>
              <a:gd name="T108" fmla="*/ 2147483647 w 243"/>
              <a:gd name="T109" fmla="*/ 2147483647 h 269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243" h="269">
                <a:moveTo>
                  <a:pt x="153" y="252"/>
                </a:moveTo>
                <a:cubicBezTo>
                  <a:pt x="152" y="254"/>
                  <a:pt x="150" y="256"/>
                  <a:pt x="147" y="256"/>
                </a:cubicBezTo>
                <a:cubicBezTo>
                  <a:pt x="147" y="256"/>
                  <a:pt x="147" y="256"/>
                  <a:pt x="147" y="256"/>
                </a:cubicBezTo>
                <a:cubicBezTo>
                  <a:pt x="143" y="256"/>
                  <a:pt x="140" y="258"/>
                  <a:pt x="138" y="261"/>
                </a:cubicBezTo>
                <a:cubicBezTo>
                  <a:pt x="138" y="262"/>
                  <a:pt x="138" y="262"/>
                  <a:pt x="138" y="262"/>
                </a:cubicBezTo>
                <a:cubicBezTo>
                  <a:pt x="136" y="266"/>
                  <a:pt x="131" y="269"/>
                  <a:pt x="126" y="269"/>
                </a:cubicBezTo>
                <a:cubicBezTo>
                  <a:pt x="117" y="269"/>
                  <a:pt x="117" y="269"/>
                  <a:pt x="117" y="269"/>
                </a:cubicBezTo>
                <a:cubicBezTo>
                  <a:pt x="112" y="269"/>
                  <a:pt x="107" y="266"/>
                  <a:pt x="105" y="262"/>
                </a:cubicBezTo>
                <a:cubicBezTo>
                  <a:pt x="105" y="261"/>
                  <a:pt x="105" y="261"/>
                  <a:pt x="105" y="261"/>
                </a:cubicBezTo>
                <a:cubicBezTo>
                  <a:pt x="103" y="258"/>
                  <a:pt x="100" y="256"/>
                  <a:pt x="96" y="256"/>
                </a:cubicBezTo>
                <a:cubicBezTo>
                  <a:pt x="96" y="256"/>
                  <a:pt x="96" y="256"/>
                  <a:pt x="96" y="256"/>
                </a:cubicBezTo>
                <a:cubicBezTo>
                  <a:pt x="93" y="256"/>
                  <a:pt x="91" y="254"/>
                  <a:pt x="90" y="252"/>
                </a:cubicBezTo>
                <a:cubicBezTo>
                  <a:pt x="89" y="247"/>
                  <a:pt x="92" y="243"/>
                  <a:pt x="96" y="243"/>
                </a:cubicBezTo>
                <a:cubicBezTo>
                  <a:pt x="147" y="243"/>
                  <a:pt x="147" y="243"/>
                  <a:pt x="147" y="243"/>
                </a:cubicBezTo>
                <a:cubicBezTo>
                  <a:pt x="151" y="243"/>
                  <a:pt x="155" y="247"/>
                  <a:pt x="153" y="252"/>
                </a:cubicBezTo>
                <a:close/>
                <a:moveTo>
                  <a:pt x="54" y="180"/>
                </a:moveTo>
                <a:cubicBezTo>
                  <a:pt x="36" y="199"/>
                  <a:pt x="36" y="199"/>
                  <a:pt x="36" y="199"/>
                </a:cubicBezTo>
                <a:cubicBezTo>
                  <a:pt x="33" y="201"/>
                  <a:pt x="33" y="205"/>
                  <a:pt x="36" y="208"/>
                </a:cubicBezTo>
                <a:cubicBezTo>
                  <a:pt x="37" y="209"/>
                  <a:pt x="39" y="209"/>
                  <a:pt x="40" y="209"/>
                </a:cubicBezTo>
                <a:cubicBezTo>
                  <a:pt x="42" y="209"/>
                  <a:pt x="43" y="209"/>
                  <a:pt x="45" y="208"/>
                </a:cubicBezTo>
                <a:cubicBezTo>
                  <a:pt x="63" y="189"/>
                  <a:pt x="63" y="189"/>
                  <a:pt x="63" y="189"/>
                </a:cubicBezTo>
                <a:cubicBezTo>
                  <a:pt x="65" y="187"/>
                  <a:pt x="65" y="183"/>
                  <a:pt x="63" y="180"/>
                </a:cubicBezTo>
                <a:cubicBezTo>
                  <a:pt x="60" y="178"/>
                  <a:pt x="56" y="178"/>
                  <a:pt x="54" y="180"/>
                </a:cubicBezTo>
                <a:close/>
                <a:moveTo>
                  <a:pt x="38" y="122"/>
                </a:moveTo>
                <a:cubicBezTo>
                  <a:pt x="38" y="118"/>
                  <a:pt x="36" y="115"/>
                  <a:pt x="32" y="115"/>
                </a:cubicBezTo>
                <a:cubicBezTo>
                  <a:pt x="6" y="115"/>
                  <a:pt x="6" y="115"/>
                  <a:pt x="6" y="115"/>
                </a:cubicBezTo>
                <a:cubicBezTo>
                  <a:pt x="3" y="115"/>
                  <a:pt x="0" y="118"/>
                  <a:pt x="0" y="122"/>
                </a:cubicBezTo>
                <a:cubicBezTo>
                  <a:pt x="0" y="125"/>
                  <a:pt x="3" y="128"/>
                  <a:pt x="6" y="128"/>
                </a:cubicBezTo>
                <a:cubicBezTo>
                  <a:pt x="32" y="128"/>
                  <a:pt x="32" y="128"/>
                  <a:pt x="32" y="128"/>
                </a:cubicBezTo>
                <a:cubicBezTo>
                  <a:pt x="36" y="128"/>
                  <a:pt x="38" y="125"/>
                  <a:pt x="38" y="122"/>
                </a:cubicBezTo>
                <a:close/>
                <a:moveTo>
                  <a:pt x="122" y="38"/>
                </a:moveTo>
                <a:cubicBezTo>
                  <a:pt x="125" y="38"/>
                  <a:pt x="128" y="36"/>
                  <a:pt x="128" y="32"/>
                </a:cubicBezTo>
                <a:cubicBezTo>
                  <a:pt x="128" y="6"/>
                  <a:pt x="128" y="6"/>
                  <a:pt x="128" y="6"/>
                </a:cubicBezTo>
                <a:cubicBezTo>
                  <a:pt x="128" y="3"/>
                  <a:pt x="125" y="0"/>
                  <a:pt x="122" y="0"/>
                </a:cubicBezTo>
                <a:cubicBezTo>
                  <a:pt x="118" y="0"/>
                  <a:pt x="115" y="3"/>
                  <a:pt x="115" y="6"/>
                </a:cubicBezTo>
                <a:cubicBezTo>
                  <a:pt x="115" y="32"/>
                  <a:pt x="115" y="32"/>
                  <a:pt x="115" y="32"/>
                </a:cubicBezTo>
                <a:cubicBezTo>
                  <a:pt x="115" y="36"/>
                  <a:pt x="118" y="38"/>
                  <a:pt x="122" y="38"/>
                </a:cubicBezTo>
                <a:close/>
                <a:moveTo>
                  <a:pt x="185" y="65"/>
                </a:moveTo>
                <a:cubicBezTo>
                  <a:pt x="187" y="65"/>
                  <a:pt x="188" y="64"/>
                  <a:pt x="189" y="63"/>
                </a:cubicBezTo>
                <a:cubicBezTo>
                  <a:pt x="208" y="45"/>
                  <a:pt x="208" y="45"/>
                  <a:pt x="208" y="45"/>
                </a:cubicBezTo>
                <a:cubicBezTo>
                  <a:pt x="210" y="42"/>
                  <a:pt x="210" y="38"/>
                  <a:pt x="208" y="36"/>
                </a:cubicBezTo>
                <a:cubicBezTo>
                  <a:pt x="205" y="33"/>
                  <a:pt x="201" y="33"/>
                  <a:pt x="199" y="36"/>
                </a:cubicBezTo>
                <a:cubicBezTo>
                  <a:pt x="180" y="54"/>
                  <a:pt x="180" y="54"/>
                  <a:pt x="180" y="54"/>
                </a:cubicBezTo>
                <a:cubicBezTo>
                  <a:pt x="178" y="56"/>
                  <a:pt x="178" y="60"/>
                  <a:pt x="180" y="63"/>
                </a:cubicBezTo>
                <a:cubicBezTo>
                  <a:pt x="182" y="64"/>
                  <a:pt x="183" y="65"/>
                  <a:pt x="185" y="65"/>
                </a:cubicBezTo>
                <a:close/>
                <a:moveTo>
                  <a:pt x="54" y="63"/>
                </a:moveTo>
                <a:cubicBezTo>
                  <a:pt x="55" y="64"/>
                  <a:pt x="57" y="65"/>
                  <a:pt x="58" y="65"/>
                </a:cubicBezTo>
                <a:cubicBezTo>
                  <a:pt x="60" y="65"/>
                  <a:pt x="62" y="64"/>
                  <a:pt x="63" y="63"/>
                </a:cubicBezTo>
                <a:cubicBezTo>
                  <a:pt x="65" y="60"/>
                  <a:pt x="65" y="56"/>
                  <a:pt x="63" y="54"/>
                </a:cubicBezTo>
                <a:cubicBezTo>
                  <a:pt x="45" y="36"/>
                  <a:pt x="45" y="36"/>
                  <a:pt x="45" y="36"/>
                </a:cubicBezTo>
                <a:cubicBezTo>
                  <a:pt x="42" y="33"/>
                  <a:pt x="38" y="33"/>
                  <a:pt x="36" y="36"/>
                </a:cubicBezTo>
                <a:cubicBezTo>
                  <a:pt x="33" y="38"/>
                  <a:pt x="33" y="42"/>
                  <a:pt x="36" y="45"/>
                </a:cubicBezTo>
                <a:lnTo>
                  <a:pt x="54" y="63"/>
                </a:lnTo>
                <a:close/>
                <a:moveTo>
                  <a:pt x="237" y="115"/>
                </a:moveTo>
                <a:cubicBezTo>
                  <a:pt x="211" y="115"/>
                  <a:pt x="211" y="115"/>
                  <a:pt x="211" y="115"/>
                </a:cubicBezTo>
                <a:cubicBezTo>
                  <a:pt x="208" y="115"/>
                  <a:pt x="205" y="118"/>
                  <a:pt x="205" y="122"/>
                </a:cubicBezTo>
                <a:cubicBezTo>
                  <a:pt x="205" y="125"/>
                  <a:pt x="208" y="128"/>
                  <a:pt x="211" y="128"/>
                </a:cubicBezTo>
                <a:cubicBezTo>
                  <a:pt x="237" y="128"/>
                  <a:pt x="237" y="128"/>
                  <a:pt x="237" y="128"/>
                </a:cubicBezTo>
                <a:cubicBezTo>
                  <a:pt x="240" y="128"/>
                  <a:pt x="243" y="125"/>
                  <a:pt x="243" y="122"/>
                </a:cubicBezTo>
                <a:cubicBezTo>
                  <a:pt x="243" y="118"/>
                  <a:pt x="240" y="115"/>
                  <a:pt x="237" y="115"/>
                </a:cubicBezTo>
                <a:close/>
                <a:moveTo>
                  <a:pt x="189" y="180"/>
                </a:moveTo>
                <a:cubicBezTo>
                  <a:pt x="187" y="178"/>
                  <a:pt x="183" y="178"/>
                  <a:pt x="180" y="180"/>
                </a:cubicBezTo>
                <a:cubicBezTo>
                  <a:pt x="178" y="183"/>
                  <a:pt x="178" y="187"/>
                  <a:pt x="180" y="189"/>
                </a:cubicBezTo>
                <a:cubicBezTo>
                  <a:pt x="199" y="208"/>
                  <a:pt x="199" y="208"/>
                  <a:pt x="199" y="208"/>
                </a:cubicBezTo>
                <a:cubicBezTo>
                  <a:pt x="200" y="209"/>
                  <a:pt x="201" y="209"/>
                  <a:pt x="203" y="209"/>
                </a:cubicBezTo>
                <a:cubicBezTo>
                  <a:pt x="205" y="209"/>
                  <a:pt x="206" y="209"/>
                  <a:pt x="208" y="208"/>
                </a:cubicBezTo>
                <a:cubicBezTo>
                  <a:pt x="210" y="205"/>
                  <a:pt x="210" y="201"/>
                  <a:pt x="208" y="199"/>
                </a:cubicBezTo>
                <a:lnTo>
                  <a:pt x="189" y="180"/>
                </a:lnTo>
                <a:close/>
                <a:moveTo>
                  <a:pt x="147" y="227"/>
                </a:moveTo>
                <a:cubicBezTo>
                  <a:pt x="96" y="227"/>
                  <a:pt x="96" y="227"/>
                  <a:pt x="96" y="227"/>
                </a:cubicBezTo>
                <a:cubicBezTo>
                  <a:pt x="92" y="227"/>
                  <a:pt x="90" y="230"/>
                  <a:pt x="90" y="234"/>
                </a:cubicBezTo>
                <a:cubicBezTo>
                  <a:pt x="90" y="237"/>
                  <a:pt x="92" y="240"/>
                  <a:pt x="96" y="240"/>
                </a:cubicBezTo>
                <a:cubicBezTo>
                  <a:pt x="147" y="240"/>
                  <a:pt x="147" y="240"/>
                  <a:pt x="147" y="240"/>
                </a:cubicBezTo>
                <a:cubicBezTo>
                  <a:pt x="151" y="240"/>
                  <a:pt x="154" y="237"/>
                  <a:pt x="154" y="234"/>
                </a:cubicBezTo>
                <a:cubicBezTo>
                  <a:pt x="154" y="230"/>
                  <a:pt x="151" y="227"/>
                  <a:pt x="147" y="227"/>
                </a:cubicBezTo>
                <a:close/>
                <a:moveTo>
                  <a:pt x="154" y="218"/>
                </a:moveTo>
                <a:cubicBezTo>
                  <a:pt x="154" y="221"/>
                  <a:pt x="151" y="224"/>
                  <a:pt x="147" y="224"/>
                </a:cubicBezTo>
                <a:cubicBezTo>
                  <a:pt x="96" y="224"/>
                  <a:pt x="96" y="224"/>
                  <a:pt x="96" y="224"/>
                </a:cubicBezTo>
                <a:cubicBezTo>
                  <a:pt x="92" y="224"/>
                  <a:pt x="90" y="221"/>
                  <a:pt x="90" y="218"/>
                </a:cubicBezTo>
                <a:cubicBezTo>
                  <a:pt x="90" y="214"/>
                  <a:pt x="92" y="211"/>
                  <a:pt x="96" y="211"/>
                </a:cubicBezTo>
                <a:cubicBezTo>
                  <a:pt x="92" y="175"/>
                  <a:pt x="54" y="167"/>
                  <a:pt x="54" y="125"/>
                </a:cubicBezTo>
                <a:cubicBezTo>
                  <a:pt x="54" y="88"/>
                  <a:pt x="84" y="58"/>
                  <a:pt x="122" y="58"/>
                </a:cubicBezTo>
                <a:cubicBezTo>
                  <a:pt x="159" y="58"/>
                  <a:pt x="189" y="88"/>
                  <a:pt x="189" y="125"/>
                </a:cubicBezTo>
                <a:cubicBezTo>
                  <a:pt x="189" y="167"/>
                  <a:pt x="152" y="175"/>
                  <a:pt x="148" y="211"/>
                </a:cubicBezTo>
                <a:cubicBezTo>
                  <a:pt x="151" y="211"/>
                  <a:pt x="154" y="214"/>
                  <a:pt x="154" y="218"/>
                </a:cubicBezTo>
                <a:close/>
                <a:moveTo>
                  <a:pt x="147" y="108"/>
                </a:moveTo>
                <a:cubicBezTo>
                  <a:pt x="145" y="102"/>
                  <a:pt x="138" y="94"/>
                  <a:pt x="127" y="93"/>
                </a:cubicBezTo>
                <a:cubicBezTo>
                  <a:pt x="127" y="85"/>
                  <a:pt x="127" y="85"/>
                  <a:pt x="127" y="85"/>
                </a:cubicBezTo>
                <a:cubicBezTo>
                  <a:pt x="127" y="82"/>
                  <a:pt x="124" y="80"/>
                  <a:pt x="122" y="80"/>
                </a:cubicBezTo>
                <a:cubicBezTo>
                  <a:pt x="119" y="80"/>
                  <a:pt x="117" y="82"/>
                  <a:pt x="117" y="85"/>
                </a:cubicBezTo>
                <a:cubicBezTo>
                  <a:pt x="117" y="93"/>
                  <a:pt x="117" y="93"/>
                  <a:pt x="117" y="93"/>
                </a:cubicBezTo>
                <a:cubicBezTo>
                  <a:pt x="107" y="95"/>
                  <a:pt x="100" y="103"/>
                  <a:pt x="99" y="112"/>
                </a:cubicBezTo>
                <a:cubicBezTo>
                  <a:pt x="98" y="121"/>
                  <a:pt x="103" y="133"/>
                  <a:pt x="121" y="137"/>
                </a:cubicBezTo>
                <a:cubicBezTo>
                  <a:pt x="130" y="139"/>
                  <a:pt x="136" y="144"/>
                  <a:pt x="135" y="151"/>
                </a:cubicBezTo>
                <a:cubicBezTo>
                  <a:pt x="135" y="157"/>
                  <a:pt x="130" y="162"/>
                  <a:pt x="122" y="162"/>
                </a:cubicBezTo>
                <a:cubicBezTo>
                  <a:pt x="112" y="162"/>
                  <a:pt x="107" y="157"/>
                  <a:pt x="105" y="153"/>
                </a:cubicBezTo>
                <a:cubicBezTo>
                  <a:pt x="105" y="150"/>
                  <a:pt x="102" y="149"/>
                  <a:pt x="99" y="150"/>
                </a:cubicBezTo>
                <a:cubicBezTo>
                  <a:pt x="97" y="151"/>
                  <a:pt x="95" y="153"/>
                  <a:pt x="96" y="156"/>
                </a:cubicBezTo>
                <a:cubicBezTo>
                  <a:pt x="98" y="162"/>
                  <a:pt x="105" y="170"/>
                  <a:pt x="117" y="171"/>
                </a:cubicBezTo>
                <a:cubicBezTo>
                  <a:pt x="117" y="179"/>
                  <a:pt x="117" y="179"/>
                  <a:pt x="117" y="179"/>
                </a:cubicBezTo>
                <a:cubicBezTo>
                  <a:pt x="117" y="182"/>
                  <a:pt x="119" y="184"/>
                  <a:pt x="122" y="184"/>
                </a:cubicBezTo>
                <a:cubicBezTo>
                  <a:pt x="124" y="184"/>
                  <a:pt x="127" y="182"/>
                  <a:pt x="127" y="179"/>
                </a:cubicBezTo>
                <a:cubicBezTo>
                  <a:pt x="127" y="171"/>
                  <a:pt x="127" y="171"/>
                  <a:pt x="127" y="171"/>
                </a:cubicBezTo>
                <a:cubicBezTo>
                  <a:pt x="136" y="169"/>
                  <a:pt x="144" y="162"/>
                  <a:pt x="145" y="152"/>
                </a:cubicBezTo>
                <a:cubicBezTo>
                  <a:pt x="146" y="143"/>
                  <a:pt x="141" y="131"/>
                  <a:pt x="123" y="127"/>
                </a:cubicBezTo>
                <a:cubicBezTo>
                  <a:pt x="113" y="125"/>
                  <a:pt x="107" y="120"/>
                  <a:pt x="108" y="113"/>
                </a:cubicBezTo>
                <a:cubicBezTo>
                  <a:pt x="109" y="108"/>
                  <a:pt x="113" y="102"/>
                  <a:pt x="122" y="102"/>
                </a:cubicBezTo>
                <a:cubicBezTo>
                  <a:pt x="131" y="102"/>
                  <a:pt x="137" y="107"/>
                  <a:pt x="138" y="112"/>
                </a:cubicBezTo>
                <a:cubicBezTo>
                  <a:pt x="139" y="114"/>
                  <a:pt x="142" y="115"/>
                  <a:pt x="144" y="115"/>
                </a:cubicBezTo>
                <a:cubicBezTo>
                  <a:pt x="147" y="114"/>
                  <a:pt x="148" y="111"/>
                  <a:pt x="147" y="10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709" name="Freeform 77"/>
          <p:cNvSpPr>
            <a:spLocks noEditPoints="1"/>
          </p:cNvSpPr>
          <p:nvPr/>
        </p:nvSpPr>
        <p:spPr bwMode="auto">
          <a:xfrm>
            <a:off x="6711950" y="6215063"/>
            <a:ext cx="482600" cy="444500"/>
          </a:xfrm>
          <a:custGeom>
            <a:avLst/>
            <a:gdLst>
              <a:gd name="T0" fmla="*/ 2147483647 w 270"/>
              <a:gd name="T1" fmla="*/ 2147483647 h 249"/>
              <a:gd name="T2" fmla="*/ 2147483647 w 270"/>
              <a:gd name="T3" fmla="*/ 2147483647 h 249"/>
              <a:gd name="T4" fmla="*/ 2147483647 w 270"/>
              <a:gd name="T5" fmla="*/ 2147483647 h 249"/>
              <a:gd name="T6" fmla="*/ 2147483647 w 270"/>
              <a:gd name="T7" fmla="*/ 2147483647 h 249"/>
              <a:gd name="T8" fmla="*/ 2147483647 w 270"/>
              <a:gd name="T9" fmla="*/ 0 h 249"/>
              <a:gd name="T10" fmla="*/ 2147483647 w 270"/>
              <a:gd name="T11" fmla="*/ 2147483647 h 249"/>
              <a:gd name="T12" fmla="*/ 2147483647 w 270"/>
              <a:gd name="T13" fmla="*/ 2147483647 h 249"/>
              <a:gd name="T14" fmla="*/ 2147483647 w 270"/>
              <a:gd name="T15" fmla="*/ 2147483647 h 249"/>
              <a:gd name="T16" fmla="*/ 0 w 270"/>
              <a:gd name="T17" fmla="*/ 2147483647 h 249"/>
              <a:gd name="T18" fmla="*/ 2147483647 w 270"/>
              <a:gd name="T19" fmla="*/ 2147483647 h 249"/>
              <a:gd name="T20" fmla="*/ 2147483647 w 270"/>
              <a:gd name="T21" fmla="*/ 2147483647 h 249"/>
              <a:gd name="T22" fmla="*/ 2147483647 w 270"/>
              <a:gd name="T23" fmla="*/ 2147483647 h 249"/>
              <a:gd name="T24" fmla="*/ 2147483647 w 270"/>
              <a:gd name="T25" fmla="*/ 2147483647 h 249"/>
              <a:gd name="T26" fmla="*/ 2147483647 w 270"/>
              <a:gd name="T27" fmla="*/ 2147483647 h 249"/>
              <a:gd name="T28" fmla="*/ 2147483647 w 270"/>
              <a:gd name="T29" fmla="*/ 2147483647 h 249"/>
              <a:gd name="T30" fmla="*/ 2147483647 w 270"/>
              <a:gd name="T31" fmla="*/ 2147483647 h 249"/>
              <a:gd name="T32" fmla="*/ 2147483647 w 270"/>
              <a:gd name="T33" fmla="*/ 2147483647 h 249"/>
              <a:gd name="T34" fmla="*/ 2147483647 w 270"/>
              <a:gd name="T35" fmla="*/ 2147483647 h 249"/>
              <a:gd name="T36" fmla="*/ 2147483647 w 270"/>
              <a:gd name="T37" fmla="*/ 2147483647 h 249"/>
              <a:gd name="T38" fmla="*/ 2147483647 w 270"/>
              <a:gd name="T39" fmla="*/ 2147483647 h 249"/>
              <a:gd name="T40" fmla="*/ 2147483647 w 270"/>
              <a:gd name="T41" fmla="*/ 2147483647 h 249"/>
              <a:gd name="T42" fmla="*/ 2147483647 w 270"/>
              <a:gd name="T43" fmla="*/ 2147483647 h 249"/>
              <a:gd name="T44" fmla="*/ 2147483647 w 270"/>
              <a:gd name="T45" fmla="*/ 2147483647 h 249"/>
              <a:gd name="T46" fmla="*/ 2147483647 w 270"/>
              <a:gd name="T47" fmla="*/ 2147483647 h 249"/>
              <a:gd name="T48" fmla="*/ 2147483647 w 270"/>
              <a:gd name="T49" fmla="*/ 2147483647 h 249"/>
              <a:gd name="T50" fmla="*/ 2147483647 w 270"/>
              <a:gd name="T51" fmla="*/ 2147483647 h 249"/>
              <a:gd name="T52" fmla="*/ 2147483647 w 270"/>
              <a:gd name="T53" fmla="*/ 2147483647 h 249"/>
              <a:gd name="T54" fmla="*/ 2147483647 w 270"/>
              <a:gd name="T55" fmla="*/ 2147483647 h 249"/>
              <a:gd name="T56" fmla="*/ 2147483647 w 270"/>
              <a:gd name="T57" fmla="*/ 2147483647 h 249"/>
              <a:gd name="T58" fmla="*/ 2147483647 w 270"/>
              <a:gd name="T59" fmla="*/ 2147483647 h 249"/>
              <a:gd name="T60" fmla="*/ 2147483647 w 270"/>
              <a:gd name="T61" fmla="*/ 2147483647 h 249"/>
              <a:gd name="T62" fmla="*/ 2147483647 w 270"/>
              <a:gd name="T63" fmla="*/ 2147483647 h 249"/>
              <a:gd name="T64" fmla="*/ 2147483647 w 270"/>
              <a:gd name="T65" fmla="*/ 2147483647 h 249"/>
              <a:gd name="T66" fmla="*/ 2147483647 w 270"/>
              <a:gd name="T67" fmla="*/ 2147483647 h 249"/>
              <a:gd name="T68" fmla="*/ 2147483647 w 270"/>
              <a:gd name="T69" fmla="*/ 2147483647 h 249"/>
              <a:gd name="T70" fmla="*/ 2147483647 w 270"/>
              <a:gd name="T71" fmla="*/ 2147483647 h 249"/>
              <a:gd name="T72" fmla="*/ 2147483647 w 270"/>
              <a:gd name="T73" fmla="*/ 2147483647 h 249"/>
              <a:gd name="T74" fmla="*/ 2147483647 w 270"/>
              <a:gd name="T75" fmla="*/ 2147483647 h 249"/>
              <a:gd name="T76" fmla="*/ 2147483647 w 270"/>
              <a:gd name="T77" fmla="*/ 2147483647 h 249"/>
              <a:gd name="T78" fmla="*/ 2147483647 w 270"/>
              <a:gd name="T79" fmla="*/ 2147483647 h 249"/>
              <a:gd name="T80" fmla="*/ 2147483647 w 270"/>
              <a:gd name="T81" fmla="*/ 2147483647 h 249"/>
              <a:gd name="T82" fmla="*/ 2147483647 w 270"/>
              <a:gd name="T83" fmla="*/ 2147483647 h 249"/>
              <a:gd name="T84" fmla="*/ 2147483647 w 270"/>
              <a:gd name="T85" fmla="*/ 2147483647 h 249"/>
              <a:gd name="T86" fmla="*/ 2147483647 w 270"/>
              <a:gd name="T87" fmla="*/ 2147483647 h 249"/>
              <a:gd name="T88" fmla="*/ 2147483647 w 270"/>
              <a:gd name="T89" fmla="*/ 2147483647 h 249"/>
              <a:gd name="T90" fmla="*/ 2147483647 w 270"/>
              <a:gd name="T91" fmla="*/ 2147483647 h 249"/>
              <a:gd name="T92" fmla="*/ 2147483647 w 270"/>
              <a:gd name="T93" fmla="*/ 2147483647 h 249"/>
              <a:gd name="T94" fmla="*/ 2147483647 w 270"/>
              <a:gd name="T95" fmla="*/ 2147483647 h 249"/>
              <a:gd name="T96" fmla="*/ 2147483647 w 270"/>
              <a:gd name="T97" fmla="*/ 2147483647 h 249"/>
              <a:gd name="T98" fmla="*/ 2147483647 w 270"/>
              <a:gd name="T99" fmla="*/ 2147483647 h 249"/>
              <a:gd name="T100" fmla="*/ 2147483647 w 270"/>
              <a:gd name="T101" fmla="*/ 2147483647 h 249"/>
              <a:gd name="T102" fmla="*/ 2147483647 w 270"/>
              <a:gd name="T103" fmla="*/ 2147483647 h 249"/>
              <a:gd name="T104" fmla="*/ 2147483647 w 270"/>
              <a:gd name="T105" fmla="*/ 2147483647 h 249"/>
              <a:gd name="T106" fmla="*/ 2147483647 w 270"/>
              <a:gd name="T107" fmla="*/ 2147483647 h 249"/>
              <a:gd name="T108" fmla="*/ 2147483647 w 270"/>
              <a:gd name="T109" fmla="*/ 2147483647 h 249"/>
              <a:gd name="T110" fmla="*/ 2147483647 w 270"/>
              <a:gd name="T111" fmla="*/ 2147483647 h 249"/>
              <a:gd name="T112" fmla="*/ 2147483647 w 270"/>
              <a:gd name="T113" fmla="*/ 2147483647 h 249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270" h="249">
                <a:moveTo>
                  <a:pt x="144" y="82"/>
                </a:moveTo>
                <a:cubicBezTo>
                  <a:pt x="144" y="62"/>
                  <a:pt x="144" y="62"/>
                  <a:pt x="144" y="62"/>
                </a:cubicBezTo>
                <a:cubicBezTo>
                  <a:pt x="119" y="57"/>
                  <a:pt x="119" y="57"/>
                  <a:pt x="119" y="57"/>
                </a:cubicBezTo>
                <a:cubicBezTo>
                  <a:pt x="118" y="54"/>
                  <a:pt x="117" y="52"/>
                  <a:pt x="116" y="49"/>
                </a:cubicBezTo>
                <a:cubicBezTo>
                  <a:pt x="130" y="28"/>
                  <a:pt x="130" y="28"/>
                  <a:pt x="130" y="28"/>
                </a:cubicBezTo>
                <a:cubicBezTo>
                  <a:pt x="116" y="14"/>
                  <a:pt x="116" y="14"/>
                  <a:pt x="116" y="14"/>
                </a:cubicBezTo>
                <a:cubicBezTo>
                  <a:pt x="95" y="28"/>
                  <a:pt x="95" y="28"/>
                  <a:pt x="95" y="28"/>
                </a:cubicBezTo>
                <a:cubicBezTo>
                  <a:pt x="92" y="27"/>
                  <a:pt x="90" y="26"/>
                  <a:pt x="87" y="25"/>
                </a:cubicBezTo>
                <a:cubicBezTo>
                  <a:pt x="82" y="0"/>
                  <a:pt x="82" y="0"/>
                  <a:pt x="82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57" y="25"/>
                  <a:pt x="57" y="25"/>
                  <a:pt x="57" y="25"/>
                </a:cubicBezTo>
                <a:cubicBezTo>
                  <a:pt x="54" y="26"/>
                  <a:pt x="52" y="27"/>
                  <a:pt x="49" y="28"/>
                </a:cubicBezTo>
                <a:cubicBezTo>
                  <a:pt x="28" y="14"/>
                  <a:pt x="28" y="14"/>
                  <a:pt x="28" y="14"/>
                </a:cubicBezTo>
                <a:cubicBezTo>
                  <a:pt x="14" y="28"/>
                  <a:pt x="14" y="28"/>
                  <a:pt x="14" y="28"/>
                </a:cubicBezTo>
                <a:cubicBezTo>
                  <a:pt x="28" y="49"/>
                  <a:pt x="28" y="49"/>
                  <a:pt x="28" y="49"/>
                </a:cubicBezTo>
                <a:cubicBezTo>
                  <a:pt x="27" y="52"/>
                  <a:pt x="26" y="54"/>
                  <a:pt x="25" y="57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82"/>
                  <a:pt x="0" y="82"/>
                  <a:pt x="0" y="82"/>
                </a:cubicBezTo>
                <a:cubicBezTo>
                  <a:pt x="25" y="87"/>
                  <a:pt x="25" y="87"/>
                  <a:pt x="25" y="87"/>
                </a:cubicBezTo>
                <a:cubicBezTo>
                  <a:pt x="26" y="90"/>
                  <a:pt x="27" y="92"/>
                  <a:pt x="28" y="95"/>
                </a:cubicBezTo>
                <a:cubicBezTo>
                  <a:pt x="14" y="116"/>
                  <a:pt x="14" y="116"/>
                  <a:pt x="14" y="116"/>
                </a:cubicBezTo>
                <a:cubicBezTo>
                  <a:pt x="28" y="130"/>
                  <a:pt x="28" y="130"/>
                  <a:pt x="28" y="130"/>
                </a:cubicBezTo>
                <a:cubicBezTo>
                  <a:pt x="49" y="116"/>
                  <a:pt x="49" y="116"/>
                  <a:pt x="49" y="116"/>
                </a:cubicBezTo>
                <a:cubicBezTo>
                  <a:pt x="52" y="117"/>
                  <a:pt x="54" y="118"/>
                  <a:pt x="57" y="119"/>
                </a:cubicBezTo>
                <a:cubicBezTo>
                  <a:pt x="62" y="144"/>
                  <a:pt x="62" y="144"/>
                  <a:pt x="62" y="144"/>
                </a:cubicBezTo>
                <a:cubicBezTo>
                  <a:pt x="82" y="144"/>
                  <a:pt x="82" y="144"/>
                  <a:pt x="82" y="144"/>
                </a:cubicBezTo>
                <a:cubicBezTo>
                  <a:pt x="87" y="119"/>
                  <a:pt x="87" y="119"/>
                  <a:pt x="87" y="119"/>
                </a:cubicBezTo>
                <a:cubicBezTo>
                  <a:pt x="90" y="118"/>
                  <a:pt x="92" y="117"/>
                  <a:pt x="95" y="116"/>
                </a:cubicBezTo>
                <a:cubicBezTo>
                  <a:pt x="116" y="130"/>
                  <a:pt x="116" y="130"/>
                  <a:pt x="116" y="130"/>
                </a:cubicBezTo>
                <a:cubicBezTo>
                  <a:pt x="130" y="116"/>
                  <a:pt x="130" y="116"/>
                  <a:pt x="130" y="116"/>
                </a:cubicBezTo>
                <a:cubicBezTo>
                  <a:pt x="116" y="95"/>
                  <a:pt x="116" y="95"/>
                  <a:pt x="116" y="95"/>
                </a:cubicBezTo>
                <a:cubicBezTo>
                  <a:pt x="117" y="92"/>
                  <a:pt x="118" y="90"/>
                  <a:pt x="119" y="87"/>
                </a:cubicBezTo>
                <a:lnTo>
                  <a:pt x="144" y="82"/>
                </a:lnTo>
                <a:close/>
                <a:moveTo>
                  <a:pt x="72" y="96"/>
                </a:moveTo>
                <a:cubicBezTo>
                  <a:pt x="59" y="96"/>
                  <a:pt x="48" y="85"/>
                  <a:pt x="48" y="72"/>
                </a:cubicBezTo>
                <a:cubicBezTo>
                  <a:pt x="48" y="59"/>
                  <a:pt x="59" y="48"/>
                  <a:pt x="72" y="48"/>
                </a:cubicBezTo>
                <a:cubicBezTo>
                  <a:pt x="85" y="48"/>
                  <a:pt x="96" y="59"/>
                  <a:pt x="96" y="72"/>
                </a:cubicBezTo>
                <a:cubicBezTo>
                  <a:pt x="96" y="85"/>
                  <a:pt x="85" y="96"/>
                  <a:pt x="72" y="96"/>
                </a:cubicBezTo>
                <a:close/>
                <a:moveTo>
                  <a:pt x="175" y="221"/>
                </a:moveTo>
                <a:cubicBezTo>
                  <a:pt x="181" y="206"/>
                  <a:pt x="181" y="206"/>
                  <a:pt x="181" y="206"/>
                </a:cubicBezTo>
                <a:cubicBezTo>
                  <a:pt x="164" y="194"/>
                  <a:pt x="164" y="194"/>
                  <a:pt x="164" y="194"/>
                </a:cubicBezTo>
                <a:cubicBezTo>
                  <a:pt x="164" y="192"/>
                  <a:pt x="164" y="190"/>
                  <a:pt x="164" y="187"/>
                </a:cubicBezTo>
                <a:cubicBezTo>
                  <a:pt x="181" y="175"/>
                  <a:pt x="181" y="175"/>
                  <a:pt x="181" y="175"/>
                </a:cubicBezTo>
                <a:cubicBezTo>
                  <a:pt x="175" y="161"/>
                  <a:pt x="175" y="161"/>
                  <a:pt x="175" y="161"/>
                </a:cubicBezTo>
                <a:cubicBezTo>
                  <a:pt x="154" y="164"/>
                  <a:pt x="154" y="164"/>
                  <a:pt x="154" y="164"/>
                </a:cubicBezTo>
                <a:cubicBezTo>
                  <a:pt x="152" y="163"/>
                  <a:pt x="151" y="161"/>
                  <a:pt x="149" y="159"/>
                </a:cubicBezTo>
                <a:cubicBezTo>
                  <a:pt x="153" y="139"/>
                  <a:pt x="153" y="139"/>
                  <a:pt x="153" y="139"/>
                </a:cubicBezTo>
                <a:cubicBezTo>
                  <a:pt x="138" y="133"/>
                  <a:pt x="138" y="133"/>
                  <a:pt x="138" y="133"/>
                </a:cubicBezTo>
                <a:cubicBezTo>
                  <a:pt x="126" y="150"/>
                  <a:pt x="126" y="150"/>
                  <a:pt x="126" y="150"/>
                </a:cubicBezTo>
                <a:cubicBezTo>
                  <a:pt x="124" y="150"/>
                  <a:pt x="121" y="150"/>
                  <a:pt x="119" y="150"/>
                </a:cubicBezTo>
                <a:cubicBezTo>
                  <a:pt x="107" y="133"/>
                  <a:pt x="107" y="133"/>
                  <a:pt x="107" y="133"/>
                </a:cubicBezTo>
                <a:cubicBezTo>
                  <a:pt x="92" y="139"/>
                  <a:pt x="92" y="139"/>
                  <a:pt x="92" y="139"/>
                </a:cubicBezTo>
                <a:cubicBezTo>
                  <a:pt x="96" y="160"/>
                  <a:pt x="96" y="160"/>
                  <a:pt x="96" y="160"/>
                </a:cubicBezTo>
                <a:cubicBezTo>
                  <a:pt x="94" y="161"/>
                  <a:pt x="92" y="163"/>
                  <a:pt x="91" y="165"/>
                </a:cubicBezTo>
                <a:cubicBezTo>
                  <a:pt x="70" y="161"/>
                  <a:pt x="70" y="161"/>
                  <a:pt x="70" y="161"/>
                </a:cubicBezTo>
                <a:cubicBezTo>
                  <a:pt x="64" y="176"/>
                  <a:pt x="64" y="176"/>
                  <a:pt x="64" y="176"/>
                </a:cubicBezTo>
                <a:cubicBezTo>
                  <a:pt x="81" y="188"/>
                  <a:pt x="81" y="188"/>
                  <a:pt x="81" y="188"/>
                </a:cubicBezTo>
                <a:cubicBezTo>
                  <a:pt x="81" y="190"/>
                  <a:pt x="81" y="192"/>
                  <a:pt x="81" y="195"/>
                </a:cubicBezTo>
                <a:cubicBezTo>
                  <a:pt x="64" y="207"/>
                  <a:pt x="64" y="207"/>
                  <a:pt x="64" y="207"/>
                </a:cubicBezTo>
                <a:cubicBezTo>
                  <a:pt x="70" y="222"/>
                  <a:pt x="70" y="222"/>
                  <a:pt x="70" y="222"/>
                </a:cubicBezTo>
                <a:cubicBezTo>
                  <a:pt x="91" y="218"/>
                  <a:pt x="91" y="218"/>
                  <a:pt x="91" y="218"/>
                </a:cubicBezTo>
                <a:cubicBezTo>
                  <a:pt x="93" y="220"/>
                  <a:pt x="94" y="221"/>
                  <a:pt x="96" y="223"/>
                </a:cubicBezTo>
                <a:cubicBezTo>
                  <a:pt x="92" y="243"/>
                  <a:pt x="92" y="243"/>
                  <a:pt x="92" y="243"/>
                </a:cubicBezTo>
                <a:cubicBezTo>
                  <a:pt x="107" y="249"/>
                  <a:pt x="107" y="249"/>
                  <a:pt x="107" y="249"/>
                </a:cubicBezTo>
                <a:cubicBezTo>
                  <a:pt x="119" y="232"/>
                  <a:pt x="119" y="232"/>
                  <a:pt x="119" y="232"/>
                </a:cubicBezTo>
                <a:cubicBezTo>
                  <a:pt x="122" y="232"/>
                  <a:pt x="124" y="232"/>
                  <a:pt x="126" y="232"/>
                </a:cubicBezTo>
                <a:cubicBezTo>
                  <a:pt x="138" y="249"/>
                  <a:pt x="138" y="249"/>
                  <a:pt x="138" y="249"/>
                </a:cubicBezTo>
                <a:cubicBezTo>
                  <a:pt x="153" y="243"/>
                  <a:pt x="153" y="243"/>
                  <a:pt x="153" y="243"/>
                </a:cubicBezTo>
                <a:cubicBezTo>
                  <a:pt x="149" y="222"/>
                  <a:pt x="149" y="222"/>
                  <a:pt x="149" y="222"/>
                </a:cubicBezTo>
                <a:cubicBezTo>
                  <a:pt x="151" y="221"/>
                  <a:pt x="153" y="219"/>
                  <a:pt x="154" y="218"/>
                </a:cubicBezTo>
                <a:lnTo>
                  <a:pt x="175" y="221"/>
                </a:lnTo>
                <a:close/>
                <a:moveTo>
                  <a:pt x="115" y="210"/>
                </a:moveTo>
                <a:cubicBezTo>
                  <a:pt x="105" y="205"/>
                  <a:pt x="100" y="194"/>
                  <a:pt x="104" y="183"/>
                </a:cubicBezTo>
                <a:cubicBezTo>
                  <a:pt x="108" y="173"/>
                  <a:pt x="120" y="168"/>
                  <a:pt x="130" y="173"/>
                </a:cubicBezTo>
                <a:cubicBezTo>
                  <a:pt x="140" y="177"/>
                  <a:pt x="145" y="188"/>
                  <a:pt x="141" y="199"/>
                </a:cubicBezTo>
                <a:cubicBezTo>
                  <a:pt x="137" y="209"/>
                  <a:pt x="125" y="214"/>
                  <a:pt x="115" y="210"/>
                </a:cubicBezTo>
                <a:close/>
                <a:moveTo>
                  <a:pt x="270" y="68"/>
                </a:moveTo>
                <a:cubicBezTo>
                  <a:pt x="265" y="52"/>
                  <a:pt x="265" y="52"/>
                  <a:pt x="265" y="52"/>
                </a:cubicBezTo>
                <a:cubicBezTo>
                  <a:pt x="243" y="54"/>
                  <a:pt x="243" y="54"/>
                  <a:pt x="243" y="54"/>
                </a:cubicBezTo>
                <a:cubicBezTo>
                  <a:pt x="242" y="53"/>
                  <a:pt x="240" y="51"/>
                  <a:pt x="239" y="49"/>
                </a:cubicBezTo>
                <a:cubicBezTo>
                  <a:pt x="244" y="28"/>
                  <a:pt x="244" y="28"/>
                  <a:pt x="244" y="28"/>
                </a:cubicBezTo>
                <a:cubicBezTo>
                  <a:pt x="229" y="20"/>
                  <a:pt x="229" y="20"/>
                  <a:pt x="229" y="20"/>
                </a:cubicBezTo>
                <a:cubicBezTo>
                  <a:pt x="216" y="37"/>
                  <a:pt x="216" y="37"/>
                  <a:pt x="216" y="37"/>
                </a:cubicBezTo>
                <a:cubicBezTo>
                  <a:pt x="213" y="37"/>
                  <a:pt x="211" y="37"/>
                  <a:pt x="208" y="37"/>
                </a:cubicBezTo>
                <a:cubicBezTo>
                  <a:pt x="197" y="18"/>
                  <a:pt x="197" y="18"/>
                  <a:pt x="197" y="18"/>
                </a:cubicBezTo>
                <a:cubicBezTo>
                  <a:pt x="182" y="23"/>
                  <a:pt x="182" y="23"/>
                  <a:pt x="182" y="23"/>
                </a:cubicBezTo>
                <a:cubicBezTo>
                  <a:pt x="184" y="45"/>
                  <a:pt x="184" y="45"/>
                  <a:pt x="184" y="45"/>
                </a:cubicBezTo>
                <a:cubicBezTo>
                  <a:pt x="182" y="46"/>
                  <a:pt x="180" y="48"/>
                  <a:pt x="178" y="49"/>
                </a:cubicBezTo>
                <a:cubicBezTo>
                  <a:pt x="157" y="44"/>
                  <a:pt x="157" y="44"/>
                  <a:pt x="157" y="44"/>
                </a:cubicBezTo>
                <a:cubicBezTo>
                  <a:pt x="150" y="59"/>
                  <a:pt x="150" y="59"/>
                  <a:pt x="150" y="59"/>
                </a:cubicBezTo>
                <a:cubicBezTo>
                  <a:pt x="167" y="72"/>
                  <a:pt x="167" y="72"/>
                  <a:pt x="167" y="72"/>
                </a:cubicBezTo>
                <a:cubicBezTo>
                  <a:pt x="166" y="75"/>
                  <a:pt x="166" y="77"/>
                  <a:pt x="166" y="80"/>
                </a:cubicBezTo>
                <a:cubicBezTo>
                  <a:pt x="147" y="91"/>
                  <a:pt x="147" y="91"/>
                  <a:pt x="147" y="91"/>
                </a:cubicBezTo>
                <a:cubicBezTo>
                  <a:pt x="152" y="106"/>
                  <a:pt x="152" y="106"/>
                  <a:pt x="152" y="106"/>
                </a:cubicBezTo>
                <a:cubicBezTo>
                  <a:pt x="174" y="104"/>
                  <a:pt x="174" y="104"/>
                  <a:pt x="174" y="104"/>
                </a:cubicBezTo>
                <a:cubicBezTo>
                  <a:pt x="175" y="106"/>
                  <a:pt x="177" y="108"/>
                  <a:pt x="179" y="110"/>
                </a:cubicBezTo>
                <a:cubicBezTo>
                  <a:pt x="173" y="131"/>
                  <a:pt x="173" y="131"/>
                  <a:pt x="173" y="131"/>
                </a:cubicBezTo>
                <a:cubicBezTo>
                  <a:pt x="188" y="138"/>
                  <a:pt x="188" y="138"/>
                  <a:pt x="188" y="138"/>
                </a:cubicBezTo>
                <a:cubicBezTo>
                  <a:pt x="202" y="121"/>
                  <a:pt x="202" y="121"/>
                  <a:pt x="202" y="121"/>
                </a:cubicBezTo>
                <a:cubicBezTo>
                  <a:pt x="204" y="122"/>
                  <a:pt x="206" y="122"/>
                  <a:pt x="209" y="122"/>
                </a:cubicBezTo>
                <a:cubicBezTo>
                  <a:pt x="220" y="141"/>
                  <a:pt x="220" y="141"/>
                  <a:pt x="220" y="141"/>
                </a:cubicBezTo>
                <a:cubicBezTo>
                  <a:pt x="236" y="136"/>
                  <a:pt x="236" y="136"/>
                  <a:pt x="236" y="136"/>
                </a:cubicBezTo>
                <a:cubicBezTo>
                  <a:pt x="234" y="114"/>
                  <a:pt x="234" y="114"/>
                  <a:pt x="234" y="114"/>
                </a:cubicBezTo>
                <a:cubicBezTo>
                  <a:pt x="235" y="113"/>
                  <a:pt x="237" y="111"/>
                  <a:pt x="239" y="109"/>
                </a:cubicBezTo>
                <a:cubicBezTo>
                  <a:pt x="260" y="115"/>
                  <a:pt x="260" y="115"/>
                  <a:pt x="260" y="115"/>
                </a:cubicBezTo>
                <a:cubicBezTo>
                  <a:pt x="268" y="100"/>
                  <a:pt x="268" y="100"/>
                  <a:pt x="268" y="100"/>
                </a:cubicBezTo>
                <a:cubicBezTo>
                  <a:pt x="251" y="86"/>
                  <a:pt x="251" y="86"/>
                  <a:pt x="251" y="86"/>
                </a:cubicBezTo>
                <a:cubicBezTo>
                  <a:pt x="251" y="84"/>
                  <a:pt x="251" y="82"/>
                  <a:pt x="251" y="79"/>
                </a:cubicBezTo>
                <a:lnTo>
                  <a:pt x="270" y="68"/>
                </a:lnTo>
                <a:close/>
                <a:moveTo>
                  <a:pt x="215" y="99"/>
                </a:moveTo>
                <a:cubicBezTo>
                  <a:pt x="204" y="103"/>
                  <a:pt x="193" y="97"/>
                  <a:pt x="189" y="86"/>
                </a:cubicBezTo>
                <a:cubicBezTo>
                  <a:pt x="185" y="75"/>
                  <a:pt x="191" y="63"/>
                  <a:pt x="202" y="60"/>
                </a:cubicBezTo>
                <a:cubicBezTo>
                  <a:pt x="213" y="56"/>
                  <a:pt x="225" y="62"/>
                  <a:pt x="228" y="73"/>
                </a:cubicBezTo>
                <a:cubicBezTo>
                  <a:pt x="232" y="84"/>
                  <a:pt x="226" y="95"/>
                  <a:pt x="215" y="9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710" name="Freeform 81"/>
          <p:cNvSpPr>
            <a:spLocks noEditPoints="1"/>
          </p:cNvSpPr>
          <p:nvPr/>
        </p:nvSpPr>
        <p:spPr bwMode="auto">
          <a:xfrm>
            <a:off x="5829300" y="6253163"/>
            <a:ext cx="117475" cy="406400"/>
          </a:xfrm>
          <a:custGeom>
            <a:avLst/>
            <a:gdLst>
              <a:gd name="T0" fmla="*/ 2147483647 w 64"/>
              <a:gd name="T1" fmla="*/ 2147483647 h 227"/>
              <a:gd name="T2" fmla="*/ 2147483647 w 64"/>
              <a:gd name="T3" fmla="*/ 2147483647 h 227"/>
              <a:gd name="T4" fmla="*/ 2147483647 w 64"/>
              <a:gd name="T5" fmla="*/ 2147483647 h 227"/>
              <a:gd name="T6" fmla="*/ 2147483647 w 64"/>
              <a:gd name="T7" fmla="*/ 2147483647 h 227"/>
              <a:gd name="T8" fmla="*/ 0 w 64"/>
              <a:gd name="T9" fmla="*/ 2147483647 h 227"/>
              <a:gd name="T10" fmla="*/ 2147483647 w 64"/>
              <a:gd name="T11" fmla="*/ 0 h 227"/>
              <a:gd name="T12" fmla="*/ 2147483647 w 64"/>
              <a:gd name="T13" fmla="*/ 2147483647 h 227"/>
              <a:gd name="T14" fmla="*/ 2147483647 w 64"/>
              <a:gd name="T15" fmla="*/ 2147483647 h 227"/>
              <a:gd name="T16" fmla="*/ 2147483647 w 64"/>
              <a:gd name="T17" fmla="*/ 2147483647 h 227"/>
              <a:gd name="T18" fmla="*/ 2147483647 w 64"/>
              <a:gd name="T19" fmla="*/ 2147483647 h 227"/>
              <a:gd name="T20" fmla="*/ 2147483647 w 64"/>
              <a:gd name="T21" fmla="*/ 2147483647 h 227"/>
              <a:gd name="T22" fmla="*/ 2147483647 w 64"/>
              <a:gd name="T23" fmla="*/ 2147483647 h 227"/>
              <a:gd name="T24" fmla="*/ 2147483647 w 64"/>
              <a:gd name="T25" fmla="*/ 2147483647 h 227"/>
              <a:gd name="T26" fmla="*/ 2147483647 w 64"/>
              <a:gd name="T27" fmla="*/ 2147483647 h 227"/>
              <a:gd name="T28" fmla="*/ 2147483647 w 64"/>
              <a:gd name="T29" fmla="*/ 2147483647 h 227"/>
              <a:gd name="T30" fmla="*/ 2147483647 w 64"/>
              <a:gd name="T31" fmla="*/ 2147483647 h 227"/>
              <a:gd name="T32" fmla="*/ 2147483647 w 64"/>
              <a:gd name="T33" fmla="*/ 2147483647 h 227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64" h="227">
                <a:moveTo>
                  <a:pt x="64" y="13"/>
                </a:moveTo>
                <a:cubicBezTo>
                  <a:pt x="64" y="22"/>
                  <a:pt x="56" y="35"/>
                  <a:pt x="51" y="40"/>
                </a:cubicBezTo>
                <a:cubicBezTo>
                  <a:pt x="46" y="45"/>
                  <a:pt x="38" y="45"/>
                  <a:pt x="32" y="45"/>
                </a:cubicBezTo>
                <a:cubicBezTo>
                  <a:pt x="26" y="45"/>
                  <a:pt x="18" y="45"/>
                  <a:pt x="13" y="40"/>
                </a:cubicBezTo>
                <a:cubicBezTo>
                  <a:pt x="8" y="35"/>
                  <a:pt x="0" y="22"/>
                  <a:pt x="0" y="13"/>
                </a:cubicBezTo>
                <a:cubicBezTo>
                  <a:pt x="0" y="2"/>
                  <a:pt x="20" y="0"/>
                  <a:pt x="32" y="0"/>
                </a:cubicBezTo>
                <a:cubicBezTo>
                  <a:pt x="44" y="0"/>
                  <a:pt x="64" y="2"/>
                  <a:pt x="64" y="13"/>
                </a:cubicBezTo>
                <a:close/>
                <a:moveTo>
                  <a:pt x="16" y="53"/>
                </a:moveTo>
                <a:cubicBezTo>
                  <a:pt x="5" y="180"/>
                  <a:pt x="5" y="180"/>
                  <a:pt x="5" y="180"/>
                </a:cubicBezTo>
                <a:cubicBezTo>
                  <a:pt x="4" y="190"/>
                  <a:pt x="7" y="199"/>
                  <a:pt x="13" y="207"/>
                </a:cubicBezTo>
                <a:cubicBezTo>
                  <a:pt x="32" y="227"/>
                  <a:pt x="32" y="227"/>
                  <a:pt x="32" y="227"/>
                </a:cubicBezTo>
                <a:cubicBezTo>
                  <a:pt x="51" y="207"/>
                  <a:pt x="51" y="207"/>
                  <a:pt x="51" y="207"/>
                </a:cubicBezTo>
                <a:cubicBezTo>
                  <a:pt x="58" y="199"/>
                  <a:pt x="62" y="189"/>
                  <a:pt x="61" y="179"/>
                </a:cubicBezTo>
                <a:cubicBezTo>
                  <a:pt x="48" y="52"/>
                  <a:pt x="48" y="52"/>
                  <a:pt x="48" y="52"/>
                </a:cubicBezTo>
                <a:cubicBezTo>
                  <a:pt x="48" y="51"/>
                  <a:pt x="47" y="50"/>
                  <a:pt x="45" y="50"/>
                </a:cubicBezTo>
                <a:cubicBezTo>
                  <a:pt x="19" y="50"/>
                  <a:pt x="19" y="50"/>
                  <a:pt x="19" y="50"/>
                </a:cubicBezTo>
                <a:cubicBezTo>
                  <a:pt x="17" y="50"/>
                  <a:pt x="16" y="51"/>
                  <a:pt x="16" y="5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711" name="Freeform 5"/>
          <p:cNvSpPr>
            <a:spLocks noEditPoints="1"/>
          </p:cNvSpPr>
          <p:nvPr/>
        </p:nvSpPr>
        <p:spPr bwMode="auto">
          <a:xfrm>
            <a:off x="7629525" y="4256088"/>
            <a:ext cx="354013" cy="350837"/>
          </a:xfrm>
          <a:custGeom>
            <a:avLst/>
            <a:gdLst>
              <a:gd name="T0" fmla="*/ 2147483647 w 219"/>
              <a:gd name="T1" fmla="*/ 2147483647 h 217"/>
              <a:gd name="T2" fmla="*/ 2147483647 w 219"/>
              <a:gd name="T3" fmla="*/ 2147483647 h 217"/>
              <a:gd name="T4" fmla="*/ 2147483647 w 219"/>
              <a:gd name="T5" fmla="*/ 2147483647 h 217"/>
              <a:gd name="T6" fmla="*/ 2147483647 w 219"/>
              <a:gd name="T7" fmla="*/ 2147483647 h 217"/>
              <a:gd name="T8" fmla="*/ 2147483647 w 219"/>
              <a:gd name="T9" fmla="*/ 2147483647 h 217"/>
              <a:gd name="T10" fmla="*/ 2147483647 w 219"/>
              <a:gd name="T11" fmla="*/ 2147483647 h 217"/>
              <a:gd name="T12" fmla="*/ 2147483647 w 219"/>
              <a:gd name="T13" fmla="*/ 2147483647 h 217"/>
              <a:gd name="T14" fmla="*/ 2147483647 w 219"/>
              <a:gd name="T15" fmla="*/ 2147483647 h 217"/>
              <a:gd name="T16" fmla="*/ 2147483647 w 219"/>
              <a:gd name="T17" fmla="*/ 2147483647 h 217"/>
              <a:gd name="T18" fmla="*/ 2147483647 w 219"/>
              <a:gd name="T19" fmla="*/ 2147483647 h 217"/>
              <a:gd name="T20" fmla="*/ 2147483647 w 219"/>
              <a:gd name="T21" fmla="*/ 2147483647 h 217"/>
              <a:gd name="T22" fmla="*/ 2147483647 w 219"/>
              <a:gd name="T23" fmla="*/ 2147483647 h 217"/>
              <a:gd name="T24" fmla="*/ 2147483647 w 219"/>
              <a:gd name="T25" fmla="*/ 2147483647 h 217"/>
              <a:gd name="T26" fmla="*/ 2147483647 w 219"/>
              <a:gd name="T27" fmla="*/ 0 h 217"/>
              <a:gd name="T28" fmla="*/ 2147483647 w 219"/>
              <a:gd name="T29" fmla="*/ 2147483647 h 217"/>
              <a:gd name="T30" fmla="*/ 2147483647 w 219"/>
              <a:gd name="T31" fmla="*/ 2147483647 h 217"/>
              <a:gd name="T32" fmla="*/ 2147483647 w 219"/>
              <a:gd name="T33" fmla="*/ 2147483647 h 217"/>
              <a:gd name="T34" fmla="*/ 2147483647 w 219"/>
              <a:gd name="T35" fmla="*/ 2147483647 h 217"/>
              <a:gd name="T36" fmla="*/ 2147483647 w 219"/>
              <a:gd name="T37" fmla="*/ 2147483647 h 217"/>
              <a:gd name="T38" fmla="*/ 2147483647 w 219"/>
              <a:gd name="T39" fmla="*/ 2147483647 h 217"/>
              <a:gd name="T40" fmla="*/ 2147483647 w 219"/>
              <a:gd name="T41" fmla="*/ 2147483647 h 217"/>
              <a:gd name="T42" fmla="*/ 2147483647 w 219"/>
              <a:gd name="T43" fmla="*/ 2147483647 h 217"/>
              <a:gd name="T44" fmla="*/ 2147483647 w 219"/>
              <a:gd name="T45" fmla="*/ 2147483647 h 217"/>
              <a:gd name="T46" fmla="*/ 2147483647 w 219"/>
              <a:gd name="T47" fmla="*/ 2147483647 h 217"/>
              <a:gd name="T48" fmla="*/ 2147483647 w 219"/>
              <a:gd name="T49" fmla="*/ 2147483647 h 217"/>
              <a:gd name="T50" fmla="*/ 2147483647 w 219"/>
              <a:gd name="T51" fmla="*/ 2147483647 h 217"/>
              <a:gd name="T52" fmla="*/ 2147483647 w 219"/>
              <a:gd name="T53" fmla="*/ 2147483647 h 217"/>
              <a:gd name="T54" fmla="*/ 2147483647 w 219"/>
              <a:gd name="T55" fmla="*/ 2147483647 h 217"/>
              <a:gd name="T56" fmla="*/ 2147483647 w 219"/>
              <a:gd name="T57" fmla="*/ 2147483647 h 217"/>
              <a:gd name="T58" fmla="*/ 0 w 219"/>
              <a:gd name="T59" fmla="*/ 2147483647 h 217"/>
              <a:gd name="T60" fmla="*/ 2147483647 w 219"/>
              <a:gd name="T61" fmla="*/ 2147483647 h 217"/>
              <a:gd name="T62" fmla="*/ 2147483647 w 219"/>
              <a:gd name="T63" fmla="*/ 2147483647 h 217"/>
              <a:gd name="T64" fmla="*/ 2147483647 w 219"/>
              <a:gd name="T65" fmla="*/ 2147483647 h 217"/>
              <a:gd name="T66" fmla="*/ 2147483647 w 219"/>
              <a:gd name="T67" fmla="*/ 2147483647 h 217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219" h="217">
                <a:moveTo>
                  <a:pt x="108" y="109"/>
                </a:moveTo>
                <a:cubicBezTo>
                  <a:pt x="93" y="109"/>
                  <a:pt x="81" y="96"/>
                  <a:pt x="81" y="81"/>
                </a:cubicBezTo>
                <a:cubicBezTo>
                  <a:pt x="81" y="65"/>
                  <a:pt x="93" y="53"/>
                  <a:pt x="108" y="53"/>
                </a:cubicBezTo>
                <a:cubicBezTo>
                  <a:pt x="124" y="53"/>
                  <a:pt x="136" y="65"/>
                  <a:pt x="136" y="81"/>
                </a:cubicBezTo>
                <a:cubicBezTo>
                  <a:pt x="136" y="96"/>
                  <a:pt x="124" y="109"/>
                  <a:pt x="108" y="109"/>
                </a:cubicBezTo>
                <a:close/>
                <a:moveTo>
                  <a:pt x="65" y="149"/>
                </a:moveTo>
                <a:cubicBezTo>
                  <a:pt x="65" y="161"/>
                  <a:pt x="65" y="161"/>
                  <a:pt x="65" y="161"/>
                </a:cubicBezTo>
                <a:cubicBezTo>
                  <a:pt x="152" y="161"/>
                  <a:pt x="152" y="161"/>
                  <a:pt x="152" y="161"/>
                </a:cubicBezTo>
                <a:cubicBezTo>
                  <a:pt x="152" y="149"/>
                  <a:pt x="152" y="149"/>
                  <a:pt x="152" y="149"/>
                </a:cubicBezTo>
                <a:cubicBezTo>
                  <a:pt x="152" y="132"/>
                  <a:pt x="138" y="118"/>
                  <a:pt x="121" y="118"/>
                </a:cubicBezTo>
                <a:cubicBezTo>
                  <a:pt x="96" y="118"/>
                  <a:pt x="96" y="118"/>
                  <a:pt x="96" y="118"/>
                </a:cubicBezTo>
                <a:cubicBezTo>
                  <a:pt x="79" y="118"/>
                  <a:pt x="65" y="132"/>
                  <a:pt x="65" y="149"/>
                </a:cubicBezTo>
                <a:close/>
                <a:moveTo>
                  <a:pt x="204" y="58"/>
                </a:moveTo>
                <a:cubicBezTo>
                  <a:pt x="186" y="22"/>
                  <a:pt x="149" y="0"/>
                  <a:pt x="108" y="0"/>
                </a:cubicBezTo>
                <a:cubicBezTo>
                  <a:pt x="66" y="0"/>
                  <a:pt x="27" y="25"/>
                  <a:pt x="9" y="64"/>
                </a:cubicBezTo>
                <a:cubicBezTo>
                  <a:pt x="8" y="68"/>
                  <a:pt x="9" y="73"/>
                  <a:pt x="13" y="74"/>
                </a:cubicBezTo>
                <a:cubicBezTo>
                  <a:pt x="17" y="76"/>
                  <a:pt x="22" y="75"/>
                  <a:pt x="24" y="70"/>
                </a:cubicBezTo>
                <a:cubicBezTo>
                  <a:pt x="39" y="37"/>
                  <a:pt x="72" y="16"/>
                  <a:pt x="108" y="16"/>
                </a:cubicBezTo>
                <a:cubicBezTo>
                  <a:pt x="142" y="16"/>
                  <a:pt x="174" y="35"/>
                  <a:pt x="190" y="64"/>
                </a:cubicBezTo>
                <a:cubicBezTo>
                  <a:pt x="176" y="71"/>
                  <a:pt x="176" y="71"/>
                  <a:pt x="176" y="71"/>
                </a:cubicBezTo>
                <a:cubicBezTo>
                  <a:pt x="214" y="99"/>
                  <a:pt x="214" y="99"/>
                  <a:pt x="214" y="99"/>
                </a:cubicBezTo>
                <a:cubicBezTo>
                  <a:pt x="219" y="51"/>
                  <a:pt x="219" y="51"/>
                  <a:pt x="219" y="51"/>
                </a:cubicBezTo>
                <a:lnTo>
                  <a:pt x="204" y="58"/>
                </a:lnTo>
                <a:close/>
                <a:moveTo>
                  <a:pt x="202" y="146"/>
                </a:moveTo>
                <a:cubicBezTo>
                  <a:pt x="198" y="144"/>
                  <a:pt x="193" y="146"/>
                  <a:pt x="191" y="150"/>
                </a:cubicBezTo>
                <a:cubicBezTo>
                  <a:pt x="176" y="182"/>
                  <a:pt x="144" y="201"/>
                  <a:pt x="108" y="201"/>
                </a:cubicBezTo>
                <a:cubicBezTo>
                  <a:pt x="75" y="201"/>
                  <a:pt x="46" y="184"/>
                  <a:pt x="29" y="156"/>
                </a:cubicBezTo>
                <a:cubicBezTo>
                  <a:pt x="43" y="149"/>
                  <a:pt x="43" y="149"/>
                  <a:pt x="43" y="149"/>
                </a:cubicBezTo>
                <a:cubicBezTo>
                  <a:pt x="3" y="123"/>
                  <a:pt x="3" y="123"/>
                  <a:pt x="3" y="123"/>
                </a:cubicBezTo>
                <a:cubicBezTo>
                  <a:pt x="0" y="171"/>
                  <a:pt x="0" y="171"/>
                  <a:pt x="0" y="171"/>
                </a:cubicBezTo>
                <a:cubicBezTo>
                  <a:pt x="14" y="163"/>
                  <a:pt x="14" y="163"/>
                  <a:pt x="14" y="163"/>
                </a:cubicBezTo>
                <a:cubicBezTo>
                  <a:pt x="34" y="197"/>
                  <a:pt x="69" y="217"/>
                  <a:pt x="108" y="217"/>
                </a:cubicBezTo>
                <a:cubicBezTo>
                  <a:pt x="150" y="217"/>
                  <a:pt x="187" y="194"/>
                  <a:pt x="206" y="157"/>
                </a:cubicBezTo>
                <a:cubicBezTo>
                  <a:pt x="208" y="153"/>
                  <a:pt x="206" y="148"/>
                  <a:pt x="202" y="14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712" name="Freeform 9"/>
          <p:cNvSpPr>
            <a:spLocks noEditPoints="1"/>
          </p:cNvSpPr>
          <p:nvPr/>
        </p:nvSpPr>
        <p:spPr bwMode="auto">
          <a:xfrm>
            <a:off x="8501063" y="4267200"/>
            <a:ext cx="360362" cy="328613"/>
          </a:xfrm>
          <a:custGeom>
            <a:avLst/>
            <a:gdLst>
              <a:gd name="T0" fmla="*/ 2147483647 w 223"/>
              <a:gd name="T1" fmla="*/ 2147483647 h 204"/>
              <a:gd name="T2" fmla="*/ 2147483647 w 223"/>
              <a:gd name="T3" fmla="*/ 2147483647 h 204"/>
              <a:gd name="T4" fmla="*/ 2147483647 w 223"/>
              <a:gd name="T5" fmla="*/ 2147483647 h 204"/>
              <a:gd name="T6" fmla="*/ 2147483647 w 223"/>
              <a:gd name="T7" fmla="*/ 2147483647 h 204"/>
              <a:gd name="T8" fmla="*/ 2147483647 w 223"/>
              <a:gd name="T9" fmla="*/ 2147483647 h 204"/>
              <a:gd name="T10" fmla="*/ 2147483647 w 223"/>
              <a:gd name="T11" fmla="*/ 2147483647 h 204"/>
              <a:gd name="T12" fmla="*/ 2147483647 w 223"/>
              <a:gd name="T13" fmla="*/ 2147483647 h 204"/>
              <a:gd name="T14" fmla="*/ 2147483647 w 223"/>
              <a:gd name="T15" fmla="*/ 2147483647 h 204"/>
              <a:gd name="T16" fmla="*/ 2147483647 w 223"/>
              <a:gd name="T17" fmla="*/ 2147483647 h 204"/>
              <a:gd name="T18" fmla="*/ 2147483647 w 223"/>
              <a:gd name="T19" fmla="*/ 2147483647 h 204"/>
              <a:gd name="T20" fmla="*/ 2147483647 w 223"/>
              <a:gd name="T21" fmla="*/ 2147483647 h 204"/>
              <a:gd name="T22" fmla="*/ 2147483647 w 223"/>
              <a:gd name="T23" fmla="*/ 2147483647 h 204"/>
              <a:gd name="T24" fmla="*/ 2147483647 w 223"/>
              <a:gd name="T25" fmla="*/ 2147483647 h 204"/>
              <a:gd name="T26" fmla="*/ 2147483647 w 223"/>
              <a:gd name="T27" fmla="*/ 2147483647 h 204"/>
              <a:gd name="T28" fmla="*/ 2147483647 w 223"/>
              <a:gd name="T29" fmla="*/ 2147483647 h 204"/>
              <a:gd name="T30" fmla="*/ 2147483647 w 223"/>
              <a:gd name="T31" fmla="*/ 2147483647 h 204"/>
              <a:gd name="T32" fmla="*/ 2147483647 w 223"/>
              <a:gd name="T33" fmla="*/ 2147483647 h 204"/>
              <a:gd name="T34" fmla="*/ 2147483647 w 223"/>
              <a:gd name="T35" fmla="*/ 2147483647 h 204"/>
              <a:gd name="T36" fmla="*/ 2147483647 w 223"/>
              <a:gd name="T37" fmla="*/ 0 h 204"/>
              <a:gd name="T38" fmla="*/ 2147483647 w 223"/>
              <a:gd name="T39" fmla="*/ 2147483647 h 204"/>
              <a:gd name="T40" fmla="*/ 2147483647 w 223"/>
              <a:gd name="T41" fmla="*/ 2147483647 h 204"/>
              <a:gd name="T42" fmla="*/ 2147483647 w 223"/>
              <a:gd name="T43" fmla="*/ 2147483647 h 204"/>
              <a:gd name="T44" fmla="*/ 2147483647 w 223"/>
              <a:gd name="T45" fmla="*/ 2147483647 h 204"/>
              <a:gd name="T46" fmla="*/ 2147483647 w 223"/>
              <a:gd name="T47" fmla="*/ 2147483647 h 204"/>
              <a:gd name="T48" fmla="*/ 2147483647 w 223"/>
              <a:gd name="T49" fmla="*/ 2147483647 h 204"/>
              <a:gd name="T50" fmla="*/ 2147483647 w 223"/>
              <a:gd name="T51" fmla="*/ 2147483647 h 204"/>
              <a:gd name="T52" fmla="*/ 2147483647 w 223"/>
              <a:gd name="T53" fmla="*/ 2147483647 h 204"/>
              <a:gd name="T54" fmla="*/ 2147483647 w 223"/>
              <a:gd name="T55" fmla="*/ 2147483647 h 204"/>
              <a:gd name="T56" fmla="*/ 2147483647 w 223"/>
              <a:gd name="T57" fmla="*/ 2147483647 h 204"/>
              <a:gd name="T58" fmla="*/ 2147483647 w 223"/>
              <a:gd name="T59" fmla="*/ 2147483647 h 204"/>
              <a:gd name="T60" fmla="*/ 2147483647 w 223"/>
              <a:gd name="T61" fmla="*/ 2147483647 h 204"/>
              <a:gd name="T62" fmla="*/ 2147483647 w 223"/>
              <a:gd name="T63" fmla="*/ 2147483647 h 204"/>
              <a:gd name="T64" fmla="*/ 2147483647 w 223"/>
              <a:gd name="T65" fmla="*/ 2147483647 h 204"/>
              <a:gd name="T66" fmla="*/ 2147483647 w 223"/>
              <a:gd name="T67" fmla="*/ 2147483647 h 204"/>
              <a:gd name="T68" fmla="*/ 2147483647 w 223"/>
              <a:gd name="T69" fmla="*/ 2147483647 h 204"/>
              <a:gd name="T70" fmla="*/ 2147483647 w 223"/>
              <a:gd name="T71" fmla="*/ 2147483647 h 204"/>
              <a:gd name="T72" fmla="*/ 2147483647 w 223"/>
              <a:gd name="T73" fmla="*/ 2147483647 h 204"/>
              <a:gd name="T74" fmla="*/ 2147483647 w 223"/>
              <a:gd name="T75" fmla="*/ 2147483647 h 204"/>
              <a:gd name="T76" fmla="*/ 2147483647 w 223"/>
              <a:gd name="T77" fmla="*/ 2147483647 h 204"/>
              <a:gd name="T78" fmla="*/ 2147483647 w 223"/>
              <a:gd name="T79" fmla="*/ 2147483647 h 204"/>
              <a:gd name="T80" fmla="*/ 2147483647 w 223"/>
              <a:gd name="T81" fmla="*/ 2147483647 h 204"/>
              <a:gd name="T82" fmla="*/ 2147483647 w 223"/>
              <a:gd name="T83" fmla="*/ 2147483647 h 204"/>
              <a:gd name="T84" fmla="*/ 2147483647 w 223"/>
              <a:gd name="T85" fmla="*/ 2147483647 h 204"/>
              <a:gd name="T86" fmla="*/ 2147483647 w 223"/>
              <a:gd name="T87" fmla="*/ 2147483647 h 204"/>
              <a:gd name="T88" fmla="*/ 2147483647 w 223"/>
              <a:gd name="T89" fmla="*/ 2147483647 h 204"/>
              <a:gd name="T90" fmla="*/ 2147483647 w 223"/>
              <a:gd name="T91" fmla="*/ 2147483647 h 204"/>
              <a:gd name="T92" fmla="*/ 2147483647 w 223"/>
              <a:gd name="T93" fmla="*/ 2147483647 h 204"/>
              <a:gd name="T94" fmla="*/ 2147483647 w 223"/>
              <a:gd name="T95" fmla="*/ 2147483647 h 204"/>
              <a:gd name="T96" fmla="*/ 2147483647 w 223"/>
              <a:gd name="T97" fmla="*/ 2147483647 h 204"/>
              <a:gd name="T98" fmla="*/ 2147483647 w 223"/>
              <a:gd name="T99" fmla="*/ 2147483647 h 204"/>
              <a:gd name="T100" fmla="*/ 2147483647 w 223"/>
              <a:gd name="T101" fmla="*/ 2147483647 h 204"/>
              <a:gd name="T102" fmla="*/ 2147483647 w 223"/>
              <a:gd name="T103" fmla="*/ 2147483647 h 204"/>
              <a:gd name="T104" fmla="*/ 2147483647 w 223"/>
              <a:gd name="T105" fmla="*/ 2147483647 h 204"/>
              <a:gd name="T106" fmla="*/ 2147483647 w 223"/>
              <a:gd name="T107" fmla="*/ 2147483647 h 204"/>
              <a:gd name="T108" fmla="*/ 2147483647 w 223"/>
              <a:gd name="T109" fmla="*/ 2147483647 h 204"/>
              <a:gd name="T110" fmla="*/ 2147483647 w 223"/>
              <a:gd name="T111" fmla="*/ 2147483647 h 204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223" h="204">
                <a:moveTo>
                  <a:pt x="209" y="56"/>
                </a:moveTo>
                <a:cubicBezTo>
                  <a:pt x="196" y="43"/>
                  <a:pt x="196" y="43"/>
                  <a:pt x="196" y="43"/>
                </a:cubicBezTo>
                <a:cubicBezTo>
                  <a:pt x="123" y="118"/>
                  <a:pt x="123" y="118"/>
                  <a:pt x="123" y="118"/>
                </a:cubicBezTo>
                <a:cubicBezTo>
                  <a:pt x="121" y="120"/>
                  <a:pt x="119" y="121"/>
                  <a:pt x="116" y="121"/>
                </a:cubicBezTo>
                <a:cubicBezTo>
                  <a:pt x="116" y="121"/>
                  <a:pt x="116" y="121"/>
                  <a:pt x="116" y="121"/>
                </a:cubicBezTo>
                <a:cubicBezTo>
                  <a:pt x="114" y="121"/>
                  <a:pt x="111" y="120"/>
                  <a:pt x="109" y="118"/>
                </a:cubicBezTo>
                <a:cubicBezTo>
                  <a:pt x="71" y="79"/>
                  <a:pt x="71" y="79"/>
                  <a:pt x="71" y="79"/>
                </a:cubicBezTo>
                <a:cubicBezTo>
                  <a:pt x="18" y="136"/>
                  <a:pt x="18" y="136"/>
                  <a:pt x="18" y="136"/>
                </a:cubicBezTo>
                <a:cubicBezTo>
                  <a:pt x="16" y="138"/>
                  <a:pt x="13" y="139"/>
                  <a:pt x="11" y="139"/>
                </a:cubicBezTo>
                <a:cubicBezTo>
                  <a:pt x="8" y="139"/>
                  <a:pt x="6" y="138"/>
                  <a:pt x="4" y="136"/>
                </a:cubicBezTo>
                <a:cubicBezTo>
                  <a:pt x="0" y="132"/>
                  <a:pt x="0" y="126"/>
                  <a:pt x="4" y="122"/>
                </a:cubicBezTo>
                <a:cubicBezTo>
                  <a:pt x="64" y="58"/>
                  <a:pt x="64" y="58"/>
                  <a:pt x="64" y="58"/>
                </a:cubicBezTo>
                <a:cubicBezTo>
                  <a:pt x="66" y="56"/>
                  <a:pt x="69" y="55"/>
                  <a:pt x="71" y="55"/>
                </a:cubicBezTo>
                <a:cubicBezTo>
                  <a:pt x="71" y="55"/>
                  <a:pt x="71" y="55"/>
                  <a:pt x="71" y="55"/>
                </a:cubicBezTo>
                <a:cubicBezTo>
                  <a:pt x="74" y="55"/>
                  <a:pt x="77" y="56"/>
                  <a:pt x="78" y="58"/>
                </a:cubicBezTo>
                <a:cubicBezTo>
                  <a:pt x="116" y="98"/>
                  <a:pt x="116" y="98"/>
                  <a:pt x="116" y="98"/>
                </a:cubicBezTo>
                <a:cubicBezTo>
                  <a:pt x="182" y="29"/>
                  <a:pt x="182" y="29"/>
                  <a:pt x="182" y="29"/>
                </a:cubicBezTo>
                <a:cubicBezTo>
                  <a:pt x="168" y="16"/>
                  <a:pt x="168" y="16"/>
                  <a:pt x="168" y="16"/>
                </a:cubicBezTo>
                <a:cubicBezTo>
                  <a:pt x="223" y="0"/>
                  <a:pt x="223" y="0"/>
                  <a:pt x="223" y="0"/>
                </a:cubicBezTo>
                <a:lnTo>
                  <a:pt x="209" y="56"/>
                </a:lnTo>
                <a:close/>
                <a:moveTo>
                  <a:pt x="11" y="151"/>
                </a:moveTo>
                <a:cubicBezTo>
                  <a:pt x="8" y="151"/>
                  <a:pt x="6" y="151"/>
                  <a:pt x="4" y="150"/>
                </a:cubicBezTo>
                <a:cubicBezTo>
                  <a:pt x="4" y="204"/>
                  <a:pt x="4" y="204"/>
                  <a:pt x="4" y="204"/>
                </a:cubicBezTo>
                <a:cubicBezTo>
                  <a:pt x="33" y="204"/>
                  <a:pt x="33" y="204"/>
                  <a:pt x="33" y="204"/>
                </a:cubicBezTo>
                <a:cubicBezTo>
                  <a:pt x="33" y="138"/>
                  <a:pt x="33" y="138"/>
                  <a:pt x="33" y="138"/>
                </a:cubicBezTo>
                <a:cubicBezTo>
                  <a:pt x="27" y="144"/>
                  <a:pt x="27" y="144"/>
                  <a:pt x="27" y="144"/>
                </a:cubicBezTo>
                <a:cubicBezTo>
                  <a:pt x="23" y="149"/>
                  <a:pt x="17" y="151"/>
                  <a:pt x="11" y="151"/>
                </a:cubicBezTo>
                <a:close/>
                <a:moveTo>
                  <a:pt x="39" y="204"/>
                </a:moveTo>
                <a:cubicBezTo>
                  <a:pt x="68" y="204"/>
                  <a:pt x="68" y="204"/>
                  <a:pt x="68" y="204"/>
                </a:cubicBezTo>
                <a:cubicBezTo>
                  <a:pt x="68" y="101"/>
                  <a:pt x="68" y="101"/>
                  <a:pt x="68" y="101"/>
                </a:cubicBezTo>
                <a:cubicBezTo>
                  <a:pt x="39" y="131"/>
                  <a:pt x="39" y="131"/>
                  <a:pt x="39" y="131"/>
                </a:cubicBezTo>
                <a:lnTo>
                  <a:pt x="39" y="204"/>
                </a:lnTo>
                <a:close/>
                <a:moveTo>
                  <a:pt x="100" y="127"/>
                </a:moveTo>
                <a:cubicBezTo>
                  <a:pt x="75" y="101"/>
                  <a:pt x="75" y="101"/>
                  <a:pt x="75" y="101"/>
                </a:cubicBezTo>
                <a:cubicBezTo>
                  <a:pt x="75" y="204"/>
                  <a:pt x="75" y="204"/>
                  <a:pt x="75" y="204"/>
                </a:cubicBezTo>
                <a:cubicBezTo>
                  <a:pt x="103" y="204"/>
                  <a:pt x="103" y="204"/>
                  <a:pt x="103" y="204"/>
                </a:cubicBezTo>
                <a:cubicBezTo>
                  <a:pt x="103" y="130"/>
                  <a:pt x="103" y="130"/>
                  <a:pt x="103" y="130"/>
                </a:cubicBezTo>
                <a:cubicBezTo>
                  <a:pt x="102" y="129"/>
                  <a:pt x="101" y="128"/>
                  <a:pt x="100" y="127"/>
                </a:cubicBezTo>
                <a:close/>
                <a:moveTo>
                  <a:pt x="116" y="134"/>
                </a:moveTo>
                <a:cubicBezTo>
                  <a:pt x="114" y="134"/>
                  <a:pt x="112" y="133"/>
                  <a:pt x="110" y="133"/>
                </a:cubicBezTo>
                <a:cubicBezTo>
                  <a:pt x="110" y="204"/>
                  <a:pt x="110" y="204"/>
                  <a:pt x="110" y="204"/>
                </a:cubicBezTo>
                <a:cubicBezTo>
                  <a:pt x="139" y="204"/>
                  <a:pt x="139" y="204"/>
                  <a:pt x="139" y="204"/>
                </a:cubicBezTo>
                <a:cubicBezTo>
                  <a:pt x="139" y="120"/>
                  <a:pt x="139" y="120"/>
                  <a:pt x="139" y="120"/>
                </a:cubicBezTo>
                <a:cubicBezTo>
                  <a:pt x="132" y="127"/>
                  <a:pt x="132" y="127"/>
                  <a:pt x="132" y="127"/>
                </a:cubicBezTo>
                <a:cubicBezTo>
                  <a:pt x="128" y="131"/>
                  <a:pt x="122" y="134"/>
                  <a:pt x="116" y="134"/>
                </a:cubicBezTo>
                <a:close/>
                <a:moveTo>
                  <a:pt x="145" y="114"/>
                </a:moveTo>
                <a:cubicBezTo>
                  <a:pt x="145" y="204"/>
                  <a:pt x="145" y="204"/>
                  <a:pt x="145" y="204"/>
                </a:cubicBezTo>
                <a:cubicBezTo>
                  <a:pt x="174" y="204"/>
                  <a:pt x="174" y="204"/>
                  <a:pt x="174" y="204"/>
                </a:cubicBezTo>
                <a:cubicBezTo>
                  <a:pt x="174" y="84"/>
                  <a:pt x="174" y="84"/>
                  <a:pt x="174" y="84"/>
                </a:cubicBezTo>
                <a:lnTo>
                  <a:pt x="145" y="114"/>
                </a:lnTo>
                <a:close/>
                <a:moveTo>
                  <a:pt x="196" y="61"/>
                </a:moveTo>
                <a:cubicBezTo>
                  <a:pt x="180" y="77"/>
                  <a:pt x="180" y="77"/>
                  <a:pt x="180" y="77"/>
                </a:cubicBezTo>
                <a:cubicBezTo>
                  <a:pt x="180" y="204"/>
                  <a:pt x="180" y="204"/>
                  <a:pt x="180" y="204"/>
                </a:cubicBezTo>
                <a:cubicBezTo>
                  <a:pt x="209" y="204"/>
                  <a:pt x="209" y="204"/>
                  <a:pt x="209" y="204"/>
                </a:cubicBezTo>
                <a:cubicBezTo>
                  <a:pt x="209" y="73"/>
                  <a:pt x="209" y="73"/>
                  <a:pt x="209" y="73"/>
                </a:cubicBezTo>
                <a:lnTo>
                  <a:pt x="196" y="6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713" name="Freeform 13"/>
          <p:cNvSpPr>
            <a:spLocks noEditPoints="1"/>
          </p:cNvSpPr>
          <p:nvPr/>
        </p:nvSpPr>
        <p:spPr bwMode="auto">
          <a:xfrm>
            <a:off x="9378950" y="4308475"/>
            <a:ext cx="292100" cy="295275"/>
          </a:xfrm>
          <a:custGeom>
            <a:avLst/>
            <a:gdLst>
              <a:gd name="T0" fmla="*/ 2147483647 w 180"/>
              <a:gd name="T1" fmla="*/ 2147483647 h 183"/>
              <a:gd name="T2" fmla="*/ 2147483647 w 180"/>
              <a:gd name="T3" fmla="*/ 2147483647 h 183"/>
              <a:gd name="T4" fmla="*/ 2147483647 w 180"/>
              <a:gd name="T5" fmla="*/ 2147483647 h 183"/>
              <a:gd name="T6" fmla="*/ 2147483647 w 180"/>
              <a:gd name="T7" fmla="*/ 2147483647 h 183"/>
              <a:gd name="T8" fmla="*/ 2147483647 w 180"/>
              <a:gd name="T9" fmla="*/ 2147483647 h 183"/>
              <a:gd name="T10" fmla="*/ 2147483647 w 180"/>
              <a:gd name="T11" fmla="*/ 2147483647 h 183"/>
              <a:gd name="T12" fmla="*/ 2147483647 w 180"/>
              <a:gd name="T13" fmla="*/ 2147483647 h 183"/>
              <a:gd name="T14" fmla="*/ 2147483647 w 180"/>
              <a:gd name="T15" fmla="*/ 2147483647 h 183"/>
              <a:gd name="T16" fmla="*/ 2147483647 w 180"/>
              <a:gd name="T17" fmla="*/ 2147483647 h 183"/>
              <a:gd name="T18" fmla="*/ 2147483647 w 180"/>
              <a:gd name="T19" fmla="*/ 2147483647 h 183"/>
              <a:gd name="T20" fmla="*/ 2147483647 w 180"/>
              <a:gd name="T21" fmla="*/ 2147483647 h 183"/>
              <a:gd name="T22" fmla="*/ 2147483647 w 180"/>
              <a:gd name="T23" fmla="*/ 2147483647 h 183"/>
              <a:gd name="T24" fmla="*/ 2147483647 w 180"/>
              <a:gd name="T25" fmla="*/ 2147483647 h 183"/>
              <a:gd name="T26" fmla="*/ 0 w 180"/>
              <a:gd name="T27" fmla="*/ 2147483647 h 183"/>
              <a:gd name="T28" fmla="*/ 2147483647 w 180"/>
              <a:gd name="T29" fmla="*/ 2147483647 h 183"/>
              <a:gd name="T30" fmla="*/ 2147483647 w 180"/>
              <a:gd name="T31" fmla="*/ 2147483647 h 183"/>
              <a:gd name="T32" fmla="*/ 2147483647 w 180"/>
              <a:gd name="T33" fmla="*/ 2147483647 h 183"/>
              <a:gd name="T34" fmla="*/ 2147483647 w 180"/>
              <a:gd name="T35" fmla="*/ 0 h 183"/>
              <a:gd name="T36" fmla="*/ 2147483647 w 180"/>
              <a:gd name="T37" fmla="*/ 2147483647 h 183"/>
              <a:gd name="T38" fmla="*/ 2147483647 w 180"/>
              <a:gd name="T39" fmla="*/ 2147483647 h 183"/>
              <a:gd name="T40" fmla="*/ 2147483647 w 180"/>
              <a:gd name="T41" fmla="*/ 2147483647 h 183"/>
              <a:gd name="T42" fmla="*/ 2147483647 w 180"/>
              <a:gd name="T43" fmla="*/ 2147483647 h 183"/>
              <a:gd name="T44" fmla="*/ 2147483647 w 180"/>
              <a:gd name="T45" fmla="*/ 2147483647 h 183"/>
              <a:gd name="T46" fmla="*/ 2147483647 w 180"/>
              <a:gd name="T47" fmla="*/ 2147483647 h 183"/>
              <a:gd name="T48" fmla="*/ 2147483647 w 180"/>
              <a:gd name="T49" fmla="*/ 2147483647 h 183"/>
              <a:gd name="T50" fmla="*/ 2147483647 w 180"/>
              <a:gd name="T51" fmla="*/ 2147483647 h 183"/>
              <a:gd name="T52" fmla="*/ 2147483647 w 180"/>
              <a:gd name="T53" fmla="*/ 2147483647 h 183"/>
              <a:gd name="T54" fmla="*/ 2147483647 w 180"/>
              <a:gd name="T55" fmla="*/ 2147483647 h 183"/>
              <a:gd name="T56" fmla="*/ 2147483647 w 180"/>
              <a:gd name="T57" fmla="*/ 2147483647 h 183"/>
              <a:gd name="T58" fmla="*/ 2147483647 w 180"/>
              <a:gd name="T59" fmla="*/ 2147483647 h 183"/>
              <a:gd name="T60" fmla="*/ 2147483647 w 180"/>
              <a:gd name="T61" fmla="*/ 2147483647 h 183"/>
              <a:gd name="T62" fmla="*/ 2147483647 w 180"/>
              <a:gd name="T63" fmla="*/ 2147483647 h 183"/>
              <a:gd name="T64" fmla="*/ 2147483647 w 180"/>
              <a:gd name="T65" fmla="*/ 2147483647 h 183"/>
              <a:gd name="T66" fmla="*/ 2147483647 w 180"/>
              <a:gd name="T67" fmla="*/ 2147483647 h 183"/>
              <a:gd name="T68" fmla="*/ 2147483647 w 180"/>
              <a:gd name="T69" fmla="*/ 2147483647 h 183"/>
              <a:gd name="T70" fmla="*/ 2147483647 w 180"/>
              <a:gd name="T71" fmla="*/ 2147483647 h 183"/>
              <a:gd name="T72" fmla="*/ 2147483647 w 180"/>
              <a:gd name="T73" fmla="*/ 2147483647 h 183"/>
              <a:gd name="T74" fmla="*/ 2147483647 w 180"/>
              <a:gd name="T75" fmla="*/ 2147483647 h 183"/>
              <a:gd name="T76" fmla="*/ 2147483647 w 180"/>
              <a:gd name="T77" fmla="*/ 2147483647 h 183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180" h="183">
                <a:moveTo>
                  <a:pt x="43" y="119"/>
                </a:moveTo>
                <a:cubicBezTo>
                  <a:pt x="64" y="119"/>
                  <a:pt x="82" y="102"/>
                  <a:pt x="82" y="80"/>
                </a:cubicBezTo>
                <a:cubicBezTo>
                  <a:pt x="82" y="59"/>
                  <a:pt x="64" y="42"/>
                  <a:pt x="43" y="42"/>
                </a:cubicBezTo>
                <a:cubicBezTo>
                  <a:pt x="22" y="42"/>
                  <a:pt x="5" y="59"/>
                  <a:pt x="5" y="80"/>
                </a:cubicBezTo>
                <a:cubicBezTo>
                  <a:pt x="5" y="102"/>
                  <a:pt x="22" y="119"/>
                  <a:pt x="43" y="119"/>
                </a:cubicBezTo>
                <a:close/>
                <a:moveTo>
                  <a:pt x="43" y="58"/>
                </a:moveTo>
                <a:cubicBezTo>
                  <a:pt x="56" y="58"/>
                  <a:pt x="66" y="68"/>
                  <a:pt x="66" y="80"/>
                </a:cubicBezTo>
                <a:cubicBezTo>
                  <a:pt x="66" y="93"/>
                  <a:pt x="56" y="103"/>
                  <a:pt x="43" y="103"/>
                </a:cubicBezTo>
                <a:cubicBezTo>
                  <a:pt x="31" y="103"/>
                  <a:pt x="21" y="93"/>
                  <a:pt x="21" y="80"/>
                </a:cubicBezTo>
                <a:cubicBezTo>
                  <a:pt x="21" y="68"/>
                  <a:pt x="31" y="58"/>
                  <a:pt x="43" y="58"/>
                </a:cubicBezTo>
                <a:close/>
                <a:moveTo>
                  <a:pt x="129" y="43"/>
                </a:moveTo>
                <a:cubicBezTo>
                  <a:pt x="128" y="74"/>
                  <a:pt x="119" y="104"/>
                  <a:pt x="104" y="127"/>
                </a:cubicBezTo>
                <a:cubicBezTo>
                  <a:pt x="82" y="159"/>
                  <a:pt x="49" y="176"/>
                  <a:pt x="8" y="176"/>
                </a:cubicBezTo>
                <a:cubicBezTo>
                  <a:pt x="4" y="176"/>
                  <a:pt x="0" y="173"/>
                  <a:pt x="0" y="168"/>
                </a:cubicBezTo>
                <a:cubicBezTo>
                  <a:pt x="0" y="164"/>
                  <a:pt x="4" y="160"/>
                  <a:pt x="8" y="160"/>
                </a:cubicBezTo>
                <a:cubicBezTo>
                  <a:pt x="87" y="160"/>
                  <a:pt x="111" y="90"/>
                  <a:pt x="113" y="43"/>
                </a:cubicBezTo>
                <a:cubicBezTo>
                  <a:pt x="97" y="43"/>
                  <a:pt x="97" y="43"/>
                  <a:pt x="97" y="43"/>
                </a:cubicBezTo>
                <a:cubicBezTo>
                  <a:pt x="122" y="0"/>
                  <a:pt x="122" y="0"/>
                  <a:pt x="122" y="0"/>
                </a:cubicBezTo>
                <a:cubicBezTo>
                  <a:pt x="146" y="43"/>
                  <a:pt x="146" y="43"/>
                  <a:pt x="146" y="43"/>
                </a:cubicBezTo>
                <a:lnTo>
                  <a:pt x="129" y="43"/>
                </a:lnTo>
                <a:close/>
                <a:moveTo>
                  <a:pt x="177" y="169"/>
                </a:moveTo>
                <a:cubicBezTo>
                  <a:pt x="180" y="172"/>
                  <a:pt x="180" y="177"/>
                  <a:pt x="177" y="180"/>
                </a:cubicBezTo>
                <a:cubicBezTo>
                  <a:pt x="175" y="182"/>
                  <a:pt x="173" y="183"/>
                  <a:pt x="171" y="183"/>
                </a:cubicBezTo>
                <a:cubicBezTo>
                  <a:pt x="169" y="183"/>
                  <a:pt x="167" y="182"/>
                  <a:pt x="166" y="180"/>
                </a:cubicBezTo>
                <a:cubicBezTo>
                  <a:pt x="149" y="164"/>
                  <a:pt x="149" y="164"/>
                  <a:pt x="149" y="164"/>
                </a:cubicBezTo>
                <a:cubicBezTo>
                  <a:pt x="132" y="180"/>
                  <a:pt x="132" y="180"/>
                  <a:pt x="132" y="180"/>
                </a:cubicBezTo>
                <a:cubicBezTo>
                  <a:pt x="131" y="182"/>
                  <a:pt x="128" y="183"/>
                  <a:pt x="126" y="183"/>
                </a:cubicBezTo>
                <a:cubicBezTo>
                  <a:pt x="124" y="183"/>
                  <a:pt x="122" y="182"/>
                  <a:pt x="121" y="180"/>
                </a:cubicBezTo>
                <a:cubicBezTo>
                  <a:pt x="118" y="177"/>
                  <a:pt x="118" y="172"/>
                  <a:pt x="121" y="169"/>
                </a:cubicBezTo>
                <a:cubicBezTo>
                  <a:pt x="137" y="152"/>
                  <a:pt x="137" y="152"/>
                  <a:pt x="137" y="152"/>
                </a:cubicBezTo>
                <a:cubicBezTo>
                  <a:pt x="121" y="136"/>
                  <a:pt x="121" y="136"/>
                  <a:pt x="121" y="136"/>
                </a:cubicBezTo>
                <a:cubicBezTo>
                  <a:pt x="118" y="133"/>
                  <a:pt x="118" y="127"/>
                  <a:pt x="121" y="124"/>
                </a:cubicBezTo>
                <a:cubicBezTo>
                  <a:pt x="124" y="121"/>
                  <a:pt x="129" y="121"/>
                  <a:pt x="132" y="124"/>
                </a:cubicBezTo>
                <a:cubicBezTo>
                  <a:pt x="149" y="141"/>
                  <a:pt x="149" y="141"/>
                  <a:pt x="149" y="141"/>
                </a:cubicBezTo>
                <a:cubicBezTo>
                  <a:pt x="166" y="124"/>
                  <a:pt x="166" y="124"/>
                  <a:pt x="166" y="124"/>
                </a:cubicBezTo>
                <a:cubicBezTo>
                  <a:pt x="169" y="121"/>
                  <a:pt x="174" y="121"/>
                  <a:pt x="177" y="124"/>
                </a:cubicBezTo>
                <a:cubicBezTo>
                  <a:pt x="180" y="127"/>
                  <a:pt x="180" y="133"/>
                  <a:pt x="177" y="136"/>
                </a:cubicBezTo>
                <a:cubicBezTo>
                  <a:pt x="160" y="152"/>
                  <a:pt x="160" y="152"/>
                  <a:pt x="160" y="152"/>
                </a:cubicBezTo>
                <a:lnTo>
                  <a:pt x="177" y="16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714" name="Freeform 17"/>
          <p:cNvSpPr>
            <a:spLocks noEditPoints="1"/>
          </p:cNvSpPr>
          <p:nvPr/>
        </p:nvSpPr>
        <p:spPr bwMode="auto">
          <a:xfrm>
            <a:off x="10188575" y="4281488"/>
            <a:ext cx="371475" cy="369887"/>
          </a:xfrm>
          <a:custGeom>
            <a:avLst/>
            <a:gdLst>
              <a:gd name="T0" fmla="*/ 2147483647 w 230"/>
              <a:gd name="T1" fmla="*/ 2147483647 h 230"/>
              <a:gd name="T2" fmla="*/ 2147483647 w 230"/>
              <a:gd name="T3" fmla="*/ 2147483647 h 230"/>
              <a:gd name="T4" fmla="*/ 2147483647 w 230"/>
              <a:gd name="T5" fmla="*/ 0 h 230"/>
              <a:gd name="T6" fmla="*/ 2147483647 w 230"/>
              <a:gd name="T7" fmla="*/ 2147483647 h 230"/>
              <a:gd name="T8" fmla="*/ 2147483647 w 230"/>
              <a:gd name="T9" fmla="*/ 2147483647 h 230"/>
              <a:gd name="T10" fmla="*/ 0 w 230"/>
              <a:gd name="T11" fmla="*/ 2147483647 h 230"/>
              <a:gd name="T12" fmla="*/ 2147483647 w 230"/>
              <a:gd name="T13" fmla="*/ 2147483647 h 230"/>
              <a:gd name="T14" fmla="*/ 2147483647 w 230"/>
              <a:gd name="T15" fmla="*/ 2147483647 h 230"/>
              <a:gd name="T16" fmla="*/ 2147483647 w 230"/>
              <a:gd name="T17" fmla="*/ 2147483647 h 230"/>
              <a:gd name="T18" fmla="*/ 2147483647 w 230"/>
              <a:gd name="T19" fmla="*/ 2147483647 h 230"/>
              <a:gd name="T20" fmla="*/ 2147483647 w 230"/>
              <a:gd name="T21" fmla="*/ 2147483647 h 230"/>
              <a:gd name="T22" fmla="*/ 2147483647 w 230"/>
              <a:gd name="T23" fmla="*/ 2147483647 h 230"/>
              <a:gd name="T24" fmla="*/ 2147483647 w 230"/>
              <a:gd name="T25" fmla="*/ 2147483647 h 230"/>
              <a:gd name="T26" fmla="*/ 2147483647 w 230"/>
              <a:gd name="T27" fmla="*/ 2147483647 h 230"/>
              <a:gd name="T28" fmla="*/ 2147483647 w 230"/>
              <a:gd name="T29" fmla="*/ 2147483647 h 230"/>
              <a:gd name="T30" fmla="*/ 2147483647 w 230"/>
              <a:gd name="T31" fmla="*/ 2147483647 h 230"/>
              <a:gd name="T32" fmla="*/ 2147483647 w 230"/>
              <a:gd name="T33" fmla="*/ 2147483647 h 230"/>
              <a:gd name="T34" fmla="*/ 2147483647 w 230"/>
              <a:gd name="T35" fmla="*/ 2147483647 h 230"/>
              <a:gd name="T36" fmla="*/ 2147483647 w 230"/>
              <a:gd name="T37" fmla="*/ 2147483647 h 230"/>
              <a:gd name="T38" fmla="*/ 2147483647 w 230"/>
              <a:gd name="T39" fmla="*/ 2147483647 h 230"/>
              <a:gd name="T40" fmla="*/ 2147483647 w 230"/>
              <a:gd name="T41" fmla="*/ 2147483647 h 230"/>
              <a:gd name="T42" fmla="*/ 2147483647 w 230"/>
              <a:gd name="T43" fmla="*/ 2147483647 h 230"/>
              <a:gd name="T44" fmla="*/ 2147483647 w 230"/>
              <a:gd name="T45" fmla="*/ 2147483647 h 230"/>
              <a:gd name="T46" fmla="*/ 2147483647 w 230"/>
              <a:gd name="T47" fmla="*/ 2147483647 h 230"/>
              <a:gd name="T48" fmla="*/ 2147483647 w 230"/>
              <a:gd name="T49" fmla="*/ 2147483647 h 230"/>
              <a:gd name="T50" fmla="*/ 2147483647 w 230"/>
              <a:gd name="T51" fmla="*/ 2147483647 h 230"/>
              <a:gd name="T52" fmla="*/ 2147483647 w 230"/>
              <a:gd name="T53" fmla="*/ 2147483647 h 230"/>
              <a:gd name="T54" fmla="*/ 2147483647 w 230"/>
              <a:gd name="T55" fmla="*/ 2147483647 h 230"/>
              <a:gd name="T56" fmla="*/ 2147483647 w 230"/>
              <a:gd name="T57" fmla="*/ 2147483647 h 230"/>
              <a:gd name="T58" fmla="*/ 2147483647 w 230"/>
              <a:gd name="T59" fmla="*/ 2147483647 h 230"/>
              <a:gd name="T60" fmla="*/ 2147483647 w 230"/>
              <a:gd name="T61" fmla="*/ 2147483647 h 230"/>
              <a:gd name="T62" fmla="*/ 2147483647 w 230"/>
              <a:gd name="T63" fmla="*/ 2147483647 h 230"/>
              <a:gd name="T64" fmla="*/ 2147483647 w 230"/>
              <a:gd name="T65" fmla="*/ 2147483647 h 230"/>
              <a:gd name="T66" fmla="*/ 2147483647 w 230"/>
              <a:gd name="T67" fmla="*/ 2147483647 h 230"/>
              <a:gd name="T68" fmla="*/ 2147483647 w 230"/>
              <a:gd name="T69" fmla="*/ 2147483647 h 230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230" h="230">
                <a:moveTo>
                  <a:pt x="224" y="109"/>
                </a:moveTo>
                <a:cubicBezTo>
                  <a:pt x="211" y="109"/>
                  <a:pt x="211" y="109"/>
                  <a:pt x="211" y="109"/>
                </a:cubicBezTo>
                <a:cubicBezTo>
                  <a:pt x="208" y="61"/>
                  <a:pt x="169" y="23"/>
                  <a:pt x="122" y="19"/>
                </a:cubicBezTo>
                <a:cubicBezTo>
                  <a:pt x="122" y="6"/>
                  <a:pt x="122" y="6"/>
                  <a:pt x="122" y="6"/>
                </a:cubicBezTo>
                <a:cubicBezTo>
                  <a:pt x="122" y="3"/>
                  <a:pt x="119" y="0"/>
                  <a:pt x="115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12" y="0"/>
                  <a:pt x="109" y="3"/>
                  <a:pt x="109" y="6"/>
                </a:cubicBezTo>
                <a:cubicBezTo>
                  <a:pt x="109" y="19"/>
                  <a:pt x="109" y="19"/>
                  <a:pt x="109" y="19"/>
                </a:cubicBezTo>
                <a:cubicBezTo>
                  <a:pt x="61" y="23"/>
                  <a:pt x="23" y="61"/>
                  <a:pt x="19" y="109"/>
                </a:cubicBezTo>
                <a:cubicBezTo>
                  <a:pt x="6" y="109"/>
                  <a:pt x="6" y="109"/>
                  <a:pt x="6" y="109"/>
                </a:cubicBezTo>
                <a:cubicBezTo>
                  <a:pt x="3" y="109"/>
                  <a:pt x="0" y="112"/>
                  <a:pt x="0" y="115"/>
                </a:cubicBezTo>
                <a:cubicBezTo>
                  <a:pt x="0" y="115"/>
                  <a:pt x="0" y="115"/>
                  <a:pt x="0" y="115"/>
                </a:cubicBezTo>
                <a:cubicBezTo>
                  <a:pt x="0" y="119"/>
                  <a:pt x="3" y="122"/>
                  <a:pt x="6" y="122"/>
                </a:cubicBezTo>
                <a:cubicBezTo>
                  <a:pt x="19" y="122"/>
                  <a:pt x="19" y="122"/>
                  <a:pt x="19" y="122"/>
                </a:cubicBezTo>
                <a:cubicBezTo>
                  <a:pt x="23" y="169"/>
                  <a:pt x="61" y="208"/>
                  <a:pt x="109" y="211"/>
                </a:cubicBezTo>
                <a:cubicBezTo>
                  <a:pt x="109" y="224"/>
                  <a:pt x="109" y="224"/>
                  <a:pt x="109" y="224"/>
                </a:cubicBezTo>
                <a:cubicBezTo>
                  <a:pt x="109" y="228"/>
                  <a:pt x="112" y="230"/>
                  <a:pt x="115" y="230"/>
                </a:cubicBezTo>
                <a:cubicBezTo>
                  <a:pt x="115" y="230"/>
                  <a:pt x="115" y="230"/>
                  <a:pt x="115" y="230"/>
                </a:cubicBezTo>
                <a:cubicBezTo>
                  <a:pt x="119" y="230"/>
                  <a:pt x="122" y="228"/>
                  <a:pt x="122" y="224"/>
                </a:cubicBezTo>
                <a:cubicBezTo>
                  <a:pt x="122" y="211"/>
                  <a:pt x="122" y="211"/>
                  <a:pt x="122" y="211"/>
                </a:cubicBezTo>
                <a:cubicBezTo>
                  <a:pt x="169" y="208"/>
                  <a:pt x="208" y="169"/>
                  <a:pt x="211" y="122"/>
                </a:cubicBezTo>
                <a:cubicBezTo>
                  <a:pt x="224" y="122"/>
                  <a:pt x="224" y="122"/>
                  <a:pt x="224" y="122"/>
                </a:cubicBezTo>
                <a:cubicBezTo>
                  <a:pt x="228" y="122"/>
                  <a:pt x="230" y="119"/>
                  <a:pt x="230" y="115"/>
                </a:cubicBezTo>
                <a:cubicBezTo>
                  <a:pt x="230" y="115"/>
                  <a:pt x="230" y="115"/>
                  <a:pt x="230" y="115"/>
                </a:cubicBezTo>
                <a:cubicBezTo>
                  <a:pt x="230" y="112"/>
                  <a:pt x="228" y="109"/>
                  <a:pt x="224" y="109"/>
                </a:cubicBezTo>
                <a:close/>
                <a:moveTo>
                  <a:pt x="192" y="109"/>
                </a:moveTo>
                <a:cubicBezTo>
                  <a:pt x="180" y="109"/>
                  <a:pt x="180" y="109"/>
                  <a:pt x="180" y="109"/>
                </a:cubicBezTo>
                <a:cubicBezTo>
                  <a:pt x="177" y="78"/>
                  <a:pt x="153" y="53"/>
                  <a:pt x="122" y="50"/>
                </a:cubicBezTo>
                <a:cubicBezTo>
                  <a:pt x="122" y="39"/>
                  <a:pt x="122" y="39"/>
                  <a:pt x="122" y="39"/>
                </a:cubicBezTo>
                <a:cubicBezTo>
                  <a:pt x="159" y="42"/>
                  <a:pt x="189" y="72"/>
                  <a:pt x="192" y="109"/>
                </a:cubicBezTo>
                <a:close/>
                <a:moveTo>
                  <a:pt x="150" y="122"/>
                </a:moveTo>
                <a:cubicBezTo>
                  <a:pt x="171" y="122"/>
                  <a:pt x="171" y="122"/>
                  <a:pt x="171" y="122"/>
                </a:cubicBezTo>
                <a:cubicBezTo>
                  <a:pt x="168" y="147"/>
                  <a:pt x="147" y="168"/>
                  <a:pt x="122" y="171"/>
                </a:cubicBezTo>
                <a:cubicBezTo>
                  <a:pt x="122" y="150"/>
                  <a:pt x="122" y="150"/>
                  <a:pt x="122" y="150"/>
                </a:cubicBezTo>
                <a:cubicBezTo>
                  <a:pt x="122" y="147"/>
                  <a:pt x="119" y="144"/>
                  <a:pt x="115" y="144"/>
                </a:cubicBezTo>
                <a:cubicBezTo>
                  <a:pt x="115" y="144"/>
                  <a:pt x="115" y="144"/>
                  <a:pt x="115" y="144"/>
                </a:cubicBezTo>
                <a:cubicBezTo>
                  <a:pt x="112" y="144"/>
                  <a:pt x="109" y="147"/>
                  <a:pt x="109" y="150"/>
                </a:cubicBezTo>
                <a:cubicBezTo>
                  <a:pt x="109" y="171"/>
                  <a:pt x="109" y="171"/>
                  <a:pt x="109" y="171"/>
                </a:cubicBezTo>
                <a:cubicBezTo>
                  <a:pt x="83" y="168"/>
                  <a:pt x="63" y="147"/>
                  <a:pt x="60" y="122"/>
                </a:cubicBezTo>
                <a:cubicBezTo>
                  <a:pt x="80" y="122"/>
                  <a:pt x="80" y="122"/>
                  <a:pt x="80" y="122"/>
                </a:cubicBezTo>
                <a:cubicBezTo>
                  <a:pt x="84" y="122"/>
                  <a:pt x="86" y="119"/>
                  <a:pt x="86" y="115"/>
                </a:cubicBezTo>
                <a:cubicBezTo>
                  <a:pt x="86" y="115"/>
                  <a:pt x="86" y="115"/>
                  <a:pt x="86" y="115"/>
                </a:cubicBezTo>
                <a:cubicBezTo>
                  <a:pt x="86" y="112"/>
                  <a:pt x="84" y="109"/>
                  <a:pt x="80" y="109"/>
                </a:cubicBezTo>
                <a:cubicBezTo>
                  <a:pt x="60" y="109"/>
                  <a:pt x="60" y="109"/>
                  <a:pt x="60" y="109"/>
                </a:cubicBezTo>
                <a:cubicBezTo>
                  <a:pt x="63" y="83"/>
                  <a:pt x="83" y="63"/>
                  <a:pt x="109" y="60"/>
                </a:cubicBezTo>
                <a:cubicBezTo>
                  <a:pt x="109" y="80"/>
                  <a:pt x="109" y="80"/>
                  <a:pt x="109" y="80"/>
                </a:cubicBezTo>
                <a:cubicBezTo>
                  <a:pt x="109" y="84"/>
                  <a:pt x="112" y="86"/>
                  <a:pt x="115" y="86"/>
                </a:cubicBezTo>
                <a:cubicBezTo>
                  <a:pt x="115" y="86"/>
                  <a:pt x="115" y="86"/>
                  <a:pt x="115" y="86"/>
                </a:cubicBezTo>
                <a:cubicBezTo>
                  <a:pt x="119" y="86"/>
                  <a:pt x="122" y="84"/>
                  <a:pt x="122" y="80"/>
                </a:cubicBezTo>
                <a:cubicBezTo>
                  <a:pt x="122" y="60"/>
                  <a:pt x="122" y="60"/>
                  <a:pt x="122" y="60"/>
                </a:cubicBezTo>
                <a:cubicBezTo>
                  <a:pt x="147" y="63"/>
                  <a:pt x="168" y="83"/>
                  <a:pt x="171" y="109"/>
                </a:cubicBezTo>
                <a:cubicBezTo>
                  <a:pt x="150" y="109"/>
                  <a:pt x="150" y="109"/>
                  <a:pt x="150" y="109"/>
                </a:cubicBezTo>
                <a:cubicBezTo>
                  <a:pt x="147" y="109"/>
                  <a:pt x="144" y="112"/>
                  <a:pt x="144" y="115"/>
                </a:cubicBezTo>
                <a:cubicBezTo>
                  <a:pt x="144" y="115"/>
                  <a:pt x="144" y="115"/>
                  <a:pt x="144" y="115"/>
                </a:cubicBezTo>
                <a:cubicBezTo>
                  <a:pt x="144" y="119"/>
                  <a:pt x="147" y="122"/>
                  <a:pt x="150" y="122"/>
                </a:cubicBezTo>
                <a:close/>
                <a:moveTo>
                  <a:pt x="109" y="39"/>
                </a:moveTo>
                <a:cubicBezTo>
                  <a:pt x="109" y="50"/>
                  <a:pt x="109" y="50"/>
                  <a:pt x="109" y="50"/>
                </a:cubicBezTo>
                <a:cubicBezTo>
                  <a:pt x="78" y="53"/>
                  <a:pt x="53" y="78"/>
                  <a:pt x="50" y="109"/>
                </a:cubicBezTo>
                <a:cubicBezTo>
                  <a:pt x="39" y="109"/>
                  <a:pt x="39" y="109"/>
                  <a:pt x="39" y="109"/>
                </a:cubicBezTo>
                <a:cubicBezTo>
                  <a:pt x="42" y="72"/>
                  <a:pt x="72" y="42"/>
                  <a:pt x="109" y="39"/>
                </a:cubicBezTo>
                <a:close/>
                <a:moveTo>
                  <a:pt x="39" y="122"/>
                </a:moveTo>
                <a:cubicBezTo>
                  <a:pt x="50" y="122"/>
                  <a:pt x="50" y="122"/>
                  <a:pt x="50" y="122"/>
                </a:cubicBezTo>
                <a:cubicBezTo>
                  <a:pt x="53" y="153"/>
                  <a:pt x="78" y="177"/>
                  <a:pt x="109" y="180"/>
                </a:cubicBezTo>
                <a:cubicBezTo>
                  <a:pt x="109" y="192"/>
                  <a:pt x="109" y="192"/>
                  <a:pt x="109" y="192"/>
                </a:cubicBezTo>
                <a:cubicBezTo>
                  <a:pt x="72" y="189"/>
                  <a:pt x="42" y="159"/>
                  <a:pt x="39" y="122"/>
                </a:cubicBezTo>
                <a:close/>
                <a:moveTo>
                  <a:pt x="122" y="192"/>
                </a:moveTo>
                <a:cubicBezTo>
                  <a:pt x="122" y="180"/>
                  <a:pt x="122" y="180"/>
                  <a:pt x="122" y="180"/>
                </a:cubicBezTo>
                <a:cubicBezTo>
                  <a:pt x="153" y="177"/>
                  <a:pt x="177" y="153"/>
                  <a:pt x="180" y="122"/>
                </a:cubicBezTo>
                <a:cubicBezTo>
                  <a:pt x="192" y="122"/>
                  <a:pt x="192" y="122"/>
                  <a:pt x="192" y="122"/>
                </a:cubicBezTo>
                <a:cubicBezTo>
                  <a:pt x="189" y="159"/>
                  <a:pt x="159" y="189"/>
                  <a:pt x="122" y="19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715" name="Freeform 21"/>
          <p:cNvSpPr>
            <a:spLocks noEditPoints="1"/>
          </p:cNvSpPr>
          <p:nvPr/>
        </p:nvSpPr>
        <p:spPr bwMode="auto">
          <a:xfrm>
            <a:off x="11077575" y="4256088"/>
            <a:ext cx="330200" cy="338137"/>
          </a:xfrm>
          <a:custGeom>
            <a:avLst/>
            <a:gdLst>
              <a:gd name="T0" fmla="*/ 2147483647 w 204"/>
              <a:gd name="T1" fmla="*/ 2147483647 h 210"/>
              <a:gd name="T2" fmla="*/ 2147483647 w 204"/>
              <a:gd name="T3" fmla="*/ 2147483647 h 210"/>
              <a:gd name="T4" fmla="*/ 0 w 204"/>
              <a:gd name="T5" fmla="*/ 2147483647 h 210"/>
              <a:gd name="T6" fmla="*/ 0 w 204"/>
              <a:gd name="T7" fmla="*/ 2147483647 h 210"/>
              <a:gd name="T8" fmla="*/ 2147483647 w 204"/>
              <a:gd name="T9" fmla="*/ 2147483647 h 210"/>
              <a:gd name="T10" fmla="*/ 2147483647 w 204"/>
              <a:gd name="T11" fmla="*/ 2147483647 h 210"/>
              <a:gd name="T12" fmla="*/ 2147483647 w 204"/>
              <a:gd name="T13" fmla="*/ 2147483647 h 210"/>
              <a:gd name="T14" fmla="*/ 2147483647 w 204"/>
              <a:gd name="T15" fmla="*/ 2147483647 h 210"/>
              <a:gd name="T16" fmla="*/ 2147483647 w 204"/>
              <a:gd name="T17" fmla="*/ 2147483647 h 210"/>
              <a:gd name="T18" fmla="*/ 2147483647 w 204"/>
              <a:gd name="T19" fmla="*/ 2147483647 h 210"/>
              <a:gd name="T20" fmla="*/ 2147483647 w 204"/>
              <a:gd name="T21" fmla="*/ 2147483647 h 210"/>
              <a:gd name="T22" fmla="*/ 2147483647 w 204"/>
              <a:gd name="T23" fmla="*/ 2147483647 h 210"/>
              <a:gd name="T24" fmla="*/ 2147483647 w 204"/>
              <a:gd name="T25" fmla="*/ 2147483647 h 210"/>
              <a:gd name="T26" fmla="*/ 2147483647 w 204"/>
              <a:gd name="T27" fmla="*/ 2147483647 h 210"/>
              <a:gd name="T28" fmla="*/ 2147483647 w 204"/>
              <a:gd name="T29" fmla="*/ 2147483647 h 210"/>
              <a:gd name="T30" fmla="*/ 2147483647 w 204"/>
              <a:gd name="T31" fmla="*/ 2147483647 h 210"/>
              <a:gd name="T32" fmla="*/ 2147483647 w 204"/>
              <a:gd name="T33" fmla="*/ 2147483647 h 210"/>
              <a:gd name="T34" fmla="*/ 2147483647 w 204"/>
              <a:gd name="T35" fmla="*/ 2147483647 h 210"/>
              <a:gd name="T36" fmla="*/ 2147483647 w 204"/>
              <a:gd name="T37" fmla="*/ 2147483647 h 210"/>
              <a:gd name="T38" fmla="*/ 2147483647 w 204"/>
              <a:gd name="T39" fmla="*/ 2147483647 h 210"/>
              <a:gd name="T40" fmla="*/ 2147483647 w 204"/>
              <a:gd name="T41" fmla="*/ 2147483647 h 210"/>
              <a:gd name="T42" fmla="*/ 2147483647 w 204"/>
              <a:gd name="T43" fmla="*/ 2147483647 h 210"/>
              <a:gd name="T44" fmla="*/ 2147483647 w 204"/>
              <a:gd name="T45" fmla="*/ 2147483647 h 210"/>
              <a:gd name="T46" fmla="*/ 2147483647 w 204"/>
              <a:gd name="T47" fmla="*/ 2147483647 h 210"/>
              <a:gd name="T48" fmla="*/ 2147483647 w 204"/>
              <a:gd name="T49" fmla="*/ 2147483647 h 210"/>
              <a:gd name="T50" fmla="*/ 2147483647 w 204"/>
              <a:gd name="T51" fmla="*/ 2147483647 h 210"/>
              <a:gd name="T52" fmla="*/ 2147483647 w 204"/>
              <a:gd name="T53" fmla="*/ 2147483647 h 210"/>
              <a:gd name="T54" fmla="*/ 2147483647 w 204"/>
              <a:gd name="T55" fmla="*/ 2147483647 h 210"/>
              <a:gd name="T56" fmla="*/ 2147483647 w 204"/>
              <a:gd name="T57" fmla="*/ 2147483647 h 210"/>
              <a:gd name="T58" fmla="*/ 2147483647 w 204"/>
              <a:gd name="T59" fmla="*/ 2147483647 h 210"/>
              <a:gd name="T60" fmla="*/ 2147483647 w 204"/>
              <a:gd name="T61" fmla="*/ 2147483647 h 210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04" h="210">
                <a:moveTo>
                  <a:pt x="45" y="210"/>
                </a:moveTo>
                <a:cubicBezTo>
                  <a:pt x="3" y="210"/>
                  <a:pt x="3" y="210"/>
                  <a:pt x="3" y="210"/>
                </a:cubicBezTo>
                <a:cubicBezTo>
                  <a:pt x="1" y="210"/>
                  <a:pt x="0" y="209"/>
                  <a:pt x="0" y="207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47"/>
                  <a:pt x="1" y="146"/>
                  <a:pt x="3" y="146"/>
                </a:cubicBezTo>
                <a:cubicBezTo>
                  <a:pt x="45" y="146"/>
                  <a:pt x="45" y="146"/>
                  <a:pt x="45" y="146"/>
                </a:cubicBezTo>
                <a:cubicBezTo>
                  <a:pt x="47" y="146"/>
                  <a:pt x="48" y="147"/>
                  <a:pt x="48" y="149"/>
                </a:cubicBezTo>
                <a:cubicBezTo>
                  <a:pt x="48" y="207"/>
                  <a:pt x="48" y="207"/>
                  <a:pt x="48" y="207"/>
                </a:cubicBezTo>
                <a:cubicBezTo>
                  <a:pt x="48" y="209"/>
                  <a:pt x="47" y="210"/>
                  <a:pt x="45" y="210"/>
                </a:cubicBezTo>
                <a:close/>
                <a:moveTo>
                  <a:pt x="122" y="207"/>
                </a:moveTo>
                <a:cubicBezTo>
                  <a:pt x="122" y="104"/>
                  <a:pt x="122" y="104"/>
                  <a:pt x="122" y="104"/>
                </a:cubicBezTo>
                <a:cubicBezTo>
                  <a:pt x="122" y="103"/>
                  <a:pt x="120" y="101"/>
                  <a:pt x="118" y="101"/>
                </a:cubicBezTo>
                <a:cubicBezTo>
                  <a:pt x="77" y="101"/>
                  <a:pt x="77" y="101"/>
                  <a:pt x="77" y="101"/>
                </a:cubicBezTo>
                <a:cubicBezTo>
                  <a:pt x="75" y="101"/>
                  <a:pt x="74" y="103"/>
                  <a:pt x="74" y="104"/>
                </a:cubicBezTo>
                <a:cubicBezTo>
                  <a:pt x="74" y="207"/>
                  <a:pt x="74" y="207"/>
                  <a:pt x="74" y="207"/>
                </a:cubicBezTo>
                <a:cubicBezTo>
                  <a:pt x="74" y="209"/>
                  <a:pt x="75" y="210"/>
                  <a:pt x="77" y="210"/>
                </a:cubicBezTo>
                <a:cubicBezTo>
                  <a:pt x="118" y="210"/>
                  <a:pt x="118" y="210"/>
                  <a:pt x="118" y="210"/>
                </a:cubicBezTo>
                <a:cubicBezTo>
                  <a:pt x="120" y="210"/>
                  <a:pt x="122" y="209"/>
                  <a:pt x="122" y="207"/>
                </a:cubicBezTo>
                <a:close/>
                <a:moveTo>
                  <a:pt x="203" y="58"/>
                </a:moveTo>
                <a:cubicBezTo>
                  <a:pt x="171" y="3"/>
                  <a:pt x="171" y="3"/>
                  <a:pt x="171" y="3"/>
                </a:cubicBezTo>
                <a:cubicBezTo>
                  <a:pt x="169" y="0"/>
                  <a:pt x="167" y="0"/>
                  <a:pt x="165" y="3"/>
                </a:cubicBezTo>
                <a:cubicBezTo>
                  <a:pt x="133" y="58"/>
                  <a:pt x="133" y="58"/>
                  <a:pt x="133" y="58"/>
                </a:cubicBezTo>
                <a:cubicBezTo>
                  <a:pt x="132" y="61"/>
                  <a:pt x="133" y="63"/>
                  <a:pt x="136" y="63"/>
                </a:cubicBezTo>
                <a:cubicBezTo>
                  <a:pt x="147" y="63"/>
                  <a:pt x="147" y="63"/>
                  <a:pt x="147" y="63"/>
                </a:cubicBezTo>
                <a:cubicBezTo>
                  <a:pt x="147" y="207"/>
                  <a:pt x="147" y="207"/>
                  <a:pt x="147" y="207"/>
                </a:cubicBezTo>
                <a:cubicBezTo>
                  <a:pt x="147" y="209"/>
                  <a:pt x="149" y="210"/>
                  <a:pt x="150" y="210"/>
                </a:cubicBezTo>
                <a:cubicBezTo>
                  <a:pt x="186" y="210"/>
                  <a:pt x="186" y="210"/>
                  <a:pt x="186" y="210"/>
                </a:cubicBezTo>
                <a:cubicBezTo>
                  <a:pt x="187" y="210"/>
                  <a:pt x="189" y="209"/>
                  <a:pt x="189" y="207"/>
                </a:cubicBezTo>
                <a:cubicBezTo>
                  <a:pt x="189" y="63"/>
                  <a:pt x="189" y="63"/>
                  <a:pt x="189" y="63"/>
                </a:cubicBezTo>
                <a:cubicBezTo>
                  <a:pt x="200" y="63"/>
                  <a:pt x="200" y="63"/>
                  <a:pt x="200" y="63"/>
                </a:cubicBezTo>
                <a:cubicBezTo>
                  <a:pt x="203" y="63"/>
                  <a:pt x="204" y="61"/>
                  <a:pt x="203" y="5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716" name="Freeform 25"/>
          <p:cNvSpPr>
            <a:spLocks noEditPoints="1"/>
          </p:cNvSpPr>
          <p:nvPr/>
        </p:nvSpPr>
        <p:spPr bwMode="auto">
          <a:xfrm>
            <a:off x="7616825" y="4924425"/>
            <a:ext cx="331788" cy="330200"/>
          </a:xfrm>
          <a:custGeom>
            <a:avLst/>
            <a:gdLst>
              <a:gd name="T0" fmla="*/ 2147483647 w 205"/>
              <a:gd name="T1" fmla="*/ 2147483647 h 205"/>
              <a:gd name="T2" fmla="*/ 2147483647 w 205"/>
              <a:gd name="T3" fmla="*/ 2147483647 h 205"/>
              <a:gd name="T4" fmla="*/ 2147483647 w 205"/>
              <a:gd name="T5" fmla="*/ 2147483647 h 205"/>
              <a:gd name="T6" fmla="*/ 2147483647 w 205"/>
              <a:gd name="T7" fmla="*/ 2147483647 h 205"/>
              <a:gd name="T8" fmla="*/ 2147483647 w 205"/>
              <a:gd name="T9" fmla="*/ 2147483647 h 205"/>
              <a:gd name="T10" fmla="*/ 2147483647 w 205"/>
              <a:gd name="T11" fmla="*/ 2147483647 h 205"/>
              <a:gd name="T12" fmla="*/ 2147483647 w 205"/>
              <a:gd name="T13" fmla="*/ 2147483647 h 205"/>
              <a:gd name="T14" fmla="*/ 2147483647 w 205"/>
              <a:gd name="T15" fmla="*/ 2147483647 h 205"/>
              <a:gd name="T16" fmla="*/ 2147483647 w 205"/>
              <a:gd name="T17" fmla="*/ 2147483647 h 205"/>
              <a:gd name="T18" fmla="*/ 2147483647 w 205"/>
              <a:gd name="T19" fmla="*/ 2147483647 h 205"/>
              <a:gd name="T20" fmla="*/ 2147483647 w 205"/>
              <a:gd name="T21" fmla="*/ 2147483647 h 205"/>
              <a:gd name="T22" fmla="*/ 2147483647 w 205"/>
              <a:gd name="T23" fmla="*/ 2147483647 h 205"/>
              <a:gd name="T24" fmla="*/ 2147483647 w 205"/>
              <a:gd name="T25" fmla="*/ 2147483647 h 205"/>
              <a:gd name="T26" fmla="*/ 2147483647 w 205"/>
              <a:gd name="T27" fmla="*/ 2147483647 h 205"/>
              <a:gd name="T28" fmla="*/ 2147483647 w 205"/>
              <a:gd name="T29" fmla="*/ 2147483647 h 205"/>
              <a:gd name="T30" fmla="*/ 2147483647 w 205"/>
              <a:gd name="T31" fmla="*/ 2147483647 h 205"/>
              <a:gd name="T32" fmla="*/ 2147483647 w 205"/>
              <a:gd name="T33" fmla="*/ 2147483647 h 205"/>
              <a:gd name="T34" fmla="*/ 2147483647 w 205"/>
              <a:gd name="T35" fmla="*/ 2147483647 h 205"/>
              <a:gd name="T36" fmla="*/ 2147483647 w 205"/>
              <a:gd name="T37" fmla="*/ 2147483647 h 205"/>
              <a:gd name="T38" fmla="*/ 2147483647 w 205"/>
              <a:gd name="T39" fmla="*/ 2147483647 h 205"/>
              <a:gd name="T40" fmla="*/ 2147483647 w 205"/>
              <a:gd name="T41" fmla="*/ 2147483647 h 205"/>
              <a:gd name="T42" fmla="*/ 2147483647 w 205"/>
              <a:gd name="T43" fmla="*/ 2147483647 h 205"/>
              <a:gd name="T44" fmla="*/ 2147483647 w 205"/>
              <a:gd name="T45" fmla="*/ 2147483647 h 205"/>
              <a:gd name="T46" fmla="*/ 2147483647 w 205"/>
              <a:gd name="T47" fmla="*/ 2147483647 h 205"/>
              <a:gd name="T48" fmla="*/ 2147483647 w 205"/>
              <a:gd name="T49" fmla="*/ 2147483647 h 205"/>
              <a:gd name="T50" fmla="*/ 2147483647 w 205"/>
              <a:gd name="T51" fmla="*/ 2147483647 h 205"/>
              <a:gd name="T52" fmla="*/ 2147483647 w 205"/>
              <a:gd name="T53" fmla="*/ 2147483647 h 205"/>
              <a:gd name="T54" fmla="*/ 2147483647 w 205"/>
              <a:gd name="T55" fmla="*/ 2147483647 h 205"/>
              <a:gd name="T56" fmla="*/ 2147483647 w 205"/>
              <a:gd name="T57" fmla="*/ 2147483647 h 205"/>
              <a:gd name="T58" fmla="*/ 2147483647 w 205"/>
              <a:gd name="T59" fmla="*/ 2147483647 h 205"/>
              <a:gd name="T60" fmla="*/ 2147483647 w 205"/>
              <a:gd name="T61" fmla="*/ 2147483647 h 205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05" h="205">
                <a:moveTo>
                  <a:pt x="83" y="122"/>
                </a:moveTo>
                <a:cubicBezTo>
                  <a:pt x="100" y="140"/>
                  <a:pt x="121" y="156"/>
                  <a:pt x="129" y="148"/>
                </a:cubicBezTo>
                <a:cubicBezTo>
                  <a:pt x="140" y="137"/>
                  <a:pt x="147" y="127"/>
                  <a:pt x="172" y="147"/>
                </a:cubicBezTo>
                <a:cubicBezTo>
                  <a:pt x="198" y="167"/>
                  <a:pt x="178" y="181"/>
                  <a:pt x="167" y="192"/>
                </a:cubicBezTo>
                <a:cubicBezTo>
                  <a:pt x="155" y="205"/>
                  <a:pt x="107" y="193"/>
                  <a:pt x="60" y="146"/>
                </a:cubicBezTo>
                <a:cubicBezTo>
                  <a:pt x="12" y="99"/>
                  <a:pt x="0" y="51"/>
                  <a:pt x="13" y="39"/>
                </a:cubicBezTo>
                <a:cubicBezTo>
                  <a:pt x="24" y="27"/>
                  <a:pt x="37" y="8"/>
                  <a:pt x="58" y="33"/>
                </a:cubicBezTo>
                <a:cubicBezTo>
                  <a:pt x="78" y="58"/>
                  <a:pt x="68" y="65"/>
                  <a:pt x="57" y="77"/>
                </a:cubicBezTo>
                <a:cubicBezTo>
                  <a:pt x="49" y="85"/>
                  <a:pt x="65" y="105"/>
                  <a:pt x="83" y="122"/>
                </a:cubicBezTo>
                <a:close/>
                <a:moveTo>
                  <a:pt x="108" y="40"/>
                </a:moveTo>
                <a:cubicBezTo>
                  <a:pt x="108" y="40"/>
                  <a:pt x="103" y="39"/>
                  <a:pt x="99" y="42"/>
                </a:cubicBezTo>
                <a:cubicBezTo>
                  <a:pt x="96" y="46"/>
                  <a:pt x="95" y="53"/>
                  <a:pt x="99" y="57"/>
                </a:cubicBezTo>
                <a:cubicBezTo>
                  <a:pt x="102" y="59"/>
                  <a:pt x="105" y="60"/>
                  <a:pt x="105" y="60"/>
                </a:cubicBezTo>
                <a:cubicBezTo>
                  <a:pt x="112" y="61"/>
                  <a:pt x="121" y="63"/>
                  <a:pt x="132" y="73"/>
                </a:cubicBezTo>
                <a:cubicBezTo>
                  <a:pt x="142" y="84"/>
                  <a:pt x="144" y="94"/>
                  <a:pt x="146" y="100"/>
                </a:cubicBezTo>
                <a:cubicBezTo>
                  <a:pt x="146" y="100"/>
                  <a:pt x="146" y="104"/>
                  <a:pt x="148" y="106"/>
                </a:cubicBezTo>
                <a:cubicBezTo>
                  <a:pt x="152" y="110"/>
                  <a:pt x="159" y="110"/>
                  <a:pt x="163" y="106"/>
                </a:cubicBezTo>
                <a:cubicBezTo>
                  <a:pt x="167" y="102"/>
                  <a:pt x="166" y="97"/>
                  <a:pt x="166" y="97"/>
                </a:cubicBezTo>
                <a:cubicBezTo>
                  <a:pt x="164" y="84"/>
                  <a:pt x="157" y="70"/>
                  <a:pt x="146" y="59"/>
                </a:cubicBezTo>
                <a:cubicBezTo>
                  <a:pt x="135" y="48"/>
                  <a:pt x="121" y="42"/>
                  <a:pt x="108" y="40"/>
                </a:cubicBezTo>
                <a:close/>
                <a:moveTo>
                  <a:pt x="158" y="47"/>
                </a:moveTo>
                <a:cubicBezTo>
                  <a:pt x="177" y="67"/>
                  <a:pt x="185" y="88"/>
                  <a:pt x="183" y="106"/>
                </a:cubicBezTo>
                <a:cubicBezTo>
                  <a:pt x="183" y="106"/>
                  <a:pt x="182" y="112"/>
                  <a:pt x="185" y="115"/>
                </a:cubicBezTo>
                <a:cubicBezTo>
                  <a:pt x="189" y="119"/>
                  <a:pt x="196" y="119"/>
                  <a:pt x="200" y="115"/>
                </a:cubicBezTo>
                <a:cubicBezTo>
                  <a:pt x="202" y="113"/>
                  <a:pt x="203" y="109"/>
                  <a:pt x="203" y="109"/>
                </a:cubicBezTo>
                <a:cubicBezTo>
                  <a:pt x="205" y="93"/>
                  <a:pt x="202" y="63"/>
                  <a:pt x="172" y="33"/>
                </a:cubicBezTo>
                <a:cubicBezTo>
                  <a:pt x="142" y="3"/>
                  <a:pt x="112" y="0"/>
                  <a:pt x="97" y="3"/>
                </a:cubicBezTo>
                <a:cubicBezTo>
                  <a:pt x="97" y="3"/>
                  <a:pt x="93" y="3"/>
                  <a:pt x="90" y="6"/>
                </a:cubicBezTo>
                <a:cubicBezTo>
                  <a:pt x="86" y="9"/>
                  <a:pt x="86" y="16"/>
                  <a:pt x="90" y="20"/>
                </a:cubicBezTo>
                <a:cubicBezTo>
                  <a:pt x="94" y="24"/>
                  <a:pt x="99" y="23"/>
                  <a:pt x="99" y="23"/>
                </a:cubicBezTo>
                <a:cubicBezTo>
                  <a:pt x="117" y="20"/>
                  <a:pt x="139" y="28"/>
                  <a:pt x="158" y="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717" name="Freeform 29"/>
          <p:cNvSpPr>
            <a:spLocks/>
          </p:cNvSpPr>
          <p:nvPr/>
        </p:nvSpPr>
        <p:spPr bwMode="auto">
          <a:xfrm>
            <a:off x="8501063" y="4930775"/>
            <a:ext cx="325437" cy="325438"/>
          </a:xfrm>
          <a:custGeom>
            <a:avLst/>
            <a:gdLst>
              <a:gd name="T0" fmla="*/ 2147483647 w 202"/>
              <a:gd name="T1" fmla="*/ 0 h 202"/>
              <a:gd name="T2" fmla="*/ 2147483647 w 202"/>
              <a:gd name="T3" fmla="*/ 2147483647 h 202"/>
              <a:gd name="T4" fmla="*/ 2147483647 w 202"/>
              <a:gd name="T5" fmla="*/ 2147483647 h 202"/>
              <a:gd name="T6" fmla="*/ 2147483647 w 202"/>
              <a:gd name="T7" fmla="*/ 2147483647 h 202"/>
              <a:gd name="T8" fmla="*/ 2147483647 w 202"/>
              <a:gd name="T9" fmla="*/ 2147483647 h 202"/>
              <a:gd name="T10" fmla="*/ 2147483647 w 202"/>
              <a:gd name="T11" fmla="*/ 2147483647 h 202"/>
              <a:gd name="T12" fmla="*/ 2147483647 w 202"/>
              <a:gd name="T13" fmla="*/ 2147483647 h 202"/>
              <a:gd name="T14" fmla="*/ 2147483647 w 202"/>
              <a:gd name="T15" fmla="*/ 2147483647 h 202"/>
              <a:gd name="T16" fmla="*/ 2147483647 w 202"/>
              <a:gd name="T17" fmla="*/ 2147483647 h 202"/>
              <a:gd name="T18" fmla="*/ 2147483647 w 202"/>
              <a:gd name="T19" fmla="*/ 2147483647 h 202"/>
              <a:gd name="T20" fmla="*/ 2147483647 w 202"/>
              <a:gd name="T21" fmla="*/ 2147483647 h 202"/>
              <a:gd name="T22" fmla="*/ 2147483647 w 202"/>
              <a:gd name="T23" fmla="*/ 2147483647 h 202"/>
              <a:gd name="T24" fmla="*/ 2147483647 w 202"/>
              <a:gd name="T25" fmla="*/ 2147483647 h 202"/>
              <a:gd name="T26" fmla="*/ 2147483647 w 202"/>
              <a:gd name="T27" fmla="*/ 2147483647 h 202"/>
              <a:gd name="T28" fmla="*/ 2147483647 w 202"/>
              <a:gd name="T29" fmla="*/ 2147483647 h 202"/>
              <a:gd name="T30" fmla="*/ 2147483647 w 202"/>
              <a:gd name="T31" fmla="*/ 2147483647 h 202"/>
              <a:gd name="T32" fmla="*/ 2147483647 w 202"/>
              <a:gd name="T33" fmla="*/ 2147483647 h 202"/>
              <a:gd name="T34" fmla="*/ 2147483647 w 202"/>
              <a:gd name="T35" fmla="*/ 2147483647 h 202"/>
              <a:gd name="T36" fmla="*/ 2147483647 w 202"/>
              <a:gd name="T37" fmla="*/ 2147483647 h 202"/>
              <a:gd name="T38" fmla="*/ 2147483647 w 202"/>
              <a:gd name="T39" fmla="*/ 2147483647 h 202"/>
              <a:gd name="T40" fmla="*/ 2147483647 w 202"/>
              <a:gd name="T41" fmla="*/ 2147483647 h 202"/>
              <a:gd name="T42" fmla="*/ 0 w 202"/>
              <a:gd name="T43" fmla="*/ 2147483647 h 202"/>
              <a:gd name="T44" fmla="*/ 2147483647 w 202"/>
              <a:gd name="T45" fmla="*/ 2147483647 h 202"/>
              <a:gd name="T46" fmla="*/ 2147483647 w 202"/>
              <a:gd name="T47" fmla="*/ 2147483647 h 202"/>
              <a:gd name="T48" fmla="*/ 2147483647 w 202"/>
              <a:gd name="T49" fmla="*/ 0 h 202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202" h="202">
                <a:moveTo>
                  <a:pt x="101" y="0"/>
                </a:moveTo>
                <a:cubicBezTo>
                  <a:pt x="95" y="0"/>
                  <a:pt x="90" y="0"/>
                  <a:pt x="85" y="1"/>
                </a:cubicBezTo>
                <a:cubicBezTo>
                  <a:pt x="87" y="2"/>
                  <a:pt x="90" y="3"/>
                  <a:pt x="94" y="2"/>
                </a:cubicBezTo>
                <a:cubicBezTo>
                  <a:pt x="107" y="2"/>
                  <a:pt x="116" y="4"/>
                  <a:pt x="106" y="8"/>
                </a:cubicBezTo>
                <a:cubicBezTo>
                  <a:pt x="96" y="12"/>
                  <a:pt x="98" y="16"/>
                  <a:pt x="103" y="17"/>
                </a:cubicBezTo>
                <a:cubicBezTo>
                  <a:pt x="107" y="17"/>
                  <a:pt x="118" y="12"/>
                  <a:pt x="121" y="16"/>
                </a:cubicBezTo>
                <a:cubicBezTo>
                  <a:pt x="125" y="21"/>
                  <a:pt x="117" y="28"/>
                  <a:pt x="122" y="36"/>
                </a:cubicBezTo>
                <a:cubicBezTo>
                  <a:pt x="129" y="47"/>
                  <a:pt x="105" y="50"/>
                  <a:pt x="99" y="59"/>
                </a:cubicBezTo>
                <a:cubicBezTo>
                  <a:pt x="94" y="67"/>
                  <a:pt x="91" y="76"/>
                  <a:pt x="97" y="88"/>
                </a:cubicBezTo>
                <a:cubicBezTo>
                  <a:pt x="103" y="100"/>
                  <a:pt x="105" y="93"/>
                  <a:pt x="116" y="94"/>
                </a:cubicBezTo>
                <a:cubicBezTo>
                  <a:pt x="139" y="97"/>
                  <a:pt x="132" y="114"/>
                  <a:pt x="160" y="120"/>
                </a:cubicBezTo>
                <a:cubicBezTo>
                  <a:pt x="170" y="122"/>
                  <a:pt x="163" y="145"/>
                  <a:pt x="145" y="156"/>
                </a:cubicBezTo>
                <a:cubicBezTo>
                  <a:pt x="127" y="167"/>
                  <a:pt x="132" y="179"/>
                  <a:pt x="107" y="187"/>
                </a:cubicBezTo>
                <a:cubicBezTo>
                  <a:pt x="101" y="189"/>
                  <a:pt x="96" y="188"/>
                  <a:pt x="101" y="181"/>
                </a:cubicBezTo>
                <a:cubicBezTo>
                  <a:pt x="110" y="168"/>
                  <a:pt x="109" y="153"/>
                  <a:pt x="101" y="147"/>
                </a:cubicBezTo>
                <a:cubicBezTo>
                  <a:pt x="92" y="140"/>
                  <a:pt x="83" y="139"/>
                  <a:pt x="85" y="129"/>
                </a:cubicBezTo>
                <a:cubicBezTo>
                  <a:pt x="88" y="118"/>
                  <a:pt x="96" y="115"/>
                  <a:pt x="97" y="106"/>
                </a:cubicBezTo>
                <a:cubicBezTo>
                  <a:pt x="98" y="97"/>
                  <a:pt x="84" y="67"/>
                  <a:pt x="66" y="73"/>
                </a:cubicBezTo>
                <a:cubicBezTo>
                  <a:pt x="56" y="76"/>
                  <a:pt x="37" y="64"/>
                  <a:pt x="38" y="47"/>
                </a:cubicBezTo>
                <a:cubicBezTo>
                  <a:pt x="39" y="28"/>
                  <a:pt x="54" y="25"/>
                  <a:pt x="51" y="13"/>
                </a:cubicBezTo>
                <a:cubicBezTo>
                  <a:pt x="51" y="13"/>
                  <a:pt x="51" y="13"/>
                  <a:pt x="51" y="13"/>
                </a:cubicBezTo>
                <a:cubicBezTo>
                  <a:pt x="20" y="31"/>
                  <a:pt x="0" y="63"/>
                  <a:pt x="0" y="101"/>
                </a:cubicBezTo>
                <a:cubicBezTo>
                  <a:pt x="0" y="156"/>
                  <a:pt x="45" y="202"/>
                  <a:pt x="101" y="202"/>
                </a:cubicBezTo>
                <a:cubicBezTo>
                  <a:pt x="156" y="202"/>
                  <a:pt x="202" y="156"/>
                  <a:pt x="202" y="101"/>
                </a:cubicBezTo>
                <a:cubicBezTo>
                  <a:pt x="202" y="45"/>
                  <a:pt x="156" y="0"/>
                  <a:pt x="10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718" name="Freeform 33"/>
          <p:cNvSpPr>
            <a:spLocks noEditPoints="1"/>
          </p:cNvSpPr>
          <p:nvPr/>
        </p:nvSpPr>
        <p:spPr bwMode="auto">
          <a:xfrm>
            <a:off x="9301163" y="4854575"/>
            <a:ext cx="368300" cy="357188"/>
          </a:xfrm>
          <a:custGeom>
            <a:avLst/>
            <a:gdLst>
              <a:gd name="T0" fmla="*/ 2147483647 w 228"/>
              <a:gd name="T1" fmla="*/ 2147483647 h 222"/>
              <a:gd name="T2" fmla="*/ 2147483647 w 228"/>
              <a:gd name="T3" fmla="*/ 2147483647 h 222"/>
              <a:gd name="T4" fmla="*/ 2147483647 w 228"/>
              <a:gd name="T5" fmla="*/ 2147483647 h 222"/>
              <a:gd name="T6" fmla="*/ 2147483647 w 228"/>
              <a:gd name="T7" fmla="*/ 2147483647 h 222"/>
              <a:gd name="T8" fmla="*/ 2147483647 w 228"/>
              <a:gd name="T9" fmla="*/ 2147483647 h 222"/>
              <a:gd name="T10" fmla="*/ 2147483647 w 228"/>
              <a:gd name="T11" fmla="*/ 2147483647 h 222"/>
              <a:gd name="T12" fmla="*/ 2147483647 w 228"/>
              <a:gd name="T13" fmla="*/ 2147483647 h 222"/>
              <a:gd name="T14" fmla="*/ 2147483647 w 228"/>
              <a:gd name="T15" fmla="*/ 2147483647 h 222"/>
              <a:gd name="T16" fmla="*/ 2147483647 w 228"/>
              <a:gd name="T17" fmla="*/ 2147483647 h 222"/>
              <a:gd name="T18" fmla="*/ 2147483647 w 228"/>
              <a:gd name="T19" fmla="*/ 2147483647 h 222"/>
              <a:gd name="T20" fmla="*/ 2147483647 w 228"/>
              <a:gd name="T21" fmla="*/ 2147483647 h 222"/>
              <a:gd name="T22" fmla="*/ 2147483647 w 228"/>
              <a:gd name="T23" fmla="*/ 2147483647 h 222"/>
              <a:gd name="T24" fmla="*/ 2147483647 w 228"/>
              <a:gd name="T25" fmla="*/ 2147483647 h 222"/>
              <a:gd name="T26" fmla="*/ 2147483647 w 228"/>
              <a:gd name="T27" fmla="*/ 0 h 222"/>
              <a:gd name="T28" fmla="*/ 2147483647 w 228"/>
              <a:gd name="T29" fmla="*/ 2147483647 h 222"/>
              <a:gd name="T30" fmla="*/ 2147483647 w 228"/>
              <a:gd name="T31" fmla="*/ 2147483647 h 222"/>
              <a:gd name="T32" fmla="*/ 2147483647 w 228"/>
              <a:gd name="T33" fmla="*/ 2147483647 h 222"/>
              <a:gd name="T34" fmla="*/ 2147483647 w 228"/>
              <a:gd name="T35" fmla="*/ 2147483647 h 222"/>
              <a:gd name="T36" fmla="*/ 2147483647 w 228"/>
              <a:gd name="T37" fmla="*/ 2147483647 h 222"/>
              <a:gd name="T38" fmla="*/ 2147483647 w 228"/>
              <a:gd name="T39" fmla="*/ 2147483647 h 222"/>
              <a:gd name="T40" fmla="*/ 2147483647 w 228"/>
              <a:gd name="T41" fmla="*/ 2147483647 h 222"/>
              <a:gd name="T42" fmla="*/ 2147483647 w 228"/>
              <a:gd name="T43" fmla="*/ 2147483647 h 222"/>
              <a:gd name="T44" fmla="*/ 2147483647 w 228"/>
              <a:gd name="T45" fmla="*/ 2147483647 h 222"/>
              <a:gd name="T46" fmla="*/ 2147483647 w 228"/>
              <a:gd name="T47" fmla="*/ 2147483647 h 222"/>
              <a:gd name="T48" fmla="*/ 2147483647 w 228"/>
              <a:gd name="T49" fmla="*/ 2147483647 h 222"/>
              <a:gd name="T50" fmla="*/ 2147483647 w 228"/>
              <a:gd name="T51" fmla="*/ 2147483647 h 222"/>
              <a:gd name="T52" fmla="*/ 2147483647 w 228"/>
              <a:gd name="T53" fmla="*/ 2147483647 h 222"/>
              <a:gd name="T54" fmla="*/ 2147483647 w 228"/>
              <a:gd name="T55" fmla="*/ 2147483647 h 222"/>
              <a:gd name="T56" fmla="*/ 2147483647 w 228"/>
              <a:gd name="T57" fmla="*/ 2147483647 h 222"/>
              <a:gd name="T58" fmla="*/ 2147483647 w 228"/>
              <a:gd name="T59" fmla="*/ 2147483647 h 222"/>
              <a:gd name="T60" fmla="*/ 2147483647 w 228"/>
              <a:gd name="T61" fmla="*/ 2147483647 h 222"/>
              <a:gd name="T62" fmla="*/ 2147483647 w 228"/>
              <a:gd name="T63" fmla="*/ 2147483647 h 222"/>
              <a:gd name="T64" fmla="*/ 2147483647 w 228"/>
              <a:gd name="T65" fmla="*/ 2147483647 h 222"/>
              <a:gd name="T66" fmla="*/ 2147483647 w 228"/>
              <a:gd name="T67" fmla="*/ 2147483647 h 222"/>
              <a:gd name="T68" fmla="*/ 2147483647 w 228"/>
              <a:gd name="T69" fmla="*/ 2147483647 h 222"/>
              <a:gd name="T70" fmla="*/ 2147483647 w 228"/>
              <a:gd name="T71" fmla="*/ 2147483647 h 222"/>
              <a:gd name="T72" fmla="*/ 2147483647 w 228"/>
              <a:gd name="T73" fmla="*/ 2147483647 h 222"/>
              <a:gd name="T74" fmla="*/ 2147483647 w 228"/>
              <a:gd name="T75" fmla="*/ 2147483647 h 222"/>
              <a:gd name="T76" fmla="*/ 2147483647 w 228"/>
              <a:gd name="T77" fmla="*/ 2147483647 h 222"/>
              <a:gd name="T78" fmla="*/ 0 w 228"/>
              <a:gd name="T79" fmla="*/ 2147483647 h 222"/>
              <a:gd name="T80" fmla="*/ 2147483647 w 228"/>
              <a:gd name="T81" fmla="*/ 2147483647 h 222"/>
              <a:gd name="T82" fmla="*/ 2147483647 w 228"/>
              <a:gd name="T83" fmla="*/ 2147483647 h 222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228" h="222">
                <a:moveTo>
                  <a:pt x="152" y="113"/>
                </a:moveTo>
                <a:cubicBezTo>
                  <a:pt x="152" y="134"/>
                  <a:pt x="135" y="151"/>
                  <a:pt x="114" y="151"/>
                </a:cubicBezTo>
                <a:cubicBezTo>
                  <a:pt x="93" y="151"/>
                  <a:pt x="76" y="134"/>
                  <a:pt x="76" y="113"/>
                </a:cubicBezTo>
                <a:cubicBezTo>
                  <a:pt x="76" y="92"/>
                  <a:pt x="93" y="76"/>
                  <a:pt x="114" y="76"/>
                </a:cubicBezTo>
                <a:cubicBezTo>
                  <a:pt x="135" y="76"/>
                  <a:pt x="152" y="92"/>
                  <a:pt x="152" y="113"/>
                </a:cubicBezTo>
                <a:close/>
                <a:moveTo>
                  <a:pt x="172" y="205"/>
                </a:moveTo>
                <a:cubicBezTo>
                  <a:pt x="172" y="182"/>
                  <a:pt x="154" y="163"/>
                  <a:pt x="131" y="163"/>
                </a:cubicBezTo>
                <a:cubicBezTo>
                  <a:pt x="97" y="163"/>
                  <a:pt x="97" y="163"/>
                  <a:pt x="97" y="163"/>
                </a:cubicBezTo>
                <a:cubicBezTo>
                  <a:pt x="74" y="163"/>
                  <a:pt x="56" y="182"/>
                  <a:pt x="56" y="205"/>
                </a:cubicBezTo>
                <a:cubicBezTo>
                  <a:pt x="56" y="222"/>
                  <a:pt x="56" y="222"/>
                  <a:pt x="56" y="222"/>
                </a:cubicBezTo>
                <a:cubicBezTo>
                  <a:pt x="172" y="222"/>
                  <a:pt x="172" y="222"/>
                  <a:pt x="172" y="222"/>
                </a:cubicBezTo>
                <a:lnTo>
                  <a:pt x="172" y="205"/>
                </a:lnTo>
                <a:close/>
                <a:moveTo>
                  <a:pt x="141" y="28"/>
                </a:moveTo>
                <a:cubicBezTo>
                  <a:pt x="116" y="0"/>
                  <a:pt x="116" y="0"/>
                  <a:pt x="116" y="0"/>
                </a:cubicBezTo>
                <a:cubicBezTo>
                  <a:pt x="90" y="28"/>
                  <a:pt x="90" y="28"/>
                  <a:pt x="90" y="28"/>
                </a:cubicBezTo>
                <a:cubicBezTo>
                  <a:pt x="94" y="32"/>
                  <a:pt x="94" y="32"/>
                  <a:pt x="94" y="32"/>
                </a:cubicBezTo>
                <a:cubicBezTo>
                  <a:pt x="109" y="16"/>
                  <a:pt x="109" y="16"/>
                  <a:pt x="109" y="16"/>
                </a:cubicBezTo>
                <a:cubicBezTo>
                  <a:pt x="109" y="63"/>
                  <a:pt x="109" y="63"/>
                  <a:pt x="109" y="63"/>
                </a:cubicBezTo>
                <a:cubicBezTo>
                  <a:pt x="122" y="63"/>
                  <a:pt x="122" y="63"/>
                  <a:pt x="122" y="63"/>
                </a:cubicBezTo>
                <a:cubicBezTo>
                  <a:pt x="122" y="16"/>
                  <a:pt x="122" y="16"/>
                  <a:pt x="122" y="16"/>
                </a:cubicBezTo>
                <a:cubicBezTo>
                  <a:pt x="137" y="32"/>
                  <a:pt x="137" y="32"/>
                  <a:pt x="137" y="32"/>
                </a:cubicBezTo>
                <a:lnTo>
                  <a:pt x="141" y="28"/>
                </a:lnTo>
                <a:close/>
                <a:moveTo>
                  <a:pt x="200" y="139"/>
                </a:moveTo>
                <a:cubicBezTo>
                  <a:pt x="228" y="113"/>
                  <a:pt x="228" y="113"/>
                  <a:pt x="228" y="113"/>
                </a:cubicBezTo>
                <a:cubicBezTo>
                  <a:pt x="200" y="87"/>
                  <a:pt x="200" y="87"/>
                  <a:pt x="200" y="87"/>
                </a:cubicBezTo>
                <a:cubicBezTo>
                  <a:pt x="196" y="92"/>
                  <a:pt x="196" y="92"/>
                  <a:pt x="196" y="92"/>
                </a:cubicBezTo>
                <a:cubicBezTo>
                  <a:pt x="212" y="107"/>
                  <a:pt x="212" y="107"/>
                  <a:pt x="212" y="107"/>
                </a:cubicBezTo>
                <a:cubicBezTo>
                  <a:pt x="165" y="107"/>
                  <a:pt x="165" y="107"/>
                  <a:pt x="165" y="107"/>
                </a:cubicBezTo>
                <a:cubicBezTo>
                  <a:pt x="165" y="120"/>
                  <a:pt x="165" y="120"/>
                  <a:pt x="165" y="120"/>
                </a:cubicBezTo>
                <a:cubicBezTo>
                  <a:pt x="212" y="120"/>
                  <a:pt x="212" y="120"/>
                  <a:pt x="212" y="120"/>
                </a:cubicBezTo>
                <a:cubicBezTo>
                  <a:pt x="196" y="134"/>
                  <a:pt x="196" y="134"/>
                  <a:pt x="196" y="134"/>
                </a:cubicBezTo>
                <a:lnTo>
                  <a:pt x="200" y="139"/>
                </a:lnTo>
                <a:close/>
                <a:moveTo>
                  <a:pt x="32" y="134"/>
                </a:moveTo>
                <a:cubicBezTo>
                  <a:pt x="16" y="120"/>
                  <a:pt x="16" y="120"/>
                  <a:pt x="16" y="120"/>
                </a:cubicBezTo>
                <a:cubicBezTo>
                  <a:pt x="63" y="120"/>
                  <a:pt x="63" y="120"/>
                  <a:pt x="63" y="120"/>
                </a:cubicBezTo>
                <a:cubicBezTo>
                  <a:pt x="63" y="107"/>
                  <a:pt x="63" y="107"/>
                  <a:pt x="63" y="107"/>
                </a:cubicBezTo>
                <a:cubicBezTo>
                  <a:pt x="16" y="107"/>
                  <a:pt x="16" y="107"/>
                  <a:pt x="16" y="107"/>
                </a:cubicBezTo>
                <a:cubicBezTo>
                  <a:pt x="32" y="92"/>
                  <a:pt x="32" y="92"/>
                  <a:pt x="32" y="92"/>
                </a:cubicBezTo>
                <a:cubicBezTo>
                  <a:pt x="28" y="87"/>
                  <a:pt x="28" y="87"/>
                  <a:pt x="28" y="87"/>
                </a:cubicBezTo>
                <a:cubicBezTo>
                  <a:pt x="0" y="113"/>
                  <a:pt x="0" y="113"/>
                  <a:pt x="0" y="113"/>
                </a:cubicBezTo>
                <a:cubicBezTo>
                  <a:pt x="28" y="139"/>
                  <a:pt x="28" y="139"/>
                  <a:pt x="28" y="139"/>
                </a:cubicBezTo>
                <a:lnTo>
                  <a:pt x="32" y="1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719" name="Freeform 37"/>
          <p:cNvSpPr>
            <a:spLocks/>
          </p:cNvSpPr>
          <p:nvPr/>
        </p:nvSpPr>
        <p:spPr bwMode="auto">
          <a:xfrm>
            <a:off x="10164763" y="4854575"/>
            <a:ext cx="419100" cy="373063"/>
          </a:xfrm>
          <a:custGeom>
            <a:avLst/>
            <a:gdLst>
              <a:gd name="T0" fmla="*/ 2147483647 w 261"/>
              <a:gd name="T1" fmla="*/ 2147483647 h 231"/>
              <a:gd name="T2" fmla="*/ 2147483647 w 261"/>
              <a:gd name="T3" fmla="*/ 2147483647 h 231"/>
              <a:gd name="T4" fmla="*/ 2147483647 w 261"/>
              <a:gd name="T5" fmla="*/ 0 h 231"/>
              <a:gd name="T6" fmla="*/ 2147483647 w 261"/>
              <a:gd name="T7" fmla="*/ 2147483647 h 231"/>
              <a:gd name="T8" fmla="*/ 2147483647 w 261"/>
              <a:gd name="T9" fmla="*/ 2147483647 h 231"/>
              <a:gd name="T10" fmla="*/ 0 w 261"/>
              <a:gd name="T11" fmla="*/ 2147483647 h 231"/>
              <a:gd name="T12" fmla="*/ 2147483647 w 261"/>
              <a:gd name="T13" fmla="*/ 2147483647 h 231"/>
              <a:gd name="T14" fmla="*/ 2147483647 w 261"/>
              <a:gd name="T15" fmla="*/ 2147483647 h 231"/>
              <a:gd name="T16" fmla="*/ 2147483647 w 261"/>
              <a:gd name="T17" fmla="*/ 2147483647 h 231"/>
              <a:gd name="T18" fmla="*/ 2147483647 w 261"/>
              <a:gd name="T19" fmla="*/ 2147483647 h 231"/>
              <a:gd name="T20" fmla="*/ 2147483647 w 261"/>
              <a:gd name="T21" fmla="*/ 2147483647 h 231"/>
              <a:gd name="T22" fmla="*/ 2147483647 w 261"/>
              <a:gd name="T23" fmla="*/ 2147483647 h 231"/>
              <a:gd name="T24" fmla="*/ 2147483647 w 261"/>
              <a:gd name="T25" fmla="*/ 2147483647 h 231"/>
              <a:gd name="T26" fmla="*/ 2147483647 w 261"/>
              <a:gd name="T27" fmla="*/ 2147483647 h 231"/>
              <a:gd name="T28" fmla="*/ 2147483647 w 261"/>
              <a:gd name="T29" fmla="*/ 2147483647 h 231"/>
              <a:gd name="T30" fmla="*/ 2147483647 w 261"/>
              <a:gd name="T31" fmla="*/ 2147483647 h 231"/>
              <a:gd name="T32" fmla="*/ 2147483647 w 261"/>
              <a:gd name="T33" fmla="*/ 2147483647 h 231"/>
              <a:gd name="T34" fmla="*/ 2147483647 w 261"/>
              <a:gd name="T35" fmla="*/ 2147483647 h 231"/>
              <a:gd name="T36" fmla="*/ 2147483647 w 261"/>
              <a:gd name="T37" fmla="*/ 2147483647 h 231"/>
              <a:gd name="T38" fmla="*/ 2147483647 w 261"/>
              <a:gd name="T39" fmla="*/ 2147483647 h 231"/>
              <a:gd name="T40" fmla="*/ 2147483647 w 261"/>
              <a:gd name="T41" fmla="*/ 2147483647 h 231"/>
              <a:gd name="T42" fmla="*/ 2147483647 w 261"/>
              <a:gd name="T43" fmla="*/ 2147483647 h 231"/>
              <a:gd name="T44" fmla="*/ 2147483647 w 261"/>
              <a:gd name="T45" fmla="*/ 2147483647 h 231"/>
              <a:gd name="T46" fmla="*/ 2147483647 w 261"/>
              <a:gd name="T47" fmla="*/ 2147483647 h 231"/>
              <a:gd name="T48" fmla="*/ 2147483647 w 261"/>
              <a:gd name="T49" fmla="*/ 2147483647 h 231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261" h="231">
                <a:moveTo>
                  <a:pt x="138" y="14"/>
                </a:moveTo>
                <a:cubicBezTo>
                  <a:pt x="138" y="8"/>
                  <a:pt x="138" y="8"/>
                  <a:pt x="138" y="8"/>
                </a:cubicBezTo>
                <a:cubicBezTo>
                  <a:pt x="138" y="3"/>
                  <a:pt x="135" y="0"/>
                  <a:pt x="131" y="0"/>
                </a:cubicBezTo>
                <a:cubicBezTo>
                  <a:pt x="126" y="0"/>
                  <a:pt x="123" y="3"/>
                  <a:pt x="123" y="8"/>
                </a:cubicBezTo>
                <a:cubicBezTo>
                  <a:pt x="123" y="14"/>
                  <a:pt x="123" y="14"/>
                  <a:pt x="123" y="14"/>
                </a:cubicBezTo>
                <a:cubicBezTo>
                  <a:pt x="58" y="17"/>
                  <a:pt x="5" y="61"/>
                  <a:pt x="0" y="117"/>
                </a:cubicBezTo>
                <a:cubicBezTo>
                  <a:pt x="6" y="112"/>
                  <a:pt x="16" y="109"/>
                  <a:pt x="27" y="109"/>
                </a:cubicBezTo>
                <a:cubicBezTo>
                  <a:pt x="44" y="109"/>
                  <a:pt x="58" y="117"/>
                  <a:pt x="61" y="126"/>
                </a:cubicBezTo>
                <a:cubicBezTo>
                  <a:pt x="62" y="126"/>
                  <a:pt x="62" y="126"/>
                  <a:pt x="62" y="126"/>
                </a:cubicBezTo>
                <a:cubicBezTo>
                  <a:pt x="65" y="117"/>
                  <a:pt x="79" y="110"/>
                  <a:pt x="96" y="110"/>
                </a:cubicBezTo>
                <a:cubicBezTo>
                  <a:pt x="107" y="110"/>
                  <a:pt x="116" y="113"/>
                  <a:pt x="123" y="117"/>
                </a:cubicBezTo>
                <a:cubicBezTo>
                  <a:pt x="123" y="196"/>
                  <a:pt x="123" y="196"/>
                  <a:pt x="123" y="196"/>
                </a:cubicBezTo>
                <a:cubicBezTo>
                  <a:pt x="123" y="206"/>
                  <a:pt x="114" y="215"/>
                  <a:pt x="103" y="215"/>
                </a:cubicBezTo>
                <a:cubicBezTo>
                  <a:pt x="92" y="215"/>
                  <a:pt x="83" y="206"/>
                  <a:pt x="83" y="196"/>
                </a:cubicBezTo>
                <a:cubicBezTo>
                  <a:pt x="83" y="191"/>
                  <a:pt x="80" y="188"/>
                  <a:pt x="75" y="188"/>
                </a:cubicBezTo>
                <a:cubicBezTo>
                  <a:pt x="71" y="188"/>
                  <a:pt x="68" y="191"/>
                  <a:pt x="68" y="196"/>
                </a:cubicBezTo>
                <a:cubicBezTo>
                  <a:pt x="68" y="215"/>
                  <a:pt x="83" y="231"/>
                  <a:pt x="103" y="231"/>
                </a:cubicBezTo>
                <a:cubicBezTo>
                  <a:pt x="123" y="231"/>
                  <a:pt x="138" y="215"/>
                  <a:pt x="138" y="196"/>
                </a:cubicBezTo>
                <a:cubicBezTo>
                  <a:pt x="138" y="117"/>
                  <a:pt x="138" y="117"/>
                  <a:pt x="138" y="117"/>
                </a:cubicBezTo>
                <a:cubicBezTo>
                  <a:pt x="145" y="112"/>
                  <a:pt x="154" y="109"/>
                  <a:pt x="165" y="109"/>
                </a:cubicBezTo>
                <a:cubicBezTo>
                  <a:pt x="182" y="109"/>
                  <a:pt x="196" y="117"/>
                  <a:pt x="199" y="126"/>
                </a:cubicBezTo>
                <a:cubicBezTo>
                  <a:pt x="201" y="126"/>
                  <a:pt x="201" y="126"/>
                  <a:pt x="201" y="126"/>
                </a:cubicBezTo>
                <a:cubicBezTo>
                  <a:pt x="204" y="117"/>
                  <a:pt x="218" y="110"/>
                  <a:pt x="234" y="110"/>
                </a:cubicBezTo>
                <a:cubicBezTo>
                  <a:pt x="245" y="110"/>
                  <a:pt x="255" y="113"/>
                  <a:pt x="261" y="117"/>
                </a:cubicBezTo>
                <a:cubicBezTo>
                  <a:pt x="256" y="61"/>
                  <a:pt x="204" y="17"/>
                  <a:pt x="138" y="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720" name="Freeform 41"/>
          <p:cNvSpPr>
            <a:spLocks noEditPoints="1"/>
          </p:cNvSpPr>
          <p:nvPr/>
        </p:nvSpPr>
        <p:spPr bwMode="auto">
          <a:xfrm>
            <a:off x="11133138" y="4854575"/>
            <a:ext cx="342900" cy="444500"/>
          </a:xfrm>
          <a:custGeom>
            <a:avLst/>
            <a:gdLst>
              <a:gd name="T0" fmla="*/ 2147483647 w 213"/>
              <a:gd name="T1" fmla="*/ 2147483647 h 277"/>
              <a:gd name="T2" fmla="*/ 2147483647 w 213"/>
              <a:gd name="T3" fmla="*/ 2147483647 h 277"/>
              <a:gd name="T4" fmla="*/ 2147483647 w 213"/>
              <a:gd name="T5" fmla="*/ 2147483647 h 277"/>
              <a:gd name="T6" fmla="*/ 2147483647 w 213"/>
              <a:gd name="T7" fmla="*/ 2147483647 h 277"/>
              <a:gd name="T8" fmla="*/ 2147483647 w 213"/>
              <a:gd name="T9" fmla="*/ 2147483647 h 277"/>
              <a:gd name="T10" fmla="*/ 2147483647 w 213"/>
              <a:gd name="T11" fmla="*/ 2147483647 h 277"/>
              <a:gd name="T12" fmla="*/ 2147483647 w 213"/>
              <a:gd name="T13" fmla="*/ 2147483647 h 277"/>
              <a:gd name="T14" fmla="*/ 2147483647 w 213"/>
              <a:gd name="T15" fmla="*/ 2147483647 h 277"/>
              <a:gd name="T16" fmla="*/ 2147483647 w 213"/>
              <a:gd name="T17" fmla="*/ 2147483647 h 277"/>
              <a:gd name="T18" fmla="*/ 2147483647 w 213"/>
              <a:gd name="T19" fmla="*/ 2147483647 h 277"/>
              <a:gd name="T20" fmla="*/ 2147483647 w 213"/>
              <a:gd name="T21" fmla="*/ 2147483647 h 277"/>
              <a:gd name="T22" fmla="*/ 2147483647 w 213"/>
              <a:gd name="T23" fmla="*/ 2147483647 h 277"/>
              <a:gd name="T24" fmla="*/ 2147483647 w 213"/>
              <a:gd name="T25" fmla="*/ 2147483647 h 277"/>
              <a:gd name="T26" fmla="*/ 2147483647 w 213"/>
              <a:gd name="T27" fmla="*/ 2147483647 h 277"/>
              <a:gd name="T28" fmla="*/ 2147483647 w 213"/>
              <a:gd name="T29" fmla="*/ 2147483647 h 277"/>
              <a:gd name="T30" fmla="*/ 2147483647 w 213"/>
              <a:gd name="T31" fmla="*/ 2147483647 h 277"/>
              <a:gd name="T32" fmla="*/ 2147483647 w 213"/>
              <a:gd name="T33" fmla="*/ 2147483647 h 277"/>
              <a:gd name="T34" fmla="*/ 0 w 213"/>
              <a:gd name="T35" fmla="*/ 2147483647 h 277"/>
              <a:gd name="T36" fmla="*/ 0 w 213"/>
              <a:gd name="T37" fmla="*/ 2147483647 h 277"/>
              <a:gd name="T38" fmla="*/ 2147483647 w 213"/>
              <a:gd name="T39" fmla="*/ 2147483647 h 277"/>
              <a:gd name="T40" fmla="*/ 2147483647 w 213"/>
              <a:gd name="T41" fmla="*/ 2147483647 h 277"/>
              <a:gd name="T42" fmla="*/ 2147483647 w 213"/>
              <a:gd name="T43" fmla="*/ 2147483647 h 277"/>
              <a:gd name="T44" fmla="*/ 2147483647 w 213"/>
              <a:gd name="T45" fmla="*/ 2147483647 h 277"/>
              <a:gd name="T46" fmla="*/ 2147483647 w 213"/>
              <a:gd name="T47" fmla="*/ 2147483647 h 277"/>
              <a:gd name="T48" fmla="*/ 2147483647 w 213"/>
              <a:gd name="T49" fmla="*/ 2147483647 h 277"/>
              <a:gd name="T50" fmla="*/ 2147483647 w 213"/>
              <a:gd name="T51" fmla="*/ 2147483647 h 277"/>
              <a:gd name="T52" fmla="*/ 2147483647 w 213"/>
              <a:gd name="T53" fmla="*/ 2147483647 h 277"/>
              <a:gd name="T54" fmla="*/ 2147483647 w 213"/>
              <a:gd name="T55" fmla="*/ 2147483647 h 277"/>
              <a:gd name="T56" fmla="*/ 2147483647 w 213"/>
              <a:gd name="T57" fmla="*/ 2147483647 h 277"/>
              <a:gd name="T58" fmla="*/ 2147483647 w 213"/>
              <a:gd name="T59" fmla="*/ 2147483647 h 277"/>
              <a:gd name="T60" fmla="*/ 2147483647 w 213"/>
              <a:gd name="T61" fmla="*/ 2147483647 h 277"/>
              <a:gd name="T62" fmla="*/ 2147483647 w 213"/>
              <a:gd name="T63" fmla="*/ 2147483647 h 277"/>
              <a:gd name="T64" fmla="*/ 2147483647 w 213"/>
              <a:gd name="T65" fmla="*/ 2147483647 h 277"/>
              <a:gd name="T66" fmla="*/ 2147483647 w 213"/>
              <a:gd name="T67" fmla="*/ 2147483647 h 277"/>
              <a:gd name="T68" fmla="*/ 2147483647 w 213"/>
              <a:gd name="T69" fmla="*/ 2147483647 h 277"/>
              <a:gd name="T70" fmla="*/ 2147483647 w 213"/>
              <a:gd name="T71" fmla="*/ 2147483647 h 277"/>
              <a:gd name="T72" fmla="*/ 2147483647 w 213"/>
              <a:gd name="T73" fmla="*/ 2147483647 h 277"/>
              <a:gd name="T74" fmla="*/ 2147483647 w 213"/>
              <a:gd name="T75" fmla="*/ 2147483647 h 277"/>
              <a:gd name="T76" fmla="*/ 2147483647 w 213"/>
              <a:gd name="T77" fmla="*/ 2147483647 h 277"/>
              <a:gd name="T78" fmla="*/ 2147483647 w 213"/>
              <a:gd name="T79" fmla="*/ 2147483647 h 277"/>
              <a:gd name="T80" fmla="*/ 2147483647 w 213"/>
              <a:gd name="T81" fmla="*/ 2147483647 h 277"/>
              <a:gd name="T82" fmla="*/ 2147483647 w 213"/>
              <a:gd name="T83" fmla="*/ 2147483647 h 277"/>
              <a:gd name="T84" fmla="*/ 2147483647 w 213"/>
              <a:gd name="T85" fmla="*/ 2147483647 h 277"/>
              <a:gd name="T86" fmla="*/ 2147483647 w 213"/>
              <a:gd name="T87" fmla="*/ 2147483647 h 277"/>
              <a:gd name="T88" fmla="*/ 2147483647 w 213"/>
              <a:gd name="T89" fmla="*/ 2147483647 h 277"/>
              <a:gd name="T90" fmla="*/ 2147483647 w 213"/>
              <a:gd name="T91" fmla="*/ 2147483647 h 277"/>
              <a:gd name="T92" fmla="*/ 2147483647 w 213"/>
              <a:gd name="T93" fmla="*/ 2147483647 h 277"/>
              <a:gd name="T94" fmla="*/ 2147483647 w 213"/>
              <a:gd name="T95" fmla="*/ 0 h 277"/>
              <a:gd name="T96" fmla="*/ 2147483647 w 213"/>
              <a:gd name="T97" fmla="*/ 2147483647 h 277"/>
              <a:gd name="T98" fmla="*/ 2147483647 w 213"/>
              <a:gd name="T99" fmla="*/ 2147483647 h 277"/>
              <a:gd name="T100" fmla="*/ 2147483647 w 213"/>
              <a:gd name="T101" fmla="*/ 2147483647 h 277"/>
              <a:gd name="T102" fmla="*/ 2147483647 w 213"/>
              <a:gd name="T103" fmla="*/ 2147483647 h 277"/>
              <a:gd name="T104" fmla="*/ 2147483647 w 213"/>
              <a:gd name="T105" fmla="*/ 2147483647 h 277"/>
              <a:gd name="T106" fmla="*/ 2147483647 w 213"/>
              <a:gd name="T107" fmla="*/ 2147483647 h 277"/>
              <a:gd name="T108" fmla="*/ 2147483647 w 213"/>
              <a:gd name="T109" fmla="*/ 2147483647 h 277"/>
              <a:gd name="T110" fmla="*/ 2147483647 w 213"/>
              <a:gd name="T111" fmla="*/ 2147483647 h 277"/>
              <a:gd name="T112" fmla="*/ 2147483647 w 213"/>
              <a:gd name="T113" fmla="*/ 2147483647 h 277"/>
              <a:gd name="T114" fmla="*/ 2147483647 w 213"/>
              <a:gd name="T115" fmla="*/ 2147483647 h 277"/>
              <a:gd name="T116" fmla="*/ 2147483647 w 213"/>
              <a:gd name="T117" fmla="*/ 2147483647 h 277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13" h="277">
                <a:moveTo>
                  <a:pt x="19" y="83"/>
                </a:moveTo>
                <a:cubicBezTo>
                  <a:pt x="19" y="67"/>
                  <a:pt x="32" y="54"/>
                  <a:pt x="48" y="54"/>
                </a:cubicBezTo>
                <a:cubicBezTo>
                  <a:pt x="65" y="54"/>
                  <a:pt x="78" y="67"/>
                  <a:pt x="78" y="83"/>
                </a:cubicBezTo>
                <a:cubicBezTo>
                  <a:pt x="78" y="99"/>
                  <a:pt x="65" y="113"/>
                  <a:pt x="48" y="113"/>
                </a:cubicBezTo>
                <a:cubicBezTo>
                  <a:pt x="32" y="113"/>
                  <a:pt x="19" y="99"/>
                  <a:pt x="19" y="83"/>
                </a:cubicBezTo>
                <a:close/>
                <a:moveTo>
                  <a:pt x="127" y="189"/>
                </a:moveTo>
                <a:cubicBezTo>
                  <a:pt x="125" y="193"/>
                  <a:pt x="119" y="193"/>
                  <a:pt x="114" y="191"/>
                </a:cubicBezTo>
                <a:cubicBezTo>
                  <a:pt x="88" y="179"/>
                  <a:pt x="88" y="179"/>
                  <a:pt x="88" y="179"/>
                </a:cubicBezTo>
                <a:cubicBezTo>
                  <a:pt x="84" y="177"/>
                  <a:pt x="82" y="174"/>
                  <a:pt x="81" y="170"/>
                </a:cubicBezTo>
                <a:cubicBezTo>
                  <a:pt x="75" y="149"/>
                  <a:pt x="75" y="149"/>
                  <a:pt x="75" y="149"/>
                </a:cubicBezTo>
                <a:cubicBezTo>
                  <a:pt x="75" y="263"/>
                  <a:pt x="75" y="263"/>
                  <a:pt x="75" y="263"/>
                </a:cubicBezTo>
                <a:cubicBezTo>
                  <a:pt x="75" y="270"/>
                  <a:pt x="70" y="276"/>
                  <a:pt x="64" y="277"/>
                </a:cubicBezTo>
                <a:cubicBezTo>
                  <a:pt x="56" y="277"/>
                  <a:pt x="49" y="271"/>
                  <a:pt x="49" y="264"/>
                </a:cubicBezTo>
                <a:cubicBezTo>
                  <a:pt x="49" y="271"/>
                  <a:pt x="43" y="277"/>
                  <a:pt x="35" y="277"/>
                </a:cubicBezTo>
                <a:cubicBezTo>
                  <a:pt x="28" y="276"/>
                  <a:pt x="23" y="270"/>
                  <a:pt x="23" y="263"/>
                </a:cubicBezTo>
                <a:cubicBezTo>
                  <a:pt x="23" y="195"/>
                  <a:pt x="23" y="195"/>
                  <a:pt x="23" y="195"/>
                </a:cubicBezTo>
                <a:cubicBezTo>
                  <a:pt x="23" y="200"/>
                  <a:pt x="17" y="205"/>
                  <a:pt x="11" y="205"/>
                </a:cubicBezTo>
                <a:cubicBezTo>
                  <a:pt x="5" y="205"/>
                  <a:pt x="0" y="199"/>
                  <a:pt x="0" y="194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33"/>
                  <a:pt x="10" y="123"/>
                  <a:pt x="23" y="123"/>
                </a:cubicBezTo>
                <a:cubicBezTo>
                  <a:pt x="77" y="123"/>
                  <a:pt x="77" y="123"/>
                  <a:pt x="77" y="123"/>
                </a:cubicBezTo>
                <a:cubicBezTo>
                  <a:pt x="86" y="123"/>
                  <a:pt x="97" y="127"/>
                  <a:pt x="98" y="138"/>
                </a:cubicBezTo>
                <a:cubicBezTo>
                  <a:pt x="100" y="145"/>
                  <a:pt x="101" y="163"/>
                  <a:pt x="101" y="163"/>
                </a:cubicBezTo>
                <a:cubicBezTo>
                  <a:pt x="101" y="164"/>
                  <a:pt x="102" y="165"/>
                  <a:pt x="103" y="166"/>
                </a:cubicBezTo>
                <a:cubicBezTo>
                  <a:pt x="124" y="177"/>
                  <a:pt x="124" y="177"/>
                  <a:pt x="124" y="177"/>
                </a:cubicBezTo>
                <a:cubicBezTo>
                  <a:pt x="128" y="178"/>
                  <a:pt x="130" y="184"/>
                  <a:pt x="127" y="189"/>
                </a:cubicBezTo>
                <a:close/>
                <a:moveTo>
                  <a:pt x="180" y="142"/>
                </a:moveTo>
                <a:cubicBezTo>
                  <a:pt x="139" y="142"/>
                  <a:pt x="139" y="142"/>
                  <a:pt x="139" y="142"/>
                </a:cubicBezTo>
                <a:cubicBezTo>
                  <a:pt x="135" y="142"/>
                  <a:pt x="133" y="145"/>
                  <a:pt x="134" y="149"/>
                </a:cubicBezTo>
                <a:cubicBezTo>
                  <a:pt x="134" y="151"/>
                  <a:pt x="137" y="152"/>
                  <a:pt x="139" y="152"/>
                </a:cubicBezTo>
                <a:cubicBezTo>
                  <a:pt x="139" y="152"/>
                  <a:pt x="139" y="152"/>
                  <a:pt x="139" y="152"/>
                </a:cubicBezTo>
                <a:cubicBezTo>
                  <a:pt x="142" y="152"/>
                  <a:pt x="145" y="154"/>
                  <a:pt x="146" y="157"/>
                </a:cubicBezTo>
                <a:cubicBezTo>
                  <a:pt x="146" y="157"/>
                  <a:pt x="146" y="157"/>
                  <a:pt x="146" y="157"/>
                </a:cubicBezTo>
                <a:cubicBezTo>
                  <a:pt x="148" y="160"/>
                  <a:pt x="152" y="163"/>
                  <a:pt x="156" y="163"/>
                </a:cubicBezTo>
                <a:cubicBezTo>
                  <a:pt x="163" y="163"/>
                  <a:pt x="163" y="163"/>
                  <a:pt x="163" y="163"/>
                </a:cubicBezTo>
                <a:cubicBezTo>
                  <a:pt x="167" y="163"/>
                  <a:pt x="171" y="160"/>
                  <a:pt x="173" y="157"/>
                </a:cubicBezTo>
                <a:cubicBezTo>
                  <a:pt x="173" y="157"/>
                  <a:pt x="173" y="157"/>
                  <a:pt x="173" y="157"/>
                </a:cubicBezTo>
                <a:cubicBezTo>
                  <a:pt x="174" y="154"/>
                  <a:pt x="177" y="152"/>
                  <a:pt x="180" y="152"/>
                </a:cubicBezTo>
                <a:cubicBezTo>
                  <a:pt x="180" y="152"/>
                  <a:pt x="180" y="152"/>
                  <a:pt x="180" y="152"/>
                </a:cubicBezTo>
                <a:cubicBezTo>
                  <a:pt x="182" y="152"/>
                  <a:pt x="184" y="151"/>
                  <a:pt x="185" y="149"/>
                </a:cubicBezTo>
                <a:cubicBezTo>
                  <a:pt x="186" y="145"/>
                  <a:pt x="183" y="142"/>
                  <a:pt x="180" y="142"/>
                </a:cubicBezTo>
                <a:close/>
                <a:moveTo>
                  <a:pt x="185" y="129"/>
                </a:moveTo>
                <a:cubicBezTo>
                  <a:pt x="185" y="132"/>
                  <a:pt x="183" y="134"/>
                  <a:pt x="180" y="134"/>
                </a:cubicBezTo>
                <a:cubicBezTo>
                  <a:pt x="138" y="134"/>
                  <a:pt x="138" y="134"/>
                  <a:pt x="138" y="134"/>
                </a:cubicBezTo>
                <a:cubicBezTo>
                  <a:pt x="136" y="134"/>
                  <a:pt x="133" y="132"/>
                  <a:pt x="133" y="129"/>
                </a:cubicBezTo>
                <a:cubicBezTo>
                  <a:pt x="133" y="126"/>
                  <a:pt x="135" y="124"/>
                  <a:pt x="138" y="124"/>
                </a:cubicBezTo>
                <a:cubicBezTo>
                  <a:pt x="135" y="95"/>
                  <a:pt x="105" y="88"/>
                  <a:pt x="105" y="54"/>
                </a:cubicBezTo>
                <a:cubicBezTo>
                  <a:pt x="105" y="24"/>
                  <a:pt x="129" y="0"/>
                  <a:pt x="159" y="0"/>
                </a:cubicBezTo>
                <a:cubicBezTo>
                  <a:pt x="189" y="0"/>
                  <a:pt x="213" y="24"/>
                  <a:pt x="213" y="54"/>
                </a:cubicBezTo>
                <a:cubicBezTo>
                  <a:pt x="213" y="88"/>
                  <a:pt x="183" y="95"/>
                  <a:pt x="180" y="124"/>
                </a:cubicBezTo>
                <a:cubicBezTo>
                  <a:pt x="183" y="124"/>
                  <a:pt x="185" y="126"/>
                  <a:pt x="185" y="129"/>
                </a:cubicBezTo>
                <a:close/>
                <a:moveTo>
                  <a:pt x="147" y="14"/>
                </a:moveTo>
                <a:cubicBezTo>
                  <a:pt x="146" y="13"/>
                  <a:pt x="144" y="12"/>
                  <a:pt x="142" y="12"/>
                </a:cubicBezTo>
                <a:cubicBezTo>
                  <a:pt x="129" y="18"/>
                  <a:pt x="119" y="29"/>
                  <a:pt x="115" y="43"/>
                </a:cubicBezTo>
                <a:cubicBezTo>
                  <a:pt x="115" y="45"/>
                  <a:pt x="116" y="47"/>
                  <a:pt x="118" y="48"/>
                </a:cubicBezTo>
                <a:cubicBezTo>
                  <a:pt x="118" y="48"/>
                  <a:pt x="119" y="48"/>
                  <a:pt x="119" y="48"/>
                </a:cubicBezTo>
                <a:cubicBezTo>
                  <a:pt x="121" y="48"/>
                  <a:pt x="122" y="47"/>
                  <a:pt x="123" y="45"/>
                </a:cubicBezTo>
                <a:cubicBezTo>
                  <a:pt x="126" y="33"/>
                  <a:pt x="134" y="24"/>
                  <a:pt x="145" y="20"/>
                </a:cubicBezTo>
                <a:cubicBezTo>
                  <a:pt x="147" y="19"/>
                  <a:pt x="148" y="16"/>
                  <a:pt x="147" y="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721" name="Freeform 45"/>
          <p:cNvSpPr>
            <a:spLocks noEditPoints="1"/>
          </p:cNvSpPr>
          <p:nvPr/>
        </p:nvSpPr>
        <p:spPr bwMode="auto">
          <a:xfrm>
            <a:off x="7608888" y="5491163"/>
            <a:ext cx="374650" cy="406400"/>
          </a:xfrm>
          <a:custGeom>
            <a:avLst/>
            <a:gdLst>
              <a:gd name="T0" fmla="*/ 2147483647 w 232"/>
              <a:gd name="T1" fmla="*/ 2147483647 h 252"/>
              <a:gd name="T2" fmla="*/ 2147483647 w 232"/>
              <a:gd name="T3" fmla="*/ 2147483647 h 252"/>
              <a:gd name="T4" fmla="*/ 2147483647 w 232"/>
              <a:gd name="T5" fmla="*/ 2147483647 h 252"/>
              <a:gd name="T6" fmla="*/ 2147483647 w 232"/>
              <a:gd name="T7" fmla="*/ 2147483647 h 252"/>
              <a:gd name="T8" fmla="*/ 2147483647 w 232"/>
              <a:gd name="T9" fmla="*/ 2147483647 h 252"/>
              <a:gd name="T10" fmla="*/ 2147483647 w 232"/>
              <a:gd name="T11" fmla="*/ 2147483647 h 252"/>
              <a:gd name="T12" fmla="*/ 2147483647 w 232"/>
              <a:gd name="T13" fmla="*/ 2147483647 h 252"/>
              <a:gd name="T14" fmla="*/ 2147483647 w 232"/>
              <a:gd name="T15" fmla="*/ 2147483647 h 252"/>
              <a:gd name="T16" fmla="*/ 0 w 232"/>
              <a:gd name="T17" fmla="*/ 2147483647 h 252"/>
              <a:gd name="T18" fmla="*/ 0 w 232"/>
              <a:gd name="T19" fmla="*/ 2147483647 h 252"/>
              <a:gd name="T20" fmla="*/ 2147483647 w 232"/>
              <a:gd name="T21" fmla="*/ 2147483647 h 252"/>
              <a:gd name="T22" fmla="*/ 2147483647 w 232"/>
              <a:gd name="T23" fmla="*/ 2147483647 h 252"/>
              <a:gd name="T24" fmla="*/ 2147483647 w 232"/>
              <a:gd name="T25" fmla="*/ 2147483647 h 252"/>
              <a:gd name="T26" fmla="*/ 2147483647 w 232"/>
              <a:gd name="T27" fmla="*/ 2147483647 h 252"/>
              <a:gd name="T28" fmla="*/ 2147483647 w 232"/>
              <a:gd name="T29" fmla="*/ 2147483647 h 252"/>
              <a:gd name="T30" fmla="*/ 2147483647 w 232"/>
              <a:gd name="T31" fmla="*/ 2147483647 h 252"/>
              <a:gd name="T32" fmla="*/ 2147483647 w 232"/>
              <a:gd name="T33" fmla="*/ 2147483647 h 252"/>
              <a:gd name="T34" fmla="*/ 2147483647 w 232"/>
              <a:gd name="T35" fmla="*/ 2147483647 h 252"/>
              <a:gd name="T36" fmla="*/ 2147483647 w 232"/>
              <a:gd name="T37" fmla="*/ 2147483647 h 252"/>
              <a:gd name="T38" fmla="*/ 2147483647 w 232"/>
              <a:gd name="T39" fmla="*/ 2147483647 h 252"/>
              <a:gd name="T40" fmla="*/ 2147483647 w 232"/>
              <a:gd name="T41" fmla="*/ 2147483647 h 252"/>
              <a:gd name="T42" fmla="*/ 2147483647 w 232"/>
              <a:gd name="T43" fmla="*/ 2147483647 h 252"/>
              <a:gd name="T44" fmla="*/ 2147483647 w 232"/>
              <a:gd name="T45" fmla="*/ 2147483647 h 252"/>
              <a:gd name="T46" fmla="*/ 2147483647 w 232"/>
              <a:gd name="T47" fmla="*/ 2147483647 h 252"/>
              <a:gd name="T48" fmla="*/ 2147483647 w 232"/>
              <a:gd name="T49" fmla="*/ 2147483647 h 252"/>
              <a:gd name="T50" fmla="*/ 2147483647 w 232"/>
              <a:gd name="T51" fmla="*/ 2147483647 h 252"/>
              <a:gd name="T52" fmla="*/ 2147483647 w 232"/>
              <a:gd name="T53" fmla="*/ 2147483647 h 252"/>
              <a:gd name="T54" fmla="*/ 2147483647 w 232"/>
              <a:gd name="T55" fmla="*/ 2147483647 h 252"/>
              <a:gd name="T56" fmla="*/ 2147483647 w 232"/>
              <a:gd name="T57" fmla="*/ 2147483647 h 252"/>
              <a:gd name="T58" fmla="*/ 2147483647 w 232"/>
              <a:gd name="T59" fmla="*/ 2147483647 h 252"/>
              <a:gd name="T60" fmla="*/ 2147483647 w 232"/>
              <a:gd name="T61" fmla="*/ 2147483647 h 252"/>
              <a:gd name="T62" fmla="*/ 2147483647 w 232"/>
              <a:gd name="T63" fmla="*/ 2147483647 h 252"/>
              <a:gd name="T64" fmla="*/ 2147483647 w 232"/>
              <a:gd name="T65" fmla="*/ 2147483647 h 252"/>
              <a:gd name="T66" fmla="*/ 2147483647 w 232"/>
              <a:gd name="T67" fmla="*/ 2147483647 h 252"/>
              <a:gd name="T68" fmla="*/ 2147483647 w 232"/>
              <a:gd name="T69" fmla="*/ 2147483647 h 252"/>
              <a:gd name="T70" fmla="*/ 2147483647 w 232"/>
              <a:gd name="T71" fmla="*/ 2147483647 h 252"/>
              <a:gd name="T72" fmla="*/ 2147483647 w 232"/>
              <a:gd name="T73" fmla="*/ 2147483647 h 252"/>
              <a:gd name="T74" fmla="*/ 2147483647 w 232"/>
              <a:gd name="T75" fmla="*/ 2147483647 h 252"/>
              <a:gd name="T76" fmla="*/ 2147483647 w 232"/>
              <a:gd name="T77" fmla="*/ 2147483647 h 252"/>
              <a:gd name="T78" fmla="*/ 2147483647 w 232"/>
              <a:gd name="T79" fmla="*/ 2147483647 h 252"/>
              <a:gd name="T80" fmla="*/ 2147483647 w 232"/>
              <a:gd name="T81" fmla="*/ 2147483647 h 252"/>
              <a:gd name="T82" fmla="*/ 2147483647 w 232"/>
              <a:gd name="T83" fmla="*/ 2147483647 h 252"/>
              <a:gd name="T84" fmla="*/ 2147483647 w 232"/>
              <a:gd name="T85" fmla="*/ 2147483647 h 252"/>
              <a:gd name="T86" fmla="*/ 2147483647 w 232"/>
              <a:gd name="T87" fmla="*/ 0 h 252"/>
              <a:gd name="T88" fmla="*/ 2147483647 w 232"/>
              <a:gd name="T89" fmla="*/ 2147483647 h 252"/>
              <a:gd name="T90" fmla="*/ 2147483647 w 232"/>
              <a:gd name="T91" fmla="*/ 2147483647 h 252"/>
              <a:gd name="T92" fmla="*/ 2147483647 w 232"/>
              <a:gd name="T93" fmla="*/ 2147483647 h 252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232" h="252">
                <a:moveTo>
                  <a:pt x="16" y="97"/>
                </a:moveTo>
                <a:cubicBezTo>
                  <a:pt x="16" y="81"/>
                  <a:pt x="29" y="68"/>
                  <a:pt x="45" y="68"/>
                </a:cubicBezTo>
                <a:cubicBezTo>
                  <a:pt x="61" y="68"/>
                  <a:pt x="74" y="81"/>
                  <a:pt x="74" y="97"/>
                </a:cubicBezTo>
                <a:cubicBezTo>
                  <a:pt x="74" y="112"/>
                  <a:pt x="61" y="125"/>
                  <a:pt x="45" y="125"/>
                </a:cubicBezTo>
                <a:cubicBezTo>
                  <a:pt x="29" y="125"/>
                  <a:pt x="16" y="112"/>
                  <a:pt x="16" y="97"/>
                </a:cubicBezTo>
                <a:close/>
                <a:moveTo>
                  <a:pt x="90" y="167"/>
                </a:moveTo>
                <a:cubicBezTo>
                  <a:pt x="90" y="149"/>
                  <a:pt x="75" y="135"/>
                  <a:pt x="58" y="135"/>
                </a:cubicBezTo>
                <a:cubicBezTo>
                  <a:pt x="32" y="135"/>
                  <a:pt x="32" y="135"/>
                  <a:pt x="32" y="135"/>
                </a:cubicBezTo>
                <a:cubicBezTo>
                  <a:pt x="14" y="135"/>
                  <a:pt x="0" y="149"/>
                  <a:pt x="0" y="167"/>
                </a:cubicBezTo>
                <a:cubicBezTo>
                  <a:pt x="0" y="180"/>
                  <a:pt x="0" y="180"/>
                  <a:pt x="0" y="180"/>
                </a:cubicBezTo>
                <a:cubicBezTo>
                  <a:pt x="90" y="180"/>
                  <a:pt x="90" y="180"/>
                  <a:pt x="90" y="180"/>
                </a:cubicBezTo>
                <a:lnTo>
                  <a:pt x="90" y="167"/>
                </a:lnTo>
                <a:close/>
                <a:moveTo>
                  <a:pt x="158" y="97"/>
                </a:moveTo>
                <a:cubicBezTo>
                  <a:pt x="158" y="112"/>
                  <a:pt x="171" y="125"/>
                  <a:pt x="187" y="125"/>
                </a:cubicBezTo>
                <a:cubicBezTo>
                  <a:pt x="203" y="125"/>
                  <a:pt x="216" y="112"/>
                  <a:pt x="216" y="97"/>
                </a:cubicBezTo>
                <a:cubicBezTo>
                  <a:pt x="216" y="81"/>
                  <a:pt x="203" y="68"/>
                  <a:pt x="187" y="68"/>
                </a:cubicBezTo>
                <a:cubicBezTo>
                  <a:pt x="171" y="68"/>
                  <a:pt x="158" y="81"/>
                  <a:pt x="158" y="97"/>
                </a:cubicBezTo>
                <a:close/>
                <a:moveTo>
                  <a:pt x="200" y="135"/>
                </a:moveTo>
                <a:cubicBezTo>
                  <a:pt x="174" y="135"/>
                  <a:pt x="174" y="135"/>
                  <a:pt x="174" y="135"/>
                </a:cubicBezTo>
                <a:cubicBezTo>
                  <a:pt x="157" y="135"/>
                  <a:pt x="142" y="149"/>
                  <a:pt x="142" y="167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232" y="180"/>
                  <a:pt x="232" y="180"/>
                  <a:pt x="232" y="180"/>
                </a:cubicBezTo>
                <a:cubicBezTo>
                  <a:pt x="232" y="167"/>
                  <a:pt x="232" y="167"/>
                  <a:pt x="232" y="167"/>
                </a:cubicBezTo>
                <a:cubicBezTo>
                  <a:pt x="232" y="149"/>
                  <a:pt x="218" y="135"/>
                  <a:pt x="200" y="135"/>
                </a:cubicBezTo>
                <a:close/>
                <a:moveTo>
                  <a:pt x="150" y="224"/>
                </a:moveTo>
                <a:cubicBezTo>
                  <a:pt x="141" y="226"/>
                  <a:pt x="132" y="227"/>
                  <a:pt x="122" y="227"/>
                </a:cubicBezTo>
                <a:cubicBezTo>
                  <a:pt x="76" y="227"/>
                  <a:pt x="61" y="206"/>
                  <a:pt x="60" y="205"/>
                </a:cubicBezTo>
                <a:cubicBezTo>
                  <a:pt x="57" y="201"/>
                  <a:pt x="52" y="200"/>
                  <a:pt x="49" y="203"/>
                </a:cubicBezTo>
                <a:cubicBezTo>
                  <a:pt x="45" y="205"/>
                  <a:pt x="44" y="210"/>
                  <a:pt x="47" y="214"/>
                </a:cubicBezTo>
                <a:cubicBezTo>
                  <a:pt x="47" y="215"/>
                  <a:pt x="67" y="243"/>
                  <a:pt x="122" y="243"/>
                </a:cubicBezTo>
                <a:cubicBezTo>
                  <a:pt x="135" y="243"/>
                  <a:pt x="148" y="241"/>
                  <a:pt x="159" y="238"/>
                </a:cubicBezTo>
                <a:cubicBezTo>
                  <a:pt x="167" y="252"/>
                  <a:pt x="167" y="252"/>
                  <a:pt x="167" y="252"/>
                </a:cubicBezTo>
                <a:cubicBezTo>
                  <a:pt x="190" y="209"/>
                  <a:pt x="190" y="209"/>
                  <a:pt x="190" y="209"/>
                </a:cubicBezTo>
                <a:cubicBezTo>
                  <a:pt x="142" y="211"/>
                  <a:pt x="142" y="211"/>
                  <a:pt x="142" y="211"/>
                </a:cubicBezTo>
                <a:lnTo>
                  <a:pt x="150" y="224"/>
                </a:lnTo>
                <a:close/>
                <a:moveTo>
                  <a:pt x="81" y="28"/>
                </a:moveTo>
                <a:cubicBezTo>
                  <a:pt x="90" y="25"/>
                  <a:pt x="100" y="24"/>
                  <a:pt x="110" y="24"/>
                </a:cubicBezTo>
                <a:cubicBezTo>
                  <a:pt x="155" y="24"/>
                  <a:pt x="171" y="45"/>
                  <a:pt x="172" y="46"/>
                </a:cubicBezTo>
                <a:cubicBezTo>
                  <a:pt x="173" y="49"/>
                  <a:pt x="176" y="50"/>
                  <a:pt x="178" y="50"/>
                </a:cubicBezTo>
                <a:cubicBezTo>
                  <a:pt x="180" y="50"/>
                  <a:pt x="181" y="49"/>
                  <a:pt x="183" y="49"/>
                </a:cubicBezTo>
                <a:cubicBezTo>
                  <a:pt x="186" y="46"/>
                  <a:pt x="187" y="41"/>
                  <a:pt x="185" y="37"/>
                </a:cubicBezTo>
                <a:cubicBezTo>
                  <a:pt x="184" y="36"/>
                  <a:pt x="165" y="8"/>
                  <a:pt x="110" y="8"/>
                </a:cubicBezTo>
                <a:cubicBezTo>
                  <a:pt x="96" y="8"/>
                  <a:pt x="84" y="10"/>
                  <a:pt x="73" y="13"/>
                </a:cubicBezTo>
                <a:cubicBezTo>
                  <a:pt x="64" y="0"/>
                  <a:pt x="64" y="0"/>
                  <a:pt x="64" y="0"/>
                </a:cubicBezTo>
                <a:cubicBezTo>
                  <a:pt x="42" y="42"/>
                  <a:pt x="42" y="42"/>
                  <a:pt x="42" y="42"/>
                </a:cubicBezTo>
                <a:cubicBezTo>
                  <a:pt x="89" y="40"/>
                  <a:pt x="89" y="40"/>
                  <a:pt x="89" y="40"/>
                </a:cubicBezTo>
                <a:lnTo>
                  <a:pt x="81" y="2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722" name="Freeform 49"/>
          <p:cNvSpPr>
            <a:spLocks noEditPoints="1"/>
          </p:cNvSpPr>
          <p:nvPr/>
        </p:nvSpPr>
        <p:spPr bwMode="auto">
          <a:xfrm>
            <a:off x="8485188" y="5522913"/>
            <a:ext cx="341312" cy="342900"/>
          </a:xfrm>
          <a:custGeom>
            <a:avLst/>
            <a:gdLst>
              <a:gd name="T0" fmla="*/ 2147483647 w 211"/>
              <a:gd name="T1" fmla="*/ 2147483647 h 213"/>
              <a:gd name="T2" fmla="*/ 2147483647 w 211"/>
              <a:gd name="T3" fmla="*/ 2147483647 h 213"/>
              <a:gd name="T4" fmla="*/ 2147483647 w 211"/>
              <a:gd name="T5" fmla="*/ 2147483647 h 213"/>
              <a:gd name="T6" fmla="*/ 2147483647 w 211"/>
              <a:gd name="T7" fmla="*/ 2147483647 h 213"/>
              <a:gd name="T8" fmla="*/ 2147483647 w 211"/>
              <a:gd name="T9" fmla="*/ 2147483647 h 213"/>
              <a:gd name="T10" fmla="*/ 2147483647 w 211"/>
              <a:gd name="T11" fmla="*/ 2147483647 h 213"/>
              <a:gd name="T12" fmla="*/ 2147483647 w 211"/>
              <a:gd name="T13" fmla="*/ 2147483647 h 213"/>
              <a:gd name="T14" fmla="*/ 2147483647 w 211"/>
              <a:gd name="T15" fmla="*/ 2147483647 h 213"/>
              <a:gd name="T16" fmla="*/ 2147483647 w 211"/>
              <a:gd name="T17" fmla="*/ 2147483647 h 213"/>
              <a:gd name="T18" fmla="*/ 2147483647 w 211"/>
              <a:gd name="T19" fmla="*/ 2147483647 h 213"/>
              <a:gd name="T20" fmla="*/ 2147483647 w 211"/>
              <a:gd name="T21" fmla="*/ 2147483647 h 213"/>
              <a:gd name="T22" fmla="*/ 2147483647 w 211"/>
              <a:gd name="T23" fmla="*/ 2147483647 h 213"/>
              <a:gd name="T24" fmla="*/ 2147483647 w 211"/>
              <a:gd name="T25" fmla="*/ 2147483647 h 213"/>
              <a:gd name="T26" fmla="*/ 2147483647 w 211"/>
              <a:gd name="T27" fmla="*/ 2147483647 h 213"/>
              <a:gd name="T28" fmla="*/ 2147483647 w 211"/>
              <a:gd name="T29" fmla="*/ 2147483647 h 213"/>
              <a:gd name="T30" fmla="*/ 2147483647 w 211"/>
              <a:gd name="T31" fmla="*/ 2147483647 h 213"/>
              <a:gd name="T32" fmla="*/ 2147483647 w 211"/>
              <a:gd name="T33" fmla="*/ 2147483647 h 213"/>
              <a:gd name="T34" fmla="*/ 2147483647 w 211"/>
              <a:gd name="T35" fmla="*/ 2147483647 h 213"/>
              <a:gd name="T36" fmla="*/ 2147483647 w 211"/>
              <a:gd name="T37" fmla="*/ 2147483647 h 213"/>
              <a:gd name="T38" fmla="*/ 2147483647 w 211"/>
              <a:gd name="T39" fmla="*/ 2147483647 h 213"/>
              <a:gd name="T40" fmla="*/ 2147483647 w 211"/>
              <a:gd name="T41" fmla="*/ 2147483647 h 213"/>
              <a:gd name="T42" fmla="*/ 2147483647 w 211"/>
              <a:gd name="T43" fmla="*/ 2147483647 h 213"/>
              <a:gd name="T44" fmla="*/ 0 w 211"/>
              <a:gd name="T45" fmla="*/ 2147483647 h 213"/>
              <a:gd name="T46" fmla="*/ 2147483647 w 211"/>
              <a:gd name="T47" fmla="*/ 2147483647 h 213"/>
              <a:gd name="T48" fmla="*/ 2147483647 w 211"/>
              <a:gd name="T49" fmla="*/ 2147483647 h 213"/>
              <a:gd name="T50" fmla="*/ 2147483647 w 211"/>
              <a:gd name="T51" fmla="*/ 2147483647 h 213"/>
              <a:gd name="T52" fmla="*/ 2147483647 w 211"/>
              <a:gd name="T53" fmla="*/ 2147483647 h 213"/>
              <a:gd name="T54" fmla="*/ 2147483647 w 211"/>
              <a:gd name="T55" fmla="*/ 2147483647 h 213"/>
              <a:gd name="T56" fmla="*/ 2147483647 w 211"/>
              <a:gd name="T57" fmla="*/ 2147483647 h 213"/>
              <a:gd name="T58" fmla="*/ 2147483647 w 211"/>
              <a:gd name="T59" fmla="*/ 2147483647 h 213"/>
              <a:gd name="T60" fmla="*/ 2147483647 w 211"/>
              <a:gd name="T61" fmla="*/ 2147483647 h 213"/>
              <a:gd name="T62" fmla="*/ 2147483647 w 211"/>
              <a:gd name="T63" fmla="*/ 2147483647 h 213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11" h="213">
                <a:moveTo>
                  <a:pt x="106" y="83"/>
                </a:moveTo>
                <a:cubicBezTo>
                  <a:pt x="129" y="83"/>
                  <a:pt x="147" y="65"/>
                  <a:pt x="147" y="42"/>
                </a:cubicBezTo>
                <a:cubicBezTo>
                  <a:pt x="147" y="19"/>
                  <a:pt x="129" y="0"/>
                  <a:pt x="106" y="0"/>
                </a:cubicBezTo>
                <a:cubicBezTo>
                  <a:pt x="83" y="0"/>
                  <a:pt x="64" y="19"/>
                  <a:pt x="64" y="42"/>
                </a:cubicBezTo>
                <a:cubicBezTo>
                  <a:pt x="64" y="65"/>
                  <a:pt x="83" y="83"/>
                  <a:pt x="106" y="83"/>
                </a:cubicBezTo>
                <a:close/>
                <a:moveTo>
                  <a:pt x="91" y="52"/>
                </a:moveTo>
                <a:cubicBezTo>
                  <a:pt x="92" y="51"/>
                  <a:pt x="93" y="50"/>
                  <a:pt x="94" y="50"/>
                </a:cubicBezTo>
                <a:cubicBezTo>
                  <a:pt x="94" y="49"/>
                  <a:pt x="94" y="49"/>
                  <a:pt x="95" y="49"/>
                </a:cubicBezTo>
                <a:cubicBezTo>
                  <a:pt x="97" y="49"/>
                  <a:pt x="98" y="50"/>
                  <a:pt x="99" y="52"/>
                </a:cubicBezTo>
                <a:cubicBezTo>
                  <a:pt x="99" y="54"/>
                  <a:pt x="102" y="56"/>
                  <a:pt x="106" y="56"/>
                </a:cubicBezTo>
                <a:cubicBezTo>
                  <a:pt x="109" y="56"/>
                  <a:pt x="111" y="54"/>
                  <a:pt x="112" y="51"/>
                </a:cubicBezTo>
                <a:cubicBezTo>
                  <a:pt x="112" y="49"/>
                  <a:pt x="110" y="47"/>
                  <a:pt x="105" y="46"/>
                </a:cubicBezTo>
                <a:cubicBezTo>
                  <a:pt x="95" y="43"/>
                  <a:pt x="92" y="36"/>
                  <a:pt x="92" y="31"/>
                </a:cubicBezTo>
                <a:cubicBezTo>
                  <a:pt x="93" y="26"/>
                  <a:pt x="97" y="21"/>
                  <a:pt x="102" y="20"/>
                </a:cubicBezTo>
                <a:cubicBezTo>
                  <a:pt x="102" y="17"/>
                  <a:pt x="102" y="17"/>
                  <a:pt x="102" y="17"/>
                </a:cubicBezTo>
                <a:cubicBezTo>
                  <a:pt x="102" y="15"/>
                  <a:pt x="104" y="13"/>
                  <a:pt x="106" y="13"/>
                </a:cubicBezTo>
                <a:cubicBezTo>
                  <a:pt x="108" y="13"/>
                  <a:pt x="110" y="15"/>
                  <a:pt x="110" y="17"/>
                </a:cubicBezTo>
                <a:cubicBezTo>
                  <a:pt x="110" y="20"/>
                  <a:pt x="110" y="20"/>
                  <a:pt x="110" y="20"/>
                </a:cubicBezTo>
                <a:cubicBezTo>
                  <a:pt x="116" y="21"/>
                  <a:pt x="119" y="25"/>
                  <a:pt x="121" y="29"/>
                </a:cubicBezTo>
                <a:cubicBezTo>
                  <a:pt x="121" y="31"/>
                  <a:pt x="120" y="33"/>
                  <a:pt x="118" y="34"/>
                </a:cubicBezTo>
                <a:cubicBezTo>
                  <a:pt x="118" y="34"/>
                  <a:pt x="117" y="34"/>
                  <a:pt x="117" y="34"/>
                </a:cubicBezTo>
                <a:cubicBezTo>
                  <a:pt x="115" y="34"/>
                  <a:pt x="114" y="33"/>
                  <a:pt x="113" y="31"/>
                </a:cubicBezTo>
                <a:cubicBezTo>
                  <a:pt x="112" y="29"/>
                  <a:pt x="110" y="27"/>
                  <a:pt x="106" y="27"/>
                </a:cubicBezTo>
                <a:cubicBezTo>
                  <a:pt x="102" y="27"/>
                  <a:pt x="100" y="30"/>
                  <a:pt x="100" y="32"/>
                </a:cubicBezTo>
                <a:cubicBezTo>
                  <a:pt x="100" y="34"/>
                  <a:pt x="102" y="37"/>
                  <a:pt x="107" y="38"/>
                </a:cubicBezTo>
                <a:cubicBezTo>
                  <a:pt x="117" y="40"/>
                  <a:pt x="120" y="47"/>
                  <a:pt x="120" y="52"/>
                </a:cubicBezTo>
                <a:cubicBezTo>
                  <a:pt x="119" y="58"/>
                  <a:pt x="115" y="62"/>
                  <a:pt x="110" y="63"/>
                </a:cubicBezTo>
                <a:cubicBezTo>
                  <a:pt x="110" y="66"/>
                  <a:pt x="110" y="66"/>
                  <a:pt x="110" y="66"/>
                </a:cubicBezTo>
                <a:cubicBezTo>
                  <a:pt x="110" y="69"/>
                  <a:pt x="108" y="70"/>
                  <a:pt x="106" y="70"/>
                </a:cubicBezTo>
                <a:cubicBezTo>
                  <a:pt x="104" y="70"/>
                  <a:pt x="102" y="69"/>
                  <a:pt x="102" y="66"/>
                </a:cubicBezTo>
                <a:cubicBezTo>
                  <a:pt x="102" y="64"/>
                  <a:pt x="102" y="64"/>
                  <a:pt x="102" y="64"/>
                </a:cubicBezTo>
                <a:cubicBezTo>
                  <a:pt x="96" y="62"/>
                  <a:pt x="92" y="58"/>
                  <a:pt x="91" y="55"/>
                </a:cubicBezTo>
                <a:cubicBezTo>
                  <a:pt x="91" y="54"/>
                  <a:pt x="91" y="53"/>
                  <a:pt x="91" y="52"/>
                </a:cubicBezTo>
                <a:close/>
                <a:moveTo>
                  <a:pt x="191" y="123"/>
                </a:moveTo>
                <a:cubicBezTo>
                  <a:pt x="189" y="112"/>
                  <a:pt x="180" y="105"/>
                  <a:pt x="170" y="103"/>
                </a:cubicBezTo>
                <a:cubicBezTo>
                  <a:pt x="133" y="98"/>
                  <a:pt x="133" y="98"/>
                  <a:pt x="133" y="98"/>
                </a:cubicBezTo>
                <a:cubicBezTo>
                  <a:pt x="114" y="140"/>
                  <a:pt x="114" y="140"/>
                  <a:pt x="114" y="140"/>
                </a:cubicBezTo>
                <a:cubicBezTo>
                  <a:pt x="112" y="119"/>
                  <a:pt x="112" y="119"/>
                  <a:pt x="112" y="119"/>
                </a:cubicBezTo>
                <a:cubicBezTo>
                  <a:pt x="112" y="118"/>
                  <a:pt x="112" y="118"/>
                  <a:pt x="111" y="118"/>
                </a:cubicBezTo>
                <a:cubicBezTo>
                  <a:pt x="100" y="118"/>
                  <a:pt x="100" y="118"/>
                  <a:pt x="100" y="118"/>
                </a:cubicBezTo>
                <a:cubicBezTo>
                  <a:pt x="100" y="118"/>
                  <a:pt x="99" y="118"/>
                  <a:pt x="99" y="119"/>
                </a:cubicBezTo>
                <a:cubicBezTo>
                  <a:pt x="97" y="140"/>
                  <a:pt x="97" y="140"/>
                  <a:pt x="97" y="140"/>
                </a:cubicBezTo>
                <a:cubicBezTo>
                  <a:pt x="78" y="98"/>
                  <a:pt x="78" y="98"/>
                  <a:pt x="78" y="98"/>
                </a:cubicBezTo>
                <a:cubicBezTo>
                  <a:pt x="41" y="103"/>
                  <a:pt x="41" y="103"/>
                  <a:pt x="41" y="103"/>
                </a:cubicBezTo>
                <a:cubicBezTo>
                  <a:pt x="31" y="105"/>
                  <a:pt x="22" y="112"/>
                  <a:pt x="20" y="123"/>
                </a:cubicBezTo>
                <a:cubicBezTo>
                  <a:pt x="0" y="213"/>
                  <a:pt x="0" y="213"/>
                  <a:pt x="0" y="213"/>
                </a:cubicBezTo>
                <a:cubicBezTo>
                  <a:pt x="35" y="213"/>
                  <a:pt x="35" y="213"/>
                  <a:pt x="35" y="213"/>
                </a:cubicBezTo>
                <a:cubicBezTo>
                  <a:pt x="46" y="165"/>
                  <a:pt x="46" y="165"/>
                  <a:pt x="46" y="165"/>
                </a:cubicBezTo>
                <a:cubicBezTo>
                  <a:pt x="50" y="213"/>
                  <a:pt x="50" y="213"/>
                  <a:pt x="50" y="213"/>
                </a:cubicBezTo>
                <a:cubicBezTo>
                  <a:pt x="162" y="213"/>
                  <a:pt x="162" y="213"/>
                  <a:pt x="162" y="213"/>
                </a:cubicBezTo>
                <a:cubicBezTo>
                  <a:pt x="165" y="165"/>
                  <a:pt x="165" y="165"/>
                  <a:pt x="165" y="165"/>
                </a:cubicBezTo>
                <a:cubicBezTo>
                  <a:pt x="176" y="213"/>
                  <a:pt x="176" y="213"/>
                  <a:pt x="176" y="213"/>
                </a:cubicBezTo>
                <a:cubicBezTo>
                  <a:pt x="211" y="213"/>
                  <a:pt x="211" y="213"/>
                  <a:pt x="211" y="213"/>
                </a:cubicBezTo>
                <a:lnTo>
                  <a:pt x="191" y="123"/>
                </a:lnTo>
                <a:close/>
                <a:moveTo>
                  <a:pt x="128" y="155"/>
                </a:moveTo>
                <a:cubicBezTo>
                  <a:pt x="147" y="142"/>
                  <a:pt x="147" y="142"/>
                  <a:pt x="147" y="142"/>
                </a:cubicBezTo>
                <a:cubicBezTo>
                  <a:pt x="154" y="155"/>
                  <a:pt x="154" y="155"/>
                  <a:pt x="154" y="155"/>
                </a:cubicBezTo>
                <a:lnTo>
                  <a:pt x="128" y="155"/>
                </a:lnTo>
                <a:close/>
                <a:moveTo>
                  <a:pt x="106" y="94"/>
                </a:moveTo>
                <a:cubicBezTo>
                  <a:pt x="111" y="94"/>
                  <a:pt x="118" y="95"/>
                  <a:pt x="118" y="99"/>
                </a:cubicBezTo>
                <a:cubicBezTo>
                  <a:pt x="118" y="103"/>
                  <a:pt x="115" y="108"/>
                  <a:pt x="113" y="110"/>
                </a:cubicBezTo>
                <a:cubicBezTo>
                  <a:pt x="111" y="112"/>
                  <a:pt x="108" y="112"/>
                  <a:pt x="106" y="112"/>
                </a:cubicBezTo>
                <a:cubicBezTo>
                  <a:pt x="103" y="112"/>
                  <a:pt x="100" y="112"/>
                  <a:pt x="98" y="110"/>
                </a:cubicBezTo>
                <a:cubicBezTo>
                  <a:pt x="96" y="108"/>
                  <a:pt x="93" y="103"/>
                  <a:pt x="93" y="99"/>
                </a:cubicBezTo>
                <a:cubicBezTo>
                  <a:pt x="93" y="95"/>
                  <a:pt x="101" y="94"/>
                  <a:pt x="106" y="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723" name="Freeform 53"/>
          <p:cNvSpPr>
            <a:spLocks noEditPoints="1"/>
          </p:cNvSpPr>
          <p:nvPr/>
        </p:nvSpPr>
        <p:spPr bwMode="auto">
          <a:xfrm>
            <a:off x="9355138" y="5513388"/>
            <a:ext cx="341312" cy="342900"/>
          </a:xfrm>
          <a:custGeom>
            <a:avLst/>
            <a:gdLst>
              <a:gd name="T0" fmla="*/ 2147483647 w 211"/>
              <a:gd name="T1" fmla="*/ 2147483647 h 213"/>
              <a:gd name="T2" fmla="*/ 2147483647 w 211"/>
              <a:gd name="T3" fmla="*/ 2147483647 h 213"/>
              <a:gd name="T4" fmla="*/ 2147483647 w 211"/>
              <a:gd name="T5" fmla="*/ 2147483647 h 213"/>
              <a:gd name="T6" fmla="*/ 2147483647 w 211"/>
              <a:gd name="T7" fmla="*/ 2147483647 h 213"/>
              <a:gd name="T8" fmla="*/ 2147483647 w 211"/>
              <a:gd name="T9" fmla="*/ 2147483647 h 213"/>
              <a:gd name="T10" fmla="*/ 2147483647 w 211"/>
              <a:gd name="T11" fmla="*/ 2147483647 h 213"/>
              <a:gd name="T12" fmla="*/ 2147483647 w 211"/>
              <a:gd name="T13" fmla="*/ 2147483647 h 213"/>
              <a:gd name="T14" fmla="*/ 2147483647 w 211"/>
              <a:gd name="T15" fmla="*/ 2147483647 h 213"/>
              <a:gd name="T16" fmla="*/ 2147483647 w 211"/>
              <a:gd name="T17" fmla="*/ 2147483647 h 213"/>
              <a:gd name="T18" fmla="*/ 2147483647 w 211"/>
              <a:gd name="T19" fmla="*/ 2147483647 h 213"/>
              <a:gd name="T20" fmla="*/ 2147483647 w 211"/>
              <a:gd name="T21" fmla="*/ 2147483647 h 213"/>
              <a:gd name="T22" fmla="*/ 2147483647 w 211"/>
              <a:gd name="T23" fmla="*/ 2147483647 h 213"/>
              <a:gd name="T24" fmla="*/ 2147483647 w 211"/>
              <a:gd name="T25" fmla="*/ 2147483647 h 213"/>
              <a:gd name="T26" fmla="*/ 2147483647 w 211"/>
              <a:gd name="T27" fmla="*/ 2147483647 h 213"/>
              <a:gd name="T28" fmla="*/ 0 w 211"/>
              <a:gd name="T29" fmla="*/ 2147483647 h 213"/>
              <a:gd name="T30" fmla="*/ 2147483647 w 211"/>
              <a:gd name="T31" fmla="*/ 2147483647 h 213"/>
              <a:gd name="T32" fmla="*/ 2147483647 w 211"/>
              <a:gd name="T33" fmla="*/ 2147483647 h 213"/>
              <a:gd name="T34" fmla="*/ 2147483647 w 211"/>
              <a:gd name="T35" fmla="*/ 2147483647 h 213"/>
              <a:gd name="T36" fmla="*/ 2147483647 w 211"/>
              <a:gd name="T37" fmla="*/ 2147483647 h 213"/>
              <a:gd name="T38" fmla="*/ 2147483647 w 211"/>
              <a:gd name="T39" fmla="*/ 2147483647 h 213"/>
              <a:gd name="T40" fmla="*/ 2147483647 w 211"/>
              <a:gd name="T41" fmla="*/ 2147483647 h 213"/>
              <a:gd name="T42" fmla="*/ 2147483647 w 211"/>
              <a:gd name="T43" fmla="*/ 2147483647 h 213"/>
              <a:gd name="T44" fmla="*/ 2147483647 w 211"/>
              <a:gd name="T45" fmla="*/ 2147483647 h 213"/>
              <a:gd name="T46" fmla="*/ 2147483647 w 211"/>
              <a:gd name="T47" fmla="*/ 2147483647 h 213"/>
              <a:gd name="T48" fmla="*/ 2147483647 w 211"/>
              <a:gd name="T49" fmla="*/ 2147483647 h 213"/>
              <a:gd name="T50" fmla="*/ 2147483647 w 211"/>
              <a:gd name="T51" fmla="*/ 2147483647 h 213"/>
              <a:gd name="T52" fmla="*/ 2147483647 w 211"/>
              <a:gd name="T53" fmla="*/ 2147483647 h 213"/>
              <a:gd name="T54" fmla="*/ 2147483647 w 211"/>
              <a:gd name="T55" fmla="*/ 2147483647 h 213"/>
              <a:gd name="T56" fmla="*/ 2147483647 w 211"/>
              <a:gd name="T57" fmla="*/ 2147483647 h 213"/>
              <a:gd name="T58" fmla="*/ 2147483647 w 211"/>
              <a:gd name="T59" fmla="*/ 2147483647 h 213"/>
              <a:gd name="T60" fmla="*/ 2147483647 w 211"/>
              <a:gd name="T61" fmla="*/ 2147483647 h 213"/>
              <a:gd name="T62" fmla="*/ 2147483647 w 211"/>
              <a:gd name="T63" fmla="*/ 2147483647 h 213"/>
              <a:gd name="T64" fmla="*/ 2147483647 w 211"/>
              <a:gd name="T65" fmla="*/ 0 h 213"/>
              <a:gd name="T66" fmla="*/ 2147483647 w 211"/>
              <a:gd name="T67" fmla="*/ 2147483647 h 213"/>
              <a:gd name="T68" fmla="*/ 2147483647 w 211"/>
              <a:gd name="T69" fmla="*/ 2147483647 h 213"/>
              <a:gd name="T70" fmla="*/ 2147483647 w 211"/>
              <a:gd name="T71" fmla="*/ 2147483647 h 213"/>
              <a:gd name="T72" fmla="*/ 2147483647 w 211"/>
              <a:gd name="T73" fmla="*/ 0 h 213"/>
              <a:gd name="T74" fmla="*/ 2147483647 w 211"/>
              <a:gd name="T75" fmla="*/ 2147483647 h 213"/>
              <a:gd name="T76" fmla="*/ 2147483647 w 211"/>
              <a:gd name="T77" fmla="*/ 2147483647 h 213"/>
              <a:gd name="T78" fmla="*/ 2147483647 w 211"/>
              <a:gd name="T79" fmla="*/ 2147483647 h 213"/>
              <a:gd name="T80" fmla="*/ 2147483647 w 211"/>
              <a:gd name="T81" fmla="*/ 2147483647 h 213"/>
              <a:gd name="T82" fmla="*/ 2147483647 w 211"/>
              <a:gd name="T83" fmla="*/ 2147483647 h 213"/>
              <a:gd name="T84" fmla="*/ 2147483647 w 211"/>
              <a:gd name="T85" fmla="*/ 2147483647 h 213"/>
              <a:gd name="T86" fmla="*/ 2147483647 w 211"/>
              <a:gd name="T87" fmla="*/ 2147483647 h 213"/>
              <a:gd name="T88" fmla="*/ 2147483647 w 211"/>
              <a:gd name="T89" fmla="*/ 2147483647 h 213"/>
              <a:gd name="T90" fmla="*/ 2147483647 w 211"/>
              <a:gd name="T91" fmla="*/ 2147483647 h 213"/>
              <a:gd name="T92" fmla="*/ 2147483647 w 211"/>
              <a:gd name="T93" fmla="*/ 2147483647 h 213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211" h="213">
                <a:moveTo>
                  <a:pt x="106" y="112"/>
                </a:moveTo>
                <a:cubicBezTo>
                  <a:pt x="108" y="112"/>
                  <a:pt x="111" y="112"/>
                  <a:pt x="113" y="110"/>
                </a:cubicBezTo>
                <a:cubicBezTo>
                  <a:pt x="115" y="108"/>
                  <a:pt x="118" y="103"/>
                  <a:pt x="118" y="99"/>
                </a:cubicBezTo>
                <a:cubicBezTo>
                  <a:pt x="118" y="95"/>
                  <a:pt x="111" y="94"/>
                  <a:pt x="106" y="94"/>
                </a:cubicBezTo>
                <a:cubicBezTo>
                  <a:pt x="101" y="94"/>
                  <a:pt x="93" y="95"/>
                  <a:pt x="93" y="99"/>
                </a:cubicBezTo>
                <a:cubicBezTo>
                  <a:pt x="93" y="103"/>
                  <a:pt x="96" y="108"/>
                  <a:pt x="98" y="110"/>
                </a:cubicBezTo>
                <a:cubicBezTo>
                  <a:pt x="100" y="112"/>
                  <a:pt x="103" y="112"/>
                  <a:pt x="106" y="112"/>
                </a:cubicBezTo>
                <a:close/>
                <a:moveTo>
                  <a:pt x="211" y="213"/>
                </a:moveTo>
                <a:cubicBezTo>
                  <a:pt x="176" y="213"/>
                  <a:pt x="176" y="213"/>
                  <a:pt x="176" y="213"/>
                </a:cubicBezTo>
                <a:cubicBezTo>
                  <a:pt x="165" y="165"/>
                  <a:pt x="165" y="165"/>
                  <a:pt x="165" y="165"/>
                </a:cubicBezTo>
                <a:cubicBezTo>
                  <a:pt x="162" y="213"/>
                  <a:pt x="162" y="213"/>
                  <a:pt x="162" y="213"/>
                </a:cubicBezTo>
                <a:cubicBezTo>
                  <a:pt x="50" y="213"/>
                  <a:pt x="50" y="213"/>
                  <a:pt x="50" y="213"/>
                </a:cubicBezTo>
                <a:cubicBezTo>
                  <a:pt x="46" y="165"/>
                  <a:pt x="46" y="165"/>
                  <a:pt x="46" y="165"/>
                </a:cubicBezTo>
                <a:cubicBezTo>
                  <a:pt x="35" y="213"/>
                  <a:pt x="35" y="213"/>
                  <a:pt x="35" y="213"/>
                </a:cubicBezTo>
                <a:cubicBezTo>
                  <a:pt x="0" y="213"/>
                  <a:pt x="0" y="213"/>
                  <a:pt x="0" y="213"/>
                </a:cubicBezTo>
                <a:cubicBezTo>
                  <a:pt x="20" y="123"/>
                  <a:pt x="20" y="123"/>
                  <a:pt x="20" y="123"/>
                </a:cubicBezTo>
                <a:cubicBezTo>
                  <a:pt x="22" y="112"/>
                  <a:pt x="31" y="105"/>
                  <a:pt x="41" y="103"/>
                </a:cubicBezTo>
                <a:cubicBezTo>
                  <a:pt x="78" y="98"/>
                  <a:pt x="78" y="98"/>
                  <a:pt x="78" y="98"/>
                </a:cubicBezTo>
                <a:cubicBezTo>
                  <a:pt x="97" y="140"/>
                  <a:pt x="97" y="140"/>
                  <a:pt x="97" y="140"/>
                </a:cubicBezTo>
                <a:cubicBezTo>
                  <a:pt x="99" y="119"/>
                  <a:pt x="99" y="119"/>
                  <a:pt x="99" y="119"/>
                </a:cubicBezTo>
                <a:cubicBezTo>
                  <a:pt x="99" y="118"/>
                  <a:pt x="100" y="118"/>
                  <a:pt x="100" y="118"/>
                </a:cubicBezTo>
                <a:cubicBezTo>
                  <a:pt x="111" y="118"/>
                  <a:pt x="111" y="118"/>
                  <a:pt x="111" y="118"/>
                </a:cubicBezTo>
                <a:cubicBezTo>
                  <a:pt x="112" y="118"/>
                  <a:pt x="112" y="118"/>
                  <a:pt x="112" y="119"/>
                </a:cubicBezTo>
                <a:cubicBezTo>
                  <a:pt x="114" y="140"/>
                  <a:pt x="114" y="140"/>
                  <a:pt x="114" y="140"/>
                </a:cubicBezTo>
                <a:cubicBezTo>
                  <a:pt x="133" y="98"/>
                  <a:pt x="133" y="98"/>
                  <a:pt x="133" y="98"/>
                </a:cubicBezTo>
                <a:cubicBezTo>
                  <a:pt x="170" y="103"/>
                  <a:pt x="170" y="103"/>
                  <a:pt x="170" y="103"/>
                </a:cubicBezTo>
                <a:cubicBezTo>
                  <a:pt x="180" y="105"/>
                  <a:pt x="189" y="112"/>
                  <a:pt x="191" y="123"/>
                </a:cubicBezTo>
                <a:lnTo>
                  <a:pt x="211" y="213"/>
                </a:lnTo>
                <a:close/>
                <a:moveTo>
                  <a:pt x="154" y="155"/>
                </a:moveTo>
                <a:cubicBezTo>
                  <a:pt x="147" y="142"/>
                  <a:pt x="147" y="142"/>
                  <a:pt x="147" y="142"/>
                </a:cubicBezTo>
                <a:cubicBezTo>
                  <a:pt x="128" y="155"/>
                  <a:pt x="128" y="155"/>
                  <a:pt x="128" y="155"/>
                </a:cubicBezTo>
                <a:lnTo>
                  <a:pt x="154" y="155"/>
                </a:lnTo>
                <a:close/>
                <a:moveTo>
                  <a:pt x="106" y="0"/>
                </a:moveTo>
                <a:cubicBezTo>
                  <a:pt x="83" y="0"/>
                  <a:pt x="64" y="19"/>
                  <a:pt x="64" y="42"/>
                </a:cubicBezTo>
                <a:cubicBezTo>
                  <a:pt x="64" y="65"/>
                  <a:pt x="83" y="83"/>
                  <a:pt x="106" y="83"/>
                </a:cubicBezTo>
                <a:cubicBezTo>
                  <a:pt x="129" y="83"/>
                  <a:pt x="147" y="65"/>
                  <a:pt x="147" y="42"/>
                </a:cubicBezTo>
                <a:cubicBezTo>
                  <a:pt x="147" y="19"/>
                  <a:pt x="129" y="0"/>
                  <a:pt x="106" y="0"/>
                </a:cubicBezTo>
                <a:close/>
                <a:moveTo>
                  <a:pt x="124" y="47"/>
                </a:moveTo>
                <a:cubicBezTo>
                  <a:pt x="109" y="47"/>
                  <a:pt x="109" y="47"/>
                  <a:pt x="109" y="47"/>
                </a:cubicBezTo>
                <a:cubicBezTo>
                  <a:pt x="105" y="47"/>
                  <a:pt x="101" y="44"/>
                  <a:pt x="101" y="39"/>
                </a:cubicBezTo>
                <a:cubicBezTo>
                  <a:pt x="101" y="15"/>
                  <a:pt x="101" y="15"/>
                  <a:pt x="101" y="15"/>
                </a:cubicBezTo>
                <a:cubicBezTo>
                  <a:pt x="101" y="13"/>
                  <a:pt x="103" y="10"/>
                  <a:pt x="106" y="10"/>
                </a:cubicBezTo>
                <a:cubicBezTo>
                  <a:pt x="109" y="10"/>
                  <a:pt x="111" y="13"/>
                  <a:pt x="111" y="15"/>
                </a:cubicBezTo>
                <a:cubicBezTo>
                  <a:pt x="111" y="38"/>
                  <a:pt x="111" y="38"/>
                  <a:pt x="111" y="38"/>
                </a:cubicBezTo>
                <a:cubicBezTo>
                  <a:pt x="124" y="38"/>
                  <a:pt x="124" y="38"/>
                  <a:pt x="124" y="38"/>
                </a:cubicBezTo>
                <a:cubicBezTo>
                  <a:pt x="126" y="38"/>
                  <a:pt x="128" y="40"/>
                  <a:pt x="128" y="42"/>
                </a:cubicBezTo>
                <a:cubicBezTo>
                  <a:pt x="128" y="45"/>
                  <a:pt x="126" y="47"/>
                  <a:pt x="124" y="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724" name="Freeform 57"/>
          <p:cNvSpPr>
            <a:spLocks noEditPoints="1"/>
          </p:cNvSpPr>
          <p:nvPr/>
        </p:nvSpPr>
        <p:spPr bwMode="auto">
          <a:xfrm>
            <a:off x="10223500" y="5530850"/>
            <a:ext cx="309563" cy="307975"/>
          </a:xfrm>
          <a:custGeom>
            <a:avLst/>
            <a:gdLst>
              <a:gd name="T0" fmla="*/ 2147483647 w 191"/>
              <a:gd name="T1" fmla="*/ 2147483647 h 191"/>
              <a:gd name="T2" fmla="*/ 2147483647 w 191"/>
              <a:gd name="T3" fmla="*/ 2147483647 h 191"/>
              <a:gd name="T4" fmla="*/ 0 w 191"/>
              <a:gd name="T5" fmla="*/ 2147483647 h 191"/>
              <a:gd name="T6" fmla="*/ 0 w 191"/>
              <a:gd name="T7" fmla="*/ 2147483647 h 191"/>
              <a:gd name="T8" fmla="*/ 2147483647 w 191"/>
              <a:gd name="T9" fmla="*/ 2147483647 h 191"/>
              <a:gd name="T10" fmla="*/ 2147483647 w 191"/>
              <a:gd name="T11" fmla="*/ 2147483647 h 191"/>
              <a:gd name="T12" fmla="*/ 2147483647 w 191"/>
              <a:gd name="T13" fmla="*/ 2147483647 h 191"/>
              <a:gd name="T14" fmla="*/ 2147483647 w 191"/>
              <a:gd name="T15" fmla="*/ 2147483647 h 191"/>
              <a:gd name="T16" fmla="*/ 2147483647 w 191"/>
              <a:gd name="T17" fmla="*/ 2147483647 h 191"/>
              <a:gd name="T18" fmla="*/ 2147483647 w 191"/>
              <a:gd name="T19" fmla="*/ 2147483647 h 191"/>
              <a:gd name="T20" fmla="*/ 2147483647 w 191"/>
              <a:gd name="T21" fmla="*/ 0 h 191"/>
              <a:gd name="T22" fmla="*/ 2147483647 w 191"/>
              <a:gd name="T23" fmla="*/ 2147483647 h 191"/>
              <a:gd name="T24" fmla="*/ 2147483647 w 191"/>
              <a:gd name="T25" fmla="*/ 2147483647 h 191"/>
              <a:gd name="T26" fmla="*/ 2147483647 w 191"/>
              <a:gd name="T27" fmla="*/ 2147483647 h 191"/>
              <a:gd name="T28" fmla="*/ 2147483647 w 191"/>
              <a:gd name="T29" fmla="*/ 0 h 191"/>
              <a:gd name="T30" fmla="*/ 2147483647 w 191"/>
              <a:gd name="T31" fmla="*/ 2147483647 h 191"/>
              <a:gd name="T32" fmla="*/ 2147483647 w 191"/>
              <a:gd name="T33" fmla="*/ 2147483647 h 191"/>
              <a:gd name="T34" fmla="*/ 2147483647 w 191"/>
              <a:gd name="T35" fmla="*/ 2147483647 h 191"/>
              <a:gd name="T36" fmla="*/ 2147483647 w 191"/>
              <a:gd name="T37" fmla="*/ 2147483647 h 191"/>
              <a:gd name="T38" fmla="*/ 2147483647 w 191"/>
              <a:gd name="T39" fmla="*/ 2147483647 h 191"/>
              <a:gd name="T40" fmla="*/ 2147483647 w 191"/>
              <a:gd name="T41" fmla="*/ 2147483647 h 191"/>
              <a:gd name="T42" fmla="*/ 2147483647 w 191"/>
              <a:gd name="T43" fmla="*/ 2147483647 h 191"/>
              <a:gd name="T44" fmla="*/ 2147483647 w 191"/>
              <a:gd name="T45" fmla="*/ 2147483647 h 191"/>
              <a:gd name="T46" fmla="*/ 2147483647 w 191"/>
              <a:gd name="T47" fmla="*/ 2147483647 h 191"/>
              <a:gd name="T48" fmla="*/ 2147483647 w 191"/>
              <a:gd name="T49" fmla="*/ 2147483647 h 191"/>
              <a:gd name="T50" fmla="*/ 2147483647 w 191"/>
              <a:gd name="T51" fmla="*/ 2147483647 h 191"/>
              <a:gd name="T52" fmla="*/ 2147483647 w 191"/>
              <a:gd name="T53" fmla="*/ 2147483647 h 191"/>
              <a:gd name="T54" fmla="*/ 2147483647 w 191"/>
              <a:gd name="T55" fmla="*/ 2147483647 h 191"/>
              <a:gd name="T56" fmla="*/ 2147483647 w 191"/>
              <a:gd name="T57" fmla="*/ 2147483647 h 191"/>
              <a:gd name="T58" fmla="*/ 2147483647 w 191"/>
              <a:gd name="T59" fmla="*/ 2147483647 h 191"/>
              <a:gd name="T60" fmla="*/ 2147483647 w 191"/>
              <a:gd name="T61" fmla="*/ 2147483647 h 191"/>
              <a:gd name="T62" fmla="*/ 2147483647 w 191"/>
              <a:gd name="T63" fmla="*/ 2147483647 h 191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191" h="191">
                <a:moveTo>
                  <a:pt x="117" y="93"/>
                </a:moveTo>
                <a:cubicBezTo>
                  <a:pt x="61" y="93"/>
                  <a:pt x="61" y="93"/>
                  <a:pt x="61" y="93"/>
                </a:cubicBezTo>
                <a:cubicBezTo>
                  <a:pt x="30" y="93"/>
                  <a:pt x="0" y="120"/>
                  <a:pt x="0" y="151"/>
                </a:cubicBezTo>
                <a:cubicBezTo>
                  <a:pt x="0" y="156"/>
                  <a:pt x="0" y="156"/>
                  <a:pt x="0" y="156"/>
                </a:cubicBezTo>
                <a:cubicBezTo>
                  <a:pt x="0" y="163"/>
                  <a:pt x="6" y="170"/>
                  <a:pt x="14" y="170"/>
                </a:cubicBezTo>
                <a:cubicBezTo>
                  <a:pt x="113" y="170"/>
                  <a:pt x="113" y="170"/>
                  <a:pt x="113" y="170"/>
                </a:cubicBezTo>
                <a:cubicBezTo>
                  <a:pt x="111" y="165"/>
                  <a:pt x="110" y="160"/>
                  <a:pt x="110" y="155"/>
                </a:cubicBezTo>
                <a:cubicBezTo>
                  <a:pt x="110" y="130"/>
                  <a:pt x="130" y="110"/>
                  <a:pt x="155" y="110"/>
                </a:cubicBezTo>
                <a:cubicBezTo>
                  <a:pt x="157" y="110"/>
                  <a:pt x="158" y="110"/>
                  <a:pt x="160" y="111"/>
                </a:cubicBezTo>
                <a:cubicBezTo>
                  <a:pt x="148" y="100"/>
                  <a:pt x="133" y="93"/>
                  <a:pt x="117" y="93"/>
                </a:cubicBezTo>
                <a:close/>
                <a:moveTo>
                  <a:pt x="89" y="0"/>
                </a:moveTo>
                <a:cubicBezTo>
                  <a:pt x="66" y="0"/>
                  <a:pt x="47" y="19"/>
                  <a:pt x="47" y="42"/>
                </a:cubicBezTo>
                <a:cubicBezTo>
                  <a:pt x="47" y="66"/>
                  <a:pt x="66" y="85"/>
                  <a:pt x="89" y="85"/>
                </a:cubicBezTo>
                <a:cubicBezTo>
                  <a:pt x="113" y="85"/>
                  <a:pt x="132" y="66"/>
                  <a:pt x="132" y="42"/>
                </a:cubicBezTo>
                <a:cubicBezTo>
                  <a:pt x="132" y="19"/>
                  <a:pt x="113" y="0"/>
                  <a:pt x="89" y="0"/>
                </a:cubicBezTo>
                <a:close/>
                <a:moveTo>
                  <a:pt x="155" y="119"/>
                </a:moveTo>
                <a:cubicBezTo>
                  <a:pt x="135" y="119"/>
                  <a:pt x="119" y="135"/>
                  <a:pt x="119" y="155"/>
                </a:cubicBezTo>
                <a:cubicBezTo>
                  <a:pt x="119" y="175"/>
                  <a:pt x="135" y="191"/>
                  <a:pt x="155" y="191"/>
                </a:cubicBezTo>
                <a:cubicBezTo>
                  <a:pt x="175" y="191"/>
                  <a:pt x="191" y="175"/>
                  <a:pt x="191" y="155"/>
                </a:cubicBezTo>
                <a:cubicBezTo>
                  <a:pt x="191" y="135"/>
                  <a:pt x="175" y="119"/>
                  <a:pt x="155" y="119"/>
                </a:cubicBezTo>
                <a:close/>
                <a:moveTo>
                  <a:pt x="175" y="148"/>
                </a:moveTo>
                <a:cubicBezTo>
                  <a:pt x="152" y="171"/>
                  <a:pt x="152" y="171"/>
                  <a:pt x="152" y="171"/>
                </a:cubicBezTo>
                <a:cubicBezTo>
                  <a:pt x="151" y="173"/>
                  <a:pt x="148" y="173"/>
                  <a:pt x="146" y="171"/>
                </a:cubicBezTo>
                <a:cubicBezTo>
                  <a:pt x="135" y="159"/>
                  <a:pt x="135" y="159"/>
                  <a:pt x="135" y="159"/>
                </a:cubicBezTo>
                <a:cubicBezTo>
                  <a:pt x="133" y="158"/>
                  <a:pt x="133" y="155"/>
                  <a:pt x="135" y="153"/>
                </a:cubicBezTo>
                <a:cubicBezTo>
                  <a:pt x="138" y="150"/>
                  <a:pt x="138" y="150"/>
                  <a:pt x="138" y="150"/>
                </a:cubicBezTo>
                <a:cubicBezTo>
                  <a:pt x="139" y="149"/>
                  <a:pt x="142" y="149"/>
                  <a:pt x="144" y="150"/>
                </a:cubicBezTo>
                <a:cubicBezTo>
                  <a:pt x="149" y="156"/>
                  <a:pt x="149" y="156"/>
                  <a:pt x="149" y="156"/>
                </a:cubicBezTo>
                <a:cubicBezTo>
                  <a:pt x="166" y="139"/>
                  <a:pt x="166" y="139"/>
                  <a:pt x="166" y="139"/>
                </a:cubicBezTo>
                <a:cubicBezTo>
                  <a:pt x="168" y="137"/>
                  <a:pt x="171" y="137"/>
                  <a:pt x="172" y="139"/>
                </a:cubicBezTo>
                <a:cubicBezTo>
                  <a:pt x="175" y="142"/>
                  <a:pt x="175" y="142"/>
                  <a:pt x="175" y="142"/>
                </a:cubicBezTo>
                <a:cubicBezTo>
                  <a:pt x="177" y="144"/>
                  <a:pt x="177" y="146"/>
                  <a:pt x="175" y="14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725" name="Freeform 61"/>
          <p:cNvSpPr>
            <a:spLocks noEditPoints="1"/>
          </p:cNvSpPr>
          <p:nvPr/>
        </p:nvSpPr>
        <p:spPr bwMode="auto">
          <a:xfrm>
            <a:off x="11085513" y="5540375"/>
            <a:ext cx="425450" cy="309563"/>
          </a:xfrm>
          <a:custGeom>
            <a:avLst/>
            <a:gdLst>
              <a:gd name="T0" fmla="*/ 2147483647 w 264"/>
              <a:gd name="T1" fmla="*/ 2147483647 h 192"/>
              <a:gd name="T2" fmla="*/ 2147483647 w 264"/>
              <a:gd name="T3" fmla="*/ 2147483647 h 192"/>
              <a:gd name="T4" fmla="*/ 2147483647 w 264"/>
              <a:gd name="T5" fmla="*/ 2147483647 h 192"/>
              <a:gd name="T6" fmla="*/ 2147483647 w 264"/>
              <a:gd name="T7" fmla="*/ 2147483647 h 192"/>
              <a:gd name="T8" fmla="*/ 2147483647 w 264"/>
              <a:gd name="T9" fmla="*/ 2147483647 h 192"/>
              <a:gd name="T10" fmla="*/ 2147483647 w 264"/>
              <a:gd name="T11" fmla="*/ 2147483647 h 192"/>
              <a:gd name="T12" fmla="*/ 2147483647 w 264"/>
              <a:gd name="T13" fmla="*/ 2147483647 h 192"/>
              <a:gd name="T14" fmla="*/ 0 w 264"/>
              <a:gd name="T15" fmla="*/ 2147483647 h 192"/>
              <a:gd name="T16" fmla="*/ 2147483647 w 264"/>
              <a:gd name="T17" fmla="*/ 2147483647 h 192"/>
              <a:gd name="T18" fmla="*/ 2147483647 w 264"/>
              <a:gd name="T19" fmla="*/ 2147483647 h 192"/>
              <a:gd name="T20" fmla="*/ 2147483647 w 264"/>
              <a:gd name="T21" fmla="*/ 2147483647 h 192"/>
              <a:gd name="T22" fmla="*/ 2147483647 w 264"/>
              <a:gd name="T23" fmla="*/ 2147483647 h 192"/>
              <a:gd name="T24" fmla="*/ 2147483647 w 264"/>
              <a:gd name="T25" fmla="*/ 2147483647 h 192"/>
              <a:gd name="T26" fmla="*/ 2147483647 w 264"/>
              <a:gd name="T27" fmla="*/ 2147483647 h 192"/>
              <a:gd name="T28" fmla="*/ 2147483647 w 264"/>
              <a:gd name="T29" fmla="*/ 2147483647 h 192"/>
              <a:gd name="T30" fmla="*/ 2147483647 w 264"/>
              <a:gd name="T31" fmla="*/ 2147483647 h 192"/>
              <a:gd name="T32" fmla="*/ 2147483647 w 264"/>
              <a:gd name="T33" fmla="*/ 2147483647 h 192"/>
              <a:gd name="T34" fmla="*/ 2147483647 w 264"/>
              <a:gd name="T35" fmla="*/ 2147483647 h 192"/>
              <a:gd name="T36" fmla="*/ 2147483647 w 264"/>
              <a:gd name="T37" fmla="*/ 2147483647 h 192"/>
              <a:gd name="T38" fmla="*/ 2147483647 w 264"/>
              <a:gd name="T39" fmla="*/ 2147483647 h 192"/>
              <a:gd name="T40" fmla="*/ 2147483647 w 264"/>
              <a:gd name="T41" fmla="*/ 2147483647 h 192"/>
              <a:gd name="T42" fmla="*/ 2147483647 w 264"/>
              <a:gd name="T43" fmla="*/ 2147483647 h 192"/>
              <a:gd name="T44" fmla="*/ 2147483647 w 264"/>
              <a:gd name="T45" fmla="*/ 2147483647 h 192"/>
              <a:gd name="T46" fmla="*/ 2147483647 w 264"/>
              <a:gd name="T47" fmla="*/ 2147483647 h 192"/>
              <a:gd name="T48" fmla="*/ 2147483647 w 264"/>
              <a:gd name="T49" fmla="*/ 2147483647 h 192"/>
              <a:gd name="T50" fmla="*/ 2147483647 w 264"/>
              <a:gd name="T51" fmla="*/ 2147483647 h 192"/>
              <a:gd name="T52" fmla="*/ 2147483647 w 264"/>
              <a:gd name="T53" fmla="*/ 2147483647 h 192"/>
              <a:gd name="T54" fmla="*/ 2147483647 w 264"/>
              <a:gd name="T55" fmla="*/ 2147483647 h 192"/>
              <a:gd name="T56" fmla="*/ 2147483647 w 264"/>
              <a:gd name="T57" fmla="*/ 2147483647 h 192"/>
              <a:gd name="T58" fmla="*/ 2147483647 w 264"/>
              <a:gd name="T59" fmla="*/ 2147483647 h 192"/>
              <a:gd name="T60" fmla="*/ 2147483647 w 264"/>
              <a:gd name="T61" fmla="*/ 2147483647 h 192"/>
              <a:gd name="T62" fmla="*/ 2147483647 w 264"/>
              <a:gd name="T63" fmla="*/ 2147483647 h 192"/>
              <a:gd name="T64" fmla="*/ 2147483647 w 264"/>
              <a:gd name="T65" fmla="*/ 2147483647 h 192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264" h="192">
                <a:moveTo>
                  <a:pt x="176" y="8"/>
                </a:moveTo>
                <a:cubicBezTo>
                  <a:pt x="176" y="170"/>
                  <a:pt x="176" y="170"/>
                  <a:pt x="176" y="170"/>
                </a:cubicBezTo>
                <a:cubicBezTo>
                  <a:pt x="176" y="176"/>
                  <a:pt x="168" y="178"/>
                  <a:pt x="165" y="173"/>
                </a:cubicBezTo>
                <a:cubicBezTo>
                  <a:pt x="147" y="145"/>
                  <a:pt x="129" y="130"/>
                  <a:pt x="66" y="127"/>
                </a:cubicBezTo>
                <a:cubicBezTo>
                  <a:pt x="86" y="192"/>
                  <a:pt x="86" y="192"/>
                  <a:pt x="86" y="192"/>
                </a:cubicBezTo>
                <a:cubicBezTo>
                  <a:pt x="56" y="192"/>
                  <a:pt x="56" y="192"/>
                  <a:pt x="56" y="192"/>
                </a:cubicBezTo>
                <a:cubicBezTo>
                  <a:pt x="36" y="126"/>
                  <a:pt x="36" y="126"/>
                  <a:pt x="36" y="126"/>
                </a:cubicBezTo>
                <a:cubicBezTo>
                  <a:pt x="16" y="125"/>
                  <a:pt x="0" y="109"/>
                  <a:pt x="0" y="89"/>
                </a:cubicBezTo>
                <a:cubicBezTo>
                  <a:pt x="0" y="69"/>
                  <a:pt x="17" y="52"/>
                  <a:pt x="37" y="52"/>
                </a:cubicBezTo>
                <a:cubicBezTo>
                  <a:pt x="124" y="52"/>
                  <a:pt x="144" y="37"/>
                  <a:pt x="165" y="5"/>
                </a:cubicBezTo>
                <a:cubicBezTo>
                  <a:pt x="168" y="0"/>
                  <a:pt x="176" y="2"/>
                  <a:pt x="176" y="8"/>
                </a:cubicBezTo>
                <a:close/>
                <a:moveTo>
                  <a:pt x="227" y="97"/>
                </a:moveTo>
                <a:cubicBezTo>
                  <a:pt x="227" y="112"/>
                  <a:pt x="222" y="127"/>
                  <a:pt x="214" y="138"/>
                </a:cubicBezTo>
                <a:cubicBezTo>
                  <a:pt x="214" y="138"/>
                  <a:pt x="211" y="142"/>
                  <a:pt x="206" y="142"/>
                </a:cubicBezTo>
                <a:cubicBezTo>
                  <a:pt x="200" y="142"/>
                  <a:pt x="196" y="137"/>
                  <a:pt x="196" y="132"/>
                </a:cubicBezTo>
                <a:cubicBezTo>
                  <a:pt x="196" y="128"/>
                  <a:pt x="198" y="126"/>
                  <a:pt x="198" y="126"/>
                </a:cubicBezTo>
                <a:cubicBezTo>
                  <a:pt x="201" y="120"/>
                  <a:pt x="207" y="112"/>
                  <a:pt x="207" y="97"/>
                </a:cubicBezTo>
                <a:cubicBezTo>
                  <a:pt x="207" y="82"/>
                  <a:pt x="201" y="74"/>
                  <a:pt x="198" y="68"/>
                </a:cubicBezTo>
                <a:cubicBezTo>
                  <a:pt x="198" y="68"/>
                  <a:pt x="196" y="66"/>
                  <a:pt x="196" y="62"/>
                </a:cubicBezTo>
                <a:cubicBezTo>
                  <a:pt x="196" y="57"/>
                  <a:pt x="200" y="52"/>
                  <a:pt x="206" y="52"/>
                </a:cubicBezTo>
                <a:cubicBezTo>
                  <a:pt x="211" y="52"/>
                  <a:pt x="214" y="56"/>
                  <a:pt x="214" y="56"/>
                </a:cubicBezTo>
                <a:cubicBezTo>
                  <a:pt x="222" y="67"/>
                  <a:pt x="227" y="81"/>
                  <a:pt x="227" y="97"/>
                </a:cubicBezTo>
                <a:close/>
                <a:moveTo>
                  <a:pt x="220" y="38"/>
                </a:moveTo>
                <a:cubicBezTo>
                  <a:pt x="220" y="38"/>
                  <a:pt x="215" y="35"/>
                  <a:pt x="215" y="30"/>
                </a:cubicBezTo>
                <a:cubicBezTo>
                  <a:pt x="215" y="24"/>
                  <a:pt x="220" y="19"/>
                  <a:pt x="225" y="19"/>
                </a:cubicBezTo>
                <a:cubicBezTo>
                  <a:pt x="229" y="19"/>
                  <a:pt x="232" y="22"/>
                  <a:pt x="232" y="22"/>
                </a:cubicBezTo>
                <a:cubicBezTo>
                  <a:pt x="244" y="31"/>
                  <a:pt x="264" y="55"/>
                  <a:pt x="264" y="97"/>
                </a:cubicBezTo>
                <a:cubicBezTo>
                  <a:pt x="264" y="139"/>
                  <a:pt x="244" y="163"/>
                  <a:pt x="232" y="172"/>
                </a:cubicBezTo>
                <a:cubicBezTo>
                  <a:pt x="232" y="172"/>
                  <a:pt x="229" y="174"/>
                  <a:pt x="225" y="174"/>
                </a:cubicBezTo>
                <a:cubicBezTo>
                  <a:pt x="220" y="174"/>
                  <a:pt x="215" y="170"/>
                  <a:pt x="215" y="164"/>
                </a:cubicBezTo>
                <a:cubicBezTo>
                  <a:pt x="215" y="159"/>
                  <a:pt x="220" y="156"/>
                  <a:pt x="220" y="156"/>
                </a:cubicBezTo>
                <a:cubicBezTo>
                  <a:pt x="234" y="145"/>
                  <a:pt x="244" y="124"/>
                  <a:pt x="244" y="97"/>
                </a:cubicBezTo>
                <a:cubicBezTo>
                  <a:pt x="244" y="70"/>
                  <a:pt x="234" y="49"/>
                  <a:pt x="220" y="3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726" name="Freeform 69"/>
          <p:cNvSpPr>
            <a:spLocks noEditPoints="1"/>
          </p:cNvSpPr>
          <p:nvPr/>
        </p:nvSpPr>
        <p:spPr bwMode="auto">
          <a:xfrm>
            <a:off x="8494713" y="6188075"/>
            <a:ext cx="331787" cy="342900"/>
          </a:xfrm>
          <a:custGeom>
            <a:avLst/>
            <a:gdLst>
              <a:gd name="T0" fmla="*/ 2147483647 w 205"/>
              <a:gd name="T1" fmla="*/ 2147483647 h 213"/>
              <a:gd name="T2" fmla="*/ 2147483647 w 205"/>
              <a:gd name="T3" fmla="*/ 0 h 213"/>
              <a:gd name="T4" fmla="*/ 2147483647 w 205"/>
              <a:gd name="T5" fmla="*/ 2147483647 h 213"/>
              <a:gd name="T6" fmla="*/ 2147483647 w 205"/>
              <a:gd name="T7" fmla="*/ 2147483647 h 213"/>
              <a:gd name="T8" fmla="*/ 2147483647 w 205"/>
              <a:gd name="T9" fmla="*/ 2147483647 h 213"/>
              <a:gd name="T10" fmla="*/ 2147483647 w 205"/>
              <a:gd name="T11" fmla="*/ 2147483647 h 213"/>
              <a:gd name="T12" fmla="*/ 2147483647 w 205"/>
              <a:gd name="T13" fmla="*/ 2147483647 h 213"/>
              <a:gd name="T14" fmla="*/ 2147483647 w 205"/>
              <a:gd name="T15" fmla="*/ 2147483647 h 213"/>
              <a:gd name="T16" fmla="*/ 2147483647 w 205"/>
              <a:gd name="T17" fmla="*/ 2147483647 h 213"/>
              <a:gd name="T18" fmla="*/ 0 w 205"/>
              <a:gd name="T19" fmla="*/ 2147483647 h 213"/>
              <a:gd name="T20" fmla="*/ 2147483647 w 205"/>
              <a:gd name="T21" fmla="*/ 2147483647 h 213"/>
              <a:gd name="T22" fmla="*/ 2147483647 w 205"/>
              <a:gd name="T23" fmla="*/ 2147483647 h 213"/>
              <a:gd name="T24" fmla="*/ 2147483647 w 205"/>
              <a:gd name="T25" fmla="*/ 2147483647 h 213"/>
              <a:gd name="T26" fmla="*/ 2147483647 w 205"/>
              <a:gd name="T27" fmla="*/ 2147483647 h 213"/>
              <a:gd name="T28" fmla="*/ 2147483647 w 205"/>
              <a:gd name="T29" fmla="*/ 2147483647 h 213"/>
              <a:gd name="T30" fmla="*/ 0 w 205"/>
              <a:gd name="T31" fmla="*/ 2147483647 h 213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205" h="213">
                <a:moveTo>
                  <a:pt x="205" y="114"/>
                </a:moveTo>
                <a:cubicBezTo>
                  <a:pt x="205" y="98"/>
                  <a:pt x="182" y="0"/>
                  <a:pt x="166" y="0"/>
                </a:cubicBezTo>
                <a:cubicBezTo>
                  <a:pt x="124" y="0"/>
                  <a:pt x="74" y="16"/>
                  <a:pt x="67" y="30"/>
                </a:cubicBezTo>
                <a:cubicBezTo>
                  <a:pt x="67" y="30"/>
                  <a:pt x="61" y="48"/>
                  <a:pt x="61" y="67"/>
                </a:cubicBezTo>
                <a:cubicBezTo>
                  <a:pt x="61" y="86"/>
                  <a:pt x="67" y="108"/>
                  <a:pt x="67" y="108"/>
                </a:cubicBezTo>
                <a:cubicBezTo>
                  <a:pt x="70" y="122"/>
                  <a:pt x="103" y="142"/>
                  <a:pt x="118" y="153"/>
                </a:cubicBezTo>
                <a:cubicBezTo>
                  <a:pt x="146" y="171"/>
                  <a:pt x="165" y="213"/>
                  <a:pt x="171" y="206"/>
                </a:cubicBezTo>
                <a:cubicBezTo>
                  <a:pt x="195" y="175"/>
                  <a:pt x="153" y="138"/>
                  <a:pt x="155" y="133"/>
                </a:cubicBezTo>
                <a:cubicBezTo>
                  <a:pt x="156" y="129"/>
                  <a:pt x="205" y="130"/>
                  <a:pt x="205" y="114"/>
                </a:cubicBezTo>
                <a:close/>
                <a:moveTo>
                  <a:pt x="0" y="64"/>
                </a:moveTo>
                <a:cubicBezTo>
                  <a:pt x="0" y="38"/>
                  <a:pt x="10" y="13"/>
                  <a:pt x="10" y="13"/>
                </a:cubicBezTo>
                <a:cubicBezTo>
                  <a:pt x="58" y="13"/>
                  <a:pt x="58" y="13"/>
                  <a:pt x="58" y="13"/>
                </a:cubicBezTo>
                <a:cubicBezTo>
                  <a:pt x="58" y="13"/>
                  <a:pt x="48" y="29"/>
                  <a:pt x="48" y="67"/>
                </a:cubicBezTo>
                <a:cubicBezTo>
                  <a:pt x="48" y="99"/>
                  <a:pt x="58" y="125"/>
                  <a:pt x="58" y="125"/>
                </a:cubicBezTo>
                <a:cubicBezTo>
                  <a:pt x="10" y="125"/>
                  <a:pt x="10" y="125"/>
                  <a:pt x="10" y="125"/>
                </a:cubicBezTo>
                <a:cubicBezTo>
                  <a:pt x="10" y="125"/>
                  <a:pt x="0" y="106"/>
                  <a:pt x="0" y="6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727" name="Freeform 73"/>
          <p:cNvSpPr>
            <a:spLocks noEditPoints="1"/>
          </p:cNvSpPr>
          <p:nvPr/>
        </p:nvSpPr>
        <p:spPr bwMode="auto">
          <a:xfrm>
            <a:off x="9324975" y="6135688"/>
            <a:ext cx="331788" cy="342900"/>
          </a:xfrm>
          <a:custGeom>
            <a:avLst/>
            <a:gdLst>
              <a:gd name="T0" fmla="*/ 2147483647 w 205"/>
              <a:gd name="T1" fmla="*/ 2147483647 h 212"/>
              <a:gd name="T2" fmla="*/ 2147483647 w 205"/>
              <a:gd name="T3" fmla="*/ 2147483647 h 212"/>
              <a:gd name="T4" fmla="*/ 2147483647 w 205"/>
              <a:gd name="T5" fmla="*/ 2147483647 h 212"/>
              <a:gd name="T6" fmla="*/ 2147483647 w 205"/>
              <a:gd name="T7" fmla="*/ 2147483647 h 212"/>
              <a:gd name="T8" fmla="*/ 2147483647 w 205"/>
              <a:gd name="T9" fmla="*/ 2147483647 h 212"/>
              <a:gd name="T10" fmla="*/ 2147483647 w 205"/>
              <a:gd name="T11" fmla="*/ 2147483647 h 212"/>
              <a:gd name="T12" fmla="*/ 2147483647 w 205"/>
              <a:gd name="T13" fmla="*/ 2147483647 h 212"/>
              <a:gd name="T14" fmla="*/ 2147483647 w 205"/>
              <a:gd name="T15" fmla="*/ 2147483647 h 212"/>
              <a:gd name="T16" fmla="*/ 2147483647 w 205"/>
              <a:gd name="T17" fmla="*/ 2147483647 h 212"/>
              <a:gd name="T18" fmla="*/ 2147483647 w 205"/>
              <a:gd name="T19" fmla="*/ 2147483647 h 212"/>
              <a:gd name="T20" fmla="*/ 2147483647 w 205"/>
              <a:gd name="T21" fmla="*/ 2147483647 h 212"/>
              <a:gd name="T22" fmla="*/ 2147483647 w 205"/>
              <a:gd name="T23" fmla="*/ 2147483647 h 212"/>
              <a:gd name="T24" fmla="*/ 2147483647 w 205"/>
              <a:gd name="T25" fmla="*/ 2147483647 h 212"/>
              <a:gd name="T26" fmla="*/ 2147483647 w 205"/>
              <a:gd name="T27" fmla="*/ 2147483647 h 212"/>
              <a:gd name="T28" fmla="*/ 0 w 205"/>
              <a:gd name="T29" fmla="*/ 2147483647 h 212"/>
              <a:gd name="T30" fmla="*/ 2147483647 w 205"/>
              <a:gd name="T31" fmla="*/ 2147483647 h 212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205" h="212">
                <a:moveTo>
                  <a:pt x="155" y="79"/>
                </a:moveTo>
                <a:cubicBezTo>
                  <a:pt x="153" y="75"/>
                  <a:pt x="195" y="37"/>
                  <a:pt x="171" y="7"/>
                </a:cubicBezTo>
                <a:cubicBezTo>
                  <a:pt x="165" y="0"/>
                  <a:pt x="146" y="41"/>
                  <a:pt x="118" y="60"/>
                </a:cubicBezTo>
                <a:cubicBezTo>
                  <a:pt x="103" y="70"/>
                  <a:pt x="70" y="91"/>
                  <a:pt x="67" y="104"/>
                </a:cubicBezTo>
                <a:cubicBezTo>
                  <a:pt x="67" y="104"/>
                  <a:pt x="61" y="126"/>
                  <a:pt x="61" y="145"/>
                </a:cubicBezTo>
                <a:cubicBezTo>
                  <a:pt x="61" y="164"/>
                  <a:pt x="67" y="182"/>
                  <a:pt x="67" y="182"/>
                </a:cubicBezTo>
                <a:cubicBezTo>
                  <a:pt x="74" y="196"/>
                  <a:pt x="124" y="212"/>
                  <a:pt x="166" y="212"/>
                </a:cubicBezTo>
                <a:cubicBezTo>
                  <a:pt x="182" y="212"/>
                  <a:pt x="205" y="114"/>
                  <a:pt x="205" y="98"/>
                </a:cubicBezTo>
                <a:cubicBezTo>
                  <a:pt x="205" y="83"/>
                  <a:pt x="156" y="83"/>
                  <a:pt x="155" y="79"/>
                </a:cubicBezTo>
                <a:close/>
                <a:moveTo>
                  <a:pt x="10" y="88"/>
                </a:moveTo>
                <a:cubicBezTo>
                  <a:pt x="58" y="88"/>
                  <a:pt x="58" y="88"/>
                  <a:pt x="58" y="88"/>
                </a:cubicBezTo>
                <a:cubicBezTo>
                  <a:pt x="58" y="88"/>
                  <a:pt x="48" y="113"/>
                  <a:pt x="48" y="145"/>
                </a:cubicBezTo>
                <a:cubicBezTo>
                  <a:pt x="48" y="184"/>
                  <a:pt x="58" y="200"/>
                  <a:pt x="58" y="200"/>
                </a:cubicBezTo>
                <a:cubicBezTo>
                  <a:pt x="10" y="200"/>
                  <a:pt x="10" y="200"/>
                  <a:pt x="10" y="200"/>
                </a:cubicBezTo>
                <a:cubicBezTo>
                  <a:pt x="10" y="200"/>
                  <a:pt x="0" y="174"/>
                  <a:pt x="0" y="148"/>
                </a:cubicBezTo>
                <a:cubicBezTo>
                  <a:pt x="0" y="107"/>
                  <a:pt x="10" y="88"/>
                  <a:pt x="10" y="8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728" name="Freeform 77"/>
          <p:cNvSpPr>
            <a:spLocks noEditPoints="1"/>
          </p:cNvSpPr>
          <p:nvPr/>
        </p:nvSpPr>
        <p:spPr bwMode="auto">
          <a:xfrm>
            <a:off x="10272713" y="6221413"/>
            <a:ext cx="249237" cy="309562"/>
          </a:xfrm>
          <a:custGeom>
            <a:avLst/>
            <a:gdLst>
              <a:gd name="T0" fmla="*/ 2147483647 w 154"/>
              <a:gd name="T1" fmla="*/ 0 h 192"/>
              <a:gd name="T2" fmla="*/ 0 w 154"/>
              <a:gd name="T3" fmla="*/ 2147483647 h 192"/>
              <a:gd name="T4" fmla="*/ 2147483647 w 154"/>
              <a:gd name="T5" fmla="*/ 2147483647 h 192"/>
              <a:gd name="T6" fmla="*/ 2147483647 w 154"/>
              <a:gd name="T7" fmla="*/ 2147483647 h 192"/>
              <a:gd name="T8" fmla="*/ 2147483647 w 154"/>
              <a:gd name="T9" fmla="*/ 2147483647 h 192"/>
              <a:gd name="T10" fmla="*/ 2147483647 w 154"/>
              <a:gd name="T11" fmla="*/ 2147483647 h 192"/>
              <a:gd name="T12" fmla="*/ 2147483647 w 154"/>
              <a:gd name="T13" fmla="*/ 2147483647 h 192"/>
              <a:gd name="T14" fmla="*/ 2147483647 w 154"/>
              <a:gd name="T15" fmla="*/ 2147483647 h 192"/>
              <a:gd name="T16" fmla="*/ 2147483647 w 154"/>
              <a:gd name="T17" fmla="*/ 2147483647 h 192"/>
              <a:gd name="T18" fmla="*/ 2147483647 w 154"/>
              <a:gd name="T19" fmla="*/ 2147483647 h 192"/>
              <a:gd name="T20" fmla="*/ 2147483647 w 154"/>
              <a:gd name="T21" fmla="*/ 2147483647 h 192"/>
              <a:gd name="T22" fmla="*/ 2147483647 w 154"/>
              <a:gd name="T23" fmla="*/ 2147483647 h 192"/>
              <a:gd name="T24" fmla="*/ 2147483647 w 154"/>
              <a:gd name="T25" fmla="*/ 2147483647 h 192"/>
              <a:gd name="T26" fmla="*/ 2147483647 w 154"/>
              <a:gd name="T27" fmla="*/ 2147483647 h 192"/>
              <a:gd name="T28" fmla="*/ 2147483647 w 154"/>
              <a:gd name="T29" fmla="*/ 2147483647 h 192"/>
              <a:gd name="T30" fmla="*/ 2147483647 w 154"/>
              <a:gd name="T31" fmla="*/ 2147483647 h 192"/>
              <a:gd name="T32" fmla="*/ 2147483647 w 154"/>
              <a:gd name="T33" fmla="*/ 2147483647 h 192"/>
              <a:gd name="T34" fmla="*/ 2147483647 w 154"/>
              <a:gd name="T35" fmla="*/ 2147483647 h 192"/>
              <a:gd name="T36" fmla="*/ 2147483647 w 154"/>
              <a:gd name="T37" fmla="*/ 2147483647 h 192"/>
              <a:gd name="T38" fmla="*/ 2147483647 w 154"/>
              <a:gd name="T39" fmla="*/ 2147483647 h 192"/>
              <a:gd name="T40" fmla="*/ 2147483647 w 154"/>
              <a:gd name="T41" fmla="*/ 2147483647 h 192"/>
              <a:gd name="T42" fmla="*/ 2147483647 w 154"/>
              <a:gd name="T43" fmla="*/ 2147483647 h 192"/>
              <a:gd name="T44" fmla="*/ 2147483647 w 154"/>
              <a:gd name="T45" fmla="*/ 2147483647 h 192"/>
              <a:gd name="T46" fmla="*/ 2147483647 w 154"/>
              <a:gd name="T47" fmla="*/ 2147483647 h 192"/>
              <a:gd name="T48" fmla="*/ 2147483647 w 154"/>
              <a:gd name="T49" fmla="*/ 2147483647 h 192"/>
              <a:gd name="T50" fmla="*/ 2147483647 w 154"/>
              <a:gd name="T51" fmla="*/ 2147483647 h 192"/>
              <a:gd name="T52" fmla="*/ 2147483647 w 154"/>
              <a:gd name="T53" fmla="*/ 2147483647 h 192"/>
              <a:gd name="T54" fmla="*/ 2147483647 w 154"/>
              <a:gd name="T55" fmla="*/ 2147483647 h 192"/>
              <a:gd name="T56" fmla="*/ 2147483647 w 154"/>
              <a:gd name="T57" fmla="*/ 2147483647 h 192"/>
              <a:gd name="T58" fmla="*/ 2147483647 w 154"/>
              <a:gd name="T59" fmla="*/ 2147483647 h 192"/>
              <a:gd name="T60" fmla="*/ 2147483647 w 154"/>
              <a:gd name="T61" fmla="*/ 2147483647 h 192"/>
              <a:gd name="T62" fmla="*/ 2147483647 w 154"/>
              <a:gd name="T63" fmla="*/ 2147483647 h 192"/>
              <a:gd name="T64" fmla="*/ 2147483647 w 154"/>
              <a:gd name="T65" fmla="*/ 2147483647 h 192"/>
              <a:gd name="T66" fmla="*/ 2147483647 w 154"/>
              <a:gd name="T67" fmla="*/ 2147483647 h 192"/>
              <a:gd name="T68" fmla="*/ 2147483647 w 154"/>
              <a:gd name="T69" fmla="*/ 2147483647 h 192"/>
              <a:gd name="T70" fmla="*/ 2147483647 w 154"/>
              <a:gd name="T71" fmla="*/ 2147483647 h 192"/>
              <a:gd name="T72" fmla="*/ 2147483647 w 154"/>
              <a:gd name="T73" fmla="*/ 2147483647 h 19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154" h="192">
                <a:moveTo>
                  <a:pt x="144" y="0"/>
                </a:moveTo>
                <a:cubicBezTo>
                  <a:pt x="10" y="0"/>
                  <a:pt x="10" y="0"/>
                  <a:pt x="10" y="0"/>
                </a:cubicBezTo>
                <a:cubicBezTo>
                  <a:pt x="4" y="0"/>
                  <a:pt x="0" y="4"/>
                  <a:pt x="0" y="10"/>
                </a:cubicBezTo>
                <a:cubicBezTo>
                  <a:pt x="0" y="182"/>
                  <a:pt x="0" y="182"/>
                  <a:pt x="0" y="182"/>
                </a:cubicBezTo>
                <a:cubicBezTo>
                  <a:pt x="0" y="188"/>
                  <a:pt x="4" y="192"/>
                  <a:pt x="10" y="192"/>
                </a:cubicBezTo>
                <a:cubicBezTo>
                  <a:pt x="144" y="192"/>
                  <a:pt x="144" y="192"/>
                  <a:pt x="144" y="192"/>
                </a:cubicBezTo>
                <a:cubicBezTo>
                  <a:pt x="149" y="192"/>
                  <a:pt x="154" y="188"/>
                  <a:pt x="154" y="182"/>
                </a:cubicBezTo>
                <a:cubicBezTo>
                  <a:pt x="154" y="10"/>
                  <a:pt x="154" y="10"/>
                  <a:pt x="154" y="10"/>
                </a:cubicBezTo>
                <a:cubicBezTo>
                  <a:pt x="154" y="4"/>
                  <a:pt x="149" y="0"/>
                  <a:pt x="144" y="0"/>
                </a:cubicBezTo>
                <a:close/>
                <a:moveTo>
                  <a:pt x="48" y="29"/>
                </a:moveTo>
                <a:cubicBezTo>
                  <a:pt x="48" y="27"/>
                  <a:pt x="49" y="26"/>
                  <a:pt x="51" y="26"/>
                </a:cubicBezTo>
                <a:cubicBezTo>
                  <a:pt x="102" y="26"/>
                  <a:pt x="102" y="26"/>
                  <a:pt x="102" y="26"/>
                </a:cubicBezTo>
                <a:cubicBezTo>
                  <a:pt x="104" y="26"/>
                  <a:pt x="106" y="27"/>
                  <a:pt x="106" y="29"/>
                </a:cubicBezTo>
                <a:cubicBezTo>
                  <a:pt x="106" y="32"/>
                  <a:pt x="106" y="32"/>
                  <a:pt x="106" y="32"/>
                </a:cubicBezTo>
                <a:cubicBezTo>
                  <a:pt x="106" y="34"/>
                  <a:pt x="104" y="35"/>
                  <a:pt x="102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49" y="35"/>
                  <a:pt x="48" y="34"/>
                  <a:pt x="48" y="32"/>
                </a:cubicBezTo>
                <a:lnTo>
                  <a:pt x="48" y="29"/>
                </a:lnTo>
                <a:close/>
                <a:moveTo>
                  <a:pt x="26" y="58"/>
                </a:moveTo>
                <a:cubicBezTo>
                  <a:pt x="26" y="56"/>
                  <a:pt x="27" y="54"/>
                  <a:pt x="29" y="54"/>
                </a:cubicBezTo>
                <a:cubicBezTo>
                  <a:pt x="125" y="54"/>
                  <a:pt x="125" y="54"/>
                  <a:pt x="125" y="54"/>
                </a:cubicBezTo>
                <a:cubicBezTo>
                  <a:pt x="127" y="54"/>
                  <a:pt x="128" y="56"/>
                  <a:pt x="128" y="58"/>
                </a:cubicBezTo>
                <a:cubicBezTo>
                  <a:pt x="128" y="58"/>
                  <a:pt x="128" y="58"/>
                  <a:pt x="128" y="58"/>
                </a:cubicBezTo>
                <a:cubicBezTo>
                  <a:pt x="128" y="59"/>
                  <a:pt x="127" y="61"/>
                  <a:pt x="125" y="61"/>
                </a:cubicBezTo>
                <a:cubicBezTo>
                  <a:pt x="29" y="61"/>
                  <a:pt x="29" y="61"/>
                  <a:pt x="29" y="61"/>
                </a:cubicBezTo>
                <a:cubicBezTo>
                  <a:pt x="27" y="61"/>
                  <a:pt x="26" y="59"/>
                  <a:pt x="26" y="58"/>
                </a:cubicBezTo>
                <a:close/>
                <a:moveTo>
                  <a:pt x="26" y="80"/>
                </a:moveTo>
                <a:cubicBezTo>
                  <a:pt x="26" y="78"/>
                  <a:pt x="27" y="77"/>
                  <a:pt x="29" y="77"/>
                </a:cubicBezTo>
                <a:cubicBezTo>
                  <a:pt x="125" y="77"/>
                  <a:pt x="125" y="77"/>
                  <a:pt x="125" y="77"/>
                </a:cubicBezTo>
                <a:cubicBezTo>
                  <a:pt x="127" y="77"/>
                  <a:pt x="128" y="78"/>
                  <a:pt x="128" y="80"/>
                </a:cubicBezTo>
                <a:cubicBezTo>
                  <a:pt x="128" y="80"/>
                  <a:pt x="128" y="80"/>
                  <a:pt x="128" y="80"/>
                </a:cubicBezTo>
                <a:cubicBezTo>
                  <a:pt x="128" y="82"/>
                  <a:pt x="127" y="83"/>
                  <a:pt x="125" y="83"/>
                </a:cubicBezTo>
                <a:cubicBezTo>
                  <a:pt x="29" y="83"/>
                  <a:pt x="29" y="83"/>
                  <a:pt x="29" y="83"/>
                </a:cubicBezTo>
                <a:cubicBezTo>
                  <a:pt x="27" y="83"/>
                  <a:pt x="26" y="82"/>
                  <a:pt x="26" y="80"/>
                </a:cubicBezTo>
                <a:close/>
                <a:moveTo>
                  <a:pt x="26" y="99"/>
                </a:moveTo>
                <a:cubicBezTo>
                  <a:pt x="26" y="97"/>
                  <a:pt x="27" y="96"/>
                  <a:pt x="29" y="96"/>
                </a:cubicBezTo>
                <a:cubicBezTo>
                  <a:pt x="125" y="96"/>
                  <a:pt x="125" y="96"/>
                  <a:pt x="125" y="96"/>
                </a:cubicBezTo>
                <a:cubicBezTo>
                  <a:pt x="127" y="96"/>
                  <a:pt x="128" y="97"/>
                  <a:pt x="128" y="99"/>
                </a:cubicBezTo>
                <a:cubicBezTo>
                  <a:pt x="128" y="99"/>
                  <a:pt x="128" y="99"/>
                  <a:pt x="128" y="99"/>
                </a:cubicBezTo>
                <a:cubicBezTo>
                  <a:pt x="128" y="101"/>
                  <a:pt x="127" y="102"/>
                  <a:pt x="125" y="102"/>
                </a:cubicBezTo>
                <a:cubicBezTo>
                  <a:pt x="29" y="102"/>
                  <a:pt x="29" y="102"/>
                  <a:pt x="29" y="102"/>
                </a:cubicBezTo>
                <a:cubicBezTo>
                  <a:pt x="27" y="102"/>
                  <a:pt x="26" y="101"/>
                  <a:pt x="26" y="99"/>
                </a:cubicBezTo>
                <a:close/>
                <a:moveTo>
                  <a:pt x="26" y="118"/>
                </a:moveTo>
                <a:cubicBezTo>
                  <a:pt x="26" y="117"/>
                  <a:pt x="27" y="115"/>
                  <a:pt x="29" y="115"/>
                </a:cubicBezTo>
                <a:cubicBezTo>
                  <a:pt x="125" y="115"/>
                  <a:pt x="125" y="115"/>
                  <a:pt x="125" y="115"/>
                </a:cubicBezTo>
                <a:cubicBezTo>
                  <a:pt x="127" y="115"/>
                  <a:pt x="128" y="117"/>
                  <a:pt x="128" y="118"/>
                </a:cubicBezTo>
                <a:cubicBezTo>
                  <a:pt x="128" y="118"/>
                  <a:pt x="128" y="118"/>
                  <a:pt x="128" y="118"/>
                </a:cubicBezTo>
                <a:cubicBezTo>
                  <a:pt x="128" y="120"/>
                  <a:pt x="127" y="122"/>
                  <a:pt x="125" y="122"/>
                </a:cubicBezTo>
                <a:cubicBezTo>
                  <a:pt x="29" y="122"/>
                  <a:pt x="29" y="122"/>
                  <a:pt x="29" y="122"/>
                </a:cubicBezTo>
                <a:cubicBezTo>
                  <a:pt x="27" y="122"/>
                  <a:pt x="26" y="120"/>
                  <a:pt x="26" y="118"/>
                </a:cubicBezTo>
                <a:close/>
                <a:moveTo>
                  <a:pt x="26" y="141"/>
                </a:moveTo>
                <a:cubicBezTo>
                  <a:pt x="26" y="141"/>
                  <a:pt x="26" y="141"/>
                  <a:pt x="26" y="141"/>
                </a:cubicBezTo>
                <a:cubicBezTo>
                  <a:pt x="26" y="139"/>
                  <a:pt x="27" y="138"/>
                  <a:pt x="29" y="138"/>
                </a:cubicBezTo>
                <a:cubicBezTo>
                  <a:pt x="125" y="138"/>
                  <a:pt x="125" y="138"/>
                  <a:pt x="125" y="138"/>
                </a:cubicBezTo>
                <a:cubicBezTo>
                  <a:pt x="127" y="138"/>
                  <a:pt x="128" y="139"/>
                  <a:pt x="128" y="141"/>
                </a:cubicBezTo>
                <a:cubicBezTo>
                  <a:pt x="128" y="141"/>
                  <a:pt x="128" y="141"/>
                  <a:pt x="128" y="141"/>
                </a:cubicBezTo>
                <a:cubicBezTo>
                  <a:pt x="128" y="143"/>
                  <a:pt x="127" y="144"/>
                  <a:pt x="125" y="144"/>
                </a:cubicBezTo>
                <a:cubicBezTo>
                  <a:pt x="29" y="144"/>
                  <a:pt x="29" y="144"/>
                  <a:pt x="29" y="144"/>
                </a:cubicBezTo>
                <a:cubicBezTo>
                  <a:pt x="27" y="144"/>
                  <a:pt x="26" y="143"/>
                  <a:pt x="26" y="141"/>
                </a:cubicBezTo>
                <a:close/>
                <a:moveTo>
                  <a:pt x="126" y="165"/>
                </a:moveTo>
                <a:cubicBezTo>
                  <a:pt x="123" y="163"/>
                  <a:pt x="123" y="163"/>
                  <a:pt x="118" y="163"/>
                </a:cubicBezTo>
                <a:cubicBezTo>
                  <a:pt x="116" y="163"/>
                  <a:pt x="114" y="164"/>
                  <a:pt x="111" y="165"/>
                </a:cubicBezTo>
                <a:cubicBezTo>
                  <a:pt x="109" y="165"/>
                  <a:pt x="106" y="166"/>
                  <a:pt x="102" y="166"/>
                </a:cubicBezTo>
                <a:cubicBezTo>
                  <a:pt x="97" y="166"/>
                  <a:pt x="96" y="163"/>
                  <a:pt x="95" y="161"/>
                </a:cubicBezTo>
                <a:cubicBezTo>
                  <a:pt x="94" y="160"/>
                  <a:pt x="94" y="160"/>
                  <a:pt x="93" y="160"/>
                </a:cubicBezTo>
                <a:cubicBezTo>
                  <a:pt x="90" y="160"/>
                  <a:pt x="90" y="166"/>
                  <a:pt x="90" y="166"/>
                </a:cubicBezTo>
                <a:cubicBezTo>
                  <a:pt x="83" y="166"/>
                  <a:pt x="83" y="166"/>
                  <a:pt x="83" y="166"/>
                </a:cubicBezTo>
                <a:cubicBezTo>
                  <a:pt x="83" y="162"/>
                  <a:pt x="85" y="154"/>
                  <a:pt x="93" y="154"/>
                </a:cubicBezTo>
                <a:cubicBezTo>
                  <a:pt x="98" y="154"/>
                  <a:pt x="100" y="157"/>
                  <a:pt x="100" y="159"/>
                </a:cubicBezTo>
                <a:cubicBezTo>
                  <a:pt x="101" y="160"/>
                  <a:pt x="101" y="160"/>
                  <a:pt x="102" y="160"/>
                </a:cubicBezTo>
                <a:cubicBezTo>
                  <a:pt x="105" y="160"/>
                  <a:pt x="107" y="159"/>
                  <a:pt x="109" y="159"/>
                </a:cubicBezTo>
                <a:cubicBezTo>
                  <a:pt x="112" y="158"/>
                  <a:pt x="115" y="157"/>
                  <a:pt x="118" y="157"/>
                </a:cubicBezTo>
                <a:cubicBezTo>
                  <a:pt x="125" y="157"/>
                  <a:pt x="126" y="157"/>
                  <a:pt x="130" y="161"/>
                </a:cubicBezTo>
                <a:lnTo>
                  <a:pt x="126" y="16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729" name="Freeform 81"/>
          <p:cNvSpPr>
            <a:spLocks noEditPoints="1"/>
          </p:cNvSpPr>
          <p:nvPr/>
        </p:nvSpPr>
        <p:spPr bwMode="auto">
          <a:xfrm>
            <a:off x="11139488" y="6238875"/>
            <a:ext cx="376237" cy="319088"/>
          </a:xfrm>
          <a:custGeom>
            <a:avLst/>
            <a:gdLst>
              <a:gd name="T0" fmla="*/ 2147483647 w 234"/>
              <a:gd name="T1" fmla="*/ 2147483647 h 198"/>
              <a:gd name="T2" fmla="*/ 2147483647 w 234"/>
              <a:gd name="T3" fmla="*/ 2147483647 h 198"/>
              <a:gd name="T4" fmla="*/ 2147483647 w 234"/>
              <a:gd name="T5" fmla="*/ 2147483647 h 198"/>
              <a:gd name="T6" fmla="*/ 2147483647 w 234"/>
              <a:gd name="T7" fmla="*/ 2147483647 h 198"/>
              <a:gd name="T8" fmla="*/ 0 w 234"/>
              <a:gd name="T9" fmla="*/ 2147483647 h 198"/>
              <a:gd name="T10" fmla="*/ 0 w 234"/>
              <a:gd name="T11" fmla="*/ 2147483647 h 198"/>
              <a:gd name="T12" fmla="*/ 2147483647 w 234"/>
              <a:gd name="T13" fmla="*/ 0 h 198"/>
              <a:gd name="T14" fmla="*/ 2147483647 w 234"/>
              <a:gd name="T15" fmla="*/ 0 h 198"/>
              <a:gd name="T16" fmla="*/ 2147483647 w 234"/>
              <a:gd name="T17" fmla="*/ 2147483647 h 198"/>
              <a:gd name="T18" fmla="*/ 2147483647 w 234"/>
              <a:gd name="T19" fmla="*/ 2147483647 h 198"/>
              <a:gd name="T20" fmla="*/ 2147483647 w 234"/>
              <a:gd name="T21" fmla="*/ 2147483647 h 198"/>
              <a:gd name="T22" fmla="*/ 2147483647 w 234"/>
              <a:gd name="T23" fmla="*/ 2147483647 h 198"/>
              <a:gd name="T24" fmla="*/ 2147483647 w 234"/>
              <a:gd name="T25" fmla="*/ 2147483647 h 198"/>
              <a:gd name="T26" fmla="*/ 2147483647 w 234"/>
              <a:gd name="T27" fmla="*/ 2147483647 h 198"/>
              <a:gd name="T28" fmla="*/ 2147483647 w 234"/>
              <a:gd name="T29" fmla="*/ 2147483647 h 198"/>
              <a:gd name="T30" fmla="*/ 2147483647 w 234"/>
              <a:gd name="T31" fmla="*/ 2147483647 h 198"/>
              <a:gd name="T32" fmla="*/ 2147483647 w 234"/>
              <a:gd name="T33" fmla="*/ 2147483647 h 198"/>
              <a:gd name="T34" fmla="*/ 2147483647 w 234"/>
              <a:gd name="T35" fmla="*/ 2147483647 h 198"/>
              <a:gd name="T36" fmla="*/ 2147483647 w 234"/>
              <a:gd name="T37" fmla="*/ 2147483647 h 198"/>
              <a:gd name="T38" fmla="*/ 2147483647 w 234"/>
              <a:gd name="T39" fmla="*/ 2147483647 h 198"/>
              <a:gd name="T40" fmla="*/ 2147483647 w 234"/>
              <a:gd name="T41" fmla="*/ 2147483647 h 198"/>
              <a:gd name="T42" fmla="*/ 2147483647 w 234"/>
              <a:gd name="T43" fmla="*/ 2147483647 h 198"/>
              <a:gd name="T44" fmla="*/ 2147483647 w 234"/>
              <a:gd name="T45" fmla="*/ 2147483647 h 198"/>
              <a:gd name="T46" fmla="*/ 2147483647 w 234"/>
              <a:gd name="T47" fmla="*/ 2147483647 h 198"/>
              <a:gd name="T48" fmla="*/ 2147483647 w 234"/>
              <a:gd name="T49" fmla="*/ 2147483647 h 198"/>
              <a:gd name="T50" fmla="*/ 2147483647 w 234"/>
              <a:gd name="T51" fmla="*/ 2147483647 h 198"/>
              <a:gd name="T52" fmla="*/ 2147483647 w 234"/>
              <a:gd name="T53" fmla="*/ 2147483647 h 198"/>
              <a:gd name="T54" fmla="*/ 2147483647 w 234"/>
              <a:gd name="T55" fmla="*/ 2147483647 h 198"/>
              <a:gd name="T56" fmla="*/ 2147483647 w 234"/>
              <a:gd name="T57" fmla="*/ 2147483647 h 198"/>
              <a:gd name="T58" fmla="*/ 2147483647 w 234"/>
              <a:gd name="T59" fmla="*/ 2147483647 h 198"/>
              <a:gd name="T60" fmla="*/ 2147483647 w 234"/>
              <a:gd name="T61" fmla="*/ 2147483647 h 198"/>
              <a:gd name="T62" fmla="*/ 2147483647 w 234"/>
              <a:gd name="T63" fmla="*/ 2147483647 h 198"/>
              <a:gd name="T64" fmla="*/ 2147483647 w 234"/>
              <a:gd name="T65" fmla="*/ 2147483647 h 198"/>
              <a:gd name="T66" fmla="*/ 2147483647 w 234"/>
              <a:gd name="T67" fmla="*/ 2147483647 h 198"/>
              <a:gd name="T68" fmla="*/ 2147483647 w 234"/>
              <a:gd name="T69" fmla="*/ 2147483647 h 198"/>
              <a:gd name="T70" fmla="*/ 2147483647 w 234"/>
              <a:gd name="T71" fmla="*/ 2147483647 h 198"/>
              <a:gd name="T72" fmla="*/ 2147483647 w 234"/>
              <a:gd name="T73" fmla="*/ 2147483647 h 198"/>
              <a:gd name="T74" fmla="*/ 2147483647 w 234"/>
              <a:gd name="T75" fmla="*/ 2147483647 h 198"/>
              <a:gd name="T76" fmla="*/ 2147483647 w 234"/>
              <a:gd name="T77" fmla="*/ 2147483647 h 198"/>
              <a:gd name="T78" fmla="*/ 2147483647 w 234"/>
              <a:gd name="T79" fmla="*/ 2147483647 h 198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234" h="198">
                <a:moveTo>
                  <a:pt x="234" y="192"/>
                </a:moveTo>
                <a:cubicBezTo>
                  <a:pt x="234" y="195"/>
                  <a:pt x="234" y="195"/>
                  <a:pt x="234" y="195"/>
                </a:cubicBezTo>
                <a:cubicBezTo>
                  <a:pt x="234" y="197"/>
                  <a:pt x="232" y="198"/>
                  <a:pt x="230" y="198"/>
                </a:cubicBezTo>
                <a:cubicBezTo>
                  <a:pt x="10" y="198"/>
                  <a:pt x="10" y="198"/>
                  <a:pt x="10" y="198"/>
                </a:cubicBezTo>
                <a:cubicBezTo>
                  <a:pt x="4" y="198"/>
                  <a:pt x="0" y="194"/>
                  <a:pt x="0" y="189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3" y="0"/>
                </a:cubicBezTo>
                <a:cubicBezTo>
                  <a:pt x="6" y="0"/>
                  <a:pt x="6" y="0"/>
                  <a:pt x="6" y="0"/>
                </a:cubicBezTo>
                <a:cubicBezTo>
                  <a:pt x="8" y="0"/>
                  <a:pt x="10" y="1"/>
                  <a:pt x="10" y="3"/>
                </a:cubicBezTo>
                <a:cubicBezTo>
                  <a:pt x="10" y="186"/>
                  <a:pt x="10" y="186"/>
                  <a:pt x="10" y="186"/>
                </a:cubicBezTo>
                <a:cubicBezTo>
                  <a:pt x="10" y="187"/>
                  <a:pt x="11" y="189"/>
                  <a:pt x="13" y="189"/>
                </a:cubicBezTo>
                <a:cubicBezTo>
                  <a:pt x="230" y="189"/>
                  <a:pt x="230" y="189"/>
                  <a:pt x="230" y="189"/>
                </a:cubicBezTo>
                <a:cubicBezTo>
                  <a:pt x="232" y="189"/>
                  <a:pt x="234" y="190"/>
                  <a:pt x="234" y="192"/>
                </a:cubicBezTo>
                <a:close/>
                <a:moveTo>
                  <a:pt x="32" y="179"/>
                </a:moveTo>
                <a:cubicBezTo>
                  <a:pt x="70" y="179"/>
                  <a:pt x="70" y="179"/>
                  <a:pt x="70" y="179"/>
                </a:cubicBezTo>
                <a:cubicBezTo>
                  <a:pt x="72" y="179"/>
                  <a:pt x="74" y="178"/>
                  <a:pt x="74" y="176"/>
                </a:cubicBezTo>
                <a:cubicBezTo>
                  <a:pt x="74" y="48"/>
                  <a:pt x="74" y="48"/>
                  <a:pt x="74" y="48"/>
                </a:cubicBezTo>
                <a:cubicBezTo>
                  <a:pt x="74" y="46"/>
                  <a:pt x="72" y="45"/>
                  <a:pt x="70" y="45"/>
                </a:cubicBezTo>
                <a:cubicBezTo>
                  <a:pt x="32" y="45"/>
                  <a:pt x="32" y="45"/>
                  <a:pt x="32" y="45"/>
                </a:cubicBezTo>
                <a:cubicBezTo>
                  <a:pt x="30" y="45"/>
                  <a:pt x="29" y="46"/>
                  <a:pt x="29" y="48"/>
                </a:cubicBezTo>
                <a:cubicBezTo>
                  <a:pt x="29" y="176"/>
                  <a:pt x="29" y="176"/>
                  <a:pt x="29" y="176"/>
                </a:cubicBezTo>
                <a:cubicBezTo>
                  <a:pt x="29" y="178"/>
                  <a:pt x="30" y="179"/>
                  <a:pt x="32" y="179"/>
                </a:cubicBezTo>
                <a:close/>
                <a:moveTo>
                  <a:pt x="93" y="179"/>
                </a:moveTo>
                <a:cubicBezTo>
                  <a:pt x="131" y="179"/>
                  <a:pt x="131" y="179"/>
                  <a:pt x="131" y="179"/>
                </a:cubicBezTo>
                <a:cubicBezTo>
                  <a:pt x="133" y="179"/>
                  <a:pt x="134" y="178"/>
                  <a:pt x="134" y="176"/>
                </a:cubicBezTo>
                <a:cubicBezTo>
                  <a:pt x="134" y="22"/>
                  <a:pt x="134" y="22"/>
                  <a:pt x="134" y="22"/>
                </a:cubicBezTo>
                <a:cubicBezTo>
                  <a:pt x="134" y="21"/>
                  <a:pt x="133" y="19"/>
                  <a:pt x="131" y="19"/>
                </a:cubicBezTo>
                <a:cubicBezTo>
                  <a:pt x="93" y="19"/>
                  <a:pt x="93" y="19"/>
                  <a:pt x="93" y="19"/>
                </a:cubicBezTo>
                <a:cubicBezTo>
                  <a:pt x="91" y="19"/>
                  <a:pt x="90" y="21"/>
                  <a:pt x="90" y="22"/>
                </a:cubicBezTo>
                <a:cubicBezTo>
                  <a:pt x="90" y="176"/>
                  <a:pt x="90" y="176"/>
                  <a:pt x="90" y="176"/>
                </a:cubicBezTo>
                <a:cubicBezTo>
                  <a:pt x="90" y="178"/>
                  <a:pt x="91" y="179"/>
                  <a:pt x="93" y="179"/>
                </a:cubicBezTo>
                <a:close/>
                <a:moveTo>
                  <a:pt x="154" y="179"/>
                </a:moveTo>
                <a:cubicBezTo>
                  <a:pt x="192" y="179"/>
                  <a:pt x="192" y="179"/>
                  <a:pt x="192" y="179"/>
                </a:cubicBezTo>
                <a:cubicBezTo>
                  <a:pt x="194" y="179"/>
                  <a:pt x="195" y="178"/>
                  <a:pt x="195" y="176"/>
                </a:cubicBezTo>
                <a:cubicBezTo>
                  <a:pt x="195" y="96"/>
                  <a:pt x="195" y="96"/>
                  <a:pt x="195" y="96"/>
                </a:cubicBezTo>
                <a:cubicBezTo>
                  <a:pt x="195" y="94"/>
                  <a:pt x="194" y="93"/>
                  <a:pt x="192" y="93"/>
                </a:cubicBezTo>
                <a:cubicBezTo>
                  <a:pt x="154" y="93"/>
                  <a:pt x="154" y="93"/>
                  <a:pt x="154" y="93"/>
                </a:cubicBezTo>
                <a:cubicBezTo>
                  <a:pt x="152" y="93"/>
                  <a:pt x="150" y="94"/>
                  <a:pt x="150" y="96"/>
                </a:cubicBezTo>
                <a:cubicBezTo>
                  <a:pt x="150" y="176"/>
                  <a:pt x="150" y="176"/>
                  <a:pt x="150" y="176"/>
                </a:cubicBezTo>
                <a:cubicBezTo>
                  <a:pt x="150" y="178"/>
                  <a:pt x="152" y="179"/>
                  <a:pt x="154" y="1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730" name="Freeform 89"/>
          <p:cNvSpPr>
            <a:spLocks noEditPoints="1"/>
          </p:cNvSpPr>
          <p:nvPr/>
        </p:nvSpPr>
        <p:spPr bwMode="auto">
          <a:xfrm>
            <a:off x="7593013" y="6245225"/>
            <a:ext cx="401637" cy="306388"/>
          </a:xfrm>
          <a:custGeom>
            <a:avLst/>
            <a:gdLst>
              <a:gd name="T0" fmla="*/ 2147483647 w 250"/>
              <a:gd name="T1" fmla="*/ 2147483647 h 190"/>
              <a:gd name="T2" fmla="*/ 2147483647 w 250"/>
              <a:gd name="T3" fmla="*/ 2147483647 h 190"/>
              <a:gd name="T4" fmla="*/ 2147483647 w 250"/>
              <a:gd name="T5" fmla="*/ 2147483647 h 190"/>
              <a:gd name="T6" fmla="*/ 2147483647 w 250"/>
              <a:gd name="T7" fmla="*/ 0 h 190"/>
              <a:gd name="T8" fmla="*/ 2147483647 w 250"/>
              <a:gd name="T9" fmla="*/ 2147483647 h 190"/>
              <a:gd name="T10" fmla="*/ 2147483647 w 250"/>
              <a:gd name="T11" fmla="*/ 2147483647 h 190"/>
              <a:gd name="T12" fmla="*/ 2147483647 w 250"/>
              <a:gd name="T13" fmla="*/ 0 h 190"/>
              <a:gd name="T14" fmla="*/ 2147483647 w 250"/>
              <a:gd name="T15" fmla="*/ 2147483647 h 190"/>
              <a:gd name="T16" fmla="*/ 2147483647 w 250"/>
              <a:gd name="T17" fmla="*/ 2147483647 h 190"/>
              <a:gd name="T18" fmla="*/ 2147483647 w 250"/>
              <a:gd name="T19" fmla="*/ 2147483647 h 190"/>
              <a:gd name="T20" fmla="*/ 2147483647 w 250"/>
              <a:gd name="T21" fmla="*/ 2147483647 h 190"/>
              <a:gd name="T22" fmla="*/ 2147483647 w 250"/>
              <a:gd name="T23" fmla="*/ 2147483647 h 190"/>
              <a:gd name="T24" fmla="*/ 2147483647 w 250"/>
              <a:gd name="T25" fmla="*/ 2147483647 h 190"/>
              <a:gd name="T26" fmla="*/ 2147483647 w 250"/>
              <a:gd name="T27" fmla="*/ 2147483647 h 190"/>
              <a:gd name="T28" fmla="*/ 2147483647 w 250"/>
              <a:gd name="T29" fmla="*/ 2147483647 h 190"/>
              <a:gd name="T30" fmla="*/ 2147483647 w 250"/>
              <a:gd name="T31" fmla="*/ 2147483647 h 190"/>
              <a:gd name="T32" fmla="*/ 2147483647 w 250"/>
              <a:gd name="T33" fmla="*/ 2147483647 h 190"/>
              <a:gd name="T34" fmla="*/ 2147483647 w 250"/>
              <a:gd name="T35" fmla="*/ 2147483647 h 190"/>
              <a:gd name="T36" fmla="*/ 2147483647 w 250"/>
              <a:gd name="T37" fmla="*/ 2147483647 h 190"/>
              <a:gd name="T38" fmla="*/ 2147483647 w 250"/>
              <a:gd name="T39" fmla="*/ 2147483647 h 190"/>
              <a:gd name="T40" fmla="*/ 2147483647 w 250"/>
              <a:gd name="T41" fmla="*/ 2147483647 h 190"/>
              <a:gd name="T42" fmla="*/ 0 w 250"/>
              <a:gd name="T43" fmla="*/ 2147483647 h 190"/>
              <a:gd name="T44" fmla="*/ 2147483647 w 250"/>
              <a:gd name="T45" fmla="*/ 2147483647 h 190"/>
              <a:gd name="T46" fmla="*/ 2147483647 w 250"/>
              <a:gd name="T47" fmla="*/ 2147483647 h 190"/>
              <a:gd name="T48" fmla="*/ 2147483647 w 250"/>
              <a:gd name="T49" fmla="*/ 2147483647 h 190"/>
              <a:gd name="T50" fmla="*/ 2147483647 w 250"/>
              <a:gd name="T51" fmla="*/ 2147483647 h 190"/>
              <a:gd name="T52" fmla="*/ 2147483647 w 250"/>
              <a:gd name="T53" fmla="*/ 2147483647 h 190"/>
              <a:gd name="T54" fmla="*/ 2147483647 w 250"/>
              <a:gd name="T55" fmla="*/ 2147483647 h 190"/>
              <a:gd name="T56" fmla="*/ 2147483647 w 250"/>
              <a:gd name="T57" fmla="*/ 2147483647 h 190"/>
              <a:gd name="T58" fmla="*/ 2147483647 w 250"/>
              <a:gd name="T59" fmla="*/ 2147483647 h 190"/>
              <a:gd name="T60" fmla="*/ 2147483647 w 250"/>
              <a:gd name="T61" fmla="*/ 2147483647 h 190"/>
              <a:gd name="T62" fmla="*/ 2147483647 w 250"/>
              <a:gd name="T63" fmla="*/ 2147483647 h 190"/>
              <a:gd name="T64" fmla="*/ 2147483647 w 250"/>
              <a:gd name="T65" fmla="*/ 2147483647 h 190"/>
              <a:gd name="T66" fmla="*/ 2147483647 w 250"/>
              <a:gd name="T67" fmla="*/ 2147483647 h 190"/>
              <a:gd name="T68" fmla="*/ 2147483647 w 250"/>
              <a:gd name="T69" fmla="*/ 2147483647 h 190"/>
              <a:gd name="T70" fmla="*/ 2147483647 w 250"/>
              <a:gd name="T71" fmla="*/ 2147483647 h 190"/>
              <a:gd name="T72" fmla="*/ 2147483647 w 250"/>
              <a:gd name="T73" fmla="*/ 2147483647 h 190"/>
              <a:gd name="T74" fmla="*/ 2147483647 w 250"/>
              <a:gd name="T75" fmla="*/ 2147483647 h 190"/>
              <a:gd name="T76" fmla="*/ 2147483647 w 250"/>
              <a:gd name="T77" fmla="*/ 2147483647 h 190"/>
              <a:gd name="T78" fmla="*/ 2147483647 w 250"/>
              <a:gd name="T79" fmla="*/ 2147483647 h 190"/>
              <a:gd name="T80" fmla="*/ 2147483647 w 250"/>
              <a:gd name="T81" fmla="*/ 2147483647 h 190"/>
              <a:gd name="T82" fmla="*/ 2147483647 w 250"/>
              <a:gd name="T83" fmla="*/ 2147483647 h 190"/>
              <a:gd name="T84" fmla="*/ 2147483647 w 250"/>
              <a:gd name="T85" fmla="*/ 2147483647 h 190"/>
              <a:gd name="T86" fmla="*/ 2147483647 w 250"/>
              <a:gd name="T87" fmla="*/ 2147483647 h 190"/>
              <a:gd name="T88" fmla="*/ 2147483647 w 250"/>
              <a:gd name="T89" fmla="*/ 2147483647 h 190"/>
              <a:gd name="T90" fmla="*/ 2147483647 w 250"/>
              <a:gd name="T91" fmla="*/ 2147483647 h 190"/>
              <a:gd name="T92" fmla="*/ 2147483647 w 250"/>
              <a:gd name="T93" fmla="*/ 2147483647 h 190"/>
              <a:gd name="T94" fmla="*/ 2147483647 w 250"/>
              <a:gd name="T95" fmla="*/ 2147483647 h 190"/>
              <a:gd name="T96" fmla="*/ 2147483647 w 250"/>
              <a:gd name="T97" fmla="*/ 2147483647 h 190"/>
              <a:gd name="T98" fmla="*/ 2147483647 w 250"/>
              <a:gd name="T99" fmla="*/ 2147483647 h 190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250" h="190">
                <a:moveTo>
                  <a:pt x="50" y="37"/>
                </a:moveTo>
                <a:cubicBezTo>
                  <a:pt x="66" y="12"/>
                  <a:pt x="66" y="12"/>
                  <a:pt x="66" y="12"/>
                </a:cubicBezTo>
                <a:cubicBezTo>
                  <a:pt x="66" y="12"/>
                  <a:pt x="66" y="12"/>
                  <a:pt x="66" y="12"/>
                </a:cubicBezTo>
                <a:cubicBezTo>
                  <a:pt x="70" y="5"/>
                  <a:pt x="78" y="0"/>
                  <a:pt x="87" y="0"/>
                </a:cubicBezTo>
                <a:cubicBezTo>
                  <a:pt x="96" y="0"/>
                  <a:pt x="104" y="5"/>
                  <a:pt x="108" y="12"/>
                </a:cubicBezTo>
                <a:cubicBezTo>
                  <a:pt x="142" y="12"/>
                  <a:pt x="142" y="12"/>
                  <a:pt x="142" y="12"/>
                </a:cubicBezTo>
                <a:cubicBezTo>
                  <a:pt x="146" y="5"/>
                  <a:pt x="154" y="0"/>
                  <a:pt x="163" y="0"/>
                </a:cubicBezTo>
                <a:cubicBezTo>
                  <a:pt x="172" y="0"/>
                  <a:pt x="180" y="5"/>
                  <a:pt x="184" y="12"/>
                </a:cubicBezTo>
                <a:cubicBezTo>
                  <a:pt x="184" y="12"/>
                  <a:pt x="184" y="12"/>
                  <a:pt x="184" y="12"/>
                </a:cubicBezTo>
                <a:cubicBezTo>
                  <a:pt x="200" y="37"/>
                  <a:pt x="200" y="37"/>
                  <a:pt x="200" y="37"/>
                </a:cubicBezTo>
                <a:cubicBezTo>
                  <a:pt x="195" y="35"/>
                  <a:pt x="189" y="34"/>
                  <a:pt x="184" y="34"/>
                </a:cubicBezTo>
                <a:cubicBezTo>
                  <a:pt x="167" y="34"/>
                  <a:pt x="152" y="43"/>
                  <a:pt x="143" y="57"/>
                </a:cubicBezTo>
                <a:cubicBezTo>
                  <a:pt x="107" y="57"/>
                  <a:pt x="107" y="57"/>
                  <a:pt x="107" y="57"/>
                </a:cubicBezTo>
                <a:cubicBezTo>
                  <a:pt x="98" y="43"/>
                  <a:pt x="83" y="34"/>
                  <a:pt x="66" y="34"/>
                </a:cubicBezTo>
                <a:cubicBezTo>
                  <a:pt x="61" y="34"/>
                  <a:pt x="55" y="35"/>
                  <a:pt x="50" y="37"/>
                </a:cubicBezTo>
                <a:close/>
                <a:moveTo>
                  <a:pt x="250" y="134"/>
                </a:moveTo>
                <a:cubicBezTo>
                  <a:pt x="250" y="165"/>
                  <a:pt x="225" y="190"/>
                  <a:pt x="194" y="190"/>
                </a:cubicBezTo>
                <a:cubicBezTo>
                  <a:pt x="174" y="190"/>
                  <a:pt x="157" y="180"/>
                  <a:pt x="147" y="164"/>
                </a:cubicBezTo>
                <a:cubicBezTo>
                  <a:pt x="142" y="171"/>
                  <a:pt x="134" y="175"/>
                  <a:pt x="125" y="175"/>
                </a:cubicBezTo>
                <a:cubicBezTo>
                  <a:pt x="116" y="175"/>
                  <a:pt x="108" y="171"/>
                  <a:pt x="103" y="164"/>
                </a:cubicBezTo>
                <a:cubicBezTo>
                  <a:pt x="93" y="180"/>
                  <a:pt x="76" y="190"/>
                  <a:pt x="56" y="190"/>
                </a:cubicBezTo>
                <a:cubicBezTo>
                  <a:pt x="25" y="190"/>
                  <a:pt x="0" y="165"/>
                  <a:pt x="0" y="134"/>
                </a:cubicBezTo>
                <a:cubicBezTo>
                  <a:pt x="0" y="122"/>
                  <a:pt x="3" y="112"/>
                  <a:pt x="9" y="103"/>
                </a:cubicBezTo>
                <a:cubicBezTo>
                  <a:pt x="9" y="103"/>
                  <a:pt x="9" y="103"/>
                  <a:pt x="9" y="103"/>
                </a:cubicBezTo>
                <a:cubicBezTo>
                  <a:pt x="39" y="55"/>
                  <a:pt x="39" y="55"/>
                  <a:pt x="39" y="55"/>
                </a:cubicBezTo>
                <a:cubicBezTo>
                  <a:pt x="46" y="48"/>
                  <a:pt x="56" y="44"/>
                  <a:pt x="66" y="44"/>
                </a:cubicBezTo>
                <a:cubicBezTo>
                  <a:pt x="80" y="44"/>
                  <a:pt x="93" y="51"/>
                  <a:pt x="100" y="64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49" y="66"/>
                  <a:pt x="149" y="66"/>
                  <a:pt x="149" y="66"/>
                </a:cubicBezTo>
                <a:cubicBezTo>
                  <a:pt x="150" y="64"/>
                  <a:pt x="150" y="64"/>
                  <a:pt x="150" y="64"/>
                </a:cubicBezTo>
                <a:cubicBezTo>
                  <a:pt x="157" y="51"/>
                  <a:pt x="170" y="44"/>
                  <a:pt x="184" y="44"/>
                </a:cubicBezTo>
                <a:cubicBezTo>
                  <a:pt x="194" y="44"/>
                  <a:pt x="204" y="48"/>
                  <a:pt x="211" y="55"/>
                </a:cubicBezTo>
                <a:cubicBezTo>
                  <a:pt x="241" y="103"/>
                  <a:pt x="241" y="103"/>
                  <a:pt x="241" y="103"/>
                </a:cubicBezTo>
                <a:cubicBezTo>
                  <a:pt x="241" y="103"/>
                  <a:pt x="241" y="103"/>
                  <a:pt x="241" y="103"/>
                </a:cubicBezTo>
                <a:cubicBezTo>
                  <a:pt x="247" y="112"/>
                  <a:pt x="250" y="122"/>
                  <a:pt x="250" y="134"/>
                </a:cubicBezTo>
                <a:close/>
                <a:moveTo>
                  <a:pt x="91" y="134"/>
                </a:moveTo>
                <a:cubicBezTo>
                  <a:pt x="91" y="114"/>
                  <a:pt x="75" y="99"/>
                  <a:pt x="56" y="99"/>
                </a:cubicBezTo>
                <a:cubicBezTo>
                  <a:pt x="37" y="99"/>
                  <a:pt x="21" y="114"/>
                  <a:pt x="21" y="134"/>
                </a:cubicBezTo>
                <a:cubicBezTo>
                  <a:pt x="21" y="153"/>
                  <a:pt x="37" y="169"/>
                  <a:pt x="56" y="169"/>
                </a:cubicBezTo>
                <a:cubicBezTo>
                  <a:pt x="75" y="169"/>
                  <a:pt x="91" y="153"/>
                  <a:pt x="91" y="134"/>
                </a:cubicBezTo>
                <a:close/>
                <a:moveTo>
                  <a:pt x="138" y="148"/>
                </a:moveTo>
                <a:cubicBezTo>
                  <a:pt x="138" y="141"/>
                  <a:pt x="132" y="135"/>
                  <a:pt x="125" y="135"/>
                </a:cubicBezTo>
                <a:cubicBezTo>
                  <a:pt x="118" y="135"/>
                  <a:pt x="112" y="141"/>
                  <a:pt x="112" y="148"/>
                </a:cubicBezTo>
                <a:cubicBezTo>
                  <a:pt x="112" y="155"/>
                  <a:pt x="118" y="161"/>
                  <a:pt x="125" y="161"/>
                </a:cubicBezTo>
                <a:cubicBezTo>
                  <a:pt x="132" y="161"/>
                  <a:pt x="138" y="155"/>
                  <a:pt x="138" y="148"/>
                </a:cubicBezTo>
                <a:close/>
                <a:moveTo>
                  <a:pt x="229" y="134"/>
                </a:moveTo>
                <a:cubicBezTo>
                  <a:pt x="229" y="114"/>
                  <a:pt x="213" y="99"/>
                  <a:pt x="194" y="99"/>
                </a:cubicBezTo>
                <a:cubicBezTo>
                  <a:pt x="174" y="99"/>
                  <a:pt x="159" y="114"/>
                  <a:pt x="159" y="134"/>
                </a:cubicBezTo>
                <a:cubicBezTo>
                  <a:pt x="159" y="153"/>
                  <a:pt x="174" y="169"/>
                  <a:pt x="194" y="169"/>
                </a:cubicBezTo>
                <a:cubicBezTo>
                  <a:pt x="213" y="169"/>
                  <a:pt x="229" y="153"/>
                  <a:pt x="229" y="13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7731" name="组合 93"/>
          <p:cNvPicPr>
            <a:picLocks noChangeArrowheads="1"/>
          </p:cNvPicPr>
          <p:nvPr/>
        </p:nvPicPr>
        <p:blipFill>
          <a:blip r:embed="rId4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3050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732" name="文本框 94"/>
          <p:cNvSpPr txBox="1">
            <a:spLocks noChangeArrowheads="1"/>
          </p:cNvSpPr>
          <p:nvPr/>
        </p:nvSpPr>
        <p:spPr bwMode="auto">
          <a:xfrm>
            <a:off x="295275" y="1997075"/>
            <a:ext cx="1016000" cy="286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buFont typeface="Arial" charset="0"/>
              <a:buNone/>
            </a:pPr>
            <a:r>
              <a:rPr lang="zh-CN" altLang="en-US" sz="54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赠送素材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2F33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矩形 18"/>
          <p:cNvSpPr>
            <a:spLocks noChangeArrowheads="1"/>
          </p:cNvSpPr>
          <p:nvPr/>
        </p:nvSpPr>
        <p:spPr bwMode="auto">
          <a:xfrm>
            <a:off x="0" y="0"/>
            <a:ext cx="2259013" cy="1597025"/>
          </a:xfrm>
          <a:prstGeom prst="rect">
            <a:avLst/>
          </a:prstGeom>
          <a:solidFill>
            <a:srgbClr val="EF4C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6387" name="任意多边形 20"/>
          <p:cNvSpPr>
            <a:spLocks/>
          </p:cNvSpPr>
          <p:nvPr/>
        </p:nvSpPr>
        <p:spPr bwMode="auto">
          <a:xfrm>
            <a:off x="0" y="80963"/>
            <a:ext cx="2259013" cy="1435100"/>
          </a:xfrm>
          <a:custGeom>
            <a:avLst/>
            <a:gdLst>
              <a:gd name="T0" fmla="*/ 0 w 2641255"/>
              <a:gd name="T1" fmla="*/ 0 h 1678488"/>
              <a:gd name="T2" fmla="*/ 476801 w 2641255"/>
              <a:gd name="T3" fmla="*/ 0 h 1678488"/>
              <a:gd name="T4" fmla="*/ 516929 w 2641255"/>
              <a:gd name="T5" fmla="*/ 69048 h 1678488"/>
              <a:gd name="T6" fmla="*/ 557057 w 2641255"/>
              <a:gd name="T7" fmla="*/ 0 h 1678488"/>
              <a:gd name="T8" fmla="*/ 1033858 w 2641255"/>
              <a:gd name="T9" fmla="*/ 0 h 1678488"/>
              <a:gd name="T10" fmla="*/ 1033858 w 2641255"/>
              <a:gd name="T11" fmla="*/ 655694 h 1678488"/>
              <a:gd name="T12" fmla="*/ 0 w 2641255"/>
              <a:gd name="T13" fmla="*/ 655694 h 1678488"/>
              <a:gd name="T14" fmla="*/ 0 w 2641255"/>
              <a:gd name="T15" fmla="*/ 0 h 167848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641255" h="1678488">
                <a:moveTo>
                  <a:pt x="0" y="0"/>
                </a:moveTo>
                <a:lnTo>
                  <a:pt x="1218111" y="0"/>
                </a:lnTo>
                <a:lnTo>
                  <a:pt x="1320627" y="176752"/>
                </a:lnTo>
                <a:lnTo>
                  <a:pt x="1423143" y="0"/>
                </a:lnTo>
                <a:lnTo>
                  <a:pt x="2641255" y="0"/>
                </a:lnTo>
                <a:lnTo>
                  <a:pt x="2641255" y="1678488"/>
                </a:lnTo>
                <a:lnTo>
                  <a:pt x="0" y="1678488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6388" name="Freeform 29"/>
          <p:cNvSpPr>
            <a:spLocks noEditPoints="1"/>
          </p:cNvSpPr>
          <p:nvPr/>
        </p:nvSpPr>
        <p:spPr bwMode="auto">
          <a:xfrm>
            <a:off x="846138" y="284163"/>
            <a:ext cx="566737" cy="565150"/>
          </a:xfrm>
          <a:custGeom>
            <a:avLst/>
            <a:gdLst>
              <a:gd name="T0" fmla="*/ 2147483647 w 216"/>
              <a:gd name="T1" fmla="*/ 2147483647 h 216"/>
              <a:gd name="T2" fmla="*/ 2147483647 w 216"/>
              <a:gd name="T3" fmla="*/ 2147483647 h 216"/>
              <a:gd name="T4" fmla="*/ 2147483647 w 216"/>
              <a:gd name="T5" fmla="*/ 2147483647 h 216"/>
              <a:gd name="T6" fmla="*/ 2147483647 w 216"/>
              <a:gd name="T7" fmla="*/ 2147483647 h 216"/>
              <a:gd name="T8" fmla="*/ 2147483647 w 216"/>
              <a:gd name="T9" fmla="*/ 2147483647 h 216"/>
              <a:gd name="T10" fmla="*/ 2147483647 w 216"/>
              <a:gd name="T11" fmla="*/ 2147483647 h 216"/>
              <a:gd name="T12" fmla="*/ 2147483647 w 216"/>
              <a:gd name="T13" fmla="*/ 2147483647 h 216"/>
              <a:gd name="T14" fmla="*/ 2147483647 w 216"/>
              <a:gd name="T15" fmla="*/ 2147483647 h 216"/>
              <a:gd name="T16" fmla="*/ 2147483647 w 216"/>
              <a:gd name="T17" fmla="*/ 2147483647 h 216"/>
              <a:gd name="T18" fmla="*/ 2147483647 w 216"/>
              <a:gd name="T19" fmla="*/ 2147483647 h 216"/>
              <a:gd name="T20" fmla="*/ 2147483647 w 216"/>
              <a:gd name="T21" fmla="*/ 2147483647 h 216"/>
              <a:gd name="T22" fmla="*/ 2147483647 w 216"/>
              <a:gd name="T23" fmla="*/ 2147483647 h 216"/>
              <a:gd name="T24" fmla="*/ 2147483647 w 216"/>
              <a:gd name="T25" fmla="*/ 2147483647 h 216"/>
              <a:gd name="T26" fmla="*/ 2147483647 w 216"/>
              <a:gd name="T27" fmla="*/ 2147483647 h 216"/>
              <a:gd name="T28" fmla="*/ 2147483647 w 216"/>
              <a:gd name="T29" fmla="*/ 2147483647 h 216"/>
              <a:gd name="T30" fmla="*/ 2147483647 w 216"/>
              <a:gd name="T31" fmla="*/ 2147483647 h 216"/>
              <a:gd name="T32" fmla="*/ 2147483647 w 216"/>
              <a:gd name="T33" fmla="*/ 2147483647 h 216"/>
              <a:gd name="T34" fmla="*/ 2147483647 w 216"/>
              <a:gd name="T35" fmla="*/ 2147483647 h 216"/>
              <a:gd name="T36" fmla="*/ 2147483647 w 216"/>
              <a:gd name="T37" fmla="*/ 2147483647 h 216"/>
              <a:gd name="T38" fmla="*/ 2147483647 w 216"/>
              <a:gd name="T39" fmla="*/ 2147483647 h 216"/>
              <a:gd name="T40" fmla="*/ 2147483647 w 216"/>
              <a:gd name="T41" fmla="*/ 2147483647 h 216"/>
              <a:gd name="T42" fmla="*/ 2147483647 w 216"/>
              <a:gd name="T43" fmla="*/ 2147483647 h 216"/>
              <a:gd name="T44" fmla="*/ 2147483647 w 216"/>
              <a:gd name="T45" fmla="*/ 2147483647 h 216"/>
              <a:gd name="T46" fmla="*/ 2147483647 w 216"/>
              <a:gd name="T47" fmla="*/ 2147483647 h 216"/>
              <a:gd name="T48" fmla="*/ 2147483647 w 216"/>
              <a:gd name="T49" fmla="*/ 2147483647 h 216"/>
              <a:gd name="T50" fmla="*/ 2147483647 w 216"/>
              <a:gd name="T51" fmla="*/ 2147483647 h 216"/>
              <a:gd name="T52" fmla="*/ 2147483647 w 216"/>
              <a:gd name="T53" fmla="*/ 2147483647 h 216"/>
              <a:gd name="T54" fmla="*/ 2147483647 w 216"/>
              <a:gd name="T55" fmla="*/ 2147483647 h 216"/>
              <a:gd name="T56" fmla="*/ 2147483647 w 216"/>
              <a:gd name="T57" fmla="*/ 2147483647 h 216"/>
              <a:gd name="T58" fmla="*/ 2147483647 w 216"/>
              <a:gd name="T59" fmla="*/ 2147483647 h 216"/>
              <a:gd name="T60" fmla="*/ 2147483647 w 216"/>
              <a:gd name="T61" fmla="*/ 2147483647 h 216"/>
              <a:gd name="T62" fmla="*/ 2147483647 w 216"/>
              <a:gd name="T63" fmla="*/ 2147483647 h 216"/>
              <a:gd name="T64" fmla="*/ 2147483647 w 216"/>
              <a:gd name="T65" fmla="*/ 2147483647 h 216"/>
              <a:gd name="T66" fmla="*/ 0 w 216"/>
              <a:gd name="T67" fmla="*/ 2147483647 h 216"/>
              <a:gd name="T68" fmla="*/ 2147483647 w 216"/>
              <a:gd name="T69" fmla="*/ 2147483647 h 216"/>
              <a:gd name="T70" fmla="*/ 2147483647 w 216"/>
              <a:gd name="T71" fmla="*/ 2147483647 h 216"/>
              <a:gd name="T72" fmla="*/ 2147483647 w 216"/>
              <a:gd name="T73" fmla="*/ 2147483647 h 216"/>
              <a:gd name="T74" fmla="*/ 2147483647 w 216"/>
              <a:gd name="T75" fmla="*/ 2147483647 h 216"/>
              <a:gd name="T76" fmla="*/ 2147483647 w 216"/>
              <a:gd name="T77" fmla="*/ 2147483647 h 216"/>
              <a:gd name="T78" fmla="*/ 2147483647 w 216"/>
              <a:gd name="T79" fmla="*/ 2147483647 h 216"/>
              <a:gd name="T80" fmla="*/ 2147483647 w 216"/>
              <a:gd name="T81" fmla="*/ 2147483647 h 216"/>
              <a:gd name="T82" fmla="*/ 2147483647 w 216"/>
              <a:gd name="T83" fmla="*/ 2147483647 h 216"/>
              <a:gd name="T84" fmla="*/ 2147483647 w 216"/>
              <a:gd name="T85" fmla="*/ 2147483647 h 216"/>
              <a:gd name="T86" fmla="*/ 2147483647 w 216"/>
              <a:gd name="T87" fmla="*/ 2147483647 h 216"/>
              <a:gd name="T88" fmla="*/ 2147483647 w 216"/>
              <a:gd name="T89" fmla="*/ 0 h 216"/>
              <a:gd name="T90" fmla="*/ 2147483647 w 216"/>
              <a:gd name="T91" fmla="*/ 2147483647 h 216"/>
              <a:gd name="T92" fmla="*/ 2147483647 w 216"/>
              <a:gd name="T93" fmla="*/ 2147483647 h 216"/>
              <a:gd name="T94" fmla="*/ 2147483647 w 216"/>
              <a:gd name="T95" fmla="*/ 2147483647 h 21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216" h="216">
                <a:moveTo>
                  <a:pt x="165" y="74"/>
                </a:moveTo>
                <a:cubicBezTo>
                  <a:pt x="155" y="84"/>
                  <a:pt x="155" y="84"/>
                  <a:pt x="155" y="84"/>
                </a:cubicBezTo>
                <a:cubicBezTo>
                  <a:pt x="160" y="92"/>
                  <a:pt x="162" y="101"/>
                  <a:pt x="162" y="111"/>
                </a:cubicBezTo>
                <a:cubicBezTo>
                  <a:pt x="162" y="142"/>
                  <a:pt x="137" y="167"/>
                  <a:pt x="106" y="167"/>
                </a:cubicBezTo>
                <a:cubicBezTo>
                  <a:pt x="74" y="167"/>
                  <a:pt x="49" y="142"/>
                  <a:pt x="49" y="111"/>
                </a:cubicBezTo>
                <a:cubicBezTo>
                  <a:pt x="49" y="79"/>
                  <a:pt x="74" y="54"/>
                  <a:pt x="106" y="54"/>
                </a:cubicBezTo>
                <a:cubicBezTo>
                  <a:pt x="115" y="54"/>
                  <a:pt x="125" y="57"/>
                  <a:pt x="133" y="61"/>
                </a:cubicBezTo>
                <a:cubicBezTo>
                  <a:pt x="142" y="52"/>
                  <a:pt x="142" y="52"/>
                  <a:pt x="142" y="52"/>
                </a:cubicBezTo>
                <a:cubicBezTo>
                  <a:pt x="131" y="45"/>
                  <a:pt x="119" y="41"/>
                  <a:pt x="106" y="41"/>
                </a:cubicBezTo>
                <a:cubicBezTo>
                  <a:pt x="67" y="41"/>
                  <a:pt x="36" y="72"/>
                  <a:pt x="36" y="111"/>
                </a:cubicBezTo>
                <a:cubicBezTo>
                  <a:pt x="36" y="149"/>
                  <a:pt x="67" y="180"/>
                  <a:pt x="106" y="180"/>
                </a:cubicBezTo>
                <a:cubicBezTo>
                  <a:pt x="144" y="180"/>
                  <a:pt x="175" y="149"/>
                  <a:pt x="175" y="111"/>
                </a:cubicBezTo>
                <a:cubicBezTo>
                  <a:pt x="175" y="97"/>
                  <a:pt x="171" y="85"/>
                  <a:pt x="165" y="74"/>
                </a:cubicBezTo>
                <a:close/>
                <a:moveTo>
                  <a:pt x="139" y="100"/>
                </a:moveTo>
                <a:cubicBezTo>
                  <a:pt x="127" y="111"/>
                  <a:pt x="127" y="111"/>
                  <a:pt x="127" y="111"/>
                </a:cubicBezTo>
                <a:cubicBezTo>
                  <a:pt x="127" y="123"/>
                  <a:pt x="117" y="132"/>
                  <a:pt x="106" y="132"/>
                </a:cubicBezTo>
                <a:cubicBezTo>
                  <a:pt x="94" y="132"/>
                  <a:pt x="84" y="123"/>
                  <a:pt x="84" y="111"/>
                </a:cubicBezTo>
                <a:cubicBezTo>
                  <a:pt x="84" y="99"/>
                  <a:pt x="93" y="89"/>
                  <a:pt x="105" y="89"/>
                </a:cubicBezTo>
                <a:cubicBezTo>
                  <a:pt x="116" y="78"/>
                  <a:pt x="116" y="78"/>
                  <a:pt x="116" y="78"/>
                </a:cubicBezTo>
                <a:cubicBezTo>
                  <a:pt x="113" y="77"/>
                  <a:pt x="109" y="76"/>
                  <a:pt x="106" y="76"/>
                </a:cubicBezTo>
                <a:cubicBezTo>
                  <a:pt x="87" y="76"/>
                  <a:pt x="71" y="91"/>
                  <a:pt x="71" y="111"/>
                </a:cubicBezTo>
                <a:cubicBezTo>
                  <a:pt x="71" y="130"/>
                  <a:pt x="87" y="145"/>
                  <a:pt x="106" y="145"/>
                </a:cubicBezTo>
                <a:cubicBezTo>
                  <a:pt x="125" y="145"/>
                  <a:pt x="140" y="130"/>
                  <a:pt x="140" y="111"/>
                </a:cubicBezTo>
                <a:cubicBezTo>
                  <a:pt x="140" y="107"/>
                  <a:pt x="140" y="103"/>
                  <a:pt x="139" y="100"/>
                </a:cubicBezTo>
                <a:close/>
                <a:moveTo>
                  <a:pt x="196" y="56"/>
                </a:moveTo>
                <a:cubicBezTo>
                  <a:pt x="187" y="66"/>
                  <a:pt x="187" y="66"/>
                  <a:pt x="187" y="66"/>
                </a:cubicBezTo>
                <a:cubicBezTo>
                  <a:pt x="194" y="79"/>
                  <a:pt x="198" y="94"/>
                  <a:pt x="198" y="111"/>
                </a:cubicBezTo>
                <a:cubicBezTo>
                  <a:pt x="198" y="162"/>
                  <a:pt x="157" y="203"/>
                  <a:pt x="106" y="203"/>
                </a:cubicBezTo>
                <a:cubicBezTo>
                  <a:pt x="54" y="203"/>
                  <a:pt x="13" y="162"/>
                  <a:pt x="13" y="111"/>
                </a:cubicBezTo>
                <a:cubicBezTo>
                  <a:pt x="13" y="59"/>
                  <a:pt x="54" y="18"/>
                  <a:pt x="106" y="18"/>
                </a:cubicBezTo>
                <a:cubicBezTo>
                  <a:pt x="122" y="18"/>
                  <a:pt x="137" y="22"/>
                  <a:pt x="151" y="29"/>
                </a:cubicBezTo>
                <a:cubicBezTo>
                  <a:pt x="160" y="20"/>
                  <a:pt x="160" y="20"/>
                  <a:pt x="160" y="20"/>
                </a:cubicBezTo>
                <a:cubicBezTo>
                  <a:pt x="144" y="10"/>
                  <a:pt x="125" y="5"/>
                  <a:pt x="106" y="5"/>
                </a:cubicBezTo>
                <a:cubicBezTo>
                  <a:pt x="47" y="5"/>
                  <a:pt x="0" y="52"/>
                  <a:pt x="0" y="111"/>
                </a:cubicBezTo>
                <a:cubicBezTo>
                  <a:pt x="0" y="169"/>
                  <a:pt x="47" y="216"/>
                  <a:pt x="106" y="216"/>
                </a:cubicBezTo>
                <a:cubicBezTo>
                  <a:pt x="164" y="216"/>
                  <a:pt x="211" y="169"/>
                  <a:pt x="211" y="111"/>
                </a:cubicBezTo>
                <a:cubicBezTo>
                  <a:pt x="211" y="91"/>
                  <a:pt x="206" y="72"/>
                  <a:pt x="196" y="56"/>
                </a:cubicBezTo>
                <a:close/>
                <a:moveTo>
                  <a:pt x="182" y="57"/>
                </a:moveTo>
                <a:cubicBezTo>
                  <a:pt x="170" y="55"/>
                  <a:pt x="170" y="55"/>
                  <a:pt x="170" y="55"/>
                </a:cubicBezTo>
                <a:cubicBezTo>
                  <a:pt x="110" y="115"/>
                  <a:pt x="110" y="115"/>
                  <a:pt x="110" y="115"/>
                </a:cubicBezTo>
                <a:cubicBezTo>
                  <a:pt x="107" y="118"/>
                  <a:pt x="103" y="118"/>
                  <a:pt x="101" y="115"/>
                </a:cubicBezTo>
                <a:cubicBezTo>
                  <a:pt x="98" y="113"/>
                  <a:pt x="98" y="109"/>
                  <a:pt x="101" y="106"/>
                </a:cubicBezTo>
                <a:cubicBezTo>
                  <a:pt x="161" y="46"/>
                  <a:pt x="161" y="46"/>
                  <a:pt x="161" y="46"/>
                </a:cubicBezTo>
                <a:cubicBezTo>
                  <a:pt x="160" y="34"/>
                  <a:pt x="160" y="34"/>
                  <a:pt x="160" y="34"/>
                </a:cubicBezTo>
                <a:cubicBezTo>
                  <a:pt x="194" y="0"/>
                  <a:pt x="194" y="0"/>
                  <a:pt x="194" y="0"/>
                </a:cubicBezTo>
                <a:cubicBezTo>
                  <a:pt x="198" y="18"/>
                  <a:pt x="198" y="18"/>
                  <a:pt x="198" y="18"/>
                </a:cubicBezTo>
                <a:cubicBezTo>
                  <a:pt x="216" y="23"/>
                  <a:pt x="216" y="23"/>
                  <a:pt x="216" y="23"/>
                </a:cubicBezTo>
                <a:lnTo>
                  <a:pt x="182" y="57"/>
                </a:lnTo>
                <a:close/>
              </a:path>
            </a:pathLst>
          </a:custGeom>
          <a:solidFill>
            <a:srgbClr val="EF4C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89" name="文本框 1"/>
          <p:cNvSpPr txBox="1">
            <a:spLocks noChangeArrowheads="1"/>
          </p:cNvSpPr>
          <p:nvPr/>
        </p:nvSpPr>
        <p:spPr bwMode="auto">
          <a:xfrm>
            <a:off x="523875" y="925513"/>
            <a:ext cx="1211263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2400" b="1">
                <a:solidFill>
                  <a:srgbClr val="EF4C4D"/>
                </a:solidFill>
                <a:latin typeface="微软雅黑" pitchFamily="34" charset="-122"/>
                <a:ea typeface="微软雅黑" pitchFamily="34" charset="-122"/>
              </a:rPr>
              <a:t>选题目的</a:t>
            </a:r>
          </a:p>
        </p:txBody>
      </p:sp>
      <p:sp>
        <p:nvSpPr>
          <p:cNvPr id="16390" name="矩形 5"/>
          <p:cNvSpPr>
            <a:spLocks noChangeArrowheads="1"/>
          </p:cNvSpPr>
          <p:nvPr/>
        </p:nvSpPr>
        <p:spPr bwMode="auto">
          <a:xfrm>
            <a:off x="0" y="1914525"/>
            <a:ext cx="2259013" cy="14366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6391" name="Freeform 9"/>
          <p:cNvSpPr>
            <a:spLocks noEditPoints="1"/>
          </p:cNvSpPr>
          <p:nvPr/>
        </p:nvSpPr>
        <p:spPr bwMode="auto">
          <a:xfrm>
            <a:off x="827088" y="2095500"/>
            <a:ext cx="576262" cy="612775"/>
          </a:xfrm>
          <a:custGeom>
            <a:avLst/>
            <a:gdLst>
              <a:gd name="T0" fmla="*/ 2147483647 w 243"/>
              <a:gd name="T1" fmla="*/ 2147483647 h 269"/>
              <a:gd name="T2" fmla="*/ 2147483647 w 243"/>
              <a:gd name="T3" fmla="*/ 2147483647 h 269"/>
              <a:gd name="T4" fmla="*/ 2147483647 w 243"/>
              <a:gd name="T5" fmla="*/ 2147483647 h 269"/>
              <a:gd name="T6" fmla="*/ 2147483647 w 243"/>
              <a:gd name="T7" fmla="*/ 2147483647 h 269"/>
              <a:gd name="T8" fmla="*/ 2147483647 w 243"/>
              <a:gd name="T9" fmla="*/ 2147483647 h 269"/>
              <a:gd name="T10" fmla="*/ 2147483647 w 243"/>
              <a:gd name="T11" fmla="*/ 2147483647 h 269"/>
              <a:gd name="T12" fmla="*/ 2147483647 w 243"/>
              <a:gd name="T13" fmla="*/ 2147483647 h 269"/>
              <a:gd name="T14" fmla="*/ 2147483647 w 243"/>
              <a:gd name="T15" fmla="*/ 2147483647 h 269"/>
              <a:gd name="T16" fmla="*/ 2147483647 w 243"/>
              <a:gd name="T17" fmla="*/ 2147483647 h 269"/>
              <a:gd name="T18" fmla="*/ 2147483647 w 243"/>
              <a:gd name="T19" fmla="*/ 2147483647 h 269"/>
              <a:gd name="T20" fmla="*/ 2147483647 w 243"/>
              <a:gd name="T21" fmla="*/ 2147483647 h 269"/>
              <a:gd name="T22" fmla="*/ 2147483647 w 243"/>
              <a:gd name="T23" fmla="*/ 2147483647 h 269"/>
              <a:gd name="T24" fmla="*/ 2147483647 w 243"/>
              <a:gd name="T25" fmla="*/ 0 h 269"/>
              <a:gd name="T26" fmla="*/ 2147483647 w 243"/>
              <a:gd name="T27" fmla="*/ 2147483647 h 269"/>
              <a:gd name="T28" fmla="*/ 2147483647 w 243"/>
              <a:gd name="T29" fmla="*/ 2147483647 h 269"/>
              <a:gd name="T30" fmla="*/ 2147483647 w 243"/>
              <a:gd name="T31" fmla="*/ 2147483647 h 269"/>
              <a:gd name="T32" fmla="*/ 2147483647 w 243"/>
              <a:gd name="T33" fmla="*/ 2147483647 h 269"/>
              <a:gd name="T34" fmla="*/ 2147483647 w 243"/>
              <a:gd name="T35" fmla="*/ 2147483647 h 269"/>
              <a:gd name="T36" fmla="*/ 2147483647 w 243"/>
              <a:gd name="T37" fmla="*/ 2147483647 h 269"/>
              <a:gd name="T38" fmla="*/ 2147483647 w 243"/>
              <a:gd name="T39" fmla="*/ 2147483647 h 269"/>
              <a:gd name="T40" fmla="*/ 2147483647 w 243"/>
              <a:gd name="T41" fmla="*/ 2147483647 h 269"/>
              <a:gd name="T42" fmla="*/ 2147483647 w 243"/>
              <a:gd name="T43" fmla="*/ 2147483647 h 269"/>
              <a:gd name="T44" fmla="*/ 2147483647 w 243"/>
              <a:gd name="T45" fmla="*/ 2147483647 h 269"/>
              <a:gd name="T46" fmla="*/ 2147483647 w 243"/>
              <a:gd name="T47" fmla="*/ 2147483647 h 269"/>
              <a:gd name="T48" fmla="*/ 2147483647 w 243"/>
              <a:gd name="T49" fmla="*/ 2147483647 h 269"/>
              <a:gd name="T50" fmla="*/ 2147483647 w 243"/>
              <a:gd name="T51" fmla="*/ 2147483647 h 269"/>
              <a:gd name="T52" fmla="*/ 2147483647 w 243"/>
              <a:gd name="T53" fmla="*/ 2147483647 h 269"/>
              <a:gd name="T54" fmla="*/ 2147483647 w 243"/>
              <a:gd name="T55" fmla="*/ 2147483647 h 269"/>
              <a:gd name="T56" fmla="*/ 2147483647 w 243"/>
              <a:gd name="T57" fmla="*/ 2147483647 h 269"/>
              <a:gd name="T58" fmla="*/ 2147483647 w 243"/>
              <a:gd name="T59" fmla="*/ 2147483647 h 269"/>
              <a:gd name="T60" fmla="*/ 2147483647 w 243"/>
              <a:gd name="T61" fmla="*/ 2147483647 h 269"/>
              <a:gd name="T62" fmla="*/ 2147483647 w 243"/>
              <a:gd name="T63" fmla="*/ 2147483647 h 269"/>
              <a:gd name="T64" fmla="*/ 2147483647 w 243"/>
              <a:gd name="T65" fmla="*/ 2147483647 h 269"/>
              <a:gd name="T66" fmla="*/ 2147483647 w 243"/>
              <a:gd name="T67" fmla="*/ 2147483647 h 269"/>
              <a:gd name="T68" fmla="*/ 2147483647 w 243"/>
              <a:gd name="T69" fmla="*/ 2147483647 h 269"/>
              <a:gd name="T70" fmla="*/ 2147483647 w 243"/>
              <a:gd name="T71" fmla="*/ 2147483647 h 269"/>
              <a:gd name="T72" fmla="*/ 2147483647 w 243"/>
              <a:gd name="T73" fmla="*/ 2147483647 h 269"/>
              <a:gd name="T74" fmla="*/ 2147483647 w 243"/>
              <a:gd name="T75" fmla="*/ 2147483647 h 269"/>
              <a:gd name="T76" fmla="*/ 2147483647 w 243"/>
              <a:gd name="T77" fmla="*/ 2147483647 h 269"/>
              <a:gd name="T78" fmla="*/ 2147483647 w 243"/>
              <a:gd name="T79" fmla="*/ 2147483647 h 269"/>
              <a:gd name="T80" fmla="*/ 2147483647 w 243"/>
              <a:gd name="T81" fmla="*/ 2147483647 h 269"/>
              <a:gd name="T82" fmla="*/ 2147483647 w 243"/>
              <a:gd name="T83" fmla="*/ 2147483647 h 269"/>
              <a:gd name="T84" fmla="*/ 2147483647 w 243"/>
              <a:gd name="T85" fmla="*/ 2147483647 h 269"/>
              <a:gd name="T86" fmla="*/ 2147483647 w 243"/>
              <a:gd name="T87" fmla="*/ 2147483647 h 269"/>
              <a:gd name="T88" fmla="*/ 2147483647 w 243"/>
              <a:gd name="T89" fmla="*/ 2147483647 h 269"/>
              <a:gd name="T90" fmla="*/ 2147483647 w 243"/>
              <a:gd name="T91" fmla="*/ 2147483647 h 269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243" h="269">
                <a:moveTo>
                  <a:pt x="154" y="234"/>
                </a:moveTo>
                <a:cubicBezTo>
                  <a:pt x="154" y="237"/>
                  <a:pt x="151" y="240"/>
                  <a:pt x="147" y="240"/>
                </a:cubicBezTo>
                <a:cubicBezTo>
                  <a:pt x="96" y="240"/>
                  <a:pt x="96" y="240"/>
                  <a:pt x="96" y="240"/>
                </a:cubicBezTo>
                <a:cubicBezTo>
                  <a:pt x="92" y="240"/>
                  <a:pt x="90" y="237"/>
                  <a:pt x="90" y="234"/>
                </a:cubicBezTo>
                <a:cubicBezTo>
                  <a:pt x="90" y="230"/>
                  <a:pt x="92" y="227"/>
                  <a:pt x="96" y="227"/>
                </a:cubicBezTo>
                <a:cubicBezTo>
                  <a:pt x="147" y="227"/>
                  <a:pt x="147" y="227"/>
                  <a:pt x="147" y="227"/>
                </a:cubicBezTo>
                <a:cubicBezTo>
                  <a:pt x="151" y="227"/>
                  <a:pt x="154" y="230"/>
                  <a:pt x="154" y="234"/>
                </a:cubicBezTo>
                <a:close/>
                <a:moveTo>
                  <a:pt x="147" y="243"/>
                </a:moveTo>
                <a:cubicBezTo>
                  <a:pt x="96" y="243"/>
                  <a:pt x="96" y="243"/>
                  <a:pt x="96" y="243"/>
                </a:cubicBezTo>
                <a:cubicBezTo>
                  <a:pt x="92" y="243"/>
                  <a:pt x="89" y="247"/>
                  <a:pt x="90" y="252"/>
                </a:cubicBezTo>
                <a:cubicBezTo>
                  <a:pt x="91" y="254"/>
                  <a:pt x="93" y="256"/>
                  <a:pt x="96" y="256"/>
                </a:cubicBezTo>
                <a:cubicBezTo>
                  <a:pt x="96" y="256"/>
                  <a:pt x="96" y="256"/>
                  <a:pt x="96" y="256"/>
                </a:cubicBezTo>
                <a:cubicBezTo>
                  <a:pt x="100" y="256"/>
                  <a:pt x="103" y="258"/>
                  <a:pt x="105" y="261"/>
                </a:cubicBezTo>
                <a:cubicBezTo>
                  <a:pt x="105" y="262"/>
                  <a:pt x="105" y="262"/>
                  <a:pt x="105" y="262"/>
                </a:cubicBezTo>
                <a:cubicBezTo>
                  <a:pt x="107" y="266"/>
                  <a:pt x="112" y="269"/>
                  <a:pt x="117" y="269"/>
                </a:cubicBezTo>
                <a:cubicBezTo>
                  <a:pt x="126" y="269"/>
                  <a:pt x="126" y="269"/>
                  <a:pt x="126" y="269"/>
                </a:cubicBezTo>
                <a:cubicBezTo>
                  <a:pt x="131" y="269"/>
                  <a:pt x="136" y="266"/>
                  <a:pt x="138" y="262"/>
                </a:cubicBezTo>
                <a:cubicBezTo>
                  <a:pt x="138" y="261"/>
                  <a:pt x="138" y="261"/>
                  <a:pt x="138" y="261"/>
                </a:cubicBezTo>
                <a:cubicBezTo>
                  <a:pt x="140" y="258"/>
                  <a:pt x="143" y="256"/>
                  <a:pt x="147" y="256"/>
                </a:cubicBezTo>
                <a:cubicBezTo>
                  <a:pt x="147" y="256"/>
                  <a:pt x="147" y="256"/>
                  <a:pt x="147" y="256"/>
                </a:cubicBezTo>
                <a:cubicBezTo>
                  <a:pt x="150" y="256"/>
                  <a:pt x="152" y="254"/>
                  <a:pt x="153" y="252"/>
                </a:cubicBezTo>
                <a:cubicBezTo>
                  <a:pt x="155" y="247"/>
                  <a:pt x="151" y="243"/>
                  <a:pt x="147" y="243"/>
                </a:cubicBezTo>
                <a:close/>
                <a:moveTo>
                  <a:pt x="122" y="38"/>
                </a:moveTo>
                <a:cubicBezTo>
                  <a:pt x="125" y="38"/>
                  <a:pt x="128" y="36"/>
                  <a:pt x="128" y="32"/>
                </a:cubicBezTo>
                <a:cubicBezTo>
                  <a:pt x="128" y="6"/>
                  <a:pt x="128" y="6"/>
                  <a:pt x="128" y="6"/>
                </a:cubicBezTo>
                <a:cubicBezTo>
                  <a:pt x="128" y="3"/>
                  <a:pt x="125" y="0"/>
                  <a:pt x="122" y="0"/>
                </a:cubicBezTo>
                <a:cubicBezTo>
                  <a:pt x="118" y="0"/>
                  <a:pt x="115" y="3"/>
                  <a:pt x="115" y="6"/>
                </a:cubicBezTo>
                <a:cubicBezTo>
                  <a:pt x="115" y="32"/>
                  <a:pt x="115" y="32"/>
                  <a:pt x="115" y="32"/>
                </a:cubicBezTo>
                <a:cubicBezTo>
                  <a:pt x="115" y="36"/>
                  <a:pt x="118" y="38"/>
                  <a:pt x="122" y="38"/>
                </a:cubicBezTo>
                <a:close/>
                <a:moveTo>
                  <a:pt x="54" y="63"/>
                </a:moveTo>
                <a:cubicBezTo>
                  <a:pt x="55" y="64"/>
                  <a:pt x="57" y="65"/>
                  <a:pt x="58" y="65"/>
                </a:cubicBezTo>
                <a:cubicBezTo>
                  <a:pt x="60" y="65"/>
                  <a:pt x="62" y="64"/>
                  <a:pt x="63" y="63"/>
                </a:cubicBezTo>
                <a:cubicBezTo>
                  <a:pt x="65" y="60"/>
                  <a:pt x="65" y="56"/>
                  <a:pt x="63" y="54"/>
                </a:cubicBezTo>
                <a:cubicBezTo>
                  <a:pt x="45" y="36"/>
                  <a:pt x="45" y="36"/>
                  <a:pt x="45" y="36"/>
                </a:cubicBezTo>
                <a:cubicBezTo>
                  <a:pt x="42" y="33"/>
                  <a:pt x="38" y="33"/>
                  <a:pt x="36" y="36"/>
                </a:cubicBezTo>
                <a:cubicBezTo>
                  <a:pt x="33" y="38"/>
                  <a:pt x="33" y="42"/>
                  <a:pt x="36" y="45"/>
                </a:cubicBezTo>
                <a:lnTo>
                  <a:pt x="54" y="63"/>
                </a:lnTo>
                <a:close/>
                <a:moveTo>
                  <a:pt x="38" y="122"/>
                </a:moveTo>
                <a:cubicBezTo>
                  <a:pt x="38" y="118"/>
                  <a:pt x="36" y="115"/>
                  <a:pt x="32" y="115"/>
                </a:cubicBezTo>
                <a:cubicBezTo>
                  <a:pt x="6" y="115"/>
                  <a:pt x="6" y="115"/>
                  <a:pt x="6" y="115"/>
                </a:cubicBezTo>
                <a:cubicBezTo>
                  <a:pt x="3" y="115"/>
                  <a:pt x="0" y="118"/>
                  <a:pt x="0" y="122"/>
                </a:cubicBezTo>
                <a:cubicBezTo>
                  <a:pt x="0" y="125"/>
                  <a:pt x="3" y="128"/>
                  <a:pt x="6" y="128"/>
                </a:cubicBezTo>
                <a:cubicBezTo>
                  <a:pt x="32" y="128"/>
                  <a:pt x="32" y="128"/>
                  <a:pt x="32" y="128"/>
                </a:cubicBezTo>
                <a:cubicBezTo>
                  <a:pt x="36" y="128"/>
                  <a:pt x="38" y="125"/>
                  <a:pt x="38" y="122"/>
                </a:cubicBezTo>
                <a:close/>
                <a:moveTo>
                  <a:pt x="54" y="180"/>
                </a:moveTo>
                <a:cubicBezTo>
                  <a:pt x="36" y="199"/>
                  <a:pt x="36" y="199"/>
                  <a:pt x="36" y="199"/>
                </a:cubicBezTo>
                <a:cubicBezTo>
                  <a:pt x="33" y="201"/>
                  <a:pt x="33" y="205"/>
                  <a:pt x="36" y="208"/>
                </a:cubicBezTo>
                <a:cubicBezTo>
                  <a:pt x="37" y="209"/>
                  <a:pt x="39" y="209"/>
                  <a:pt x="40" y="209"/>
                </a:cubicBezTo>
                <a:cubicBezTo>
                  <a:pt x="42" y="209"/>
                  <a:pt x="43" y="209"/>
                  <a:pt x="45" y="208"/>
                </a:cubicBezTo>
                <a:cubicBezTo>
                  <a:pt x="63" y="189"/>
                  <a:pt x="63" y="189"/>
                  <a:pt x="63" y="189"/>
                </a:cubicBezTo>
                <a:cubicBezTo>
                  <a:pt x="65" y="187"/>
                  <a:pt x="65" y="183"/>
                  <a:pt x="63" y="180"/>
                </a:cubicBezTo>
                <a:cubicBezTo>
                  <a:pt x="60" y="178"/>
                  <a:pt x="56" y="178"/>
                  <a:pt x="54" y="180"/>
                </a:cubicBezTo>
                <a:close/>
                <a:moveTo>
                  <a:pt x="189" y="180"/>
                </a:moveTo>
                <a:cubicBezTo>
                  <a:pt x="187" y="178"/>
                  <a:pt x="183" y="178"/>
                  <a:pt x="180" y="180"/>
                </a:cubicBezTo>
                <a:cubicBezTo>
                  <a:pt x="178" y="183"/>
                  <a:pt x="178" y="187"/>
                  <a:pt x="180" y="189"/>
                </a:cubicBezTo>
                <a:cubicBezTo>
                  <a:pt x="199" y="208"/>
                  <a:pt x="199" y="208"/>
                  <a:pt x="199" y="208"/>
                </a:cubicBezTo>
                <a:cubicBezTo>
                  <a:pt x="200" y="209"/>
                  <a:pt x="201" y="209"/>
                  <a:pt x="203" y="209"/>
                </a:cubicBezTo>
                <a:cubicBezTo>
                  <a:pt x="205" y="209"/>
                  <a:pt x="206" y="209"/>
                  <a:pt x="208" y="208"/>
                </a:cubicBezTo>
                <a:cubicBezTo>
                  <a:pt x="210" y="205"/>
                  <a:pt x="210" y="201"/>
                  <a:pt x="208" y="199"/>
                </a:cubicBezTo>
                <a:lnTo>
                  <a:pt x="189" y="180"/>
                </a:lnTo>
                <a:close/>
                <a:moveTo>
                  <a:pt x="237" y="115"/>
                </a:moveTo>
                <a:cubicBezTo>
                  <a:pt x="211" y="115"/>
                  <a:pt x="211" y="115"/>
                  <a:pt x="211" y="115"/>
                </a:cubicBezTo>
                <a:cubicBezTo>
                  <a:pt x="208" y="115"/>
                  <a:pt x="205" y="118"/>
                  <a:pt x="205" y="122"/>
                </a:cubicBezTo>
                <a:cubicBezTo>
                  <a:pt x="205" y="125"/>
                  <a:pt x="208" y="128"/>
                  <a:pt x="211" y="128"/>
                </a:cubicBezTo>
                <a:cubicBezTo>
                  <a:pt x="237" y="128"/>
                  <a:pt x="237" y="128"/>
                  <a:pt x="237" y="128"/>
                </a:cubicBezTo>
                <a:cubicBezTo>
                  <a:pt x="240" y="128"/>
                  <a:pt x="243" y="125"/>
                  <a:pt x="243" y="122"/>
                </a:cubicBezTo>
                <a:cubicBezTo>
                  <a:pt x="243" y="118"/>
                  <a:pt x="240" y="115"/>
                  <a:pt x="237" y="115"/>
                </a:cubicBezTo>
                <a:close/>
                <a:moveTo>
                  <a:pt x="185" y="65"/>
                </a:moveTo>
                <a:cubicBezTo>
                  <a:pt x="187" y="65"/>
                  <a:pt x="188" y="64"/>
                  <a:pt x="189" y="63"/>
                </a:cubicBezTo>
                <a:cubicBezTo>
                  <a:pt x="208" y="45"/>
                  <a:pt x="208" y="45"/>
                  <a:pt x="208" y="45"/>
                </a:cubicBezTo>
                <a:cubicBezTo>
                  <a:pt x="210" y="42"/>
                  <a:pt x="210" y="38"/>
                  <a:pt x="208" y="36"/>
                </a:cubicBezTo>
                <a:cubicBezTo>
                  <a:pt x="205" y="33"/>
                  <a:pt x="201" y="33"/>
                  <a:pt x="199" y="36"/>
                </a:cubicBezTo>
                <a:cubicBezTo>
                  <a:pt x="180" y="54"/>
                  <a:pt x="180" y="54"/>
                  <a:pt x="180" y="54"/>
                </a:cubicBezTo>
                <a:cubicBezTo>
                  <a:pt x="178" y="56"/>
                  <a:pt x="178" y="60"/>
                  <a:pt x="180" y="63"/>
                </a:cubicBezTo>
                <a:cubicBezTo>
                  <a:pt x="182" y="64"/>
                  <a:pt x="183" y="65"/>
                  <a:pt x="185" y="65"/>
                </a:cubicBezTo>
                <a:close/>
                <a:moveTo>
                  <a:pt x="154" y="218"/>
                </a:moveTo>
                <a:cubicBezTo>
                  <a:pt x="154" y="221"/>
                  <a:pt x="151" y="224"/>
                  <a:pt x="147" y="224"/>
                </a:cubicBezTo>
                <a:cubicBezTo>
                  <a:pt x="96" y="224"/>
                  <a:pt x="96" y="224"/>
                  <a:pt x="96" y="224"/>
                </a:cubicBezTo>
                <a:cubicBezTo>
                  <a:pt x="92" y="224"/>
                  <a:pt x="90" y="221"/>
                  <a:pt x="90" y="218"/>
                </a:cubicBezTo>
                <a:cubicBezTo>
                  <a:pt x="90" y="214"/>
                  <a:pt x="92" y="211"/>
                  <a:pt x="96" y="211"/>
                </a:cubicBezTo>
                <a:cubicBezTo>
                  <a:pt x="92" y="175"/>
                  <a:pt x="54" y="167"/>
                  <a:pt x="54" y="125"/>
                </a:cubicBezTo>
                <a:cubicBezTo>
                  <a:pt x="54" y="88"/>
                  <a:pt x="84" y="58"/>
                  <a:pt x="122" y="58"/>
                </a:cubicBezTo>
                <a:cubicBezTo>
                  <a:pt x="159" y="58"/>
                  <a:pt x="189" y="88"/>
                  <a:pt x="189" y="125"/>
                </a:cubicBezTo>
                <a:cubicBezTo>
                  <a:pt x="189" y="167"/>
                  <a:pt x="152" y="175"/>
                  <a:pt x="148" y="211"/>
                </a:cubicBezTo>
                <a:cubicBezTo>
                  <a:pt x="151" y="211"/>
                  <a:pt x="154" y="214"/>
                  <a:pt x="154" y="218"/>
                </a:cubicBezTo>
                <a:close/>
                <a:moveTo>
                  <a:pt x="107" y="76"/>
                </a:moveTo>
                <a:cubicBezTo>
                  <a:pt x="106" y="73"/>
                  <a:pt x="103" y="72"/>
                  <a:pt x="101" y="73"/>
                </a:cubicBezTo>
                <a:cubicBezTo>
                  <a:pt x="84" y="80"/>
                  <a:pt x="72" y="94"/>
                  <a:pt x="67" y="111"/>
                </a:cubicBezTo>
                <a:cubicBezTo>
                  <a:pt x="67" y="113"/>
                  <a:pt x="68" y="116"/>
                  <a:pt x="71" y="117"/>
                </a:cubicBezTo>
                <a:cubicBezTo>
                  <a:pt x="71" y="117"/>
                  <a:pt x="72" y="117"/>
                  <a:pt x="72" y="117"/>
                </a:cubicBezTo>
                <a:cubicBezTo>
                  <a:pt x="74" y="117"/>
                  <a:pt x="76" y="115"/>
                  <a:pt x="77" y="113"/>
                </a:cubicBezTo>
                <a:cubicBezTo>
                  <a:pt x="80" y="99"/>
                  <a:pt x="91" y="87"/>
                  <a:pt x="104" y="82"/>
                </a:cubicBezTo>
                <a:cubicBezTo>
                  <a:pt x="107" y="81"/>
                  <a:pt x="108" y="78"/>
                  <a:pt x="107" y="76"/>
                </a:cubicBezTo>
                <a:close/>
              </a:path>
            </a:pathLst>
          </a:cu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92" name="文本框 11"/>
          <p:cNvSpPr txBox="1">
            <a:spLocks noChangeArrowheads="1"/>
          </p:cNvSpPr>
          <p:nvPr/>
        </p:nvSpPr>
        <p:spPr bwMode="auto">
          <a:xfrm>
            <a:off x="509588" y="2774950"/>
            <a:ext cx="1211262" cy="395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2400" b="1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研究方法</a:t>
            </a:r>
          </a:p>
        </p:txBody>
      </p:sp>
      <p:sp>
        <p:nvSpPr>
          <p:cNvPr id="16393" name="矩形 6"/>
          <p:cNvSpPr>
            <a:spLocks noChangeArrowheads="1"/>
          </p:cNvSpPr>
          <p:nvPr/>
        </p:nvSpPr>
        <p:spPr bwMode="auto">
          <a:xfrm>
            <a:off x="0" y="3668713"/>
            <a:ext cx="2259013" cy="14351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6394" name="Freeform 61"/>
          <p:cNvSpPr>
            <a:spLocks noEditPoints="1"/>
          </p:cNvSpPr>
          <p:nvPr/>
        </p:nvSpPr>
        <p:spPr bwMode="auto">
          <a:xfrm>
            <a:off x="882650" y="3916363"/>
            <a:ext cx="493713" cy="498475"/>
          </a:xfrm>
          <a:custGeom>
            <a:avLst/>
            <a:gdLst>
              <a:gd name="T0" fmla="*/ 0 w 192"/>
              <a:gd name="T1" fmla="*/ 2147483647 h 194"/>
              <a:gd name="T2" fmla="*/ 2147483647 w 192"/>
              <a:gd name="T3" fmla="*/ 2147483647 h 194"/>
              <a:gd name="T4" fmla="*/ 2147483647 w 192"/>
              <a:gd name="T5" fmla="*/ 2147483647 h 194"/>
              <a:gd name="T6" fmla="*/ 2147483647 w 192"/>
              <a:gd name="T7" fmla="*/ 2147483647 h 194"/>
              <a:gd name="T8" fmla="*/ 2147483647 w 192"/>
              <a:gd name="T9" fmla="*/ 2147483647 h 194"/>
              <a:gd name="T10" fmla="*/ 2147483647 w 192"/>
              <a:gd name="T11" fmla="*/ 2147483647 h 194"/>
              <a:gd name="T12" fmla="*/ 2147483647 w 192"/>
              <a:gd name="T13" fmla="*/ 2147483647 h 194"/>
              <a:gd name="T14" fmla="*/ 2147483647 w 192"/>
              <a:gd name="T15" fmla="*/ 2147483647 h 194"/>
              <a:gd name="T16" fmla="*/ 2147483647 w 192"/>
              <a:gd name="T17" fmla="*/ 2147483647 h 194"/>
              <a:gd name="T18" fmla="*/ 2147483647 w 192"/>
              <a:gd name="T19" fmla="*/ 2147483647 h 194"/>
              <a:gd name="T20" fmla="*/ 2147483647 w 192"/>
              <a:gd name="T21" fmla="*/ 2147483647 h 194"/>
              <a:gd name="T22" fmla="*/ 2147483647 w 192"/>
              <a:gd name="T23" fmla="*/ 2147483647 h 194"/>
              <a:gd name="T24" fmla="*/ 2147483647 w 192"/>
              <a:gd name="T25" fmla="*/ 2147483647 h 194"/>
              <a:gd name="T26" fmla="*/ 2147483647 w 192"/>
              <a:gd name="T27" fmla="*/ 2147483647 h 194"/>
              <a:gd name="T28" fmla="*/ 2147483647 w 192"/>
              <a:gd name="T29" fmla="*/ 2147483647 h 194"/>
              <a:gd name="T30" fmla="*/ 2147483647 w 192"/>
              <a:gd name="T31" fmla="*/ 2147483647 h 194"/>
              <a:gd name="T32" fmla="*/ 2147483647 w 192"/>
              <a:gd name="T33" fmla="*/ 2147483647 h 194"/>
              <a:gd name="T34" fmla="*/ 2147483647 w 192"/>
              <a:gd name="T35" fmla="*/ 2147483647 h 194"/>
              <a:gd name="T36" fmla="*/ 2147483647 w 192"/>
              <a:gd name="T37" fmla="*/ 2147483647 h 194"/>
              <a:gd name="T38" fmla="*/ 2147483647 w 192"/>
              <a:gd name="T39" fmla="*/ 2147483647 h 194"/>
              <a:gd name="T40" fmla="*/ 2147483647 w 192"/>
              <a:gd name="T41" fmla="*/ 2147483647 h 194"/>
              <a:gd name="T42" fmla="*/ 2147483647 w 192"/>
              <a:gd name="T43" fmla="*/ 2147483647 h 194"/>
              <a:gd name="T44" fmla="*/ 2147483647 w 192"/>
              <a:gd name="T45" fmla="*/ 2147483647 h 194"/>
              <a:gd name="T46" fmla="*/ 2147483647 w 192"/>
              <a:gd name="T47" fmla="*/ 2147483647 h 194"/>
              <a:gd name="T48" fmla="*/ 2147483647 w 192"/>
              <a:gd name="T49" fmla="*/ 2147483647 h 194"/>
              <a:gd name="T50" fmla="*/ 2147483647 w 192"/>
              <a:gd name="T51" fmla="*/ 2147483647 h 194"/>
              <a:gd name="T52" fmla="*/ 2147483647 w 192"/>
              <a:gd name="T53" fmla="*/ 2147483647 h 194"/>
              <a:gd name="T54" fmla="*/ 2147483647 w 192"/>
              <a:gd name="T55" fmla="*/ 0 h 194"/>
              <a:gd name="T56" fmla="*/ 2147483647 w 192"/>
              <a:gd name="T57" fmla="*/ 0 h 194"/>
              <a:gd name="T58" fmla="*/ 2147483647 w 192"/>
              <a:gd name="T59" fmla="*/ 2147483647 h 194"/>
              <a:gd name="T60" fmla="*/ 2147483647 w 192"/>
              <a:gd name="T61" fmla="*/ 2147483647 h 194"/>
              <a:gd name="T62" fmla="*/ 2147483647 w 192"/>
              <a:gd name="T63" fmla="*/ 2147483647 h 194"/>
              <a:gd name="T64" fmla="*/ 2147483647 w 192"/>
              <a:gd name="T65" fmla="*/ 2147483647 h 194"/>
              <a:gd name="T66" fmla="*/ 2147483647 w 192"/>
              <a:gd name="T67" fmla="*/ 2147483647 h 194"/>
              <a:gd name="T68" fmla="*/ 2147483647 w 192"/>
              <a:gd name="T69" fmla="*/ 2147483647 h 194"/>
              <a:gd name="T70" fmla="*/ 0 w 192"/>
              <a:gd name="T71" fmla="*/ 2147483647 h 194"/>
              <a:gd name="T72" fmla="*/ 2147483647 w 192"/>
              <a:gd name="T73" fmla="*/ 2147483647 h 194"/>
              <a:gd name="T74" fmla="*/ 2147483647 w 192"/>
              <a:gd name="T75" fmla="*/ 2147483647 h 194"/>
              <a:gd name="T76" fmla="*/ 2147483647 w 192"/>
              <a:gd name="T77" fmla="*/ 2147483647 h 194"/>
              <a:gd name="T78" fmla="*/ 2147483647 w 192"/>
              <a:gd name="T79" fmla="*/ 2147483647 h 194"/>
              <a:gd name="T80" fmla="*/ 0 w 192"/>
              <a:gd name="T81" fmla="*/ 2147483647 h 194"/>
              <a:gd name="T82" fmla="*/ 2147483647 w 192"/>
              <a:gd name="T83" fmla="*/ 2147483647 h 194"/>
              <a:gd name="T84" fmla="*/ 2147483647 w 192"/>
              <a:gd name="T85" fmla="*/ 2147483647 h 194"/>
              <a:gd name="T86" fmla="*/ 2147483647 w 192"/>
              <a:gd name="T87" fmla="*/ 2147483647 h 194"/>
              <a:gd name="T88" fmla="*/ 2147483647 w 192"/>
              <a:gd name="T89" fmla="*/ 2147483647 h 194"/>
              <a:gd name="T90" fmla="*/ 2147483647 w 192"/>
              <a:gd name="T91" fmla="*/ 2147483647 h 194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192" h="194">
                <a:moveTo>
                  <a:pt x="0" y="164"/>
                </a:moveTo>
                <a:cubicBezTo>
                  <a:pt x="0" y="179"/>
                  <a:pt x="13" y="192"/>
                  <a:pt x="28" y="192"/>
                </a:cubicBezTo>
                <a:cubicBezTo>
                  <a:pt x="36" y="192"/>
                  <a:pt x="43" y="189"/>
                  <a:pt x="48" y="184"/>
                </a:cubicBezTo>
                <a:cubicBezTo>
                  <a:pt x="99" y="133"/>
                  <a:pt x="99" y="133"/>
                  <a:pt x="99" y="133"/>
                </a:cubicBezTo>
                <a:cubicBezTo>
                  <a:pt x="113" y="147"/>
                  <a:pt x="113" y="147"/>
                  <a:pt x="113" y="147"/>
                </a:cubicBezTo>
                <a:cubicBezTo>
                  <a:pt x="111" y="153"/>
                  <a:pt x="113" y="161"/>
                  <a:pt x="118" y="166"/>
                </a:cubicBezTo>
                <a:cubicBezTo>
                  <a:pt x="138" y="186"/>
                  <a:pt x="138" y="186"/>
                  <a:pt x="138" y="186"/>
                </a:cubicBezTo>
                <a:cubicBezTo>
                  <a:pt x="146" y="194"/>
                  <a:pt x="158" y="194"/>
                  <a:pt x="166" y="186"/>
                </a:cubicBezTo>
                <a:cubicBezTo>
                  <a:pt x="174" y="178"/>
                  <a:pt x="174" y="166"/>
                  <a:pt x="166" y="158"/>
                </a:cubicBezTo>
                <a:cubicBezTo>
                  <a:pt x="146" y="138"/>
                  <a:pt x="146" y="138"/>
                  <a:pt x="146" y="138"/>
                </a:cubicBezTo>
                <a:cubicBezTo>
                  <a:pt x="141" y="133"/>
                  <a:pt x="133" y="131"/>
                  <a:pt x="127" y="133"/>
                </a:cubicBezTo>
                <a:cubicBezTo>
                  <a:pt x="113" y="119"/>
                  <a:pt x="113" y="119"/>
                  <a:pt x="113" y="119"/>
                </a:cubicBezTo>
                <a:cubicBezTo>
                  <a:pt x="122" y="110"/>
                  <a:pt x="122" y="110"/>
                  <a:pt x="122" y="110"/>
                </a:cubicBezTo>
                <a:cubicBezTo>
                  <a:pt x="140" y="115"/>
                  <a:pt x="161" y="110"/>
                  <a:pt x="176" y="96"/>
                </a:cubicBezTo>
                <a:cubicBezTo>
                  <a:pt x="186" y="86"/>
                  <a:pt x="191" y="73"/>
                  <a:pt x="192" y="61"/>
                </a:cubicBezTo>
                <a:cubicBezTo>
                  <a:pt x="192" y="60"/>
                  <a:pt x="192" y="60"/>
                  <a:pt x="192" y="60"/>
                </a:cubicBezTo>
                <a:cubicBezTo>
                  <a:pt x="192" y="56"/>
                  <a:pt x="188" y="52"/>
                  <a:pt x="184" y="52"/>
                </a:cubicBezTo>
                <a:cubicBezTo>
                  <a:pt x="182" y="52"/>
                  <a:pt x="180" y="53"/>
                  <a:pt x="178" y="54"/>
                </a:cubicBezTo>
                <a:cubicBezTo>
                  <a:pt x="176" y="57"/>
                  <a:pt x="176" y="57"/>
                  <a:pt x="176" y="57"/>
                </a:cubicBezTo>
                <a:cubicBezTo>
                  <a:pt x="168" y="65"/>
                  <a:pt x="168" y="65"/>
                  <a:pt x="168" y="65"/>
                </a:cubicBezTo>
                <a:cubicBezTo>
                  <a:pt x="163" y="69"/>
                  <a:pt x="156" y="72"/>
                  <a:pt x="148" y="72"/>
                </a:cubicBezTo>
                <a:cubicBezTo>
                  <a:pt x="140" y="72"/>
                  <a:pt x="133" y="69"/>
                  <a:pt x="128" y="64"/>
                </a:cubicBezTo>
                <a:cubicBezTo>
                  <a:pt x="123" y="59"/>
                  <a:pt x="120" y="52"/>
                  <a:pt x="120" y="44"/>
                </a:cubicBezTo>
                <a:cubicBezTo>
                  <a:pt x="120" y="36"/>
                  <a:pt x="123" y="29"/>
                  <a:pt x="127" y="24"/>
                </a:cubicBezTo>
                <a:cubicBezTo>
                  <a:pt x="135" y="16"/>
                  <a:pt x="135" y="16"/>
                  <a:pt x="135" y="16"/>
                </a:cubicBezTo>
                <a:cubicBezTo>
                  <a:pt x="138" y="14"/>
                  <a:pt x="138" y="14"/>
                  <a:pt x="138" y="14"/>
                </a:cubicBezTo>
                <a:cubicBezTo>
                  <a:pt x="139" y="12"/>
                  <a:pt x="140" y="10"/>
                  <a:pt x="140" y="8"/>
                </a:cubicBezTo>
                <a:cubicBezTo>
                  <a:pt x="140" y="4"/>
                  <a:pt x="136" y="0"/>
                  <a:pt x="132" y="0"/>
                </a:cubicBezTo>
                <a:cubicBezTo>
                  <a:pt x="131" y="0"/>
                  <a:pt x="131" y="0"/>
                  <a:pt x="131" y="0"/>
                </a:cubicBezTo>
                <a:cubicBezTo>
                  <a:pt x="119" y="1"/>
                  <a:pt x="106" y="6"/>
                  <a:pt x="96" y="16"/>
                </a:cubicBezTo>
                <a:cubicBezTo>
                  <a:pt x="82" y="31"/>
                  <a:pt x="77" y="52"/>
                  <a:pt x="82" y="70"/>
                </a:cubicBezTo>
                <a:cubicBezTo>
                  <a:pt x="73" y="79"/>
                  <a:pt x="73" y="79"/>
                  <a:pt x="73" y="79"/>
                </a:cubicBezTo>
                <a:cubicBezTo>
                  <a:pt x="36" y="42"/>
                  <a:pt x="36" y="42"/>
                  <a:pt x="36" y="42"/>
                </a:cubicBezTo>
                <a:cubicBezTo>
                  <a:pt x="36" y="32"/>
                  <a:pt x="36" y="32"/>
                  <a:pt x="36" y="32"/>
                </a:cubicBezTo>
                <a:cubicBezTo>
                  <a:pt x="12" y="20"/>
                  <a:pt x="12" y="20"/>
                  <a:pt x="12" y="20"/>
                </a:cubicBezTo>
                <a:cubicBezTo>
                  <a:pt x="0" y="32"/>
                  <a:pt x="0" y="32"/>
                  <a:pt x="0" y="32"/>
                </a:cubicBezTo>
                <a:cubicBezTo>
                  <a:pt x="12" y="56"/>
                  <a:pt x="12" y="56"/>
                  <a:pt x="12" y="56"/>
                </a:cubicBezTo>
                <a:cubicBezTo>
                  <a:pt x="22" y="56"/>
                  <a:pt x="22" y="56"/>
                  <a:pt x="22" y="56"/>
                </a:cubicBezTo>
                <a:cubicBezTo>
                  <a:pt x="59" y="93"/>
                  <a:pt x="59" y="93"/>
                  <a:pt x="59" y="93"/>
                </a:cubicBezTo>
                <a:cubicBezTo>
                  <a:pt x="8" y="144"/>
                  <a:pt x="8" y="144"/>
                  <a:pt x="8" y="144"/>
                </a:cubicBezTo>
                <a:cubicBezTo>
                  <a:pt x="3" y="149"/>
                  <a:pt x="0" y="156"/>
                  <a:pt x="0" y="164"/>
                </a:cubicBezTo>
                <a:close/>
                <a:moveTo>
                  <a:pt x="20" y="162"/>
                </a:moveTo>
                <a:cubicBezTo>
                  <a:pt x="20" y="156"/>
                  <a:pt x="24" y="152"/>
                  <a:pt x="30" y="152"/>
                </a:cubicBezTo>
                <a:cubicBezTo>
                  <a:pt x="36" y="152"/>
                  <a:pt x="40" y="156"/>
                  <a:pt x="40" y="162"/>
                </a:cubicBezTo>
                <a:cubicBezTo>
                  <a:pt x="40" y="168"/>
                  <a:pt x="36" y="172"/>
                  <a:pt x="30" y="172"/>
                </a:cubicBezTo>
                <a:cubicBezTo>
                  <a:pt x="24" y="172"/>
                  <a:pt x="20" y="168"/>
                  <a:pt x="20" y="162"/>
                </a:cubicBezTo>
                <a:close/>
              </a:path>
            </a:pathLst>
          </a:cu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95" name="文本框 15"/>
          <p:cNvSpPr txBox="1">
            <a:spLocks noChangeArrowheads="1"/>
          </p:cNvSpPr>
          <p:nvPr/>
        </p:nvSpPr>
        <p:spPr bwMode="auto">
          <a:xfrm>
            <a:off x="523875" y="4529138"/>
            <a:ext cx="1211263" cy="395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2400" b="1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实践应用</a:t>
            </a:r>
          </a:p>
        </p:txBody>
      </p:sp>
      <p:sp>
        <p:nvSpPr>
          <p:cNvPr id="16396" name="矩形 8"/>
          <p:cNvSpPr>
            <a:spLocks noChangeArrowheads="1"/>
          </p:cNvSpPr>
          <p:nvPr/>
        </p:nvSpPr>
        <p:spPr bwMode="auto">
          <a:xfrm>
            <a:off x="0" y="5422900"/>
            <a:ext cx="2259013" cy="14351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6397" name="文本框 16"/>
          <p:cNvSpPr txBox="1">
            <a:spLocks noChangeArrowheads="1"/>
          </p:cNvSpPr>
          <p:nvPr/>
        </p:nvSpPr>
        <p:spPr bwMode="auto">
          <a:xfrm>
            <a:off x="523875" y="6283325"/>
            <a:ext cx="1211263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2400" b="1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总结展望</a:t>
            </a:r>
          </a:p>
        </p:txBody>
      </p:sp>
      <p:sp>
        <p:nvSpPr>
          <p:cNvPr id="16398" name="Freeform 89"/>
          <p:cNvSpPr>
            <a:spLocks noEditPoints="1"/>
          </p:cNvSpPr>
          <p:nvPr/>
        </p:nvSpPr>
        <p:spPr bwMode="auto">
          <a:xfrm>
            <a:off x="831850" y="5734050"/>
            <a:ext cx="595313" cy="454025"/>
          </a:xfrm>
          <a:custGeom>
            <a:avLst/>
            <a:gdLst>
              <a:gd name="T0" fmla="*/ 2147483647 w 250"/>
              <a:gd name="T1" fmla="*/ 2147483647 h 190"/>
              <a:gd name="T2" fmla="*/ 2147483647 w 250"/>
              <a:gd name="T3" fmla="*/ 2147483647 h 190"/>
              <a:gd name="T4" fmla="*/ 2147483647 w 250"/>
              <a:gd name="T5" fmla="*/ 2147483647 h 190"/>
              <a:gd name="T6" fmla="*/ 2147483647 w 250"/>
              <a:gd name="T7" fmla="*/ 0 h 190"/>
              <a:gd name="T8" fmla="*/ 2147483647 w 250"/>
              <a:gd name="T9" fmla="*/ 2147483647 h 190"/>
              <a:gd name="T10" fmla="*/ 2147483647 w 250"/>
              <a:gd name="T11" fmla="*/ 2147483647 h 190"/>
              <a:gd name="T12" fmla="*/ 2147483647 w 250"/>
              <a:gd name="T13" fmla="*/ 0 h 190"/>
              <a:gd name="T14" fmla="*/ 2147483647 w 250"/>
              <a:gd name="T15" fmla="*/ 2147483647 h 190"/>
              <a:gd name="T16" fmla="*/ 2147483647 w 250"/>
              <a:gd name="T17" fmla="*/ 2147483647 h 190"/>
              <a:gd name="T18" fmla="*/ 2147483647 w 250"/>
              <a:gd name="T19" fmla="*/ 2147483647 h 190"/>
              <a:gd name="T20" fmla="*/ 2147483647 w 250"/>
              <a:gd name="T21" fmla="*/ 2147483647 h 190"/>
              <a:gd name="T22" fmla="*/ 2147483647 w 250"/>
              <a:gd name="T23" fmla="*/ 2147483647 h 190"/>
              <a:gd name="T24" fmla="*/ 2147483647 w 250"/>
              <a:gd name="T25" fmla="*/ 2147483647 h 190"/>
              <a:gd name="T26" fmla="*/ 2147483647 w 250"/>
              <a:gd name="T27" fmla="*/ 2147483647 h 190"/>
              <a:gd name="T28" fmla="*/ 2147483647 w 250"/>
              <a:gd name="T29" fmla="*/ 2147483647 h 190"/>
              <a:gd name="T30" fmla="*/ 2147483647 w 250"/>
              <a:gd name="T31" fmla="*/ 2147483647 h 190"/>
              <a:gd name="T32" fmla="*/ 2147483647 w 250"/>
              <a:gd name="T33" fmla="*/ 2147483647 h 190"/>
              <a:gd name="T34" fmla="*/ 2147483647 w 250"/>
              <a:gd name="T35" fmla="*/ 2147483647 h 190"/>
              <a:gd name="T36" fmla="*/ 2147483647 w 250"/>
              <a:gd name="T37" fmla="*/ 2147483647 h 190"/>
              <a:gd name="T38" fmla="*/ 2147483647 w 250"/>
              <a:gd name="T39" fmla="*/ 2147483647 h 190"/>
              <a:gd name="T40" fmla="*/ 2147483647 w 250"/>
              <a:gd name="T41" fmla="*/ 2147483647 h 190"/>
              <a:gd name="T42" fmla="*/ 0 w 250"/>
              <a:gd name="T43" fmla="*/ 2147483647 h 190"/>
              <a:gd name="T44" fmla="*/ 2147483647 w 250"/>
              <a:gd name="T45" fmla="*/ 2147483647 h 190"/>
              <a:gd name="T46" fmla="*/ 2147483647 w 250"/>
              <a:gd name="T47" fmla="*/ 2147483647 h 190"/>
              <a:gd name="T48" fmla="*/ 2147483647 w 250"/>
              <a:gd name="T49" fmla="*/ 2147483647 h 190"/>
              <a:gd name="T50" fmla="*/ 2147483647 w 250"/>
              <a:gd name="T51" fmla="*/ 2147483647 h 190"/>
              <a:gd name="T52" fmla="*/ 2147483647 w 250"/>
              <a:gd name="T53" fmla="*/ 2147483647 h 190"/>
              <a:gd name="T54" fmla="*/ 2147483647 w 250"/>
              <a:gd name="T55" fmla="*/ 2147483647 h 190"/>
              <a:gd name="T56" fmla="*/ 2147483647 w 250"/>
              <a:gd name="T57" fmla="*/ 2147483647 h 190"/>
              <a:gd name="T58" fmla="*/ 2147483647 w 250"/>
              <a:gd name="T59" fmla="*/ 2147483647 h 190"/>
              <a:gd name="T60" fmla="*/ 2147483647 w 250"/>
              <a:gd name="T61" fmla="*/ 2147483647 h 190"/>
              <a:gd name="T62" fmla="*/ 2147483647 w 250"/>
              <a:gd name="T63" fmla="*/ 2147483647 h 190"/>
              <a:gd name="T64" fmla="*/ 2147483647 w 250"/>
              <a:gd name="T65" fmla="*/ 2147483647 h 190"/>
              <a:gd name="T66" fmla="*/ 2147483647 w 250"/>
              <a:gd name="T67" fmla="*/ 2147483647 h 190"/>
              <a:gd name="T68" fmla="*/ 2147483647 w 250"/>
              <a:gd name="T69" fmla="*/ 2147483647 h 190"/>
              <a:gd name="T70" fmla="*/ 2147483647 w 250"/>
              <a:gd name="T71" fmla="*/ 2147483647 h 190"/>
              <a:gd name="T72" fmla="*/ 2147483647 w 250"/>
              <a:gd name="T73" fmla="*/ 2147483647 h 190"/>
              <a:gd name="T74" fmla="*/ 2147483647 w 250"/>
              <a:gd name="T75" fmla="*/ 2147483647 h 190"/>
              <a:gd name="T76" fmla="*/ 2147483647 w 250"/>
              <a:gd name="T77" fmla="*/ 2147483647 h 190"/>
              <a:gd name="T78" fmla="*/ 2147483647 w 250"/>
              <a:gd name="T79" fmla="*/ 2147483647 h 190"/>
              <a:gd name="T80" fmla="*/ 2147483647 w 250"/>
              <a:gd name="T81" fmla="*/ 2147483647 h 190"/>
              <a:gd name="T82" fmla="*/ 2147483647 w 250"/>
              <a:gd name="T83" fmla="*/ 2147483647 h 190"/>
              <a:gd name="T84" fmla="*/ 2147483647 w 250"/>
              <a:gd name="T85" fmla="*/ 2147483647 h 190"/>
              <a:gd name="T86" fmla="*/ 2147483647 w 250"/>
              <a:gd name="T87" fmla="*/ 2147483647 h 190"/>
              <a:gd name="T88" fmla="*/ 2147483647 w 250"/>
              <a:gd name="T89" fmla="*/ 2147483647 h 190"/>
              <a:gd name="T90" fmla="*/ 2147483647 w 250"/>
              <a:gd name="T91" fmla="*/ 2147483647 h 190"/>
              <a:gd name="T92" fmla="*/ 2147483647 w 250"/>
              <a:gd name="T93" fmla="*/ 2147483647 h 190"/>
              <a:gd name="T94" fmla="*/ 2147483647 w 250"/>
              <a:gd name="T95" fmla="*/ 2147483647 h 190"/>
              <a:gd name="T96" fmla="*/ 2147483647 w 250"/>
              <a:gd name="T97" fmla="*/ 2147483647 h 190"/>
              <a:gd name="T98" fmla="*/ 2147483647 w 250"/>
              <a:gd name="T99" fmla="*/ 2147483647 h 190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250" h="190">
                <a:moveTo>
                  <a:pt x="50" y="37"/>
                </a:moveTo>
                <a:cubicBezTo>
                  <a:pt x="66" y="12"/>
                  <a:pt x="66" y="12"/>
                  <a:pt x="66" y="12"/>
                </a:cubicBezTo>
                <a:cubicBezTo>
                  <a:pt x="66" y="12"/>
                  <a:pt x="66" y="12"/>
                  <a:pt x="66" y="12"/>
                </a:cubicBezTo>
                <a:cubicBezTo>
                  <a:pt x="70" y="5"/>
                  <a:pt x="78" y="0"/>
                  <a:pt x="87" y="0"/>
                </a:cubicBezTo>
                <a:cubicBezTo>
                  <a:pt x="96" y="0"/>
                  <a:pt x="104" y="5"/>
                  <a:pt x="108" y="12"/>
                </a:cubicBezTo>
                <a:cubicBezTo>
                  <a:pt x="142" y="12"/>
                  <a:pt x="142" y="12"/>
                  <a:pt x="142" y="12"/>
                </a:cubicBezTo>
                <a:cubicBezTo>
                  <a:pt x="146" y="5"/>
                  <a:pt x="154" y="0"/>
                  <a:pt x="163" y="0"/>
                </a:cubicBezTo>
                <a:cubicBezTo>
                  <a:pt x="172" y="0"/>
                  <a:pt x="180" y="5"/>
                  <a:pt x="184" y="12"/>
                </a:cubicBezTo>
                <a:cubicBezTo>
                  <a:pt x="184" y="12"/>
                  <a:pt x="184" y="12"/>
                  <a:pt x="184" y="12"/>
                </a:cubicBezTo>
                <a:cubicBezTo>
                  <a:pt x="200" y="37"/>
                  <a:pt x="200" y="37"/>
                  <a:pt x="200" y="37"/>
                </a:cubicBezTo>
                <a:cubicBezTo>
                  <a:pt x="195" y="35"/>
                  <a:pt x="189" y="34"/>
                  <a:pt x="184" y="34"/>
                </a:cubicBezTo>
                <a:cubicBezTo>
                  <a:pt x="167" y="34"/>
                  <a:pt x="152" y="43"/>
                  <a:pt x="143" y="57"/>
                </a:cubicBezTo>
                <a:cubicBezTo>
                  <a:pt x="107" y="57"/>
                  <a:pt x="107" y="57"/>
                  <a:pt x="107" y="57"/>
                </a:cubicBezTo>
                <a:cubicBezTo>
                  <a:pt x="98" y="43"/>
                  <a:pt x="83" y="34"/>
                  <a:pt x="66" y="34"/>
                </a:cubicBezTo>
                <a:cubicBezTo>
                  <a:pt x="61" y="34"/>
                  <a:pt x="55" y="35"/>
                  <a:pt x="50" y="37"/>
                </a:cubicBezTo>
                <a:close/>
                <a:moveTo>
                  <a:pt x="250" y="134"/>
                </a:moveTo>
                <a:cubicBezTo>
                  <a:pt x="250" y="165"/>
                  <a:pt x="225" y="190"/>
                  <a:pt x="194" y="190"/>
                </a:cubicBezTo>
                <a:cubicBezTo>
                  <a:pt x="174" y="190"/>
                  <a:pt x="157" y="180"/>
                  <a:pt x="147" y="164"/>
                </a:cubicBezTo>
                <a:cubicBezTo>
                  <a:pt x="142" y="171"/>
                  <a:pt x="134" y="175"/>
                  <a:pt x="125" y="175"/>
                </a:cubicBezTo>
                <a:cubicBezTo>
                  <a:pt x="116" y="175"/>
                  <a:pt x="108" y="171"/>
                  <a:pt x="103" y="164"/>
                </a:cubicBezTo>
                <a:cubicBezTo>
                  <a:pt x="93" y="180"/>
                  <a:pt x="76" y="190"/>
                  <a:pt x="56" y="190"/>
                </a:cubicBezTo>
                <a:cubicBezTo>
                  <a:pt x="25" y="190"/>
                  <a:pt x="0" y="165"/>
                  <a:pt x="0" y="134"/>
                </a:cubicBezTo>
                <a:cubicBezTo>
                  <a:pt x="0" y="122"/>
                  <a:pt x="3" y="112"/>
                  <a:pt x="9" y="103"/>
                </a:cubicBezTo>
                <a:cubicBezTo>
                  <a:pt x="9" y="103"/>
                  <a:pt x="9" y="103"/>
                  <a:pt x="9" y="103"/>
                </a:cubicBezTo>
                <a:cubicBezTo>
                  <a:pt x="39" y="55"/>
                  <a:pt x="39" y="55"/>
                  <a:pt x="39" y="55"/>
                </a:cubicBezTo>
                <a:cubicBezTo>
                  <a:pt x="46" y="48"/>
                  <a:pt x="56" y="44"/>
                  <a:pt x="66" y="44"/>
                </a:cubicBezTo>
                <a:cubicBezTo>
                  <a:pt x="80" y="44"/>
                  <a:pt x="93" y="51"/>
                  <a:pt x="100" y="64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49" y="66"/>
                  <a:pt x="149" y="66"/>
                  <a:pt x="149" y="66"/>
                </a:cubicBezTo>
                <a:cubicBezTo>
                  <a:pt x="150" y="64"/>
                  <a:pt x="150" y="64"/>
                  <a:pt x="150" y="64"/>
                </a:cubicBezTo>
                <a:cubicBezTo>
                  <a:pt x="157" y="51"/>
                  <a:pt x="170" y="44"/>
                  <a:pt x="184" y="44"/>
                </a:cubicBezTo>
                <a:cubicBezTo>
                  <a:pt x="194" y="44"/>
                  <a:pt x="204" y="48"/>
                  <a:pt x="211" y="55"/>
                </a:cubicBezTo>
                <a:cubicBezTo>
                  <a:pt x="241" y="103"/>
                  <a:pt x="241" y="103"/>
                  <a:pt x="241" y="103"/>
                </a:cubicBezTo>
                <a:cubicBezTo>
                  <a:pt x="241" y="103"/>
                  <a:pt x="241" y="103"/>
                  <a:pt x="241" y="103"/>
                </a:cubicBezTo>
                <a:cubicBezTo>
                  <a:pt x="247" y="112"/>
                  <a:pt x="250" y="122"/>
                  <a:pt x="250" y="134"/>
                </a:cubicBezTo>
                <a:close/>
                <a:moveTo>
                  <a:pt x="91" y="134"/>
                </a:moveTo>
                <a:cubicBezTo>
                  <a:pt x="91" y="114"/>
                  <a:pt x="75" y="99"/>
                  <a:pt x="56" y="99"/>
                </a:cubicBezTo>
                <a:cubicBezTo>
                  <a:pt x="37" y="99"/>
                  <a:pt x="21" y="114"/>
                  <a:pt x="21" y="134"/>
                </a:cubicBezTo>
                <a:cubicBezTo>
                  <a:pt x="21" y="153"/>
                  <a:pt x="37" y="169"/>
                  <a:pt x="56" y="169"/>
                </a:cubicBezTo>
                <a:cubicBezTo>
                  <a:pt x="75" y="169"/>
                  <a:pt x="91" y="153"/>
                  <a:pt x="91" y="134"/>
                </a:cubicBezTo>
                <a:close/>
                <a:moveTo>
                  <a:pt x="138" y="148"/>
                </a:moveTo>
                <a:cubicBezTo>
                  <a:pt x="138" y="141"/>
                  <a:pt x="132" y="135"/>
                  <a:pt x="125" y="135"/>
                </a:cubicBezTo>
                <a:cubicBezTo>
                  <a:pt x="118" y="135"/>
                  <a:pt x="112" y="141"/>
                  <a:pt x="112" y="148"/>
                </a:cubicBezTo>
                <a:cubicBezTo>
                  <a:pt x="112" y="155"/>
                  <a:pt x="118" y="161"/>
                  <a:pt x="125" y="161"/>
                </a:cubicBezTo>
                <a:cubicBezTo>
                  <a:pt x="132" y="161"/>
                  <a:pt x="138" y="155"/>
                  <a:pt x="138" y="148"/>
                </a:cubicBezTo>
                <a:close/>
                <a:moveTo>
                  <a:pt x="229" y="134"/>
                </a:moveTo>
                <a:cubicBezTo>
                  <a:pt x="229" y="114"/>
                  <a:pt x="213" y="99"/>
                  <a:pt x="194" y="99"/>
                </a:cubicBezTo>
                <a:cubicBezTo>
                  <a:pt x="174" y="99"/>
                  <a:pt x="159" y="114"/>
                  <a:pt x="159" y="134"/>
                </a:cubicBezTo>
                <a:cubicBezTo>
                  <a:pt x="159" y="153"/>
                  <a:pt x="174" y="169"/>
                  <a:pt x="194" y="169"/>
                </a:cubicBezTo>
                <a:cubicBezTo>
                  <a:pt x="213" y="169"/>
                  <a:pt x="229" y="153"/>
                  <a:pt x="229" y="134"/>
                </a:cubicBezTo>
                <a:close/>
              </a:path>
            </a:pathLst>
          </a:cu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99" name="矩形 19"/>
          <p:cNvSpPr>
            <a:spLocks noChangeArrowheads="1"/>
          </p:cNvSpPr>
          <p:nvPr/>
        </p:nvSpPr>
        <p:spPr bwMode="auto">
          <a:xfrm>
            <a:off x="3086100" y="760413"/>
            <a:ext cx="8301038" cy="5337175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6400" name="矩形 2"/>
          <p:cNvSpPr>
            <a:spLocks noChangeArrowheads="1"/>
          </p:cNvSpPr>
          <p:nvPr/>
        </p:nvSpPr>
        <p:spPr bwMode="auto">
          <a:xfrm>
            <a:off x="3086100" y="2271713"/>
            <a:ext cx="4722813" cy="2314575"/>
          </a:xfrm>
          <a:prstGeom prst="rect">
            <a:avLst/>
          </a:prstGeom>
          <a:solidFill>
            <a:srgbClr val="0D0D0D">
              <a:alpha val="7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6401" name="文本框 7"/>
          <p:cNvSpPr txBox="1">
            <a:spLocks noChangeArrowheads="1"/>
          </p:cNvSpPr>
          <p:nvPr/>
        </p:nvSpPr>
        <p:spPr bwMode="auto">
          <a:xfrm>
            <a:off x="3352800" y="2679700"/>
            <a:ext cx="305752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3200" b="1">
                <a:solidFill>
                  <a:srgbClr val="EF4C4D"/>
                </a:solidFill>
                <a:latin typeface="微软雅黑" pitchFamily="34" charset="-122"/>
                <a:ea typeface="微软雅黑" pitchFamily="34" charset="-122"/>
              </a:rPr>
              <a:t>国内外发展现状</a:t>
            </a:r>
          </a:p>
        </p:txBody>
      </p:sp>
      <p:sp>
        <p:nvSpPr>
          <p:cNvPr id="16402" name="文本框 56"/>
          <p:cNvSpPr txBox="1">
            <a:spLocks noChangeArrowheads="1"/>
          </p:cNvSpPr>
          <p:nvPr/>
        </p:nvSpPr>
        <p:spPr bwMode="auto">
          <a:xfrm>
            <a:off x="3387725" y="3351213"/>
            <a:ext cx="4303713" cy="1212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buFont typeface="Arial" charset="0"/>
              <a:buNone/>
            </a:pPr>
            <a:r>
              <a:rPr lang="zh-CN" sz="1400" dirty="0">
                <a:solidFill>
                  <a:srgbClr val="F2F2F2"/>
                </a:solidFill>
                <a:latin typeface="张海山锐谐体" charset="-122"/>
                <a:ea typeface="微软雅黑" pitchFamily="34" charset="-122"/>
              </a:rPr>
              <a:t>搜索引擎作为互联网发展中至关重要的一种应用，已经成为互联网各个领域的制高点其重要性不言而喻。搜索引擎</a:t>
            </a:r>
            <a:r>
              <a:rPr lang="zh-CN" altLang="en-US" sz="1400" dirty="0">
                <a:solidFill>
                  <a:srgbClr val="F2F2F2"/>
                </a:solidFill>
                <a:latin typeface="张海山锐谐体" charset="-122"/>
                <a:ea typeface="微软雅黑" pitchFamily="34" charset="-122"/>
              </a:rPr>
              <a:t>更多模板：亮亮图文旗舰店</a:t>
            </a:r>
            <a:r>
              <a:rPr lang="en-US" altLang="zh-CN" sz="1400" dirty="0">
                <a:solidFill>
                  <a:srgbClr val="F2F2F2"/>
                </a:solidFill>
                <a:latin typeface="张海山锐谐体" charset="-122"/>
                <a:ea typeface="微软雅黑" pitchFamily="34" charset="-122"/>
              </a:rPr>
              <a:t>https://liangliangtuwen.tmall.com</a:t>
            </a:r>
            <a:endParaRPr lang="zh-CN" sz="1400" dirty="0">
              <a:solidFill>
                <a:srgbClr val="F2F2F2"/>
              </a:solidFill>
              <a:latin typeface="张海山锐谐体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>
    <p:rand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2F33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矩形 18"/>
          <p:cNvSpPr>
            <a:spLocks noChangeArrowheads="1"/>
          </p:cNvSpPr>
          <p:nvPr/>
        </p:nvSpPr>
        <p:spPr bwMode="auto">
          <a:xfrm>
            <a:off x="0" y="0"/>
            <a:ext cx="2259013" cy="1597025"/>
          </a:xfrm>
          <a:prstGeom prst="rect">
            <a:avLst/>
          </a:prstGeom>
          <a:solidFill>
            <a:srgbClr val="EF4C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7411" name="任意多边形 20"/>
          <p:cNvSpPr>
            <a:spLocks/>
          </p:cNvSpPr>
          <p:nvPr/>
        </p:nvSpPr>
        <p:spPr bwMode="auto">
          <a:xfrm>
            <a:off x="0" y="80963"/>
            <a:ext cx="2259013" cy="1435100"/>
          </a:xfrm>
          <a:custGeom>
            <a:avLst/>
            <a:gdLst>
              <a:gd name="T0" fmla="*/ 0 w 2641255"/>
              <a:gd name="T1" fmla="*/ 0 h 1678488"/>
              <a:gd name="T2" fmla="*/ 476801 w 2641255"/>
              <a:gd name="T3" fmla="*/ 0 h 1678488"/>
              <a:gd name="T4" fmla="*/ 516929 w 2641255"/>
              <a:gd name="T5" fmla="*/ 69048 h 1678488"/>
              <a:gd name="T6" fmla="*/ 557057 w 2641255"/>
              <a:gd name="T7" fmla="*/ 0 h 1678488"/>
              <a:gd name="T8" fmla="*/ 1033858 w 2641255"/>
              <a:gd name="T9" fmla="*/ 0 h 1678488"/>
              <a:gd name="T10" fmla="*/ 1033858 w 2641255"/>
              <a:gd name="T11" fmla="*/ 655694 h 1678488"/>
              <a:gd name="T12" fmla="*/ 0 w 2641255"/>
              <a:gd name="T13" fmla="*/ 655694 h 1678488"/>
              <a:gd name="T14" fmla="*/ 0 w 2641255"/>
              <a:gd name="T15" fmla="*/ 0 h 167848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641255" h="1678488">
                <a:moveTo>
                  <a:pt x="0" y="0"/>
                </a:moveTo>
                <a:lnTo>
                  <a:pt x="1218111" y="0"/>
                </a:lnTo>
                <a:lnTo>
                  <a:pt x="1320627" y="176752"/>
                </a:lnTo>
                <a:lnTo>
                  <a:pt x="1423143" y="0"/>
                </a:lnTo>
                <a:lnTo>
                  <a:pt x="2641255" y="0"/>
                </a:lnTo>
                <a:lnTo>
                  <a:pt x="2641255" y="1678488"/>
                </a:lnTo>
                <a:lnTo>
                  <a:pt x="0" y="1678488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7412" name="Freeform 29"/>
          <p:cNvSpPr>
            <a:spLocks noEditPoints="1"/>
          </p:cNvSpPr>
          <p:nvPr/>
        </p:nvSpPr>
        <p:spPr bwMode="auto">
          <a:xfrm>
            <a:off x="846138" y="284163"/>
            <a:ext cx="566737" cy="565150"/>
          </a:xfrm>
          <a:custGeom>
            <a:avLst/>
            <a:gdLst>
              <a:gd name="T0" fmla="*/ 2147483647 w 216"/>
              <a:gd name="T1" fmla="*/ 2147483647 h 216"/>
              <a:gd name="T2" fmla="*/ 2147483647 w 216"/>
              <a:gd name="T3" fmla="*/ 2147483647 h 216"/>
              <a:gd name="T4" fmla="*/ 2147483647 w 216"/>
              <a:gd name="T5" fmla="*/ 2147483647 h 216"/>
              <a:gd name="T6" fmla="*/ 2147483647 w 216"/>
              <a:gd name="T7" fmla="*/ 2147483647 h 216"/>
              <a:gd name="T8" fmla="*/ 2147483647 w 216"/>
              <a:gd name="T9" fmla="*/ 2147483647 h 216"/>
              <a:gd name="T10" fmla="*/ 2147483647 w 216"/>
              <a:gd name="T11" fmla="*/ 2147483647 h 216"/>
              <a:gd name="T12" fmla="*/ 2147483647 w 216"/>
              <a:gd name="T13" fmla="*/ 2147483647 h 216"/>
              <a:gd name="T14" fmla="*/ 2147483647 w 216"/>
              <a:gd name="T15" fmla="*/ 2147483647 h 216"/>
              <a:gd name="T16" fmla="*/ 2147483647 w 216"/>
              <a:gd name="T17" fmla="*/ 2147483647 h 216"/>
              <a:gd name="T18" fmla="*/ 2147483647 w 216"/>
              <a:gd name="T19" fmla="*/ 2147483647 h 216"/>
              <a:gd name="T20" fmla="*/ 2147483647 w 216"/>
              <a:gd name="T21" fmla="*/ 2147483647 h 216"/>
              <a:gd name="T22" fmla="*/ 2147483647 w 216"/>
              <a:gd name="T23" fmla="*/ 2147483647 h 216"/>
              <a:gd name="T24" fmla="*/ 2147483647 w 216"/>
              <a:gd name="T25" fmla="*/ 2147483647 h 216"/>
              <a:gd name="T26" fmla="*/ 2147483647 w 216"/>
              <a:gd name="T27" fmla="*/ 2147483647 h 216"/>
              <a:gd name="T28" fmla="*/ 2147483647 w 216"/>
              <a:gd name="T29" fmla="*/ 2147483647 h 216"/>
              <a:gd name="T30" fmla="*/ 2147483647 w 216"/>
              <a:gd name="T31" fmla="*/ 2147483647 h 216"/>
              <a:gd name="T32" fmla="*/ 2147483647 w 216"/>
              <a:gd name="T33" fmla="*/ 2147483647 h 216"/>
              <a:gd name="T34" fmla="*/ 2147483647 w 216"/>
              <a:gd name="T35" fmla="*/ 2147483647 h 216"/>
              <a:gd name="T36" fmla="*/ 2147483647 w 216"/>
              <a:gd name="T37" fmla="*/ 2147483647 h 216"/>
              <a:gd name="T38" fmla="*/ 2147483647 w 216"/>
              <a:gd name="T39" fmla="*/ 2147483647 h 216"/>
              <a:gd name="T40" fmla="*/ 2147483647 w 216"/>
              <a:gd name="T41" fmla="*/ 2147483647 h 216"/>
              <a:gd name="T42" fmla="*/ 2147483647 w 216"/>
              <a:gd name="T43" fmla="*/ 2147483647 h 216"/>
              <a:gd name="T44" fmla="*/ 2147483647 w 216"/>
              <a:gd name="T45" fmla="*/ 2147483647 h 216"/>
              <a:gd name="T46" fmla="*/ 2147483647 w 216"/>
              <a:gd name="T47" fmla="*/ 2147483647 h 216"/>
              <a:gd name="T48" fmla="*/ 2147483647 w 216"/>
              <a:gd name="T49" fmla="*/ 2147483647 h 216"/>
              <a:gd name="T50" fmla="*/ 2147483647 w 216"/>
              <a:gd name="T51" fmla="*/ 2147483647 h 216"/>
              <a:gd name="T52" fmla="*/ 2147483647 w 216"/>
              <a:gd name="T53" fmla="*/ 2147483647 h 216"/>
              <a:gd name="T54" fmla="*/ 2147483647 w 216"/>
              <a:gd name="T55" fmla="*/ 2147483647 h 216"/>
              <a:gd name="T56" fmla="*/ 2147483647 w 216"/>
              <a:gd name="T57" fmla="*/ 2147483647 h 216"/>
              <a:gd name="T58" fmla="*/ 2147483647 w 216"/>
              <a:gd name="T59" fmla="*/ 2147483647 h 216"/>
              <a:gd name="T60" fmla="*/ 2147483647 w 216"/>
              <a:gd name="T61" fmla="*/ 2147483647 h 216"/>
              <a:gd name="T62" fmla="*/ 2147483647 w 216"/>
              <a:gd name="T63" fmla="*/ 2147483647 h 216"/>
              <a:gd name="T64" fmla="*/ 2147483647 w 216"/>
              <a:gd name="T65" fmla="*/ 2147483647 h 216"/>
              <a:gd name="T66" fmla="*/ 0 w 216"/>
              <a:gd name="T67" fmla="*/ 2147483647 h 216"/>
              <a:gd name="T68" fmla="*/ 2147483647 w 216"/>
              <a:gd name="T69" fmla="*/ 2147483647 h 216"/>
              <a:gd name="T70" fmla="*/ 2147483647 w 216"/>
              <a:gd name="T71" fmla="*/ 2147483647 h 216"/>
              <a:gd name="T72" fmla="*/ 2147483647 w 216"/>
              <a:gd name="T73" fmla="*/ 2147483647 h 216"/>
              <a:gd name="T74" fmla="*/ 2147483647 w 216"/>
              <a:gd name="T75" fmla="*/ 2147483647 h 216"/>
              <a:gd name="T76" fmla="*/ 2147483647 w 216"/>
              <a:gd name="T77" fmla="*/ 2147483647 h 216"/>
              <a:gd name="T78" fmla="*/ 2147483647 w 216"/>
              <a:gd name="T79" fmla="*/ 2147483647 h 216"/>
              <a:gd name="T80" fmla="*/ 2147483647 w 216"/>
              <a:gd name="T81" fmla="*/ 2147483647 h 216"/>
              <a:gd name="T82" fmla="*/ 2147483647 w 216"/>
              <a:gd name="T83" fmla="*/ 2147483647 h 216"/>
              <a:gd name="T84" fmla="*/ 2147483647 w 216"/>
              <a:gd name="T85" fmla="*/ 2147483647 h 216"/>
              <a:gd name="T86" fmla="*/ 2147483647 w 216"/>
              <a:gd name="T87" fmla="*/ 2147483647 h 216"/>
              <a:gd name="T88" fmla="*/ 2147483647 w 216"/>
              <a:gd name="T89" fmla="*/ 0 h 216"/>
              <a:gd name="T90" fmla="*/ 2147483647 w 216"/>
              <a:gd name="T91" fmla="*/ 2147483647 h 216"/>
              <a:gd name="T92" fmla="*/ 2147483647 w 216"/>
              <a:gd name="T93" fmla="*/ 2147483647 h 216"/>
              <a:gd name="T94" fmla="*/ 2147483647 w 216"/>
              <a:gd name="T95" fmla="*/ 2147483647 h 21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216" h="216">
                <a:moveTo>
                  <a:pt x="165" y="74"/>
                </a:moveTo>
                <a:cubicBezTo>
                  <a:pt x="155" y="84"/>
                  <a:pt x="155" y="84"/>
                  <a:pt x="155" y="84"/>
                </a:cubicBezTo>
                <a:cubicBezTo>
                  <a:pt x="160" y="92"/>
                  <a:pt x="162" y="101"/>
                  <a:pt x="162" y="111"/>
                </a:cubicBezTo>
                <a:cubicBezTo>
                  <a:pt x="162" y="142"/>
                  <a:pt x="137" y="167"/>
                  <a:pt x="106" y="167"/>
                </a:cubicBezTo>
                <a:cubicBezTo>
                  <a:pt x="74" y="167"/>
                  <a:pt x="49" y="142"/>
                  <a:pt x="49" y="111"/>
                </a:cubicBezTo>
                <a:cubicBezTo>
                  <a:pt x="49" y="79"/>
                  <a:pt x="74" y="54"/>
                  <a:pt x="106" y="54"/>
                </a:cubicBezTo>
                <a:cubicBezTo>
                  <a:pt x="115" y="54"/>
                  <a:pt x="125" y="57"/>
                  <a:pt x="133" y="61"/>
                </a:cubicBezTo>
                <a:cubicBezTo>
                  <a:pt x="142" y="52"/>
                  <a:pt x="142" y="52"/>
                  <a:pt x="142" y="52"/>
                </a:cubicBezTo>
                <a:cubicBezTo>
                  <a:pt x="131" y="45"/>
                  <a:pt x="119" y="41"/>
                  <a:pt x="106" y="41"/>
                </a:cubicBezTo>
                <a:cubicBezTo>
                  <a:pt x="67" y="41"/>
                  <a:pt x="36" y="72"/>
                  <a:pt x="36" y="111"/>
                </a:cubicBezTo>
                <a:cubicBezTo>
                  <a:pt x="36" y="149"/>
                  <a:pt x="67" y="180"/>
                  <a:pt x="106" y="180"/>
                </a:cubicBezTo>
                <a:cubicBezTo>
                  <a:pt x="144" y="180"/>
                  <a:pt x="175" y="149"/>
                  <a:pt x="175" y="111"/>
                </a:cubicBezTo>
                <a:cubicBezTo>
                  <a:pt x="175" y="97"/>
                  <a:pt x="171" y="85"/>
                  <a:pt x="165" y="74"/>
                </a:cubicBezTo>
                <a:close/>
                <a:moveTo>
                  <a:pt x="139" y="100"/>
                </a:moveTo>
                <a:cubicBezTo>
                  <a:pt x="127" y="111"/>
                  <a:pt x="127" y="111"/>
                  <a:pt x="127" y="111"/>
                </a:cubicBezTo>
                <a:cubicBezTo>
                  <a:pt x="127" y="123"/>
                  <a:pt x="117" y="132"/>
                  <a:pt x="106" y="132"/>
                </a:cubicBezTo>
                <a:cubicBezTo>
                  <a:pt x="94" y="132"/>
                  <a:pt x="84" y="123"/>
                  <a:pt x="84" y="111"/>
                </a:cubicBezTo>
                <a:cubicBezTo>
                  <a:pt x="84" y="99"/>
                  <a:pt x="93" y="89"/>
                  <a:pt x="105" y="89"/>
                </a:cubicBezTo>
                <a:cubicBezTo>
                  <a:pt x="116" y="78"/>
                  <a:pt x="116" y="78"/>
                  <a:pt x="116" y="78"/>
                </a:cubicBezTo>
                <a:cubicBezTo>
                  <a:pt x="113" y="77"/>
                  <a:pt x="109" y="76"/>
                  <a:pt x="106" y="76"/>
                </a:cubicBezTo>
                <a:cubicBezTo>
                  <a:pt x="87" y="76"/>
                  <a:pt x="71" y="91"/>
                  <a:pt x="71" y="111"/>
                </a:cubicBezTo>
                <a:cubicBezTo>
                  <a:pt x="71" y="130"/>
                  <a:pt x="87" y="145"/>
                  <a:pt x="106" y="145"/>
                </a:cubicBezTo>
                <a:cubicBezTo>
                  <a:pt x="125" y="145"/>
                  <a:pt x="140" y="130"/>
                  <a:pt x="140" y="111"/>
                </a:cubicBezTo>
                <a:cubicBezTo>
                  <a:pt x="140" y="107"/>
                  <a:pt x="140" y="103"/>
                  <a:pt x="139" y="100"/>
                </a:cubicBezTo>
                <a:close/>
                <a:moveTo>
                  <a:pt x="196" y="56"/>
                </a:moveTo>
                <a:cubicBezTo>
                  <a:pt x="187" y="66"/>
                  <a:pt x="187" y="66"/>
                  <a:pt x="187" y="66"/>
                </a:cubicBezTo>
                <a:cubicBezTo>
                  <a:pt x="194" y="79"/>
                  <a:pt x="198" y="94"/>
                  <a:pt x="198" y="111"/>
                </a:cubicBezTo>
                <a:cubicBezTo>
                  <a:pt x="198" y="162"/>
                  <a:pt x="157" y="203"/>
                  <a:pt x="106" y="203"/>
                </a:cubicBezTo>
                <a:cubicBezTo>
                  <a:pt x="54" y="203"/>
                  <a:pt x="13" y="162"/>
                  <a:pt x="13" y="111"/>
                </a:cubicBezTo>
                <a:cubicBezTo>
                  <a:pt x="13" y="59"/>
                  <a:pt x="54" y="18"/>
                  <a:pt x="106" y="18"/>
                </a:cubicBezTo>
                <a:cubicBezTo>
                  <a:pt x="122" y="18"/>
                  <a:pt x="137" y="22"/>
                  <a:pt x="151" y="29"/>
                </a:cubicBezTo>
                <a:cubicBezTo>
                  <a:pt x="160" y="20"/>
                  <a:pt x="160" y="20"/>
                  <a:pt x="160" y="20"/>
                </a:cubicBezTo>
                <a:cubicBezTo>
                  <a:pt x="144" y="10"/>
                  <a:pt x="125" y="5"/>
                  <a:pt x="106" y="5"/>
                </a:cubicBezTo>
                <a:cubicBezTo>
                  <a:pt x="47" y="5"/>
                  <a:pt x="0" y="52"/>
                  <a:pt x="0" y="111"/>
                </a:cubicBezTo>
                <a:cubicBezTo>
                  <a:pt x="0" y="169"/>
                  <a:pt x="47" y="216"/>
                  <a:pt x="106" y="216"/>
                </a:cubicBezTo>
                <a:cubicBezTo>
                  <a:pt x="164" y="216"/>
                  <a:pt x="211" y="169"/>
                  <a:pt x="211" y="111"/>
                </a:cubicBezTo>
                <a:cubicBezTo>
                  <a:pt x="211" y="91"/>
                  <a:pt x="206" y="72"/>
                  <a:pt x="196" y="56"/>
                </a:cubicBezTo>
                <a:close/>
                <a:moveTo>
                  <a:pt x="182" y="57"/>
                </a:moveTo>
                <a:cubicBezTo>
                  <a:pt x="170" y="55"/>
                  <a:pt x="170" y="55"/>
                  <a:pt x="170" y="55"/>
                </a:cubicBezTo>
                <a:cubicBezTo>
                  <a:pt x="110" y="115"/>
                  <a:pt x="110" y="115"/>
                  <a:pt x="110" y="115"/>
                </a:cubicBezTo>
                <a:cubicBezTo>
                  <a:pt x="107" y="118"/>
                  <a:pt x="103" y="118"/>
                  <a:pt x="101" y="115"/>
                </a:cubicBezTo>
                <a:cubicBezTo>
                  <a:pt x="98" y="113"/>
                  <a:pt x="98" y="109"/>
                  <a:pt x="101" y="106"/>
                </a:cubicBezTo>
                <a:cubicBezTo>
                  <a:pt x="161" y="46"/>
                  <a:pt x="161" y="46"/>
                  <a:pt x="161" y="46"/>
                </a:cubicBezTo>
                <a:cubicBezTo>
                  <a:pt x="160" y="34"/>
                  <a:pt x="160" y="34"/>
                  <a:pt x="160" y="34"/>
                </a:cubicBezTo>
                <a:cubicBezTo>
                  <a:pt x="194" y="0"/>
                  <a:pt x="194" y="0"/>
                  <a:pt x="194" y="0"/>
                </a:cubicBezTo>
                <a:cubicBezTo>
                  <a:pt x="198" y="18"/>
                  <a:pt x="198" y="18"/>
                  <a:pt x="198" y="18"/>
                </a:cubicBezTo>
                <a:cubicBezTo>
                  <a:pt x="216" y="23"/>
                  <a:pt x="216" y="23"/>
                  <a:pt x="216" y="23"/>
                </a:cubicBezTo>
                <a:lnTo>
                  <a:pt x="182" y="57"/>
                </a:lnTo>
                <a:close/>
              </a:path>
            </a:pathLst>
          </a:custGeom>
          <a:solidFill>
            <a:srgbClr val="EF4C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13" name="文本框 1"/>
          <p:cNvSpPr txBox="1">
            <a:spLocks noChangeArrowheads="1"/>
          </p:cNvSpPr>
          <p:nvPr/>
        </p:nvSpPr>
        <p:spPr bwMode="auto">
          <a:xfrm>
            <a:off x="523875" y="925513"/>
            <a:ext cx="1211263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2400" b="1">
                <a:solidFill>
                  <a:srgbClr val="EF4C4D"/>
                </a:solidFill>
                <a:latin typeface="微软雅黑" pitchFamily="34" charset="-122"/>
                <a:ea typeface="微软雅黑" pitchFamily="34" charset="-122"/>
              </a:rPr>
              <a:t>选题目的</a:t>
            </a:r>
          </a:p>
        </p:txBody>
      </p:sp>
      <p:sp>
        <p:nvSpPr>
          <p:cNvPr id="17414" name="矩形 5"/>
          <p:cNvSpPr>
            <a:spLocks noChangeArrowheads="1"/>
          </p:cNvSpPr>
          <p:nvPr/>
        </p:nvSpPr>
        <p:spPr bwMode="auto">
          <a:xfrm>
            <a:off x="0" y="1914525"/>
            <a:ext cx="2259013" cy="14366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7415" name="Freeform 9"/>
          <p:cNvSpPr>
            <a:spLocks noEditPoints="1"/>
          </p:cNvSpPr>
          <p:nvPr/>
        </p:nvSpPr>
        <p:spPr bwMode="auto">
          <a:xfrm>
            <a:off x="827088" y="2095500"/>
            <a:ext cx="576262" cy="612775"/>
          </a:xfrm>
          <a:custGeom>
            <a:avLst/>
            <a:gdLst>
              <a:gd name="T0" fmla="*/ 2147483647 w 243"/>
              <a:gd name="T1" fmla="*/ 2147483647 h 269"/>
              <a:gd name="T2" fmla="*/ 2147483647 w 243"/>
              <a:gd name="T3" fmla="*/ 2147483647 h 269"/>
              <a:gd name="T4" fmla="*/ 2147483647 w 243"/>
              <a:gd name="T5" fmla="*/ 2147483647 h 269"/>
              <a:gd name="T6" fmla="*/ 2147483647 w 243"/>
              <a:gd name="T7" fmla="*/ 2147483647 h 269"/>
              <a:gd name="T8" fmla="*/ 2147483647 w 243"/>
              <a:gd name="T9" fmla="*/ 2147483647 h 269"/>
              <a:gd name="T10" fmla="*/ 2147483647 w 243"/>
              <a:gd name="T11" fmla="*/ 2147483647 h 269"/>
              <a:gd name="T12" fmla="*/ 2147483647 w 243"/>
              <a:gd name="T13" fmla="*/ 2147483647 h 269"/>
              <a:gd name="T14" fmla="*/ 2147483647 w 243"/>
              <a:gd name="T15" fmla="*/ 2147483647 h 269"/>
              <a:gd name="T16" fmla="*/ 2147483647 w 243"/>
              <a:gd name="T17" fmla="*/ 2147483647 h 269"/>
              <a:gd name="T18" fmla="*/ 2147483647 w 243"/>
              <a:gd name="T19" fmla="*/ 2147483647 h 269"/>
              <a:gd name="T20" fmla="*/ 2147483647 w 243"/>
              <a:gd name="T21" fmla="*/ 2147483647 h 269"/>
              <a:gd name="T22" fmla="*/ 2147483647 w 243"/>
              <a:gd name="T23" fmla="*/ 2147483647 h 269"/>
              <a:gd name="T24" fmla="*/ 2147483647 w 243"/>
              <a:gd name="T25" fmla="*/ 0 h 269"/>
              <a:gd name="T26" fmla="*/ 2147483647 w 243"/>
              <a:gd name="T27" fmla="*/ 2147483647 h 269"/>
              <a:gd name="T28" fmla="*/ 2147483647 w 243"/>
              <a:gd name="T29" fmla="*/ 2147483647 h 269"/>
              <a:gd name="T30" fmla="*/ 2147483647 w 243"/>
              <a:gd name="T31" fmla="*/ 2147483647 h 269"/>
              <a:gd name="T32" fmla="*/ 2147483647 w 243"/>
              <a:gd name="T33" fmla="*/ 2147483647 h 269"/>
              <a:gd name="T34" fmla="*/ 2147483647 w 243"/>
              <a:gd name="T35" fmla="*/ 2147483647 h 269"/>
              <a:gd name="T36" fmla="*/ 2147483647 w 243"/>
              <a:gd name="T37" fmla="*/ 2147483647 h 269"/>
              <a:gd name="T38" fmla="*/ 2147483647 w 243"/>
              <a:gd name="T39" fmla="*/ 2147483647 h 269"/>
              <a:gd name="T40" fmla="*/ 2147483647 w 243"/>
              <a:gd name="T41" fmla="*/ 2147483647 h 269"/>
              <a:gd name="T42" fmla="*/ 2147483647 w 243"/>
              <a:gd name="T43" fmla="*/ 2147483647 h 269"/>
              <a:gd name="T44" fmla="*/ 2147483647 w 243"/>
              <a:gd name="T45" fmla="*/ 2147483647 h 269"/>
              <a:gd name="T46" fmla="*/ 2147483647 w 243"/>
              <a:gd name="T47" fmla="*/ 2147483647 h 269"/>
              <a:gd name="T48" fmla="*/ 2147483647 w 243"/>
              <a:gd name="T49" fmla="*/ 2147483647 h 269"/>
              <a:gd name="T50" fmla="*/ 2147483647 w 243"/>
              <a:gd name="T51" fmla="*/ 2147483647 h 269"/>
              <a:gd name="T52" fmla="*/ 2147483647 w 243"/>
              <a:gd name="T53" fmla="*/ 2147483647 h 269"/>
              <a:gd name="T54" fmla="*/ 2147483647 w 243"/>
              <a:gd name="T55" fmla="*/ 2147483647 h 269"/>
              <a:gd name="T56" fmla="*/ 2147483647 w 243"/>
              <a:gd name="T57" fmla="*/ 2147483647 h 269"/>
              <a:gd name="T58" fmla="*/ 2147483647 w 243"/>
              <a:gd name="T59" fmla="*/ 2147483647 h 269"/>
              <a:gd name="T60" fmla="*/ 2147483647 w 243"/>
              <a:gd name="T61" fmla="*/ 2147483647 h 269"/>
              <a:gd name="T62" fmla="*/ 2147483647 w 243"/>
              <a:gd name="T63" fmla="*/ 2147483647 h 269"/>
              <a:gd name="T64" fmla="*/ 2147483647 w 243"/>
              <a:gd name="T65" fmla="*/ 2147483647 h 269"/>
              <a:gd name="T66" fmla="*/ 2147483647 w 243"/>
              <a:gd name="T67" fmla="*/ 2147483647 h 269"/>
              <a:gd name="T68" fmla="*/ 2147483647 w 243"/>
              <a:gd name="T69" fmla="*/ 2147483647 h 269"/>
              <a:gd name="T70" fmla="*/ 2147483647 w 243"/>
              <a:gd name="T71" fmla="*/ 2147483647 h 269"/>
              <a:gd name="T72" fmla="*/ 2147483647 w 243"/>
              <a:gd name="T73" fmla="*/ 2147483647 h 269"/>
              <a:gd name="T74" fmla="*/ 2147483647 w 243"/>
              <a:gd name="T75" fmla="*/ 2147483647 h 269"/>
              <a:gd name="T76" fmla="*/ 2147483647 w 243"/>
              <a:gd name="T77" fmla="*/ 2147483647 h 269"/>
              <a:gd name="T78" fmla="*/ 2147483647 w 243"/>
              <a:gd name="T79" fmla="*/ 2147483647 h 269"/>
              <a:gd name="T80" fmla="*/ 2147483647 w 243"/>
              <a:gd name="T81" fmla="*/ 2147483647 h 269"/>
              <a:gd name="T82" fmla="*/ 2147483647 w 243"/>
              <a:gd name="T83" fmla="*/ 2147483647 h 269"/>
              <a:gd name="T84" fmla="*/ 2147483647 w 243"/>
              <a:gd name="T85" fmla="*/ 2147483647 h 269"/>
              <a:gd name="T86" fmla="*/ 2147483647 w 243"/>
              <a:gd name="T87" fmla="*/ 2147483647 h 269"/>
              <a:gd name="T88" fmla="*/ 2147483647 w 243"/>
              <a:gd name="T89" fmla="*/ 2147483647 h 269"/>
              <a:gd name="T90" fmla="*/ 2147483647 w 243"/>
              <a:gd name="T91" fmla="*/ 2147483647 h 269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243" h="269">
                <a:moveTo>
                  <a:pt x="154" y="234"/>
                </a:moveTo>
                <a:cubicBezTo>
                  <a:pt x="154" y="237"/>
                  <a:pt x="151" y="240"/>
                  <a:pt x="147" y="240"/>
                </a:cubicBezTo>
                <a:cubicBezTo>
                  <a:pt x="96" y="240"/>
                  <a:pt x="96" y="240"/>
                  <a:pt x="96" y="240"/>
                </a:cubicBezTo>
                <a:cubicBezTo>
                  <a:pt x="92" y="240"/>
                  <a:pt x="90" y="237"/>
                  <a:pt x="90" y="234"/>
                </a:cubicBezTo>
                <a:cubicBezTo>
                  <a:pt x="90" y="230"/>
                  <a:pt x="92" y="227"/>
                  <a:pt x="96" y="227"/>
                </a:cubicBezTo>
                <a:cubicBezTo>
                  <a:pt x="147" y="227"/>
                  <a:pt x="147" y="227"/>
                  <a:pt x="147" y="227"/>
                </a:cubicBezTo>
                <a:cubicBezTo>
                  <a:pt x="151" y="227"/>
                  <a:pt x="154" y="230"/>
                  <a:pt x="154" y="234"/>
                </a:cubicBezTo>
                <a:close/>
                <a:moveTo>
                  <a:pt x="147" y="243"/>
                </a:moveTo>
                <a:cubicBezTo>
                  <a:pt x="96" y="243"/>
                  <a:pt x="96" y="243"/>
                  <a:pt x="96" y="243"/>
                </a:cubicBezTo>
                <a:cubicBezTo>
                  <a:pt x="92" y="243"/>
                  <a:pt x="89" y="247"/>
                  <a:pt x="90" y="252"/>
                </a:cubicBezTo>
                <a:cubicBezTo>
                  <a:pt x="91" y="254"/>
                  <a:pt x="93" y="256"/>
                  <a:pt x="96" y="256"/>
                </a:cubicBezTo>
                <a:cubicBezTo>
                  <a:pt x="96" y="256"/>
                  <a:pt x="96" y="256"/>
                  <a:pt x="96" y="256"/>
                </a:cubicBezTo>
                <a:cubicBezTo>
                  <a:pt x="100" y="256"/>
                  <a:pt x="103" y="258"/>
                  <a:pt x="105" y="261"/>
                </a:cubicBezTo>
                <a:cubicBezTo>
                  <a:pt x="105" y="262"/>
                  <a:pt x="105" y="262"/>
                  <a:pt x="105" y="262"/>
                </a:cubicBezTo>
                <a:cubicBezTo>
                  <a:pt x="107" y="266"/>
                  <a:pt x="112" y="269"/>
                  <a:pt x="117" y="269"/>
                </a:cubicBezTo>
                <a:cubicBezTo>
                  <a:pt x="126" y="269"/>
                  <a:pt x="126" y="269"/>
                  <a:pt x="126" y="269"/>
                </a:cubicBezTo>
                <a:cubicBezTo>
                  <a:pt x="131" y="269"/>
                  <a:pt x="136" y="266"/>
                  <a:pt x="138" y="262"/>
                </a:cubicBezTo>
                <a:cubicBezTo>
                  <a:pt x="138" y="261"/>
                  <a:pt x="138" y="261"/>
                  <a:pt x="138" y="261"/>
                </a:cubicBezTo>
                <a:cubicBezTo>
                  <a:pt x="140" y="258"/>
                  <a:pt x="143" y="256"/>
                  <a:pt x="147" y="256"/>
                </a:cubicBezTo>
                <a:cubicBezTo>
                  <a:pt x="147" y="256"/>
                  <a:pt x="147" y="256"/>
                  <a:pt x="147" y="256"/>
                </a:cubicBezTo>
                <a:cubicBezTo>
                  <a:pt x="150" y="256"/>
                  <a:pt x="152" y="254"/>
                  <a:pt x="153" y="252"/>
                </a:cubicBezTo>
                <a:cubicBezTo>
                  <a:pt x="155" y="247"/>
                  <a:pt x="151" y="243"/>
                  <a:pt x="147" y="243"/>
                </a:cubicBezTo>
                <a:close/>
                <a:moveTo>
                  <a:pt x="122" y="38"/>
                </a:moveTo>
                <a:cubicBezTo>
                  <a:pt x="125" y="38"/>
                  <a:pt x="128" y="36"/>
                  <a:pt x="128" y="32"/>
                </a:cubicBezTo>
                <a:cubicBezTo>
                  <a:pt x="128" y="6"/>
                  <a:pt x="128" y="6"/>
                  <a:pt x="128" y="6"/>
                </a:cubicBezTo>
                <a:cubicBezTo>
                  <a:pt x="128" y="3"/>
                  <a:pt x="125" y="0"/>
                  <a:pt x="122" y="0"/>
                </a:cubicBezTo>
                <a:cubicBezTo>
                  <a:pt x="118" y="0"/>
                  <a:pt x="115" y="3"/>
                  <a:pt x="115" y="6"/>
                </a:cubicBezTo>
                <a:cubicBezTo>
                  <a:pt x="115" y="32"/>
                  <a:pt x="115" y="32"/>
                  <a:pt x="115" y="32"/>
                </a:cubicBezTo>
                <a:cubicBezTo>
                  <a:pt x="115" y="36"/>
                  <a:pt x="118" y="38"/>
                  <a:pt x="122" y="38"/>
                </a:cubicBezTo>
                <a:close/>
                <a:moveTo>
                  <a:pt x="54" y="63"/>
                </a:moveTo>
                <a:cubicBezTo>
                  <a:pt x="55" y="64"/>
                  <a:pt x="57" y="65"/>
                  <a:pt x="58" y="65"/>
                </a:cubicBezTo>
                <a:cubicBezTo>
                  <a:pt x="60" y="65"/>
                  <a:pt x="62" y="64"/>
                  <a:pt x="63" y="63"/>
                </a:cubicBezTo>
                <a:cubicBezTo>
                  <a:pt x="65" y="60"/>
                  <a:pt x="65" y="56"/>
                  <a:pt x="63" y="54"/>
                </a:cubicBezTo>
                <a:cubicBezTo>
                  <a:pt x="45" y="36"/>
                  <a:pt x="45" y="36"/>
                  <a:pt x="45" y="36"/>
                </a:cubicBezTo>
                <a:cubicBezTo>
                  <a:pt x="42" y="33"/>
                  <a:pt x="38" y="33"/>
                  <a:pt x="36" y="36"/>
                </a:cubicBezTo>
                <a:cubicBezTo>
                  <a:pt x="33" y="38"/>
                  <a:pt x="33" y="42"/>
                  <a:pt x="36" y="45"/>
                </a:cubicBezTo>
                <a:lnTo>
                  <a:pt x="54" y="63"/>
                </a:lnTo>
                <a:close/>
                <a:moveTo>
                  <a:pt x="38" y="122"/>
                </a:moveTo>
                <a:cubicBezTo>
                  <a:pt x="38" y="118"/>
                  <a:pt x="36" y="115"/>
                  <a:pt x="32" y="115"/>
                </a:cubicBezTo>
                <a:cubicBezTo>
                  <a:pt x="6" y="115"/>
                  <a:pt x="6" y="115"/>
                  <a:pt x="6" y="115"/>
                </a:cubicBezTo>
                <a:cubicBezTo>
                  <a:pt x="3" y="115"/>
                  <a:pt x="0" y="118"/>
                  <a:pt x="0" y="122"/>
                </a:cubicBezTo>
                <a:cubicBezTo>
                  <a:pt x="0" y="125"/>
                  <a:pt x="3" y="128"/>
                  <a:pt x="6" y="128"/>
                </a:cubicBezTo>
                <a:cubicBezTo>
                  <a:pt x="32" y="128"/>
                  <a:pt x="32" y="128"/>
                  <a:pt x="32" y="128"/>
                </a:cubicBezTo>
                <a:cubicBezTo>
                  <a:pt x="36" y="128"/>
                  <a:pt x="38" y="125"/>
                  <a:pt x="38" y="122"/>
                </a:cubicBezTo>
                <a:close/>
                <a:moveTo>
                  <a:pt x="54" y="180"/>
                </a:moveTo>
                <a:cubicBezTo>
                  <a:pt x="36" y="199"/>
                  <a:pt x="36" y="199"/>
                  <a:pt x="36" y="199"/>
                </a:cubicBezTo>
                <a:cubicBezTo>
                  <a:pt x="33" y="201"/>
                  <a:pt x="33" y="205"/>
                  <a:pt x="36" y="208"/>
                </a:cubicBezTo>
                <a:cubicBezTo>
                  <a:pt x="37" y="209"/>
                  <a:pt x="39" y="209"/>
                  <a:pt x="40" y="209"/>
                </a:cubicBezTo>
                <a:cubicBezTo>
                  <a:pt x="42" y="209"/>
                  <a:pt x="43" y="209"/>
                  <a:pt x="45" y="208"/>
                </a:cubicBezTo>
                <a:cubicBezTo>
                  <a:pt x="63" y="189"/>
                  <a:pt x="63" y="189"/>
                  <a:pt x="63" y="189"/>
                </a:cubicBezTo>
                <a:cubicBezTo>
                  <a:pt x="65" y="187"/>
                  <a:pt x="65" y="183"/>
                  <a:pt x="63" y="180"/>
                </a:cubicBezTo>
                <a:cubicBezTo>
                  <a:pt x="60" y="178"/>
                  <a:pt x="56" y="178"/>
                  <a:pt x="54" y="180"/>
                </a:cubicBezTo>
                <a:close/>
                <a:moveTo>
                  <a:pt x="189" y="180"/>
                </a:moveTo>
                <a:cubicBezTo>
                  <a:pt x="187" y="178"/>
                  <a:pt x="183" y="178"/>
                  <a:pt x="180" y="180"/>
                </a:cubicBezTo>
                <a:cubicBezTo>
                  <a:pt x="178" y="183"/>
                  <a:pt x="178" y="187"/>
                  <a:pt x="180" y="189"/>
                </a:cubicBezTo>
                <a:cubicBezTo>
                  <a:pt x="199" y="208"/>
                  <a:pt x="199" y="208"/>
                  <a:pt x="199" y="208"/>
                </a:cubicBezTo>
                <a:cubicBezTo>
                  <a:pt x="200" y="209"/>
                  <a:pt x="201" y="209"/>
                  <a:pt x="203" y="209"/>
                </a:cubicBezTo>
                <a:cubicBezTo>
                  <a:pt x="205" y="209"/>
                  <a:pt x="206" y="209"/>
                  <a:pt x="208" y="208"/>
                </a:cubicBezTo>
                <a:cubicBezTo>
                  <a:pt x="210" y="205"/>
                  <a:pt x="210" y="201"/>
                  <a:pt x="208" y="199"/>
                </a:cubicBezTo>
                <a:lnTo>
                  <a:pt x="189" y="180"/>
                </a:lnTo>
                <a:close/>
                <a:moveTo>
                  <a:pt x="237" y="115"/>
                </a:moveTo>
                <a:cubicBezTo>
                  <a:pt x="211" y="115"/>
                  <a:pt x="211" y="115"/>
                  <a:pt x="211" y="115"/>
                </a:cubicBezTo>
                <a:cubicBezTo>
                  <a:pt x="208" y="115"/>
                  <a:pt x="205" y="118"/>
                  <a:pt x="205" y="122"/>
                </a:cubicBezTo>
                <a:cubicBezTo>
                  <a:pt x="205" y="125"/>
                  <a:pt x="208" y="128"/>
                  <a:pt x="211" y="128"/>
                </a:cubicBezTo>
                <a:cubicBezTo>
                  <a:pt x="237" y="128"/>
                  <a:pt x="237" y="128"/>
                  <a:pt x="237" y="128"/>
                </a:cubicBezTo>
                <a:cubicBezTo>
                  <a:pt x="240" y="128"/>
                  <a:pt x="243" y="125"/>
                  <a:pt x="243" y="122"/>
                </a:cubicBezTo>
                <a:cubicBezTo>
                  <a:pt x="243" y="118"/>
                  <a:pt x="240" y="115"/>
                  <a:pt x="237" y="115"/>
                </a:cubicBezTo>
                <a:close/>
                <a:moveTo>
                  <a:pt x="185" y="65"/>
                </a:moveTo>
                <a:cubicBezTo>
                  <a:pt x="187" y="65"/>
                  <a:pt x="188" y="64"/>
                  <a:pt x="189" y="63"/>
                </a:cubicBezTo>
                <a:cubicBezTo>
                  <a:pt x="208" y="45"/>
                  <a:pt x="208" y="45"/>
                  <a:pt x="208" y="45"/>
                </a:cubicBezTo>
                <a:cubicBezTo>
                  <a:pt x="210" y="42"/>
                  <a:pt x="210" y="38"/>
                  <a:pt x="208" y="36"/>
                </a:cubicBezTo>
                <a:cubicBezTo>
                  <a:pt x="205" y="33"/>
                  <a:pt x="201" y="33"/>
                  <a:pt x="199" y="36"/>
                </a:cubicBezTo>
                <a:cubicBezTo>
                  <a:pt x="180" y="54"/>
                  <a:pt x="180" y="54"/>
                  <a:pt x="180" y="54"/>
                </a:cubicBezTo>
                <a:cubicBezTo>
                  <a:pt x="178" y="56"/>
                  <a:pt x="178" y="60"/>
                  <a:pt x="180" y="63"/>
                </a:cubicBezTo>
                <a:cubicBezTo>
                  <a:pt x="182" y="64"/>
                  <a:pt x="183" y="65"/>
                  <a:pt x="185" y="65"/>
                </a:cubicBezTo>
                <a:close/>
                <a:moveTo>
                  <a:pt x="154" y="218"/>
                </a:moveTo>
                <a:cubicBezTo>
                  <a:pt x="154" y="221"/>
                  <a:pt x="151" y="224"/>
                  <a:pt x="147" y="224"/>
                </a:cubicBezTo>
                <a:cubicBezTo>
                  <a:pt x="96" y="224"/>
                  <a:pt x="96" y="224"/>
                  <a:pt x="96" y="224"/>
                </a:cubicBezTo>
                <a:cubicBezTo>
                  <a:pt x="92" y="224"/>
                  <a:pt x="90" y="221"/>
                  <a:pt x="90" y="218"/>
                </a:cubicBezTo>
                <a:cubicBezTo>
                  <a:pt x="90" y="214"/>
                  <a:pt x="92" y="211"/>
                  <a:pt x="96" y="211"/>
                </a:cubicBezTo>
                <a:cubicBezTo>
                  <a:pt x="92" y="175"/>
                  <a:pt x="54" y="167"/>
                  <a:pt x="54" y="125"/>
                </a:cubicBezTo>
                <a:cubicBezTo>
                  <a:pt x="54" y="88"/>
                  <a:pt x="84" y="58"/>
                  <a:pt x="122" y="58"/>
                </a:cubicBezTo>
                <a:cubicBezTo>
                  <a:pt x="159" y="58"/>
                  <a:pt x="189" y="88"/>
                  <a:pt x="189" y="125"/>
                </a:cubicBezTo>
                <a:cubicBezTo>
                  <a:pt x="189" y="167"/>
                  <a:pt x="152" y="175"/>
                  <a:pt x="148" y="211"/>
                </a:cubicBezTo>
                <a:cubicBezTo>
                  <a:pt x="151" y="211"/>
                  <a:pt x="154" y="214"/>
                  <a:pt x="154" y="218"/>
                </a:cubicBezTo>
                <a:close/>
                <a:moveTo>
                  <a:pt x="107" y="76"/>
                </a:moveTo>
                <a:cubicBezTo>
                  <a:pt x="106" y="73"/>
                  <a:pt x="103" y="72"/>
                  <a:pt x="101" y="73"/>
                </a:cubicBezTo>
                <a:cubicBezTo>
                  <a:pt x="84" y="80"/>
                  <a:pt x="72" y="94"/>
                  <a:pt x="67" y="111"/>
                </a:cubicBezTo>
                <a:cubicBezTo>
                  <a:pt x="67" y="113"/>
                  <a:pt x="68" y="116"/>
                  <a:pt x="71" y="117"/>
                </a:cubicBezTo>
                <a:cubicBezTo>
                  <a:pt x="71" y="117"/>
                  <a:pt x="72" y="117"/>
                  <a:pt x="72" y="117"/>
                </a:cubicBezTo>
                <a:cubicBezTo>
                  <a:pt x="74" y="117"/>
                  <a:pt x="76" y="115"/>
                  <a:pt x="77" y="113"/>
                </a:cubicBezTo>
                <a:cubicBezTo>
                  <a:pt x="80" y="99"/>
                  <a:pt x="91" y="87"/>
                  <a:pt x="104" y="82"/>
                </a:cubicBezTo>
                <a:cubicBezTo>
                  <a:pt x="107" y="81"/>
                  <a:pt x="108" y="78"/>
                  <a:pt x="107" y="76"/>
                </a:cubicBezTo>
                <a:close/>
              </a:path>
            </a:pathLst>
          </a:cu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16" name="文本框 11"/>
          <p:cNvSpPr txBox="1">
            <a:spLocks noChangeArrowheads="1"/>
          </p:cNvSpPr>
          <p:nvPr/>
        </p:nvSpPr>
        <p:spPr bwMode="auto">
          <a:xfrm>
            <a:off x="509588" y="2774950"/>
            <a:ext cx="1211262" cy="395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2400" b="1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研究方法</a:t>
            </a:r>
          </a:p>
        </p:txBody>
      </p:sp>
      <p:sp>
        <p:nvSpPr>
          <p:cNvPr id="17417" name="矩形 6"/>
          <p:cNvSpPr>
            <a:spLocks noChangeArrowheads="1"/>
          </p:cNvSpPr>
          <p:nvPr/>
        </p:nvSpPr>
        <p:spPr bwMode="auto">
          <a:xfrm>
            <a:off x="0" y="3668713"/>
            <a:ext cx="2259013" cy="14351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7418" name="Freeform 61"/>
          <p:cNvSpPr>
            <a:spLocks noEditPoints="1"/>
          </p:cNvSpPr>
          <p:nvPr/>
        </p:nvSpPr>
        <p:spPr bwMode="auto">
          <a:xfrm>
            <a:off x="882650" y="3916363"/>
            <a:ext cx="493713" cy="498475"/>
          </a:xfrm>
          <a:custGeom>
            <a:avLst/>
            <a:gdLst>
              <a:gd name="T0" fmla="*/ 0 w 192"/>
              <a:gd name="T1" fmla="*/ 2147483647 h 194"/>
              <a:gd name="T2" fmla="*/ 2147483647 w 192"/>
              <a:gd name="T3" fmla="*/ 2147483647 h 194"/>
              <a:gd name="T4" fmla="*/ 2147483647 w 192"/>
              <a:gd name="T5" fmla="*/ 2147483647 h 194"/>
              <a:gd name="T6" fmla="*/ 2147483647 w 192"/>
              <a:gd name="T7" fmla="*/ 2147483647 h 194"/>
              <a:gd name="T8" fmla="*/ 2147483647 w 192"/>
              <a:gd name="T9" fmla="*/ 2147483647 h 194"/>
              <a:gd name="T10" fmla="*/ 2147483647 w 192"/>
              <a:gd name="T11" fmla="*/ 2147483647 h 194"/>
              <a:gd name="T12" fmla="*/ 2147483647 w 192"/>
              <a:gd name="T13" fmla="*/ 2147483647 h 194"/>
              <a:gd name="T14" fmla="*/ 2147483647 w 192"/>
              <a:gd name="T15" fmla="*/ 2147483647 h 194"/>
              <a:gd name="T16" fmla="*/ 2147483647 w 192"/>
              <a:gd name="T17" fmla="*/ 2147483647 h 194"/>
              <a:gd name="T18" fmla="*/ 2147483647 w 192"/>
              <a:gd name="T19" fmla="*/ 2147483647 h 194"/>
              <a:gd name="T20" fmla="*/ 2147483647 w 192"/>
              <a:gd name="T21" fmla="*/ 2147483647 h 194"/>
              <a:gd name="T22" fmla="*/ 2147483647 w 192"/>
              <a:gd name="T23" fmla="*/ 2147483647 h 194"/>
              <a:gd name="T24" fmla="*/ 2147483647 w 192"/>
              <a:gd name="T25" fmla="*/ 2147483647 h 194"/>
              <a:gd name="T26" fmla="*/ 2147483647 w 192"/>
              <a:gd name="T27" fmla="*/ 2147483647 h 194"/>
              <a:gd name="T28" fmla="*/ 2147483647 w 192"/>
              <a:gd name="T29" fmla="*/ 2147483647 h 194"/>
              <a:gd name="T30" fmla="*/ 2147483647 w 192"/>
              <a:gd name="T31" fmla="*/ 2147483647 h 194"/>
              <a:gd name="T32" fmla="*/ 2147483647 w 192"/>
              <a:gd name="T33" fmla="*/ 2147483647 h 194"/>
              <a:gd name="T34" fmla="*/ 2147483647 w 192"/>
              <a:gd name="T35" fmla="*/ 2147483647 h 194"/>
              <a:gd name="T36" fmla="*/ 2147483647 w 192"/>
              <a:gd name="T37" fmla="*/ 2147483647 h 194"/>
              <a:gd name="T38" fmla="*/ 2147483647 w 192"/>
              <a:gd name="T39" fmla="*/ 2147483647 h 194"/>
              <a:gd name="T40" fmla="*/ 2147483647 w 192"/>
              <a:gd name="T41" fmla="*/ 2147483647 h 194"/>
              <a:gd name="T42" fmla="*/ 2147483647 w 192"/>
              <a:gd name="T43" fmla="*/ 2147483647 h 194"/>
              <a:gd name="T44" fmla="*/ 2147483647 w 192"/>
              <a:gd name="T45" fmla="*/ 2147483647 h 194"/>
              <a:gd name="T46" fmla="*/ 2147483647 w 192"/>
              <a:gd name="T47" fmla="*/ 2147483647 h 194"/>
              <a:gd name="T48" fmla="*/ 2147483647 w 192"/>
              <a:gd name="T49" fmla="*/ 2147483647 h 194"/>
              <a:gd name="T50" fmla="*/ 2147483647 w 192"/>
              <a:gd name="T51" fmla="*/ 2147483647 h 194"/>
              <a:gd name="T52" fmla="*/ 2147483647 w 192"/>
              <a:gd name="T53" fmla="*/ 2147483647 h 194"/>
              <a:gd name="T54" fmla="*/ 2147483647 w 192"/>
              <a:gd name="T55" fmla="*/ 0 h 194"/>
              <a:gd name="T56" fmla="*/ 2147483647 w 192"/>
              <a:gd name="T57" fmla="*/ 0 h 194"/>
              <a:gd name="T58" fmla="*/ 2147483647 w 192"/>
              <a:gd name="T59" fmla="*/ 2147483647 h 194"/>
              <a:gd name="T60" fmla="*/ 2147483647 w 192"/>
              <a:gd name="T61" fmla="*/ 2147483647 h 194"/>
              <a:gd name="T62" fmla="*/ 2147483647 w 192"/>
              <a:gd name="T63" fmla="*/ 2147483647 h 194"/>
              <a:gd name="T64" fmla="*/ 2147483647 w 192"/>
              <a:gd name="T65" fmla="*/ 2147483647 h 194"/>
              <a:gd name="T66" fmla="*/ 2147483647 w 192"/>
              <a:gd name="T67" fmla="*/ 2147483647 h 194"/>
              <a:gd name="T68" fmla="*/ 2147483647 w 192"/>
              <a:gd name="T69" fmla="*/ 2147483647 h 194"/>
              <a:gd name="T70" fmla="*/ 0 w 192"/>
              <a:gd name="T71" fmla="*/ 2147483647 h 194"/>
              <a:gd name="T72" fmla="*/ 2147483647 w 192"/>
              <a:gd name="T73" fmla="*/ 2147483647 h 194"/>
              <a:gd name="T74" fmla="*/ 2147483647 w 192"/>
              <a:gd name="T75" fmla="*/ 2147483647 h 194"/>
              <a:gd name="T76" fmla="*/ 2147483647 w 192"/>
              <a:gd name="T77" fmla="*/ 2147483647 h 194"/>
              <a:gd name="T78" fmla="*/ 2147483647 w 192"/>
              <a:gd name="T79" fmla="*/ 2147483647 h 194"/>
              <a:gd name="T80" fmla="*/ 0 w 192"/>
              <a:gd name="T81" fmla="*/ 2147483647 h 194"/>
              <a:gd name="T82" fmla="*/ 2147483647 w 192"/>
              <a:gd name="T83" fmla="*/ 2147483647 h 194"/>
              <a:gd name="T84" fmla="*/ 2147483647 w 192"/>
              <a:gd name="T85" fmla="*/ 2147483647 h 194"/>
              <a:gd name="T86" fmla="*/ 2147483647 w 192"/>
              <a:gd name="T87" fmla="*/ 2147483647 h 194"/>
              <a:gd name="T88" fmla="*/ 2147483647 w 192"/>
              <a:gd name="T89" fmla="*/ 2147483647 h 194"/>
              <a:gd name="T90" fmla="*/ 2147483647 w 192"/>
              <a:gd name="T91" fmla="*/ 2147483647 h 194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192" h="194">
                <a:moveTo>
                  <a:pt x="0" y="164"/>
                </a:moveTo>
                <a:cubicBezTo>
                  <a:pt x="0" y="179"/>
                  <a:pt x="13" y="192"/>
                  <a:pt x="28" y="192"/>
                </a:cubicBezTo>
                <a:cubicBezTo>
                  <a:pt x="36" y="192"/>
                  <a:pt x="43" y="189"/>
                  <a:pt x="48" y="184"/>
                </a:cubicBezTo>
                <a:cubicBezTo>
                  <a:pt x="99" y="133"/>
                  <a:pt x="99" y="133"/>
                  <a:pt x="99" y="133"/>
                </a:cubicBezTo>
                <a:cubicBezTo>
                  <a:pt x="113" y="147"/>
                  <a:pt x="113" y="147"/>
                  <a:pt x="113" y="147"/>
                </a:cubicBezTo>
                <a:cubicBezTo>
                  <a:pt x="111" y="153"/>
                  <a:pt x="113" y="161"/>
                  <a:pt x="118" y="166"/>
                </a:cubicBezTo>
                <a:cubicBezTo>
                  <a:pt x="138" y="186"/>
                  <a:pt x="138" y="186"/>
                  <a:pt x="138" y="186"/>
                </a:cubicBezTo>
                <a:cubicBezTo>
                  <a:pt x="146" y="194"/>
                  <a:pt x="158" y="194"/>
                  <a:pt x="166" y="186"/>
                </a:cubicBezTo>
                <a:cubicBezTo>
                  <a:pt x="174" y="178"/>
                  <a:pt x="174" y="166"/>
                  <a:pt x="166" y="158"/>
                </a:cubicBezTo>
                <a:cubicBezTo>
                  <a:pt x="146" y="138"/>
                  <a:pt x="146" y="138"/>
                  <a:pt x="146" y="138"/>
                </a:cubicBezTo>
                <a:cubicBezTo>
                  <a:pt x="141" y="133"/>
                  <a:pt x="133" y="131"/>
                  <a:pt x="127" y="133"/>
                </a:cubicBezTo>
                <a:cubicBezTo>
                  <a:pt x="113" y="119"/>
                  <a:pt x="113" y="119"/>
                  <a:pt x="113" y="119"/>
                </a:cubicBezTo>
                <a:cubicBezTo>
                  <a:pt x="122" y="110"/>
                  <a:pt x="122" y="110"/>
                  <a:pt x="122" y="110"/>
                </a:cubicBezTo>
                <a:cubicBezTo>
                  <a:pt x="140" y="115"/>
                  <a:pt x="161" y="110"/>
                  <a:pt x="176" y="96"/>
                </a:cubicBezTo>
                <a:cubicBezTo>
                  <a:pt x="186" y="86"/>
                  <a:pt x="191" y="73"/>
                  <a:pt x="192" y="61"/>
                </a:cubicBezTo>
                <a:cubicBezTo>
                  <a:pt x="192" y="60"/>
                  <a:pt x="192" y="60"/>
                  <a:pt x="192" y="60"/>
                </a:cubicBezTo>
                <a:cubicBezTo>
                  <a:pt x="192" y="56"/>
                  <a:pt x="188" y="52"/>
                  <a:pt x="184" y="52"/>
                </a:cubicBezTo>
                <a:cubicBezTo>
                  <a:pt x="182" y="52"/>
                  <a:pt x="180" y="53"/>
                  <a:pt x="178" y="54"/>
                </a:cubicBezTo>
                <a:cubicBezTo>
                  <a:pt x="176" y="57"/>
                  <a:pt x="176" y="57"/>
                  <a:pt x="176" y="57"/>
                </a:cubicBezTo>
                <a:cubicBezTo>
                  <a:pt x="168" y="65"/>
                  <a:pt x="168" y="65"/>
                  <a:pt x="168" y="65"/>
                </a:cubicBezTo>
                <a:cubicBezTo>
                  <a:pt x="163" y="69"/>
                  <a:pt x="156" y="72"/>
                  <a:pt x="148" y="72"/>
                </a:cubicBezTo>
                <a:cubicBezTo>
                  <a:pt x="140" y="72"/>
                  <a:pt x="133" y="69"/>
                  <a:pt x="128" y="64"/>
                </a:cubicBezTo>
                <a:cubicBezTo>
                  <a:pt x="123" y="59"/>
                  <a:pt x="120" y="52"/>
                  <a:pt x="120" y="44"/>
                </a:cubicBezTo>
                <a:cubicBezTo>
                  <a:pt x="120" y="36"/>
                  <a:pt x="123" y="29"/>
                  <a:pt x="127" y="24"/>
                </a:cubicBezTo>
                <a:cubicBezTo>
                  <a:pt x="135" y="16"/>
                  <a:pt x="135" y="16"/>
                  <a:pt x="135" y="16"/>
                </a:cubicBezTo>
                <a:cubicBezTo>
                  <a:pt x="138" y="14"/>
                  <a:pt x="138" y="14"/>
                  <a:pt x="138" y="14"/>
                </a:cubicBezTo>
                <a:cubicBezTo>
                  <a:pt x="139" y="12"/>
                  <a:pt x="140" y="10"/>
                  <a:pt x="140" y="8"/>
                </a:cubicBezTo>
                <a:cubicBezTo>
                  <a:pt x="140" y="4"/>
                  <a:pt x="136" y="0"/>
                  <a:pt x="132" y="0"/>
                </a:cubicBezTo>
                <a:cubicBezTo>
                  <a:pt x="131" y="0"/>
                  <a:pt x="131" y="0"/>
                  <a:pt x="131" y="0"/>
                </a:cubicBezTo>
                <a:cubicBezTo>
                  <a:pt x="119" y="1"/>
                  <a:pt x="106" y="6"/>
                  <a:pt x="96" y="16"/>
                </a:cubicBezTo>
                <a:cubicBezTo>
                  <a:pt x="82" y="31"/>
                  <a:pt x="77" y="52"/>
                  <a:pt x="82" y="70"/>
                </a:cubicBezTo>
                <a:cubicBezTo>
                  <a:pt x="73" y="79"/>
                  <a:pt x="73" y="79"/>
                  <a:pt x="73" y="79"/>
                </a:cubicBezTo>
                <a:cubicBezTo>
                  <a:pt x="36" y="42"/>
                  <a:pt x="36" y="42"/>
                  <a:pt x="36" y="42"/>
                </a:cubicBezTo>
                <a:cubicBezTo>
                  <a:pt x="36" y="32"/>
                  <a:pt x="36" y="32"/>
                  <a:pt x="36" y="32"/>
                </a:cubicBezTo>
                <a:cubicBezTo>
                  <a:pt x="12" y="20"/>
                  <a:pt x="12" y="20"/>
                  <a:pt x="12" y="20"/>
                </a:cubicBezTo>
                <a:cubicBezTo>
                  <a:pt x="0" y="32"/>
                  <a:pt x="0" y="32"/>
                  <a:pt x="0" y="32"/>
                </a:cubicBezTo>
                <a:cubicBezTo>
                  <a:pt x="12" y="56"/>
                  <a:pt x="12" y="56"/>
                  <a:pt x="12" y="56"/>
                </a:cubicBezTo>
                <a:cubicBezTo>
                  <a:pt x="22" y="56"/>
                  <a:pt x="22" y="56"/>
                  <a:pt x="22" y="56"/>
                </a:cubicBezTo>
                <a:cubicBezTo>
                  <a:pt x="59" y="93"/>
                  <a:pt x="59" y="93"/>
                  <a:pt x="59" y="93"/>
                </a:cubicBezTo>
                <a:cubicBezTo>
                  <a:pt x="8" y="144"/>
                  <a:pt x="8" y="144"/>
                  <a:pt x="8" y="144"/>
                </a:cubicBezTo>
                <a:cubicBezTo>
                  <a:pt x="3" y="149"/>
                  <a:pt x="0" y="156"/>
                  <a:pt x="0" y="164"/>
                </a:cubicBezTo>
                <a:close/>
                <a:moveTo>
                  <a:pt x="20" y="162"/>
                </a:moveTo>
                <a:cubicBezTo>
                  <a:pt x="20" y="156"/>
                  <a:pt x="24" y="152"/>
                  <a:pt x="30" y="152"/>
                </a:cubicBezTo>
                <a:cubicBezTo>
                  <a:pt x="36" y="152"/>
                  <a:pt x="40" y="156"/>
                  <a:pt x="40" y="162"/>
                </a:cubicBezTo>
                <a:cubicBezTo>
                  <a:pt x="40" y="168"/>
                  <a:pt x="36" y="172"/>
                  <a:pt x="30" y="172"/>
                </a:cubicBezTo>
                <a:cubicBezTo>
                  <a:pt x="24" y="172"/>
                  <a:pt x="20" y="168"/>
                  <a:pt x="20" y="162"/>
                </a:cubicBezTo>
                <a:close/>
              </a:path>
            </a:pathLst>
          </a:cu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19" name="文本框 15"/>
          <p:cNvSpPr txBox="1">
            <a:spLocks noChangeArrowheads="1"/>
          </p:cNvSpPr>
          <p:nvPr/>
        </p:nvSpPr>
        <p:spPr bwMode="auto">
          <a:xfrm>
            <a:off x="523875" y="4529138"/>
            <a:ext cx="1211263" cy="395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2400" b="1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实践应用</a:t>
            </a:r>
          </a:p>
        </p:txBody>
      </p:sp>
      <p:sp>
        <p:nvSpPr>
          <p:cNvPr id="17420" name="矩形 8"/>
          <p:cNvSpPr>
            <a:spLocks noChangeArrowheads="1"/>
          </p:cNvSpPr>
          <p:nvPr/>
        </p:nvSpPr>
        <p:spPr bwMode="auto">
          <a:xfrm>
            <a:off x="0" y="5422900"/>
            <a:ext cx="2259013" cy="14351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7421" name="文本框 16"/>
          <p:cNvSpPr txBox="1">
            <a:spLocks noChangeArrowheads="1"/>
          </p:cNvSpPr>
          <p:nvPr/>
        </p:nvSpPr>
        <p:spPr bwMode="auto">
          <a:xfrm>
            <a:off x="523875" y="6283325"/>
            <a:ext cx="1211263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2400" b="1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总结展望</a:t>
            </a:r>
          </a:p>
        </p:txBody>
      </p:sp>
      <p:sp>
        <p:nvSpPr>
          <p:cNvPr id="17422" name="Freeform 89"/>
          <p:cNvSpPr>
            <a:spLocks noEditPoints="1"/>
          </p:cNvSpPr>
          <p:nvPr/>
        </p:nvSpPr>
        <p:spPr bwMode="auto">
          <a:xfrm>
            <a:off x="831850" y="5734050"/>
            <a:ext cx="595313" cy="454025"/>
          </a:xfrm>
          <a:custGeom>
            <a:avLst/>
            <a:gdLst>
              <a:gd name="T0" fmla="*/ 2147483647 w 250"/>
              <a:gd name="T1" fmla="*/ 2147483647 h 190"/>
              <a:gd name="T2" fmla="*/ 2147483647 w 250"/>
              <a:gd name="T3" fmla="*/ 2147483647 h 190"/>
              <a:gd name="T4" fmla="*/ 2147483647 w 250"/>
              <a:gd name="T5" fmla="*/ 2147483647 h 190"/>
              <a:gd name="T6" fmla="*/ 2147483647 w 250"/>
              <a:gd name="T7" fmla="*/ 0 h 190"/>
              <a:gd name="T8" fmla="*/ 2147483647 w 250"/>
              <a:gd name="T9" fmla="*/ 2147483647 h 190"/>
              <a:gd name="T10" fmla="*/ 2147483647 w 250"/>
              <a:gd name="T11" fmla="*/ 2147483647 h 190"/>
              <a:gd name="T12" fmla="*/ 2147483647 w 250"/>
              <a:gd name="T13" fmla="*/ 0 h 190"/>
              <a:gd name="T14" fmla="*/ 2147483647 w 250"/>
              <a:gd name="T15" fmla="*/ 2147483647 h 190"/>
              <a:gd name="T16" fmla="*/ 2147483647 w 250"/>
              <a:gd name="T17" fmla="*/ 2147483647 h 190"/>
              <a:gd name="T18" fmla="*/ 2147483647 w 250"/>
              <a:gd name="T19" fmla="*/ 2147483647 h 190"/>
              <a:gd name="T20" fmla="*/ 2147483647 w 250"/>
              <a:gd name="T21" fmla="*/ 2147483647 h 190"/>
              <a:gd name="T22" fmla="*/ 2147483647 w 250"/>
              <a:gd name="T23" fmla="*/ 2147483647 h 190"/>
              <a:gd name="T24" fmla="*/ 2147483647 w 250"/>
              <a:gd name="T25" fmla="*/ 2147483647 h 190"/>
              <a:gd name="T26" fmla="*/ 2147483647 w 250"/>
              <a:gd name="T27" fmla="*/ 2147483647 h 190"/>
              <a:gd name="T28" fmla="*/ 2147483647 w 250"/>
              <a:gd name="T29" fmla="*/ 2147483647 h 190"/>
              <a:gd name="T30" fmla="*/ 2147483647 w 250"/>
              <a:gd name="T31" fmla="*/ 2147483647 h 190"/>
              <a:gd name="T32" fmla="*/ 2147483647 w 250"/>
              <a:gd name="T33" fmla="*/ 2147483647 h 190"/>
              <a:gd name="T34" fmla="*/ 2147483647 w 250"/>
              <a:gd name="T35" fmla="*/ 2147483647 h 190"/>
              <a:gd name="T36" fmla="*/ 2147483647 w 250"/>
              <a:gd name="T37" fmla="*/ 2147483647 h 190"/>
              <a:gd name="T38" fmla="*/ 2147483647 w 250"/>
              <a:gd name="T39" fmla="*/ 2147483647 h 190"/>
              <a:gd name="T40" fmla="*/ 2147483647 w 250"/>
              <a:gd name="T41" fmla="*/ 2147483647 h 190"/>
              <a:gd name="T42" fmla="*/ 0 w 250"/>
              <a:gd name="T43" fmla="*/ 2147483647 h 190"/>
              <a:gd name="T44" fmla="*/ 2147483647 w 250"/>
              <a:gd name="T45" fmla="*/ 2147483647 h 190"/>
              <a:gd name="T46" fmla="*/ 2147483647 w 250"/>
              <a:gd name="T47" fmla="*/ 2147483647 h 190"/>
              <a:gd name="T48" fmla="*/ 2147483647 w 250"/>
              <a:gd name="T49" fmla="*/ 2147483647 h 190"/>
              <a:gd name="T50" fmla="*/ 2147483647 w 250"/>
              <a:gd name="T51" fmla="*/ 2147483647 h 190"/>
              <a:gd name="T52" fmla="*/ 2147483647 w 250"/>
              <a:gd name="T53" fmla="*/ 2147483647 h 190"/>
              <a:gd name="T54" fmla="*/ 2147483647 w 250"/>
              <a:gd name="T55" fmla="*/ 2147483647 h 190"/>
              <a:gd name="T56" fmla="*/ 2147483647 w 250"/>
              <a:gd name="T57" fmla="*/ 2147483647 h 190"/>
              <a:gd name="T58" fmla="*/ 2147483647 w 250"/>
              <a:gd name="T59" fmla="*/ 2147483647 h 190"/>
              <a:gd name="T60" fmla="*/ 2147483647 w 250"/>
              <a:gd name="T61" fmla="*/ 2147483647 h 190"/>
              <a:gd name="T62" fmla="*/ 2147483647 w 250"/>
              <a:gd name="T63" fmla="*/ 2147483647 h 190"/>
              <a:gd name="T64" fmla="*/ 2147483647 w 250"/>
              <a:gd name="T65" fmla="*/ 2147483647 h 190"/>
              <a:gd name="T66" fmla="*/ 2147483647 w 250"/>
              <a:gd name="T67" fmla="*/ 2147483647 h 190"/>
              <a:gd name="T68" fmla="*/ 2147483647 w 250"/>
              <a:gd name="T69" fmla="*/ 2147483647 h 190"/>
              <a:gd name="T70" fmla="*/ 2147483647 w 250"/>
              <a:gd name="T71" fmla="*/ 2147483647 h 190"/>
              <a:gd name="T72" fmla="*/ 2147483647 w 250"/>
              <a:gd name="T73" fmla="*/ 2147483647 h 190"/>
              <a:gd name="T74" fmla="*/ 2147483647 w 250"/>
              <a:gd name="T75" fmla="*/ 2147483647 h 190"/>
              <a:gd name="T76" fmla="*/ 2147483647 w 250"/>
              <a:gd name="T77" fmla="*/ 2147483647 h 190"/>
              <a:gd name="T78" fmla="*/ 2147483647 w 250"/>
              <a:gd name="T79" fmla="*/ 2147483647 h 190"/>
              <a:gd name="T80" fmla="*/ 2147483647 w 250"/>
              <a:gd name="T81" fmla="*/ 2147483647 h 190"/>
              <a:gd name="T82" fmla="*/ 2147483647 w 250"/>
              <a:gd name="T83" fmla="*/ 2147483647 h 190"/>
              <a:gd name="T84" fmla="*/ 2147483647 w 250"/>
              <a:gd name="T85" fmla="*/ 2147483647 h 190"/>
              <a:gd name="T86" fmla="*/ 2147483647 w 250"/>
              <a:gd name="T87" fmla="*/ 2147483647 h 190"/>
              <a:gd name="T88" fmla="*/ 2147483647 w 250"/>
              <a:gd name="T89" fmla="*/ 2147483647 h 190"/>
              <a:gd name="T90" fmla="*/ 2147483647 w 250"/>
              <a:gd name="T91" fmla="*/ 2147483647 h 190"/>
              <a:gd name="T92" fmla="*/ 2147483647 w 250"/>
              <a:gd name="T93" fmla="*/ 2147483647 h 190"/>
              <a:gd name="T94" fmla="*/ 2147483647 w 250"/>
              <a:gd name="T95" fmla="*/ 2147483647 h 190"/>
              <a:gd name="T96" fmla="*/ 2147483647 w 250"/>
              <a:gd name="T97" fmla="*/ 2147483647 h 190"/>
              <a:gd name="T98" fmla="*/ 2147483647 w 250"/>
              <a:gd name="T99" fmla="*/ 2147483647 h 190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250" h="190">
                <a:moveTo>
                  <a:pt x="50" y="37"/>
                </a:moveTo>
                <a:cubicBezTo>
                  <a:pt x="66" y="12"/>
                  <a:pt x="66" y="12"/>
                  <a:pt x="66" y="12"/>
                </a:cubicBezTo>
                <a:cubicBezTo>
                  <a:pt x="66" y="12"/>
                  <a:pt x="66" y="12"/>
                  <a:pt x="66" y="12"/>
                </a:cubicBezTo>
                <a:cubicBezTo>
                  <a:pt x="70" y="5"/>
                  <a:pt x="78" y="0"/>
                  <a:pt x="87" y="0"/>
                </a:cubicBezTo>
                <a:cubicBezTo>
                  <a:pt x="96" y="0"/>
                  <a:pt x="104" y="5"/>
                  <a:pt x="108" y="12"/>
                </a:cubicBezTo>
                <a:cubicBezTo>
                  <a:pt x="142" y="12"/>
                  <a:pt x="142" y="12"/>
                  <a:pt x="142" y="12"/>
                </a:cubicBezTo>
                <a:cubicBezTo>
                  <a:pt x="146" y="5"/>
                  <a:pt x="154" y="0"/>
                  <a:pt x="163" y="0"/>
                </a:cubicBezTo>
                <a:cubicBezTo>
                  <a:pt x="172" y="0"/>
                  <a:pt x="180" y="5"/>
                  <a:pt x="184" y="12"/>
                </a:cubicBezTo>
                <a:cubicBezTo>
                  <a:pt x="184" y="12"/>
                  <a:pt x="184" y="12"/>
                  <a:pt x="184" y="12"/>
                </a:cubicBezTo>
                <a:cubicBezTo>
                  <a:pt x="200" y="37"/>
                  <a:pt x="200" y="37"/>
                  <a:pt x="200" y="37"/>
                </a:cubicBezTo>
                <a:cubicBezTo>
                  <a:pt x="195" y="35"/>
                  <a:pt x="189" y="34"/>
                  <a:pt x="184" y="34"/>
                </a:cubicBezTo>
                <a:cubicBezTo>
                  <a:pt x="167" y="34"/>
                  <a:pt x="152" y="43"/>
                  <a:pt x="143" y="57"/>
                </a:cubicBezTo>
                <a:cubicBezTo>
                  <a:pt x="107" y="57"/>
                  <a:pt x="107" y="57"/>
                  <a:pt x="107" y="57"/>
                </a:cubicBezTo>
                <a:cubicBezTo>
                  <a:pt x="98" y="43"/>
                  <a:pt x="83" y="34"/>
                  <a:pt x="66" y="34"/>
                </a:cubicBezTo>
                <a:cubicBezTo>
                  <a:pt x="61" y="34"/>
                  <a:pt x="55" y="35"/>
                  <a:pt x="50" y="37"/>
                </a:cubicBezTo>
                <a:close/>
                <a:moveTo>
                  <a:pt x="250" y="134"/>
                </a:moveTo>
                <a:cubicBezTo>
                  <a:pt x="250" y="165"/>
                  <a:pt x="225" y="190"/>
                  <a:pt x="194" y="190"/>
                </a:cubicBezTo>
                <a:cubicBezTo>
                  <a:pt x="174" y="190"/>
                  <a:pt x="157" y="180"/>
                  <a:pt x="147" y="164"/>
                </a:cubicBezTo>
                <a:cubicBezTo>
                  <a:pt x="142" y="171"/>
                  <a:pt x="134" y="175"/>
                  <a:pt x="125" y="175"/>
                </a:cubicBezTo>
                <a:cubicBezTo>
                  <a:pt x="116" y="175"/>
                  <a:pt x="108" y="171"/>
                  <a:pt x="103" y="164"/>
                </a:cubicBezTo>
                <a:cubicBezTo>
                  <a:pt x="93" y="180"/>
                  <a:pt x="76" y="190"/>
                  <a:pt x="56" y="190"/>
                </a:cubicBezTo>
                <a:cubicBezTo>
                  <a:pt x="25" y="190"/>
                  <a:pt x="0" y="165"/>
                  <a:pt x="0" y="134"/>
                </a:cubicBezTo>
                <a:cubicBezTo>
                  <a:pt x="0" y="122"/>
                  <a:pt x="3" y="112"/>
                  <a:pt x="9" y="103"/>
                </a:cubicBezTo>
                <a:cubicBezTo>
                  <a:pt x="9" y="103"/>
                  <a:pt x="9" y="103"/>
                  <a:pt x="9" y="103"/>
                </a:cubicBezTo>
                <a:cubicBezTo>
                  <a:pt x="39" y="55"/>
                  <a:pt x="39" y="55"/>
                  <a:pt x="39" y="55"/>
                </a:cubicBezTo>
                <a:cubicBezTo>
                  <a:pt x="46" y="48"/>
                  <a:pt x="56" y="44"/>
                  <a:pt x="66" y="44"/>
                </a:cubicBezTo>
                <a:cubicBezTo>
                  <a:pt x="80" y="44"/>
                  <a:pt x="93" y="51"/>
                  <a:pt x="100" y="64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49" y="66"/>
                  <a:pt x="149" y="66"/>
                  <a:pt x="149" y="66"/>
                </a:cubicBezTo>
                <a:cubicBezTo>
                  <a:pt x="150" y="64"/>
                  <a:pt x="150" y="64"/>
                  <a:pt x="150" y="64"/>
                </a:cubicBezTo>
                <a:cubicBezTo>
                  <a:pt x="157" y="51"/>
                  <a:pt x="170" y="44"/>
                  <a:pt x="184" y="44"/>
                </a:cubicBezTo>
                <a:cubicBezTo>
                  <a:pt x="194" y="44"/>
                  <a:pt x="204" y="48"/>
                  <a:pt x="211" y="55"/>
                </a:cubicBezTo>
                <a:cubicBezTo>
                  <a:pt x="241" y="103"/>
                  <a:pt x="241" y="103"/>
                  <a:pt x="241" y="103"/>
                </a:cubicBezTo>
                <a:cubicBezTo>
                  <a:pt x="241" y="103"/>
                  <a:pt x="241" y="103"/>
                  <a:pt x="241" y="103"/>
                </a:cubicBezTo>
                <a:cubicBezTo>
                  <a:pt x="247" y="112"/>
                  <a:pt x="250" y="122"/>
                  <a:pt x="250" y="134"/>
                </a:cubicBezTo>
                <a:close/>
                <a:moveTo>
                  <a:pt x="91" y="134"/>
                </a:moveTo>
                <a:cubicBezTo>
                  <a:pt x="91" y="114"/>
                  <a:pt x="75" y="99"/>
                  <a:pt x="56" y="99"/>
                </a:cubicBezTo>
                <a:cubicBezTo>
                  <a:pt x="37" y="99"/>
                  <a:pt x="21" y="114"/>
                  <a:pt x="21" y="134"/>
                </a:cubicBezTo>
                <a:cubicBezTo>
                  <a:pt x="21" y="153"/>
                  <a:pt x="37" y="169"/>
                  <a:pt x="56" y="169"/>
                </a:cubicBezTo>
                <a:cubicBezTo>
                  <a:pt x="75" y="169"/>
                  <a:pt x="91" y="153"/>
                  <a:pt x="91" y="134"/>
                </a:cubicBezTo>
                <a:close/>
                <a:moveTo>
                  <a:pt x="138" y="148"/>
                </a:moveTo>
                <a:cubicBezTo>
                  <a:pt x="138" y="141"/>
                  <a:pt x="132" y="135"/>
                  <a:pt x="125" y="135"/>
                </a:cubicBezTo>
                <a:cubicBezTo>
                  <a:pt x="118" y="135"/>
                  <a:pt x="112" y="141"/>
                  <a:pt x="112" y="148"/>
                </a:cubicBezTo>
                <a:cubicBezTo>
                  <a:pt x="112" y="155"/>
                  <a:pt x="118" y="161"/>
                  <a:pt x="125" y="161"/>
                </a:cubicBezTo>
                <a:cubicBezTo>
                  <a:pt x="132" y="161"/>
                  <a:pt x="138" y="155"/>
                  <a:pt x="138" y="148"/>
                </a:cubicBezTo>
                <a:close/>
                <a:moveTo>
                  <a:pt x="229" y="134"/>
                </a:moveTo>
                <a:cubicBezTo>
                  <a:pt x="229" y="114"/>
                  <a:pt x="213" y="99"/>
                  <a:pt x="194" y="99"/>
                </a:cubicBezTo>
                <a:cubicBezTo>
                  <a:pt x="174" y="99"/>
                  <a:pt x="159" y="114"/>
                  <a:pt x="159" y="134"/>
                </a:cubicBezTo>
                <a:cubicBezTo>
                  <a:pt x="159" y="153"/>
                  <a:pt x="174" y="169"/>
                  <a:pt x="194" y="169"/>
                </a:cubicBezTo>
                <a:cubicBezTo>
                  <a:pt x="213" y="169"/>
                  <a:pt x="229" y="153"/>
                  <a:pt x="229" y="134"/>
                </a:cubicBezTo>
                <a:close/>
              </a:path>
            </a:pathLst>
          </a:cu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23" name="矩形 3"/>
          <p:cNvSpPr>
            <a:spLocks noChangeArrowheads="1"/>
          </p:cNvSpPr>
          <p:nvPr/>
        </p:nvSpPr>
        <p:spPr bwMode="auto">
          <a:xfrm>
            <a:off x="2797175" y="1674813"/>
            <a:ext cx="2197100" cy="3508375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7424" name="矩形 22"/>
          <p:cNvSpPr>
            <a:spLocks noChangeArrowheads="1"/>
          </p:cNvSpPr>
          <p:nvPr/>
        </p:nvSpPr>
        <p:spPr bwMode="auto">
          <a:xfrm>
            <a:off x="4994275" y="1674813"/>
            <a:ext cx="2197100" cy="3508375"/>
          </a:xfrm>
          <a:prstGeom prst="rect">
            <a:avLst/>
          </a:prstGeom>
          <a:blipFill dpi="0" rotWithShape="1">
            <a:blip r:embed="rId3" cstate="print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7425" name="矩形 23"/>
          <p:cNvSpPr>
            <a:spLocks noChangeArrowheads="1"/>
          </p:cNvSpPr>
          <p:nvPr/>
        </p:nvSpPr>
        <p:spPr bwMode="auto">
          <a:xfrm>
            <a:off x="7191375" y="1674813"/>
            <a:ext cx="2197100" cy="3508375"/>
          </a:xfrm>
          <a:prstGeom prst="rect">
            <a:avLst/>
          </a:prstGeom>
          <a:blipFill dpi="0" rotWithShape="1">
            <a:blip r:embed="rId4" cstate="print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7426" name="矩形 24"/>
          <p:cNvSpPr>
            <a:spLocks noChangeArrowheads="1"/>
          </p:cNvSpPr>
          <p:nvPr/>
        </p:nvSpPr>
        <p:spPr bwMode="auto">
          <a:xfrm>
            <a:off x="9388475" y="1674813"/>
            <a:ext cx="2197100" cy="3508375"/>
          </a:xfrm>
          <a:prstGeom prst="rect">
            <a:avLst/>
          </a:prstGeom>
          <a:blipFill dpi="0" rotWithShape="1">
            <a:blip r:embed="rId5" cstate="print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7427" name="矩形 25"/>
          <p:cNvSpPr>
            <a:spLocks noChangeArrowheads="1"/>
          </p:cNvSpPr>
          <p:nvPr/>
        </p:nvSpPr>
        <p:spPr bwMode="auto">
          <a:xfrm>
            <a:off x="2782888" y="1674813"/>
            <a:ext cx="2197100" cy="3508375"/>
          </a:xfrm>
          <a:prstGeom prst="rect">
            <a:avLst/>
          </a:prstGeom>
          <a:solidFill>
            <a:srgbClr val="0D0D0D">
              <a:alpha val="7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7428" name="矩形 26"/>
          <p:cNvSpPr>
            <a:spLocks noChangeArrowheads="1"/>
          </p:cNvSpPr>
          <p:nvPr/>
        </p:nvSpPr>
        <p:spPr bwMode="auto">
          <a:xfrm>
            <a:off x="4992688" y="1674813"/>
            <a:ext cx="2197100" cy="3508375"/>
          </a:xfrm>
          <a:prstGeom prst="rect">
            <a:avLst/>
          </a:prstGeom>
          <a:solidFill>
            <a:srgbClr val="0D0D0D">
              <a:alpha val="7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7429" name="矩形 27"/>
          <p:cNvSpPr>
            <a:spLocks noChangeArrowheads="1"/>
          </p:cNvSpPr>
          <p:nvPr/>
        </p:nvSpPr>
        <p:spPr bwMode="auto">
          <a:xfrm>
            <a:off x="7189788" y="1674813"/>
            <a:ext cx="2197100" cy="3508375"/>
          </a:xfrm>
          <a:prstGeom prst="rect">
            <a:avLst/>
          </a:prstGeom>
          <a:solidFill>
            <a:srgbClr val="0D0D0D">
              <a:alpha val="7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7430" name="矩形 28"/>
          <p:cNvSpPr>
            <a:spLocks noChangeArrowheads="1"/>
          </p:cNvSpPr>
          <p:nvPr/>
        </p:nvSpPr>
        <p:spPr bwMode="auto">
          <a:xfrm>
            <a:off x="9385300" y="1674813"/>
            <a:ext cx="2211388" cy="3508375"/>
          </a:xfrm>
          <a:prstGeom prst="rect">
            <a:avLst/>
          </a:prstGeom>
          <a:solidFill>
            <a:srgbClr val="0D0D0D">
              <a:alpha val="7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7431" name="Freeform 73"/>
          <p:cNvSpPr>
            <a:spLocks noEditPoints="1"/>
          </p:cNvSpPr>
          <p:nvPr/>
        </p:nvSpPr>
        <p:spPr bwMode="auto">
          <a:xfrm>
            <a:off x="3519488" y="2460625"/>
            <a:ext cx="723900" cy="747713"/>
          </a:xfrm>
          <a:custGeom>
            <a:avLst/>
            <a:gdLst>
              <a:gd name="T0" fmla="*/ 2147483647 w 205"/>
              <a:gd name="T1" fmla="*/ 2147483647 h 212"/>
              <a:gd name="T2" fmla="*/ 2147483647 w 205"/>
              <a:gd name="T3" fmla="*/ 2147483647 h 212"/>
              <a:gd name="T4" fmla="*/ 2147483647 w 205"/>
              <a:gd name="T5" fmla="*/ 2147483647 h 212"/>
              <a:gd name="T6" fmla="*/ 2147483647 w 205"/>
              <a:gd name="T7" fmla="*/ 2147483647 h 212"/>
              <a:gd name="T8" fmla="*/ 2147483647 w 205"/>
              <a:gd name="T9" fmla="*/ 2147483647 h 212"/>
              <a:gd name="T10" fmla="*/ 2147483647 w 205"/>
              <a:gd name="T11" fmla="*/ 2147483647 h 212"/>
              <a:gd name="T12" fmla="*/ 2147483647 w 205"/>
              <a:gd name="T13" fmla="*/ 2147483647 h 212"/>
              <a:gd name="T14" fmla="*/ 2147483647 w 205"/>
              <a:gd name="T15" fmla="*/ 2147483647 h 212"/>
              <a:gd name="T16" fmla="*/ 2147483647 w 205"/>
              <a:gd name="T17" fmla="*/ 2147483647 h 212"/>
              <a:gd name="T18" fmla="*/ 2147483647 w 205"/>
              <a:gd name="T19" fmla="*/ 2147483647 h 212"/>
              <a:gd name="T20" fmla="*/ 2147483647 w 205"/>
              <a:gd name="T21" fmla="*/ 2147483647 h 212"/>
              <a:gd name="T22" fmla="*/ 2147483647 w 205"/>
              <a:gd name="T23" fmla="*/ 2147483647 h 212"/>
              <a:gd name="T24" fmla="*/ 2147483647 w 205"/>
              <a:gd name="T25" fmla="*/ 2147483647 h 212"/>
              <a:gd name="T26" fmla="*/ 2147483647 w 205"/>
              <a:gd name="T27" fmla="*/ 2147483647 h 212"/>
              <a:gd name="T28" fmla="*/ 0 w 205"/>
              <a:gd name="T29" fmla="*/ 2147483647 h 212"/>
              <a:gd name="T30" fmla="*/ 2147483647 w 205"/>
              <a:gd name="T31" fmla="*/ 2147483647 h 212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205" h="212">
                <a:moveTo>
                  <a:pt x="155" y="79"/>
                </a:moveTo>
                <a:cubicBezTo>
                  <a:pt x="153" y="75"/>
                  <a:pt x="195" y="37"/>
                  <a:pt x="171" y="7"/>
                </a:cubicBezTo>
                <a:cubicBezTo>
                  <a:pt x="165" y="0"/>
                  <a:pt x="146" y="41"/>
                  <a:pt x="118" y="60"/>
                </a:cubicBezTo>
                <a:cubicBezTo>
                  <a:pt x="103" y="70"/>
                  <a:pt x="70" y="91"/>
                  <a:pt x="67" y="104"/>
                </a:cubicBezTo>
                <a:cubicBezTo>
                  <a:pt x="67" y="104"/>
                  <a:pt x="61" y="126"/>
                  <a:pt x="61" y="145"/>
                </a:cubicBezTo>
                <a:cubicBezTo>
                  <a:pt x="61" y="164"/>
                  <a:pt x="67" y="182"/>
                  <a:pt x="67" y="182"/>
                </a:cubicBezTo>
                <a:cubicBezTo>
                  <a:pt x="74" y="196"/>
                  <a:pt x="124" y="212"/>
                  <a:pt x="166" y="212"/>
                </a:cubicBezTo>
                <a:cubicBezTo>
                  <a:pt x="182" y="212"/>
                  <a:pt x="205" y="114"/>
                  <a:pt x="205" y="98"/>
                </a:cubicBezTo>
                <a:cubicBezTo>
                  <a:pt x="205" y="83"/>
                  <a:pt x="156" y="83"/>
                  <a:pt x="155" y="79"/>
                </a:cubicBezTo>
                <a:close/>
                <a:moveTo>
                  <a:pt x="10" y="88"/>
                </a:moveTo>
                <a:cubicBezTo>
                  <a:pt x="58" y="88"/>
                  <a:pt x="58" y="88"/>
                  <a:pt x="58" y="88"/>
                </a:cubicBezTo>
                <a:cubicBezTo>
                  <a:pt x="58" y="88"/>
                  <a:pt x="48" y="113"/>
                  <a:pt x="48" y="145"/>
                </a:cubicBezTo>
                <a:cubicBezTo>
                  <a:pt x="48" y="184"/>
                  <a:pt x="58" y="200"/>
                  <a:pt x="58" y="200"/>
                </a:cubicBezTo>
                <a:cubicBezTo>
                  <a:pt x="10" y="200"/>
                  <a:pt x="10" y="200"/>
                  <a:pt x="10" y="200"/>
                </a:cubicBezTo>
                <a:cubicBezTo>
                  <a:pt x="10" y="200"/>
                  <a:pt x="0" y="174"/>
                  <a:pt x="0" y="148"/>
                </a:cubicBezTo>
                <a:cubicBezTo>
                  <a:pt x="0" y="107"/>
                  <a:pt x="10" y="88"/>
                  <a:pt x="10" y="88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32" name="文本框 56"/>
          <p:cNvSpPr txBox="1">
            <a:spLocks noChangeArrowheads="1"/>
          </p:cNvSpPr>
          <p:nvPr/>
        </p:nvSpPr>
        <p:spPr bwMode="auto">
          <a:xfrm>
            <a:off x="2874963" y="3730625"/>
            <a:ext cx="2012950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lnSpc>
                <a:spcPct val="130000"/>
              </a:lnSpc>
              <a:buFont typeface="Arial" charset="0"/>
              <a:buNone/>
            </a:pPr>
            <a:r>
              <a:rPr lang="zh-CN" sz="1400">
                <a:solidFill>
                  <a:srgbClr val="F2F2F2"/>
                </a:solidFill>
                <a:latin typeface="张海山锐谐体" charset="-122"/>
                <a:ea typeface="微软雅黑" pitchFamily="34" charset="-122"/>
              </a:rPr>
              <a:t>搜索引擎作为互联网发展中至关重要的一种应</a:t>
            </a:r>
          </a:p>
        </p:txBody>
      </p:sp>
      <p:sp>
        <p:nvSpPr>
          <p:cNvPr id="17433" name="Freeform 77"/>
          <p:cNvSpPr>
            <a:spLocks noEditPoints="1"/>
          </p:cNvSpPr>
          <p:nvPr/>
        </p:nvSpPr>
        <p:spPr bwMode="auto">
          <a:xfrm>
            <a:off x="5797550" y="2468563"/>
            <a:ext cx="587375" cy="731837"/>
          </a:xfrm>
          <a:custGeom>
            <a:avLst/>
            <a:gdLst>
              <a:gd name="T0" fmla="*/ 2147483647 w 154"/>
              <a:gd name="T1" fmla="*/ 0 h 192"/>
              <a:gd name="T2" fmla="*/ 0 w 154"/>
              <a:gd name="T3" fmla="*/ 2147483647 h 192"/>
              <a:gd name="T4" fmla="*/ 2147483647 w 154"/>
              <a:gd name="T5" fmla="*/ 2147483647 h 192"/>
              <a:gd name="T6" fmla="*/ 2147483647 w 154"/>
              <a:gd name="T7" fmla="*/ 2147483647 h 192"/>
              <a:gd name="T8" fmla="*/ 2147483647 w 154"/>
              <a:gd name="T9" fmla="*/ 2147483647 h 192"/>
              <a:gd name="T10" fmla="*/ 2147483647 w 154"/>
              <a:gd name="T11" fmla="*/ 2147483647 h 192"/>
              <a:gd name="T12" fmla="*/ 2147483647 w 154"/>
              <a:gd name="T13" fmla="*/ 2147483647 h 192"/>
              <a:gd name="T14" fmla="*/ 2147483647 w 154"/>
              <a:gd name="T15" fmla="*/ 2147483647 h 192"/>
              <a:gd name="T16" fmla="*/ 2147483647 w 154"/>
              <a:gd name="T17" fmla="*/ 2147483647 h 192"/>
              <a:gd name="T18" fmla="*/ 2147483647 w 154"/>
              <a:gd name="T19" fmla="*/ 2147483647 h 192"/>
              <a:gd name="T20" fmla="*/ 2147483647 w 154"/>
              <a:gd name="T21" fmla="*/ 2147483647 h 192"/>
              <a:gd name="T22" fmla="*/ 2147483647 w 154"/>
              <a:gd name="T23" fmla="*/ 2147483647 h 192"/>
              <a:gd name="T24" fmla="*/ 2147483647 w 154"/>
              <a:gd name="T25" fmla="*/ 2147483647 h 192"/>
              <a:gd name="T26" fmla="*/ 2147483647 w 154"/>
              <a:gd name="T27" fmla="*/ 2147483647 h 192"/>
              <a:gd name="T28" fmla="*/ 2147483647 w 154"/>
              <a:gd name="T29" fmla="*/ 2147483647 h 192"/>
              <a:gd name="T30" fmla="*/ 2147483647 w 154"/>
              <a:gd name="T31" fmla="*/ 2147483647 h 192"/>
              <a:gd name="T32" fmla="*/ 2147483647 w 154"/>
              <a:gd name="T33" fmla="*/ 2147483647 h 192"/>
              <a:gd name="T34" fmla="*/ 2147483647 w 154"/>
              <a:gd name="T35" fmla="*/ 2147483647 h 192"/>
              <a:gd name="T36" fmla="*/ 2147483647 w 154"/>
              <a:gd name="T37" fmla="*/ 2147483647 h 192"/>
              <a:gd name="T38" fmla="*/ 2147483647 w 154"/>
              <a:gd name="T39" fmla="*/ 2147483647 h 192"/>
              <a:gd name="T40" fmla="*/ 2147483647 w 154"/>
              <a:gd name="T41" fmla="*/ 2147483647 h 192"/>
              <a:gd name="T42" fmla="*/ 2147483647 w 154"/>
              <a:gd name="T43" fmla="*/ 2147483647 h 192"/>
              <a:gd name="T44" fmla="*/ 2147483647 w 154"/>
              <a:gd name="T45" fmla="*/ 2147483647 h 192"/>
              <a:gd name="T46" fmla="*/ 2147483647 w 154"/>
              <a:gd name="T47" fmla="*/ 2147483647 h 192"/>
              <a:gd name="T48" fmla="*/ 2147483647 w 154"/>
              <a:gd name="T49" fmla="*/ 2147483647 h 192"/>
              <a:gd name="T50" fmla="*/ 2147483647 w 154"/>
              <a:gd name="T51" fmla="*/ 2147483647 h 192"/>
              <a:gd name="T52" fmla="*/ 2147483647 w 154"/>
              <a:gd name="T53" fmla="*/ 2147483647 h 192"/>
              <a:gd name="T54" fmla="*/ 2147483647 w 154"/>
              <a:gd name="T55" fmla="*/ 2147483647 h 192"/>
              <a:gd name="T56" fmla="*/ 2147483647 w 154"/>
              <a:gd name="T57" fmla="*/ 2147483647 h 192"/>
              <a:gd name="T58" fmla="*/ 2147483647 w 154"/>
              <a:gd name="T59" fmla="*/ 2147483647 h 192"/>
              <a:gd name="T60" fmla="*/ 2147483647 w 154"/>
              <a:gd name="T61" fmla="*/ 2147483647 h 192"/>
              <a:gd name="T62" fmla="*/ 2147483647 w 154"/>
              <a:gd name="T63" fmla="*/ 2147483647 h 192"/>
              <a:gd name="T64" fmla="*/ 2147483647 w 154"/>
              <a:gd name="T65" fmla="*/ 2147483647 h 192"/>
              <a:gd name="T66" fmla="*/ 2147483647 w 154"/>
              <a:gd name="T67" fmla="*/ 2147483647 h 192"/>
              <a:gd name="T68" fmla="*/ 2147483647 w 154"/>
              <a:gd name="T69" fmla="*/ 2147483647 h 192"/>
              <a:gd name="T70" fmla="*/ 2147483647 w 154"/>
              <a:gd name="T71" fmla="*/ 2147483647 h 192"/>
              <a:gd name="T72" fmla="*/ 2147483647 w 154"/>
              <a:gd name="T73" fmla="*/ 2147483647 h 19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154" h="192">
                <a:moveTo>
                  <a:pt x="144" y="0"/>
                </a:moveTo>
                <a:cubicBezTo>
                  <a:pt x="10" y="0"/>
                  <a:pt x="10" y="0"/>
                  <a:pt x="10" y="0"/>
                </a:cubicBezTo>
                <a:cubicBezTo>
                  <a:pt x="4" y="0"/>
                  <a:pt x="0" y="4"/>
                  <a:pt x="0" y="10"/>
                </a:cubicBezTo>
                <a:cubicBezTo>
                  <a:pt x="0" y="182"/>
                  <a:pt x="0" y="182"/>
                  <a:pt x="0" y="182"/>
                </a:cubicBezTo>
                <a:cubicBezTo>
                  <a:pt x="0" y="188"/>
                  <a:pt x="4" y="192"/>
                  <a:pt x="10" y="192"/>
                </a:cubicBezTo>
                <a:cubicBezTo>
                  <a:pt x="144" y="192"/>
                  <a:pt x="144" y="192"/>
                  <a:pt x="144" y="192"/>
                </a:cubicBezTo>
                <a:cubicBezTo>
                  <a:pt x="149" y="192"/>
                  <a:pt x="154" y="188"/>
                  <a:pt x="154" y="182"/>
                </a:cubicBezTo>
                <a:cubicBezTo>
                  <a:pt x="154" y="10"/>
                  <a:pt x="154" y="10"/>
                  <a:pt x="154" y="10"/>
                </a:cubicBezTo>
                <a:cubicBezTo>
                  <a:pt x="154" y="4"/>
                  <a:pt x="149" y="0"/>
                  <a:pt x="144" y="0"/>
                </a:cubicBezTo>
                <a:close/>
                <a:moveTo>
                  <a:pt x="48" y="29"/>
                </a:moveTo>
                <a:cubicBezTo>
                  <a:pt x="48" y="27"/>
                  <a:pt x="49" y="26"/>
                  <a:pt x="51" y="26"/>
                </a:cubicBezTo>
                <a:cubicBezTo>
                  <a:pt x="102" y="26"/>
                  <a:pt x="102" y="26"/>
                  <a:pt x="102" y="26"/>
                </a:cubicBezTo>
                <a:cubicBezTo>
                  <a:pt x="104" y="26"/>
                  <a:pt x="106" y="27"/>
                  <a:pt x="106" y="29"/>
                </a:cubicBezTo>
                <a:cubicBezTo>
                  <a:pt x="106" y="32"/>
                  <a:pt x="106" y="32"/>
                  <a:pt x="106" y="32"/>
                </a:cubicBezTo>
                <a:cubicBezTo>
                  <a:pt x="106" y="34"/>
                  <a:pt x="104" y="35"/>
                  <a:pt x="102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49" y="35"/>
                  <a:pt x="48" y="34"/>
                  <a:pt x="48" y="32"/>
                </a:cubicBezTo>
                <a:lnTo>
                  <a:pt x="48" y="29"/>
                </a:lnTo>
                <a:close/>
                <a:moveTo>
                  <a:pt x="26" y="58"/>
                </a:moveTo>
                <a:cubicBezTo>
                  <a:pt x="26" y="56"/>
                  <a:pt x="27" y="54"/>
                  <a:pt x="29" y="54"/>
                </a:cubicBezTo>
                <a:cubicBezTo>
                  <a:pt x="125" y="54"/>
                  <a:pt x="125" y="54"/>
                  <a:pt x="125" y="54"/>
                </a:cubicBezTo>
                <a:cubicBezTo>
                  <a:pt x="127" y="54"/>
                  <a:pt x="128" y="56"/>
                  <a:pt x="128" y="58"/>
                </a:cubicBezTo>
                <a:cubicBezTo>
                  <a:pt x="128" y="58"/>
                  <a:pt x="128" y="58"/>
                  <a:pt x="128" y="58"/>
                </a:cubicBezTo>
                <a:cubicBezTo>
                  <a:pt x="128" y="59"/>
                  <a:pt x="127" y="61"/>
                  <a:pt x="125" y="61"/>
                </a:cubicBezTo>
                <a:cubicBezTo>
                  <a:pt x="29" y="61"/>
                  <a:pt x="29" y="61"/>
                  <a:pt x="29" y="61"/>
                </a:cubicBezTo>
                <a:cubicBezTo>
                  <a:pt x="27" y="61"/>
                  <a:pt x="26" y="59"/>
                  <a:pt x="26" y="58"/>
                </a:cubicBezTo>
                <a:close/>
                <a:moveTo>
                  <a:pt x="26" y="80"/>
                </a:moveTo>
                <a:cubicBezTo>
                  <a:pt x="26" y="78"/>
                  <a:pt x="27" y="77"/>
                  <a:pt x="29" y="77"/>
                </a:cubicBezTo>
                <a:cubicBezTo>
                  <a:pt x="125" y="77"/>
                  <a:pt x="125" y="77"/>
                  <a:pt x="125" y="77"/>
                </a:cubicBezTo>
                <a:cubicBezTo>
                  <a:pt x="127" y="77"/>
                  <a:pt x="128" y="78"/>
                  <a:pt x="128" y="80"/>
                </a:cubicBezTo>
                <a:cubicBezTo>
                  <a:pt x="128" y="80"/>
                  <a:pt x="128" y="80"/>
                  <a:pt x="128" y="80"/>
                </a:cubicBezTo>
                <a:cubicBezTo>
                  <a:pt x="128" y="82"/>
                  <a:pt x="127" y="83"/>
                  <a:pt x="125" y="83"/>
                </a:cubicBezTo>
                <a:cubicBezTo>
                  <a:pt x="29" y="83"/>
                  <a:pt x="29" y="83"/>
                  <a:pt x="29" y="83"/>
                </a:cubicBezTo>
                <a:cubicBezTo>
                  <a:pt x="27" y="83"/>
                  <a:pt x="26" y="82"/>
                  <a:pt x="26" y="80"/>
                </a:cubicBezTo>
                <a:close/>
                <a:moveTo>
                  <a:pt x="26" y="99"/>
                </a:moveTo>
                <a:cubicBezTo>
                  <a:pt x="26" y="97"/>
                  <a:pt x="27" y="96"/>
                  <a:pt x="29" y="96"/>
                </a:cubicBezTo>
                <a:cubicBezTo>
                  <a:pt x="125" y="96"/>
                  <a:pt x="125" y="96"/>
                  <a:pt x="125" y="96"/>
                </a:cubicBezTo>
                <a:cubicBezTo>
                  <a:pt x="127" y="96"/>
                  <a:pt x="128" y="97"/>
                  <a:pt x="128" y="99"/>
                </a:cubicBezTo>
                <a:cubicBezTo>
                  <a:pt x="128" y="99"/>
                  <a:pt x="128" y="99"/>
                  <a:pt x="128" y="99"/>
                </a:cubicBezTo>
                <a:cubicBezTo>
                  <a:pt x="128" y="101"/>
                  <a:pt x="127" y="102"/>
                  <a:pt x="125" y="102"/>
                </a:cubicBezTo>
                <a:cubicBezTo>
                  <a:pt x="29" y="102"/>
                  <a:pt x="29" y="102"/>
                  <a:pt x="29" y="102"/>
                </a:cubicBezTo>
                <a:cubicBezTo>
                  <a:pt x="27" y="102"/>
                  <a:pt x="26" y="101"/>
                  <a:pt x="26" y="99"/>
                </a:cubicBezTo>
                <a:close/>
                <a:moveTo>
                  <a:pt x="26" y="118"/>
                </a:moveTo>
                <a:cubicBezTo>
                  <a:pt x="26" y="117"/>
                  <a:pt x="27" y="115"/>
                  <a:pt x="29" y="115"/>
                </a:cubicBezTo>
                <a:cubicBezTo>
                  <a:pt x="125" y="115"/>
                  <a:pt x="125" y="115"/>
                  <a:pt x="125" y="115"/>
                </a:cubicBezTo>
                <a:cubicBezTo>
                  <a:pt x="127" y="115"/>
                  <a:pt x="128" y="117"/>
                  <a:pt x="128" y="118"/>
                </a:cubicBezTo>
                <a:cubicBezTo>
                  <a:pt x="128" y="118"/>
                  <a:pt x="128" y="118"/>
                  <a:pt x="128" y="118"/>
                </a:cubicBezTo>
                <a:cubicBezTo>
                  <a:pt x="128" y="120"/>
                  <a:pt x="127" y="122"/>
                  <a:pt x="125" y="122"/>
                </a:cubicBezTo>
                <a:cubicBezTo>
                  <a:pt x="29" y="122"/>
                  <a:pt x="29" y="122"/>
                  <a:pt x="29" y="122"/>
                </a:cubicBezTo>
                <a:cubicBezTo>
                  <a:pt x="27" y="122"/>
                  <a:pt x="26" y="120"/>
                  <a:pt x="26" y="118"/>
                </a:cubicBezTo>
                <a:close/>
                <a:moveTo>
                  <a:pt x="26" y="141"/>
                </a:moveTo>
                <a:cubicBezTo>
                  <a:pt x="26" y="141"/>
                  <a:pt x="26" y="141"/>
                  <a:pt x="26" y="141"/>
                </a:cubicBezTo>
                <a:cubicBezTo>
                  <a:pt x="26" y="139"/>
                  <a:pt x="27" y="138"/>
                  <a:pt x="29" y="138"/>
                </a:cubicBezTo>
                <a:cubicBezTo>
                  <a:pt x="125" y="138"/>
                  <a:pt x="125" y="138"/>
                  <a:pt x="125" y="138"/>
                </a:cubicBezTo>
                <a:cubicBezTo>
                  <a:pt x="127" y="138"/>
                  <a:pt x="128" y="139"/>
                  <a:pt x="128" y="141"/>
                </a:cubicBezTo>
                <a:cubicBezTo>
                  <a:pt x="128" y="141"/>
                  <a:pt x="128" y="141"/>
                  <a:pt x="128" y="141"/>
                </a:cubicBezTo>
                <a:cubicBezTo>
                  <a:pt x="128" y="143"/>
                  <a:pt x="127" y="144"/>
                  <a:pt x="125" y="144"/>
                </a:cubicBezTo>
                <a:cubicBezTo>
                  <a:pt x="29" y="144"/>
                  <a:pt x="29" y="144"/>
                  <a:pt x="29" y="144"/>
                </a:cubicBezTo>
                <a:cubicBezTo>
                  <a:pt x="27" y="144"/>
                  <a:pt x="26" y="143"/>
                  <a:pt x="26" y="141"/>
                </a:cubicBezTo>
                <a:close/>
                <a:moveTo>
                  <a:pt x="126" y="165"/>
                </a:moveTo>
                <a:cubicBezTo>
                  <a:pt x="123" y="163"/>
                  <a:pt x="123" y="163"/>
                  <a:pt x="118" y="163"/>
                </a:cubicBezTo>
                <a:cubicBezTo>
                  <a:pt x="116" y="163"/>
                  <a:pt x="114" y="164"/>
                  <a:pt x="111" y="165"/>
                </a:cubicBezTo>
                <a:cubicBezTo>
                  <a:pt x="109" y="165"/>
                  <a:pt x="106" y="166"/>
                  <a:pt x="102" y="166"/>
                </a:cubicBezTo>
                <a:cubicBezTo>
                  <a:pt x="97" y="166"/>
                  <a:pt x="96" y="163"/>
                  <a:pt x="95" y="161"/>
                </a:cubicBezTo>
                <a:cubicBezTo>
                  <a:pt x="94" y="160"/>
                  <a:pt x="94" y="160"/>
                  <a:pt x="93" y="160"/>
                </a:cubicBezTo>
                <a:cubicBezTo>
                  <a:pt x="90" y="160"/>
                  <a:pt x="90" y="166"/>
                  <a:pt x="90" y="166"/>
                </a:cubicBezTo>
                <a:cubicBezTo>
                  <a:pt x="83" y="166"/>
                  <a:pt x="83" y="166"/>
                  <a:pt x="83" y="166"/>
                </a:cubicBezTo>
                <a:cubicBezTo>
                  <a:pt x="83" y="162"/>
                  <a:pt x="85" y="154"/>
                  <a:pt x="93" y="154"/>
                </a:cubicBezTo>
                <a:cubicBezTo>
                  <a:pt x="98" y="154"/>
                  <a:pt x="100" y="157"/>
                  <a:pt x="100" y="159"/>
                </a:cubicBezTo>
                <a:cubicBezTo>
                  <a:pt x="101" y="160"/>
                  <a:pt x="101" y="160"/>
                  <a:pt x="102" y="160"/>
                </a:cubicBezTo>
                <a:cubicBezTo>
                  <a:pt x="105" y="160"/>
                  <a:pt x="107" y="159"/>
                  <a:pt x="109" y="159"/>
                </a:cubicBezTo>
                <a:cubicBezTo>
                  <a:pt x="112" y="158"/>
                  <a:pt x="115" y="157"/>
                  <a:pt x="118" y="157"/>
                </a:cubicBezTo>
                <a:cubicBezTo>
                  <a:pt x="125" y="157"/>
                  <a:pt x="126" y="157"/>
                  <a:pt x="130" y="161"/>
                </a:cubicBezTo>
                <a:lnTo>
                  <a:pt x="126" y="16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34" name="文本框 56"/>
          <p:cNvSpPr txBox="1">
            <a:spLocks noChangeArrowheads="1"/>
          </p:cNvSpPr>
          <p:nvPr/>
        </p:nvSpPr>
        <p:spPr bwMode="auto">
          <a:xfrm>
            <a:off x="5084763" y="3730625"/>
            <a:ext cx="2012950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lnSpc>
                <a:spcPct val="130000"/>
              </a:lnSpc>
              <a:buFont typeface="Arial" charset="0"/>
              <a:buNone/>
            </a:pPr>
            <a:r>
              <a:rPr lang="zh-CN" sz="1400">
                <a:solidFill>
                  <a:srgbClr val="F2F2F2"/>
                </a:solidFill>
                <a:latin typeface="张海山锐谐体" charset="-122"/>
                <a:ea typeface="微软雅黑" pitchFamily="34" charset="-122"/>
              </a:rPr>
              <a:t>搜索引擎作为互联网发展中至关重要的一种应</a:t>
            </a:r>
          </a:p>
        </p:txBody>
      </p:sp>
      <p:sp>
        <p:nvSpPr>
          <p:cNvPr id="17435" name="Freeform 61"/>
          <p:cNvSpPr>
            <a:spLocks noEditPoints="1"/>
          </p:cNvSpPr>
          <p:nvPr/>
        </p:nvSpPr>
        <p:spPr bwMode="auto">
          <a:xfrm>
            <a:off x="7786688" y="2470150"/>
            <a:ext cx="1001712" cy="730250"/>
          </a:xfrm>
          <a:custGeom>
            <a:avLst/>
            <a:gdLst>
              <a:gd name="T0" fmla="*/ 2147483647 w 264"/>
              <a:gd name="T1" fmla="*/ 2147483647 h 192"/>
              <a:gd name="T2" fmla="*/ 2147483647 w 264"/>
              <a:gd name="T3" fmla="*/ 2147483647 h 192"/>
              <a:gd name="T4" fmla="*/ 2147483647 w 264"/>
              <a:gd name="T5" fmla="*/ 2147483647 h 192"/>
              <a:gd name="T6" fmla="*/ 2147483647 w 264"/>
              <a:gd name="T7" fmla="*/ 2147483647 h 192"/>
              <a:gd name="T8" fmla="*/ 2147483647 w 264"/>
              <a:gd name="T9" fmla="*/ 2147483647 h 192"/>
              <a:gd name="T10" fmla="*/ 2147483647 w 264"/>
              <a:gd name="T11" fmla="*/ 2147483647 h 192"/>
              <a:gd name="T12" fmla="*/ 2147483647 w 264"/>
              <a:gd name="T13" fmla="*/ 2147483647 h 192"/>
              <a:gd name="T14" fmla="*/ 0 w 264"/>
              <a:gd name="T15" fmla="*/ 2147483647 h 192"/>
              <a:gd name="T16" fmla="*/ 2147483647 w 264"/>
              <a:gd name="T17" fmla="*/ 2147483647 h 192"/>
              <a:gd name="T18" fmla="*/ 2147483647 w 264"/>
              <a:gd name="T19" fmla="*/ 2147483647 h 192"/>
              <a:gd name="T20" fmla="*/ 2147483647 w 264"/>
              <a:gd name="T21" fmla="*/ 2147483647 h 192"/>
              <a:gd name="T22" fmla="*/ 2147483647 w 264"/>
              <a:gd name="T23" fmla="*/ 2147483647 h 192"/>
              <a:gd name="T24" fmla="*/ 2147483647 w 264"/>
              <a:gd name="T25" fmla="*/ 2147483647 h 192"/>
              <a:gd name="T26" fmla="*/ 2147483647 w 264"/>
              <a:gd name="T27" fmla="*/ 2147483647 h 192"/>
              <a:gd name="T28" fmla="*/ 2147483647 w 264"/>
              <a:gd name="T29" fmla="*/ 2147483647 h 192"/>
              <a:gd name="T30" fmla="*/ 2147483647 w 264"/>
              <a:gd name="T31" fmla="*/ 2147483647 h 192"/>
              <a:gd name="T32" fmla="*/ 2147483647 w 264"/>
              <a:gd name="T33" fmla="*/ 2147483647 h 192"/>
              <a:gd name="T34" fmla="*/ 2147483647 w 264"/>
              <a:gd name="T35" fmla="*/ 2147483647 h 192"/>
              <a:gd name="T36" fmla="*/ 2147483647 w 264"/>
              <a:gd name="T37" fmla="*/ 2147483647 h 192"/>
              <a:gd name="T38" fmla="*/ 2147483647 w 264"/>
              <a:gd name="T39" fmla="*/ 2147483647 h 192"/>
              <a:gd name="T40" fmla="*/ 2147483647 w 264"/>
              <a:gd name="T41" fmla="*/ 2147483647 h 192"/>
              <a:gd name="T42" fmla="*/ 2147483647 w 264"/>
              <a:gd name="T43" fmla="*/ 2147483647 h 192"/>
              <a:gd name="T44" fmla="*/ 2147483647 w 264"/>
              <a:gd name="T45" fmla="*/ 2147483647 h 192"/>
              <a:gd name="T46" fmla="*/ 2147483647 w 264"/>
              <a:gd name="T47" fmla="*/ 2147483647 h 192"/>
              <a:gd name="T48" fmla="*/ 2147483647 w 264"/>
              <a:gd name="T49" fmla="*/ 2147483647 h 192"/>
              <a:gd name="T50" fmla="*/ 2147483647 w 264"/>
              <a:gd name="T51" fmla="*/ 2147483647 h 192"/>
              <a:gd name="T52" fmla="*/ 2147483647 w 264"/>
              <a:gd name="T53" fmla="*/ 2147483647 h 192"/>
              <a:gd name="T54" fmla="*/ 2147483647 w 264"/>
              <a:gd name="T55" fmla="*/ 2147483647 h 192"/>
              <a:gd name="T56" fmla="*/ 2147483647 w 264"/>
              <a:gd name="T57" fmla="*/ 2147483647 h 192"/>
              <a:gd name="T58" fmla="*/ 2147483647 w 264"/>
              <a:gd name="T59" fmla="*/ 2147483647 h 192"/>
              <a:gd name="T60" fmla="*/ 2147483647 w 264"/>
              <a:gd name="T61" fmla="*/ 2147483647 h 192"/>
              <a:gd name="T62" fmla="*/ 2147483647 w 264"/>
              <a:gd name="T63" fmla="*/ 2147483647 h 192"/>
              <a:gd name="T64" fmla="*/ 2147483647 w 264"/>
              <a:gd name="T65" fmla="*/ 2147483647 h 192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264" h="192">
                <a:moveTo>
                  <a:pt x="176" y="8"/>
                </a:moveTo>
                <a:cubicBezTo>
                  <a:pt x="176" y="170"/>
                  <a:pt x="176" y="170"/>
                  <a:pt x="176" y="170"/>
                </a:cubicBezTo>
                <a:cubicBezTo>
                  <a:pt x="176" y="176"/>
                  <a:pt x="168" y="178"/>
                  <a:pt x="165" y="173"/>
                </a:cubicBezTo>
                <a:cubicBezTo>
                  <a:pt x="147" y="145"/>
                  <a:pt x="129" y="130"/>
                  <a:pt x="66" y="127"/>
                </a:cubicBezTo>
                <a:cubicBezTo>
                  <a:pt x="86" y="192"/>
                  <a:pt x="86" y="192"/>
                  <a:pt x="86" y="192"/>
                </a:cubicBezTo>
                <a:cubicBezTo>
                  <a:pt x="56" y="192"/>
                  <a:pt x="56" y="192"/>
                  <a:pt x="56" y="192"/>
                </a:cubicBezTo>
                <a:cubicBezTo>
                  <a:pt x="36" y="126"/>
                  <a:pt x="36" y="126"/>
                  <a:pt x="36" y="126"/>
                </a:cubicBezTo>
                <a:cubicBezTo>
                  <a:pt x="16" y="125"/>
                  <a:pt x="0" y="109"/>
                  <a:pt x="0" y="89"/>
                </a:cubicBezTo>
                <a:cubicBezTo>
                  <a:pt x="0" y="69"/>
                  <a:pt x="17" y="52"/>
                  <a:pt x="37" y="52"/>
                </a:cubicBezTo>
                <a:cubicBezTo>
                  <a:pt x="124" y="52"/>
                  <a:pt x="144" y="37"/>
                  <a:pt x="165" y="5"/>
                </a:cubicBezTo>
                <a:cubicBezTo>
                  <a:pt x="168" y="0"/>
                  <a:pt x="176" y="2"/>
                  <a:pt x="176" y="8"/>
                </a:cubicBezTo>
                <a:close/>
                <a:moveTo>
                  <a:pt x="227" y="97"/>
                </a:moveTo>
                <a:cubicBezTo>
                  <a:pt x="227" y="112"/>
                  <a:pt x="222" y="127"/>
                  <a:pt x="214" y="138"/>
                </a:cubicBezTo>
                <a:cubicBezTo>
                  <a:pt x="214" y="138"/>
                  <a:pt x="211" y="142"/>
                  <a:pt x="206" y="142"/>
                </a:cubicBezTo>
                <a:cubicBezTo>
                  <a:pt x="200" y="142"/>
                  <a:pt x="196" y="137"/>
                  <a:pt x="196" y="132"/>
                </a:cubicBezTo>
                <a:cubicBezTo>
                  <a:pt x="196" y="128"/>
                  <a:pt x="198" y="126"/>
                  <a:pt x="198" y="126"/>
                </a:cubicBezTo>
                <a:cubicBezTo>
                  <a:pt x="201" y="120"/>
                  <a:pt x="207" y="112"/>
                  <a:pt x="207" y="97"/>
                </a:cubicBezTo>
                <a:cubicBezTo>
                  <a:pt x="207" y="82"/>
                  <a:pt x="201" y="74"/>
                  <a:pt x="198" y="68"/>
                </a:cubicBezTo>
                <a:cubicBezTo>
                  <a:pt x="198" y="68"/>
                  <a:pt x="196" y="66"/>
                  <a:pt x="196" y="62"/>
                </a:cubicBezTo>
                <a:cubicBezTo>
                  <a:pt x="196" y="57"/>
                  <a:pt x="200" y="52"/>
                  <a:pt x="206" y="52"/>
                </a:cubicBezTo>
                <a:cubicBezTo>
                  <a:pt x="211" y="52"/>
                  <a:pt x="214" y="56"/>
                  <a:pt x="214" y="56"/>
                </a:cubicBezTo>
                <a:cubicBezTo>
                  <a:pt x="222" y="67"/>
                  <a:pt x="227" y="81"/>
                  <a:pt x="227" y="97"/>
                </a:cubicBezTo>
                <a:close/>
                <a:moveTo>
                  <a:pt x="220" y="38"/>
                </a:moveTo>
                <a:cubicBezTo>
                  <a:pt x="220" y="38"/>
                  <a:pt x="215" y="35"/>
                  <a:pt x="215" y="30"/>
                </a:cubicBezTo>
                <a:cubicBezTo>
                  <a:pt x="215" y="24"/>
                  <a:pt x="220" y="19"/>
                  <a:pt x="225" y="19"/>
                </a:cubicBezTo>
                <a:cubicBezTo>
                  <a:pt x="229" y="19"/>
                  <a:pt x="232" y="22"/>
                  <a:pt x="232" y="22"/>
                </a:cubicBezTo>
                <a:cubicBezTo>
                  <a:pt x="244" y="31"/>
                  <a:pt x="264" y="55"/>
                  <a:pt x="264" y="97"/>
                </a:cubicBezTo>
                <a:cubicBezTo>
                  <a:pt x="264" y="139"/>
                  <a:pt x="244" y="163"/>
                  <a:pt x="232" y="172"/>
                </a:cubicBezTo>
                <a:cubicBezTo>
                  <a:pt x="232" y="172"/>
                  <a:pt x="229" y="174"/>
                  <a:pt x="225" y="174"/>
                </a:cubicBezTo>
                <a:cubicBezTo>
                  <a:pt x="220" y="174"/>
                  <a:pt x="215" y="170"/>
                  <a:pt x="215" y="164"/>
                </a:cubicBezTo>
                <a:cubicBezTo>
                  <a:pt x="215" y="159"/>
                  <a:pt x="220" y="156"/>
                  <a:pt x="220" y="156"/>
                </a:cubicBezTo>
                <a:cubicBezTo>
                  <a:pt x="234" y="145"/>
                  <a:pt x="244" y="124"/>
                  <a:pt x="244" y="97"/>
                </a:cubicBezTo>
                <a:cubicBezTo>
                  <a:pt x="244" y="70"/>
                  <a:pt x="234" y="49"/>
                  <a:pt x="220" y="3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36" name="文本框 56"/>
          <p:cNvSpPr txBox="1">
            <a:spLocks noChangeArrowheads="1"/>
          </p:cNvSpPr>
          <p:nvPr/>
        </p:nvSpPr>
        <p:spPr bwMode="auto">
          <a:xfrm>
            <a:off x="7281863" y="3730625"/>
            <a:ext cx="2012950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lnSpc>
                <a:spcPct val="130000"/>
              </a:lnSpc>
              <a:buFont typeface="Arial" charset="0"/>
              <a:buNone/>
            </a:pPr>
            <a:r>
              <a:rPr lang="zh-CN" sz="1400">
                <a:solidFill>
                  <a:srgbClr val="F2F2F2"/>
                </a:solidFill>
                <a:latin typeface="张海山锐谐体" charset="-122"/>
                <a:ea typeface="微软雅黑" pitchFamily="34" charset="-122"/>
              </a:rPr>
              <a:t>搜索引擎作为互联网发展中至关重要的一种应</a:t>
            </a:r>
          </a:p>
        </p:txBody>
      </p:sp>
      <p:sp>
        <p:nvSpPr>
          <p:cNvPr id="17437" name="Freeform 17"/>
          <p:cNvSpPr>
            <a:spLocks noEditPoints="1"/>
          </p:cNvSpPr>
          <p:nvPr/>
        </p:nvSpPr>
        <p:spPr bwMode="auto">
          <a:xfrm>
            <a:off x="10279063" y="2398713"/>
            <a:ext cx="874712" cy="873125"/>
          </a:xfrm>
          <a:custGeom>
            <a:avLst/>
            <a:gdLst>
              <a:gd name="T0" fmla="*/ 2147483647 w 230"/>
              <a:gd name="T1" fmla="*/ 2147483647 h 230"/>
              <a:gd name="T2" fmla="*/ 2147483647 w 230"/>
              <a:gd name="T3" fmla="*/ 2147483647 h 230"/>
              <a:gd name="T4" fmla="*/ 2147483647 w 230"/>
              <a:gd name="T5" fmla="*/ 0 h 230"/>
              <a:gd name="T6" fmla="*/ 2147483647 w 230"/>
              <a:gd name="T7" fmla="*/ 2147483647 h 230"/>
              <a:gd name="T8" fmla="*/ 2147483647 w 230"/>
              <a:gd name="T9" fmla="*/ 2147483647 h 230"/>
              <a:gd name="T10" fmla="*/ 0 w 230"/>
              <a:gd name="T11" fmla="*/ 2147483647 h 230"/>
              <a:gd name="T12" fmla="*/ 2147483647 w 230"/>
              <a:gd name="T13" fmla="*/ 2147483647 h 230"/>
              <a:gd name="T14" fmla="*/ 2147483647 w 230"/>
              <a:gd name="T15" fmla="*/ 2147483647 h 230"/>
              <a:gd name="T16" fmla="*/ 2147483647 w 230"/>
              <a:gd name="T17" fmla="*/ 2147483647 h 230"/>
              <a:gd name="T18" fmla="*/ 2147483647 w 230"/>
              <a:gd name="T19" fmla="*/ 2147483647 h 230"/>
              <a:gd name="T20" fmla="*/ 2147483647 w 230"/>
              <a:gd name="T21" fmla="*/ 2147483647 h 230"/>
              <a:gd name="T22" fmla="*/ 2147483647 w 230"/>
              <a:gd name="T23" fmla="*/ 2147483647 h 230"/>
              <a:gd name="T24" fmla="*/ 2147483647 w 230"/>
              <a:gd name="T25" fmla="*/ 2147483647 h 230"/>
              <a:gd name="T26" fmla="*/ 2147483647 w 230"/>
              <a:gd name="T27" fmla="*/ 2147483647 h 230"/>
              <a:gd name="T28" fmla="*/ 2147483647 w 230"/>
              <a:gd name="T29" fmla="*/ 2147483647 h 230"/>
              <a:gd name="T30" fmla="*/ 2147483647 w 230"/>
              <a:gd name="T31" fmla="*/ 2147483647 h 230"/>
              <a:gd name="T32" fmla="*/ 2147483647 w 230"/>
              <a:gd name="T33" fmla="*/ 2147483647 h 230"/>
              <a:gd name="T34" fmla="*/ 2147483647 w 230"/>
              <a:gd name="T35" fmla="*/ 2147483647 h 230"/>
              <a:gd name="T36" fmla="*/ 2147483647 w 230"/>
              <a:gd name="T37" fmla="*/ 2147483647 h 230"/>
              <a:gd name="T38" fmla="*/ 2147483647 w 230"/>
              <a:gd name="T39" fmla="*/ 2147483647 h 230"/>
              <a:gd name="T40" fmla="*/ 2147483647 w 230"/>
              <a:gd name="T41" fmla="*/ 2147483647 h 230"/>
              <a:gd name="T42" fmla="*/ 2147483647 w 230"/>
              <a:gd name="T43" fmla="*/ 2147483647 h 230"/>
              <a:gd name="T44" fmla="*/ 2147483647 w 230"/>
              <a:gd name="T45" fmla="*/ 2147483647 h 230"/>
              <a:gd name="T46" fmla="*/ 2147483647 w 230"/>
              <a:gd name="T47" fmla="*/ 2147483647 h 230"/>
              <a:gd name="T48" fmla="*/ 2147483647 w 230"/>
              <a:gd name="T49" fmla="*/ 2147483647 h 230"/>
              <a:gd name="T50" fmla="*/ 2147483647 w 230"/>
              <a:gd name="T51" fmla="*/ 2147483647 h 230"/>
              <a:gd name="T52" fmla="*/ 2147483647 w 230"/>
              <a:gd name="T53" fmla="*/ 2147483647 h 230"/>
              <a:gd name="T54" fmla="*/ 2147483647 w 230"/>
              <a:gd name="T55" fmla="*/ 2147483647 h 230"/>
              <a:gd name="T56" fmla="*/ 2147483647 w 230"/>
              <a:gd name="T57" fmla="*/ 2147483647 h 230"/>
              <a:gd name="T58" fmla="*/ 2147483647 w 230"/>
              <a:gd name="T59" fmla="*/ 2147483647 h 230"/>
              <a:gd name="T60" fmla="*/ 2147483647 w 230"/>
              <a:gd name="T61" fmla="*/ 2147483647 h 230"/>
              <a:gd name="T62" fmla="*/ 2147483647 w 230"/>
              <a:gd name="T63" fmla="*/ 2147483647 h 230"/>
              <a:gd name="T64" fmla="*/ 2147483647 w 230"/>
              <a:gd name="T65" fmla="*/ 2147483647 h 230"/>
              <a:gd name="T66" fmla="*/ 2147483647 w 230"/>
              <a:gd name="T67" fmla="*/ 2147483647 h 230"/>
              <a:gd name="T68" fmla="*/ 2147483647 w 230"/>
              <a:gd name="T69" fmla="*/ 2147483647 h 230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230" h="230">
                <a:moveTo>
                  <a:pt x="224" y="109"/>
                </a:moveTo>
                <a:cubicBezTo>
                  <a:pt x="211" y="109"/>
                  <a:pt x="211" y="109"/>
                  <a:pt x="211" y="109"/>
                </a:cubicBezTo>
                <a:cubicBezTo>
                  <a:pt x="208" y="61"/>
                  <a:pt x="169" y="23"/>
                  <a:pt x="122" y="19"/>
                </a:cubicBezTo>
                <a:cubicBezTo>
                  <a:pt x="122" y="6"/>
                  <a:pt x="122" y="6"/>
                  <a:pt x="122" y="6"/>
                </a:cubicBezTo>
                <a:cubicBezTo>
                  <a:pt x="122" y="3"/>
                  <a:pt x="119" y="0"/>
                  <a:pt x="115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12" y="0"/>
                  <a:pt x="109" y="3"/>
                  <a:pt x="109" y="6"/>
                </a:cubicBezTo>
                <a:cubicBezTo>
                  <a:pt x="109" y="19"/>
                  <a:pt x="109" y="19"/>
                  <a:pt x="109" y="19"/>
                </a:cubicBezTo>
                <a:cubicBezTo>
                  <a:pt x="61" y="23"/>
                  <a:pt x="23" y="61"/>
                  <a:pt x="19" y="109"/>
                </a:cubicBezTo>
                <a:cubicBezTo>
                  <a:pt x="6" y="109"/>
                  <a:pt x="6" y="109"/>
                  <a:pt x="6" y="109"/>
                </a:cubicBezTo>
                <a:cubicBezTo>
                  <a:pt x="3" y="109"/>
                  <a:pt x="0" y="112"/>
                  <a:pt x="0" y="115"/>
                </a:cubicBezTo>
                <a:cubicBezTo>
                  <a:pt x="0" y="115"/>
                  <a:pt x="0" y="115"/>
                  <a:pt x="0" y="115"/>
                </a:cubicBezTo>
                <a:cubicBezTo>
                  <a:pt x="0" y="119"/>
                  <a:pt x="3" y="122"/>
                  <a:pt x="6" y="122"/>
                </a:cubicBezTo>
                <a:cubicBezTo>
                  <a:pt x="19" y="122"/>
                  <a:pt x="19" y="122"/>
                  <a:pt x="19" y="122"/>
                </a:cubicBezTo>
                <a:cubicBezTo>
                  <a:pt x="23" y="169"/>
                  <a:pt x="61" y="208"/>
                  <a:pt x="109" y="211"/>
                </a:cubicBezTo>
                <a:cubicBezTo>
                  <a:pt x="109" y="224"/>
                  <a:pt x="109" y="224"/>
                  <a:pt x="109" y="224"/>
                </a:cubicBezTo>
                <a:cubicBezTo>
                  <a:pt x="109" y="228"/>
                  <a:pt x="112" y="230"/>
                  <a:pt x="115" y="230"/>
                </a:cubicBezTo>
                <a:cubicBezTo>
                  <a:pt x="115" y="230"/>
                  <a:pt x="115" y="230"/>
                  <a:pt x="115" y="230"/>
                </a:cubicBezTo>
                <a:cubicBezTo>
                  <a:pt x="119" y="230"/>
                  <a:pt x="122" y="228"/>
                  <a:pt x="122" y="224"/>
                </a:cubicBezTo>
                <a:cubicBezTo>
                  <a:pt x="122" y="211"/>
                  <a:pt x="122" y="211"/>
                  <a:pt x="122" y="211"/>
                </a:cubicBezTo>
                <a:cubicBezTo>
                  <a:pt x="169" y="208"/>
                  <a:pt x="208" y="169"/>
                  <a:pt x="211" y="122"/>
                </a:cubicBezTo>
                <a:cubicBezTo>
                  <a:pt x="224" y="122"/>
                  <a:pt x="224" y="122"/>
                  <a:pt x="224" y="122"/>
                </a:cubicBezTo>
                <a:cubicBezTo>
                  <a:pt x="228" y="122"/>
                  <a:pt x="230" y="119"/>
                  <a:pt x="230" y="115"/>
                </a:cubicBezTo>
                <a:cubicBezTo>
                  <a:pt x="230" y="115"/>
                  <a:pt x="230" y="115"/>
                  <a:pt x="230" y="115"/>
                </a:cubicBezTo>
                <a:cubicBezTo>
                  <a:pt x="230" y="112"/>
                  <a:pt x="228" y="109"/>
                  <a:pt x="224" y="109"/>
                </a:cubicBezTo>
                <a:close/>
                <a:moveTo>
                  <a:pt x="192" y="109"/>
                </a:moveTo>
                <a:cubicBezTo>
                  <a:pt x="180" y="109"/>
                  <a:pt x="180" y="109"/>
                  <a:pt x="180" y="109"/>
                </a:cubicBezTo>
                <a:cubicBezTo>
                  <a:pt x="177" y="78"/>
                  <a:pt x="153" y="53"/>
                  <a:pt x="122" y="50"/>
                </a:cubicBezTo>
                <a:cubicBezTo>
                  <a:pt x="122" y="39"/>
                  <a:pt x="122" y="39"/>
                  <a:pt x="122" y="39"/>
                </a:cubicBezTo>
                <a:cubicBezTo>
                  <a:pt x="159" y="42"/>
                  <a:pt x="189" y="72"/>
                  <a:pt x="192" y="109"/>
                </a:cubicBezTo>
                <a:close/>
                <a:moveTo>
                  <a:pt x="150" y="122"/>
                </a:moveTo>
                <a:cubicBezTo>
                  <a:pt x="171" y="122"/>
                  <a:pt x="171" y="122"/>
                  <a:pt x="171" y="122"/>
                </a:cubicBezTo>
                <a:cubicBezTo>
                  <a:pt x="168" y="147"/>
                  <a:pt x="147" y="168"/>
                  <a:pt x="122" y="171"/>
                </a:cubicBezTo>
                <a:cubicBezTo>
                  <a:pt x="122" y="150"/>
                  <a:pt x="122" y="150"/>
                  <a:pt x="122" y="150"/>
                </a:cubicBezTo>
                <a:cubicBezTo>
                  <a:pt x="122" y="147"/>
                  <a:pt x="119" y="144"/>
                  <a:pt x="115" y="144"/>
                </a:cubicBezTo>
                <a:cubicBezTo>
                  <a:pt x="115" y="144"/>
                  <a:pt x="115" y="144"/>
                  <a:pt x="115" y="144"/>
                </a:cubicBezTo>
                <a:cubicBezTo>
                  <a:pt x="112" y="144"/>
                  <a:pt x="109" y="147"/>
                  <a:pt x="109" y="150"/>
                </a:cubicBezTo>
                <a:cubicBezTo>
                  <a:pt x="109" y="171"/>
                  <a:pt x="109" y="171"/>
                  <a:pt x="109" y="171"/>
                </a:cubicBezTo>
                <a:cubicBezTo>
                  <a:pt x="83" y="168"/>
                  <a:pt x="63" y="147"/>
                  <a:pt x="60" y="122"/>
                </a:cubicBezTo>
                <a:cubicBezTo>
                  <a:pt x="80" y="122"/>
                  <a:pt x="80" y="122"/>
                  <a:pt x="80" y="122"/>
                </a:cubicBezTo>
                <a:cubicBezTo>
                  <a:pt x="84" y="122"/>
                  <a:pt x="86" y="119"/>
                  <a:pt x="86" y="115"/>
                </a:cubicBezTo>
                <a:cubicBezTo>
                  <a:pt x="86" y="115"/>
                  <a:pt x="86" y="115"/>
                  <a:pt x="86" y="115"/>
                </a:cubicBezTo>
                <a:cubicBezTo>
                  <a:pt x="86" y="112"/>
                  <a:pt x="84" y="109"/>
                  <a:pt x="80" y="109"/>
                </a:cubicBezTo>
                <a:cubicBezTo>
                  <a:pt x="60" y="109"/>
                  <a:pt x="60" y="109"/>
                  <a:pt x="60" y="109"/>
                </a:cubicBezTo>
                <a:cubicBezTo>
                  <a:pt x="63" y="83"/>
                  <a:pt x="83" y="63"/>
                  <a:pt x="109" y="60"/>
                </a:cubicBezTo>
                <a:cubicBezTo>
                  <a:pt x="109" y="80"/>
                  <a:pt x="109" y="80"/>
                  <a:pt x="109" y="80"/>
                </a:cubicBezTo>
                <a:cubicBezTo>
                  <a:pt x="109" y="84"/>
                  <a:pt x="112" y="86"/>
                  <a:pt x="115" y="86"/>
                </a:cubicBezTo>
                <a:cubicBezTo>
                  <a:pt x="115" y="86"/>
                  <a:pt x="115" y="86"/>
                  <a:pt x="115" y="86"/>
                </a:cubicBezTo>
                <a:cubicBezTo>
                  <a:pt x="119" y="86"/>
                  <a:pt x="122" y="84"/>
                  <a:pt x="122" y="80"/>
                </a:cubicBezTo>
                <a:cubicBezTo>
                  <a:pt x="122" y="60"/>
                  <a:pt x="122" y="60"/>
                  <a:pt x="122" y="60"/>
                </a:cubicBezTo>
                <a:cubicBezTo>
                  <a:pt x="147" y="63"/>
                  <a:pt x="168" y="83"/>
                  <a:pt x="171" y="109"/>
                </a:cubicBezTo>
                <a:cubicBezTo>
                  <a:pt x="150" y="109"/>
                  <a:pt x="150" y="109"/>
                  <a:pt x="150" y="109"/>
                </a:cubicBezTo>
                <a:cubicBezTo>
                  <a:pt x="147" y="109"/>
                  <a:pt x="144" y="112"/>
                  <a:pt x="144" y="115"/>
                </a:cubicBezTo>
                <a:cubicBezTo>
                  <a:pt x="144" y="115"/>
                  <a:pt x="144" y="115"/>
                  <a:pt x="144" y="115"/>
                </a:cubicBezTo>
                <a:cubicBezTo>
                  <a:pt x="144" y="119"/>
                  <a:pt x="147" y="122"/>
                  <a:pt x="150" y="122"/>
                </a:cubicBezTo>
                <a:close/>
                <a:moveTo>
                  <a:pt x="109" y="39"/>
                </a:moveTo>
                <a:cubicBezTo>
                  <a:pt x="109" y="50"/>
                  <a:pt x="109" y="50"/>
                  <a:pt x="109" y="50"/>
                </a:cubicBezTo>
                <a:cubicBezTo>
                  <a:pt x="78" y="53"/>
                  <a:pt x="53" y="78"/>
                  <a:pt x="50" y="109"/>
                </a:cubicBezTo>
                <a:cubicBezTo>
                  <a:pt x="39" y="109"/>
                  <a:pt x="39" y="109"/>
                  <a:pt x="39" y="109"/>
                </a:cubicBezTo>
                <a:cubicBezTo>
                  <a:pt x="42" y="72"/>
                  <a:pt x="72" y="42"/>
                  <a:pt x="109" y="39"/>
                </a:cubicBezTo>
                <a:close/>
                <a:moveTo>
                  <a:pt x="39" y="122"/>
                </a:moveTo>
                <a:cubicBezTo>
                  <a:pt x="50" y="122"/>
                  <a:pt x="50" y="122"/>
                  <a:pt x="50" y="122"/>
                </a:cubicBezTo>
                <a:cubicBezTo>
                  <a:pt x="53" y="153"/>
                  <a:pt x="78" y="177"/>
                  <a:pt x="109" y="180"/>
                </a:cubicBezTo>
                <a:cubicBezTo>
                  <a:pt x="109" y="192"/>
                  <a:pt x="109" y="192"/>
                  <a:pt x="109" y="192"/>
                </a:cubicBezTo>
                <a:cubicBezTo>
                  <a:pt x="72" y="189"/>
                  <a:pt x="42" y="159"/>
                  <a:pt x="39" y="122"/>
                </a:cubicBezTo>
                <a:close/>
                <a:moveTo>
                  <a:pt x="122" y="192"/>
                </a:moveTo>
                <a:cubicBezTo>
                  <a:pt x="122" y="180"/>
                  <a:pt x="122" y="180"/>
                  <a:pt x="122" y="180"/>
                </a:cubicBezTo>
                <a:cubicBezTo>
                  <a:pt x="153" y="177"/>
                  <a:pt x="177" y="153"/>
                  <a:pt x="180" y="122"/>
                </a:cubicBezTo>
                <a:cubicBezTo>
                  <a:pt x="192" y="122"/>
                  <a:pt x="192" y="122"/>
                  <a:pt x="192" y="122"/>
                </a:cubicBezTo>
                <a:cubicBezTo>
                  <a:pt x="189" y="159"/>
                  <a:pt x="159" y="189"/>
                  <a:pt x="122" y="19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38" name="文本框 56"/>
          <p:cNvSpPr txBox="1">
            <a:spLocks noChangeArrowheads="1"/>
          </p:cNvSpPr>
          <p:nvPr/>
        </p:nvSpPr>
        <p:spPr bwMode="auto">
          <a:xfrm>
            <a:off x="9485313" y="3730625"/>
            <a:ext cx="2012950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lnSpc>
                <a:spcPct val="130000"/>
              </a:lnSpc>
              <a:buFont typeface="Arial" charset="0"/>
              <a:buNone/>
            </a:pPr>
            <a:r>
              <a:rPr lang="zh-CN" sz="1400">
                <a:solidFill>
                  <a:srgbClr val="F2F2F2"/>
                </a:solidFill>
                <a:latin typeface="张海山锐谐体" charset="-122"/>
                <a:ea typeface="微软雅黑" pitchFamily="34" charset="-122"/>
              </a:rPr>
              <a:t>搜索引擎作为互联网发展中至关重要的一种应</a:t>
            </a:r>
          </a:p>
        </p:txBody>
      </p:sp>
    </p:spTree>
  </p:cSld>
  <p:clrMapOvr>
    <a:masterClrMapping/>
  </p:clrMapOvr>
  <p:transition spd="slow">
    <p:rand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2F33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矩形 18"/>
          <p:cNvSpPr>
            <a:spLocks noChangeArrowheads="1"/>
          </p:cNvSpPr>
          <p:nvPr/>
        </p:nvSpPr>
        <p:spPr bwMode="auto">
          <a:xfrm>
            <a:off x="0" y="0"/>
            <a:ext cx="2259013" cy="1597025"/>
          </a:xfrm>
          <a:prstGeom prst="rect">
            <a:avLst/>
          </a:prstGeom>
          <a:solidFill>
            <a:srgbClr val="EF4C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8435" name="任意多边形 20"/>
          <p:cNvSpPr>
            <a:spLocks/>
          </p:cNvSpPr>
          <p:nvPr/>
        </p:nvSpPr>
        <p:spPr bwMode="auto">
          <a:xfrm>
            <a:off x="0" y="80963"/>
            <a:ext cx="2259013" cy="1435100"/>
          </a:xfrm>
          <a:custGeom>
            <a:avLst/>
            <a:gdLst>
              <a:gd name="T0" fmla="*/ 0 w 2641255"/>
              <a:gd name="T1" fmla="*/ 0 h 1678488"/>
              <a:gd name="T2" fmla="*/ 476801 w 2641255"/>
              <a:gd name="T3" fmla="*/ 0 h 1678488"/>
              <a:gd name="T4" fmla="*/ 516929 w 2641255"/>
              <a:gd name="T5" fmla="*/ 69048 h 1678488"/>
              <a:gd name="T6" fmla="*/ 557057 w 2641255"/>
              <a:gd name="T7" fmla="*/ 0 h 1678488"/>
              <a:gd name="T8" fmla="*/ 1033858 w 2641255"/>
              <a:gd name="T9" fmla="*/ 0 h 1678488"/>
              <a:gd name="T10" fmla="*/ 1033858 w 2641255"/>
              <a:gd name="T11" fmla="*/ 655694 h 1678488"/>
              <a:gd name="T12" fmla="*/ 0 w 2641255"/>
              <a:gd name="T13" fmla="*/ 655694 h 1678488"/>
              <a:gd name="T14" fmla="*/ 0 w 2641255"/>
              <a:gd name="T15" fmla="*/ 0 h 167848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641255" h="1678488">
                <a:moveTo>
                  <a:pt x="0" y="0"/>
                </a:moveTo>
                <a:lnTo>
                  <a:pt x="1218111" y="0"/>
                </a:lnTo>
                <a:lnTo>
                  <a:pt x="1320627" y="176752"/>
                </a:lnTo>
                <a:lnTo>
                  <a:pt x="1423143" y="0"/>
                </a:lnTo>
                <a:lnTo>
                  <a:pt x="2641255" y="0"/>
                </a:lnTo>
                <a:lnTo>
                  <a:pt x="2641255" y="1678488"/>
                </a:lnTo>
                <a:lnTo>
                  <a:pt x="0" y="1678488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8436" name="Freeform 29"/>
          <p:cNvSpPr>
            <a:spLocks noEditPoints="1"/>
          </p:cNvSpPr>
          <p:nvPr/>
        </p:nvSpPr>
        <p:spPr bwMode="auto">
          <a:xfrm>
            <a:off x="846138" y="284163"/>
            <a:ext cx="566737" cy="565150"/>
          </a:xfrm>
          <a:custGeom>
            <a:avLst/>
            <a:gdLst>
              <a:gd name="T0" fmla="*/ 2147483647 w 216"/>
              <a:gd name="T1" fmla="*/ 2147483647 h 216"/>
              <a:gd name="T2" fmla="*/ 2147483647 w 216"/>
              <a:gd name="T3" fmla="*/ 2147483647 h 216"/>
              <a:gd name="T4" fmla="*/ 2147483647 w 216"/>
              <a:gd name="T5" fmla="*/ 2147483647 h 216"/>
              <a:gd name="T6" fmla="*/ 2147483647 w 216"/>
              <a:gd name="T7" fmla="*/ 2147483647 h 216"/>
              <a:gd name="T8" fmla="*/ 2147483647 w 216"/>
              <a:gd name="T9" fmla="*/ 2147483647 h 216"/>
              <a:gd name="T10" fmla="*/ 2147483647 w 216"/>
              <a:gd name="T11" fmla="*/ 2147483647 h 216"/>
              <a:gd name="T12" fmla="*/ 2147483647 w 216"/>
              <a:gd name="T13" fmla="*/ 2147483647 h 216"/>
              <a:gd name="T14" fmla="*/ 2147483647 w 216"/>
              <a:gd name="T15" fmla="*/ 2147483647 h 216"/>
              <a:gd name="T16" fmla="*/ 2147483647 w 216"/>
              <a:gd name="T17" fmla="*/ 2147483647 h 216"/>
              <a:gd name="T18" fmla="*/ 2147483647 w 216"/>
              <a:gd name="T19" fmla="*/ 2147483647 h 216"/>
              <a:gd name="T20" fmla="*/ 2147483647 w 216"/>
              <a:gd name="T21" fmla="*/ 2147483647 h 216"/>
              <a:gd name="T22" fmla="*/ 2147483647 w 216"/>
              <a:gd name="T23" fmla="*/ 2147483647 h 216"/>
              <a:gd name="T24" fmla="*/ 2147483647 w 216"/>
              <a:gd name="T25" fmla="*/ 2147483647 h 216"/>
              <a:gd name="T26" fmla="*/ 2147483647 w 216"/>
              <a:gd name="T27" fmla="*/ 2147483647 h 216"/>
              <a:gd name="T28" fmla="*/ 2147483647 w 216"/>
              <a:gd name="T29" fmla="*/ 2147483647 h 216"/>
              <a:gd name="T30" fmla="*/ 2147483647 w 216"/>
              <a:gd name="T31" fmla="*/ 2147483647 h 216"/>
              <a:gd name="T32" fmla="*/ 2147483647 w 216"/>
              <a:gd name="T33" fmla="*/ 2147483647 h 216"/>
              <a:gd name="T34" fmla="*/ 2147483647 w 216"/>
              <a:gd name="T35" fmla="*/ 2147483647 h 216"/>
              <a:gd name="T36" fmla="*/ 2147483647 w 216"/>
              <a:gd name="T37" fmla="*/ 2147483647 h 216"/>
              <a:gd name="T38" fmla="*/ 2147483647 w 216"/>
              <a:gd name="T39" fmla="*/ 2147483647 h 216"/>
              <a:gd name="T40" fmla="*/ 2147483647 w 216"/>
              <a:gd name="T41" fmla="*/ 2147483647 h 216"/>
              <a:gd name="T42" fmla="*/ 2147483647 w 216"/>
              <a:gd name="T43" fmla="*/ 2147483647 h 216"/>
              <a:gd name="T44" fmla="*/ 2147483647 w 216"/>
              <a:gd name="T45" fmla="*/ 2147483647 h 216"/>
              <a:gd name="T46" fmla="*/ 2147483647 w 216"/>
              <a:gd name="T47" fmla="*/ 2147483647 h 216"/>
              <a:gd name="T48" fmla="*/ 2147483647 w 216"/>
              <a:gd name="T49" fmla="*/ 2147483647 h 216"/>
              <a:gd name="T50" fmla="*/ 2147483647 w 216"/>
              <a:gd name="T51" fmla="*/ 2147483647 h 216"/>
              <a:gd name="T52" fmla="*/ 2147483647 w 216"/>
              <a:gd name="T53" fmla="*/ 2147483647 h 216"/>
              <a:gd name="T54" fmla="*/ 2147483647 w 216"/>
              <a:gd name="T55" fmla="*/ 2147483647 h 216"/>
              <a:gd name="T56" fmla="*/ 2147483647 w 216"/>
              <a:gd name="T57" fmla="*/ 2147483647 h 216"/>
              <a:gd name="T58" fmla="*/ 2147483647 w 216"/>
              <a:gd name="T59" fmla="*/ 2147483647 h 216"/>
              <a:gd name="T60" fmla="*/ 2147483647 w 216"/>
              <a:gd name="T61" fmla="*/ 2147483647 h 216"/>
              <a:gd name="T62" fmla="*/ 2147483647 w 216"/>
              <a:gd name="T63" fmla="*/ 2147483647 h 216"/>
              <a:gd name="T64" fmla="*/ 2147483647 w 216"/>
              <a:gd name="T65" fmla="*/ 2147483647 h 216"/>
              <a:gd name="T66" fmla="*/ 0 w 216"/>
              <a:gd name="T67" fmla="*/ 2147483647 h 216"/>
              <a:gd name="T68" fmla="*/ 2147483647 w 216"/>
              <a:gd name="T69" fmla="*/ 2147483647 h 216"/>
              <a:gd name="T70" fmla="*/ 2147483647 w 216"/>
              <a:gd name="T71" fmla="*/ 2147483647 h 216"/>
              <a:gd name="T72" fmla="*/ 2147483647 w 216"/>
              <a:gd name="T73" fmla="*/ 2147483647 h 216"/>
              <a:gd name="T74" fmla="*/ 2147483647 w 216"/>
              <a:gd name="T75" fmla="*/ 2147483647 h 216"/>
              <a:gd name="T76" fmla="*/ 2147483647 w 216"/>
              <a:gd name="T77" fmla="*/ 2147483647 h 216"/>
              <a:gd name="T78" fmla="*/ 2147483647 w 216"/>
              <a:gd name="T79" fmla="*/ 2147483647 h 216"/>
              <a:gd name="T80" fmla="*/ 2147483647 w 216"/>
              <a:gd name="T81" fmla="*/ 2147483647 h 216"/>
              <a:gd name="T82" fmla="*/ 2147483647 w 216"/>
              <a:gd name="T83" fmla="*/ 2147483647 h 216"/>
              <a:gd name="T84" fmla="*/ 2147483647 w 216"/>
              <a:gd name="T85" fmla="*/ 2147483647 h 216"/>
              <a:gd name="T86" fmla="*/ 2147483647 w 216"/>
              <a:gd name="T87" fmla="*/ 2147483647 h 216"/>
              <a:gd name="T88" fmla="*/ 2147483647 w 216"/>
              <a:gd name="T89" fmla="*/ 0 h 216"/>
              <a:gd name="T90" fmla="*/ 2147483647 w 216"/>
              <a:gd name="T91" fmla="*/ 2147483647 h 216"/>
              <a:gd name="T92" fmla="*/ 2147483647 w 216"/>
              <a:gd name="T93" fmla="*/ 2147483647 h 216"/>
              <a:gd name="T94" fmla="*/ 2147483647 w 216"/>
              <a:gd name="T95" fmla="*/ 2147483647 h 21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216" h="216">
                <a:moveTo>
                  <a:pt x="165" y="74"/>
                </a:moveTo>
                <a:cubicBezTo>
                  <a:pt x="155" y="84"/>
                  <a:pt x="155" y="84"/>
                  <a:pt x="155" y="84"/>
                </a:cubicBezTo>
                <a:cubicBezTo>
                  <a:pt x="160" y="92"/>
                  <a:pt x="162" y="101"/>
                  <a:pt x="162" y="111"/>
                </a:cubicBezTo>
                <a:cubicBezTo>
                  <a:pt x="162" y="142"/>
                  <a:pt x="137" y="167"/>
                  <a:pt x="106" y="167"/>
                </a:cubicBezTo>
                <a:cubicBezTo>
                  <a:pt x="74" y="167"/>
                  <a:pt x="49" y="142"/>
                  <a:pt x="49" y="111"/>
                </a:cubicBezTo>
                <a:cubicBezTo>
                  <a:pt x="49" y="79"/>
                  <a:pt x="74" y="54"/>
                  <a:pt x="106" y="54"/>
                </a:cubicBezTo>
                <a:cubicBezTo>
                  <a:pt x="115" y="54"/>
                  <a:pt x="125" y="57"/>
                  <a:pt x="133" y="61"/>
                </a:cubicBezTo>
                <a:cubicBezTo>
                  <a:pt x="142" y="52"/>
                  <a:pt x="142" y="52"/>
                  <a:pt x="142" y="52"/>
                </a:cubicBezTo>
                <a:cubicBezTo>
                  <a:pt x="131" y="45"/>
                  <a:pt x="119" y="41"/>
                  <a:pt x="106" y="41"/>
                </a:cubicBezTo>
                <a:cubicBezTo>
                  <a:pt x="67" y="41"/>
                  <a:pt x="36" y="72"/>
                  <a:pt x="36" y="111"/>
                </a:cubicBezTo>
                <a:cubicBezTo>
                  <a:pt x="36" y="149"/>
                  <a:pt x="67" y="180"/>
                  <a:pt x="106" y="180"/>
                </a:cubicBezTo>
                <a:cubicBezTo>
                  <a:pt x="144" y="180"/>
                  <a:pt x="175" y="149"/>
                  <a:pt x="175" y="111"/>
                </a:cubicBezTo>
                <a:cubicBezTo>
                  <a:pt x="175" y="97"/>
                  <a:pt x="171" y="85"/>
                  <a:pt x="165" y="74"/>
                </a:cubicBezTo>
                <a:close/>
                <a:moveTo>
                  <a:pt x="139" y="100"/>
                </a:moveTo>
                <a:cubicBezTo>
                  <a:pt x="127" y="111"/>
                  <a:pt x="127" y="111"/>
                  <a:pt x="127" y="111"/>
                </a:cubicBezTo>
                <a:cubicBezTo>
                  <a:pt x="127" y="123"/>
                  <a:pt x="117" y="132"/>
                  <a:pt x="106" y="132"/>
                </a:cubicBezTo>
                <a:cubicBezTo>
                  <a:pt x="94" y="132"/>
                  <a:pt x="84" y="123"/>
                  <a:pt x="84" y="111"/>
                </a:cubicBezTo>
                <a:cubicBezTo>
                  <a:pt x="84" y="99"/>
                  <a:pt x="93" y="89"/>
                  <a:pt x="105" y="89"/>
                </a:cubicBezTo>
                <a:cubicBezTo>
                  <a:pt x="116" y="78"/>
                  <a:pt x="116" y="78"/>
                  <a:pt x="116" y="78"/>
                </a:cubicBezTo>
                <a:cubicBezTo>
                  <a:pt x="113" y="77"/>
                  <a:pt x="109" y="76"/>
                  <a:pt x="106" y="76"/>
                </a:cubicBezTo>
                <a:cubicBezTo>
                  <a:pt x="87" y="76"/>
                  <a:pt x="71" y="91"/>
                  <a:pt x="71" y="111"/>
                </a:cubicBezTo>
                <a:cubicBezTo>
                  <a:pt x="71" y="130"/>
                  <a:pt x="87" y="145"/>
                  <a:pt x="106" y="145"/>
                </a:cubicBezTo>
                <a:cubicBezTo>
                  <a:pt x="125" y="145"/>
                  <a:pt x="140" y="130"/>
                  <a:pt x="140" y="111"/>
                </a:cubicBezTo>
                <a:cubicBezTo>
                  <a:pt x="140" y="107"/>
                  <a:pt x="140" y="103"/>
                  <a:pt x="139" y="100"/>
                </a:cubicBezTo>
                <a:close/>
                <a:moveTo>
                  <a:pt x="196" y="56"/>
                </a:moveTo>
                <a:cubicBezTo>
                  <a:pt x="187" y="66"/>
                  <a:pt x="187" y="66"/>
                  <a:pt x="187" y="66"/>
                </a:cubicBezTo>
                <a:cubicBezTo>
                  <a:pt x="194" y="79"/>
                  <a:pt x="198" y="94"/>
                  <a:pt x="198" y="111"/>
                </a:cubicBezTo>
                <a:cubicBezTo>
                  <a:pt x="198" y="162"/>
                  <a:pt x="157" y="203"/>
                  <a:pt x="106" y="203"/>
                </a:cubicBezTo>
                <a:cubicBezTo>
                  <a:pt x="54" y="203"/>
                  <a:pt x="13" y="162"/>
                  <a:pt x="13" y="111"/>
                </a:cubicBezTo>
                <a:cubicBezTo>
                  <a:pt x="13" y="59"/>
                  <a:pt x="54" y="18"/>
                  <a:pt x="106" y="18"/>
                </a:cubicBezTo>
                <a:cubicBezTo>
                  <a:pt x="122" y="18"/>
                  <a:pt x="137" y="22"/>
                  <a:pt x="151" y="29"/>
                </a:cubicBezTo>
                <a:cubicBezTo>
                  <a:pt x="160" y="20"/>
                  <a:pt x="160" y="20"/>
                  <a:pt x="160" y="20"/>
                </a:cubicBezTo>
                <a:cubicBezTo>
                  <a:pt x="144" y="10"/>
                  <a:pt x="125" y="5"/>
                  <a:pt x="106" y="5"/>
                </a:cubicBezTo>
                <a:cubicBezTo>
                  <a:pt x="47" y="5"/>
                  <a:pt x="0" y="52"/>
                  <a:pt x="0" y="111"/>
                </a:cubicBezTo>
                <a:cubicBezTo>
                  <a:pt x="0" y="169"/>
                  <a:pt x="47" y="216"/>
                  <a:pt x="106" y="216"/>
                </a:cubicBezTo>
                <a:cubicBezTo>
                  <a:pt x="164" y="216"/>
                  <a:pt x="211" y="169"/>
                  <a:pt x="211" y="111"/>
                </a:cubicBezTo>
                <a:cubicBezTo>
                  <a:pt x="211" y="91"/>
                  <a:pt x="206" y="72"/>
                  <a:pt x="196" y="56"/>
                </a:cubicBezTo>
                <a:close/>
                <a:moveTo>
                  <a:pt x="182" y="57"/>
                </a:moveTo>
                <a:cubicBezTo>
                  <a:pt x="170" y="55"/>
                  <a:pt x="170" y="55"/>
                  <a:pt x="170" y="55"/>
                </a:cubicBezTo>
                <a:cubicBezTo>
                  <a:pt x="110" y="115"/>
                  <a:pt x="110" y="115"/>
                  <a:pt x="110" y="115"/>
                </a:cubicBezTo>
                <a:cubicBezTo>
                  <a:pt x="107" y="118"/>
                  <a:pt x="103" y="118"/>
                  <a:pt x="101" y="115"/>
                </a:cubicBezTo>
                <a:cubicBezTo>
                  <a:pt x="98" y="113"/>
                  <a:pt x="98" y="109"/>
                  <a:pt x="101" y="106"/>
                </a:cubicBezTo>
                <a:cubicBezTo>
                  <a:pt x="161" y="46"/>
                  <a:pt x="161" y="46"/>
                  <a:pt x="161" y="46"/>
                </a:cubicBezTo>
                <a:cubicBezTo>
                  <a:pt x="160" y="34"/>
                  <a:pt x="160" y="34"/>
                  <a:pt x="160" y="34"/>
                </a:cubicBezTo>
                <a:cubicBezTo>
                  <a:pt x="194" y="0"/>
                  <a:pt x="194" y="0"/>
                  <a:pt x="194" y="0"/>
                </a:cubicBezTo>
                <a:cubicBezTo>
                  <a:pt x="198" y="18"/>
                  <a:pt x="198" y="18"/>
                  <a:pt x="198" y="18"/>
                </a:cubicBezTo>
                <a:cubicBezTo>
                  <a:pt x="216" y="23"/>
                  <a:pt x="216" y="23"/>
                  <a:pt x="216" y="23"/>
                </a:cubicBezTo>
                <a:lnTo>
                  <a:pt x="182" y="57"/>
                </a:lnTo>
                <a:close/>
              </a:path>
            </a:pathLst>
          </a:custGeom>
          <a:solidFill>
            <a:srgbClr val="EF4C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37" name="文本框 1"/>
          <p:cNvSpPr txBox="1">
            <a:spLocks noChangeArrowheads="1"/>
          </p:cNvSpPr>
          <p:nvPr/>
        </p:nvSpPr>
        <p:spPr bwMode="auto">
          <a:xfrm>
            <a:off x="523875" y="925513"/>
            <a:ext cx="1211263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2400" b="1">
                <a:solidFill>
                  <a:srgbClr val="EF4C4D"/>
                </a:solidFill>
                <a:latin typeface="微软雅黑" pitchFamily="34" charset="-122"/>
                <a:ea typeface="微软雅黑" pitchFamily="34" charset="-122"/>
              </a:rPr>
              <a:t>选题目的</a:t>
            </a:r>
          </a:p>
        </p:txBody>
      </p:sp>
      <p:sp>
        <p:nvSpPr>
          <p:cNvPr id="18438" name="矩形 5"/>
          <p:cNvSpPr>
            <a:spLocks noChangeArrowheads="1"/>
          </p:cNvSpPr>
          <p:nvPr/>
        </p:nvSpPr>
        <p:spPr bwMode="auto">
          <a:xfrm>
            <a:off x="0" y="1914525"/>
            <a:ext cx="2259013" cy="14366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8439" name="Freeform 9"/>
          <p:cNvSpPr>
            <a:spLocks noEditPoints="1"/>
          </p:cNvSpPr>
          <p:nvPr/>
        </p:nvSpPr>
        <p:spPr bwMode="auto">
          <a:xfrm>
            <a:off x="827088" y="2095500"/>
            <a:ext cx="576262" cy="612775"/>
          </a:xfrm>
          <a:custGeom>
            <a:avLst/>
            <a:gdLst>
              <a:gd name="T0" fmla="*/ 2147483647 w 243"/>
              <a:gd name="T1" fmla="*/ 2147483647 h 269"/>
              <a:gd name="T2" fmla="*/ 2147483647 w 243"/>
              <a:gd name="T3" fmla="*/ 2147483647 h 269"/>
              <a:gd name="T4" fmla="*/ 2147483647 w 243"/>
              <a:gd name="T5" fmla="*/ 2147483647 h 269"/>
              <a:gd name="T6" fmla="*/ 2147483647 w 243"/>
              <a:gd name="T7" fmla="*/ 2147483647 h 269"/>
              <a:gd name="T8" fmla="*/ 2147483647 w 243"/>
              <a:gd name="T9" fmla="*/ 2147483647 h 269"/>
              <a:gd name="T10" fmla="*/ 2147483647 w 243"/>
              <a:gd name="T11" fmla="*/ 2147483647 h 269"/>
              <a:gd name="T12" fmla="*/ 2147483647 w 243"/>
              <a:gd name="T13" fmla="*/ 2147483647 h 269"/>
              <a:gd name="T14" fmla="*/ 2147483647 w 243"/>
              <a:gd name="T15" fmla="*/ 2147483647 h 269"/>
              <a:gd name="T16" fmla="*/ 2147483647 w 243"/>
              <a:gd name="T17" fmla="*/ 2147483647 h 269"/>
              <a:gd name="T18" fmla="*/ 2147483647 w 243"/>
              <a:gd name="T19" fmla="*/ 2147483647 h 269"/>
              <a:gd name="T20" fmla="*/ 2147483647 w 243"/>
              <a:gd name="T21" fmla="*/ 2147483647 h 269"/>
              <a:gd name="T22" fmla="*/ 2147483647 w 243"/>
              <a:gd name="T23" fmla="*/ 2147483647 h 269"/>
              <a:gd name="T24" fmla="*/ 2147483647 w 243"/>
              <a:gd name="T25" fmla="*/ 0 h 269"/>
              <a:gd name="T26" fmla="*/ 2147483647 w 243"/>
              <a:gd name="T27" fmla="*/ 2147483647 h 269"/>
              <a:gd name="T28" fmla="*/ 2147483647 w 243"/>
              <a:gd name="T29" fmla="*/ 2147483647 h 269"/>
              <a:gd name="T30" fmla="*/ 2147483647 w 243"/>
              <a:gd name="T31" fmla="*/ 2147483647 h 269"/>
              <a:gd name="T32" fmla="*/ 2147483647 w 243"/>
              <a:gd name="T33" fmla="*/ 2147483647 h 269"/>
              <a:gd name="T34" fmla="*/ 2147483647 w 243"/>
              <a:gd name="T35" fmla="*/ 2147483647 h 269"/>
              <a:gd name="T36" fmla="*/ 2147483647 w 243"/>
              <a:gd name="T37" fmla="*/ 2147483647 h 269"/>
              <a:gd name="T38" fmla="*/ 2147483647 w 243"/>
              <a:gd name="T39" fmla="*/ 2147483647 h 269"/>
              <a:gd name="T40" fmla="*/ 2147483647 w 243"/>
              <a:gd name="T41" fmla="*/ 2147483647 h 269"/>
              <a:gd name="T42" fmla="*/ 2147483647 w 243"/>
              <a:gd name="T43" fmla="*/ 2147483647 h 269"/>
              <a:gd name="T44" fmla="*/ 2147483647 w 243"/>
              <a:gd name="T45" fmla="*/ 2147483647 h 269"/>
              <a:gd name="T46" fmla="*/ 2147483647 w 243"/>
              <a:gd name="T47" fmla="*/ 2147483647 h 269"/>
              <a:gd name="T48" fmla="*/ 2147483647 w 243"/>
              <a:gd name="T49" fmla="*/ 2147483647 h 269"/>
              <a:gd name="T50" fmla="*/ 2147483647 w 243"/>
              <a:gd name="T51" fmla="*/ 2147483647 h 269"/>
              <a:gd name="T52" fmla="*/ 2147483647 w 243"/>
              <a:gd name="T53" fmla="*/ 2147483647 h 269"/>
              <a:gd name="T54" fmla="*/ 2147483647 w 243"/>
              <a:gd name="T55" fmla="*/ 2147483647 h 269"/>
              <a:gd name="T56" fmla="*/ 2147483647 w 243"/>
              <a:gd name="T57" fmla="*/ 2147483647 h 269"/>
              <a:gd name="T58" fmla="*/ 2147483647 w 243"/>
              <a:gd name="T59" fmla="*/ 2147483647 h 269"/>
              <a:gd name="T60" fmla="*/ 2147483647 w 243"/>
              <a:gd name="T61" fmla="*/ 2147483647 h 269"/>
              <a:gd name="T62" fmla="*/ 2147483647 w 243"/>
              <a:gd name="T63" fmla="*/ 2147483647 h 269"/>
              <a:gd name="T64" fmla="*/ 2147483647 w 243"/>
              <a:gd name="T65" fmla="*/ 2147483647 h 269"/>
              <a:gd name="T66" fmla="*/ 2147483647 w 243"/>
              <a:gd name="T67" fmla="*/ 2147483647 h 269"/>
              <a:gd name="T68" fmla="*/ 2147483647 w 243"/>
              <a:gd name="T69" fmla="*/ 2147483647 h 269"/>
              <a:gd name="T70" fmla="*/ 2147483647 w 243"/>
              <a:gd name="T71" fmla="*/ 2147483647 h 269"/>
              <a:gd name="T72" fmla="*/ 2147483647 w 243"/>
              <a:gd name="T73" fmla="*/ 2147483647 h 269"/>
              <a:gd name="T74" fmla="*/ 2147483647 w 243"/>
              <a:gd name="T75" fmla="*/ 2147483647 h 269"/>
              <a:gd name="T76" fmla="*/ 2147483647 w 243"/>
              <a:gd name="T77" fmla="*/ 2147483647 h 269"/>
              <a:gd name="T78" fmla="*/ 2147483647 w 243"/>
              <a:gd name="T79" fmla="*/ 2147483647 h 269"/>
              <a:gd name="T80" fmla="*/ 2147483647 w 243"/>
              <a:gd name="T81" fmla="*/ 2147483647 h 269"/>
              <a:gd name="T82" fmla="*/ 2147483647 w 243"/>
              <a:gd name="T83" fmla="*/ 2147483647 h 269"/>
              <a:gd name="T84" fmla="*/ 2147483647 w 243"/>
              <a:gd name="T85" fmla="*/ 2147483647 h 269"/>
              <a:gd name="T86" fmla="*/ 2147483647 w 243"/>
              <a:gd name="T87" fmla="*/ 2147483647 h 269"/>
              <a:gd name="T88" fmla="*/ 2147483647 w 243"/>
              <a:gd name="T89" fmla="*/ 2147483647 h 269"/>
              <a:gd name="T90" fmla="*/ 2147483647 w 243"/>
              <a:gd name="T91" fmla="*/ 2147483647 h 269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243" h="269">
                <a:moveTo>
                  <a:pt x="154" y="234"/>
                </a:moveTo>
                <a:cubicBezTo>
                  <a:pt x="154" y="237"/>
                  <a:pt x="151" y="240"/>
                  <a:pt x="147" y="240"/>
                </a:cubicBezTo>
                <a:cubicBezTo>
                  <a:pt x="96" y="240"/>
                  <a:pt x="96" y="240"/>
                  <a:pt x="96" y="240"/>
                </a:cubicBezTo>
                <a:cubicBezTo>
                  <a:pt x="92" y="240"/>
                  <a:pt x="90" y="237"/>
                  <a:pt x="90" y="234"/>
                </a:cubicBezTo>
                <a:cubicBezTo>
                  <a:pt x="90" y="230"/>
                  <a:pt x="92" y="227"/>
                  <a:pt x="96" y="227"/>
                </a:cubicBezTo>
                <a:cubicBezTo>
                  <a:pt x="147" y="227"/>
                  <a:pt x="147" y="227"/>
                  <a:pt x="147" y="227"/>
                </a:cubicBezTo>
                <a:cubicBezTo>
                  <a:pt x="151" y="227"/>
                  <a:pt x="154" y="230"/>
                  <a:pt x="154" y="234"/>
                </a:cubicBezTo>
                <a:close/>
                <a:moveTo>
                  <a:pt x="147" y="243"/>
                </a:moveTo>
                <a:cubicBezTo>
                  <a:pt x="96" y="243"/>
                  <a:pt x="96" y="243"/>
                  <a:pt x="96" y="243"/>
                </a:cubicBezTo>
                <a:cubicBezTo>
                  <a:pt x="92" y="243"/>
                  <a:pt x="89" y="247"/>
                  <a:pt x="90" y="252"/>
                </a:cubicBezTo>
                <a:cubicBezTo>
                  <a:pt x="91" y="254"/>
                  <a:pt x="93" y="256"/>
                  <a:pt x="96" y="256"/>
                </a:cubicBezTo>
                <a:cubicBezTo>
                  <a:pt x="96" y="256"/>
                  <a:pt x="96" y="256"/>
                  <a:pt x="96" y="256"/>
                </a:cubicBezTo>
                <a:cubicBezTo>
                  <a:pt x="100" y="256"/>
                  <a:pt x="103" y="258"/>
                  <a:pt x="105" y="261"/>
                </a:cubicBezTo>
                <a:cubicBezTo>
                  <a:pt x="105" y="262"/>
                  <a:pt x="105" y="262"/>
                  <a:pt x="105" y="262"/>
                </a:cubicBezTo>
                <a:cubicBezTo>
                  <a:pt x="107" y="266"/>
                  <a:pt x="112" y="269"/>
                  <a:pt x="117" y="269"/>
                </a:cubicBezTo>
                <a:cubicBezTo>
                  <a:pt x="126" y="269"/>
                  <a:pt x="126" y="269"/>
                  <a:pt x="126" y="269"/>
                </a:cubicBezTo>
                <a:cubicBezTo>
                  <a:pt x="131" y="269"/>
                  <a:pt x="136" y="266"/>
                  <a:pt x="138" y="262"/>
                </a:cubicBezTo>
                <a:cubicBezTo>
                  <a:pt x="138" y="261"/>
                  <a:pt x="138" y="261"/>
                  <a:pt x="138" y="261"/>
                </a:cubicBezTo>
                <a:cubicBezTo>
                  <a:pt x="140" y="258"/>
                  <a:pt x="143" y="256"/>
                  <a:pt x="147" y="256"/>
                </a:cubicBezTo>
                <a:cubicBezTo>
                  <a:pt x="147" y="256"/>
                  <a:pt x="147" y="256"/>
                  <a:pt x="147" y="256"/>
                </a:cubicBezTo>
                <a:cubicBezTo>
                  <a:pt x="150" y="256"/>
                  <a:pt x="152" y="254"/>
                  <a:pt x="153" y="252"/>
                </a:cubicBezTo>
                <a:cubicBezTo>
                  <a:pt x="155" y="247"/>
                  <a:pt x="151" y="243"/>
                  <a:pt x="147" y="243"/>
                </a:cubicBezTo>
                <a:close/>
                <a:moveTo>
                  <a:pt x="122" y="38"/>
                </a:moveTo>
                <a:cubicBezTo>
                  <a:pt x="125" y="38"/>
                  <a:pt x="128" y="36"/>
                  <a:pt x="128" y="32"/>
                </a:cubicBezTo>
                <a:cubicBezTo>
                  <a:pt x="128" y="6"/>
                  <a:pt x="128" y="6"/>
                  <a:pt x="128" y="6"/>
                </a:cubicBezTo>
                <a:cubicBezTo>
                  <a:pt x="128" y="3"/>
                  <a:pt x="125" y="0"/>
                  <a:pt x="122" y="0"/>
                </a:cubicBezTo>
                <a:cubicBezTo>
                  <a:pt x="118" y="0"/>
                  <a:pt x="115" y="3"/>
                  <a:pt x="115" y="6"/>
                </a:cubicBezTo>
                <a:cubicBezTo>
                  <a:pt x="115" y="32"/>
                  <a:pt x="115" y="32"/>
                  <a:pt x="115" y="32"/>
                </a:cubicBezTo>
                <a:cubicBezTo>
                  <a:pt x="115" y="36"/>
                  <a:pt x="118" y="38"/>
                  <a:pt x="122" y="38"/>
                </a:cubicBezTo>
                <a:close/>
                <a:moveTo>
                  <a:pt x="54" y="63"/>
                </a:moveTo>
                <a:cubicBezTo>
                  <a:pt x="55" y="64"/>
                  <a:pt x="57" y="65"/>
                  <a:pt x="58" y="65"/>
                </a:cubicBezTo>
                <a:cubicBezTo>
                  <a:pt x="60" y="65"/>
                  <a:pt x="62" y="64"/>
                  <a:pt x="63" y="63"/>
                </a:cubicBezTo>
                <a:cubicBezTo>
                  <a:pt x="65" y="60"/>
                  <a:pt x="65" y="56"/>
                  <a:pt x="63" y="54"/>
                </a:cubicBezTo>
                <a:cubicBezTo>
                  <a:pt x="45" y="36"/>
                  <a:pt x="45" y="36"/>
                  <a:pt x="45" y="36"/>
                </a:cubicBezTo>
                <a:cubicBezTo>
                  <a:pt x="42" y="33"/>
                  <a:pt x="38" y="33"/>
                  <a:pt x="36" y="36"/>
                </a:cubicBezTo>
                <a:cubicBezTo>
                  <a:pt x="33" y="38"/>
                  <a:pt x="33" y="42"/>
                  <a:pt x="36" y="45"/>
                </a:cubicBezTo>
                <a:lnTo>
                  <a:pt x="54" y="63"/>
                </a:lnTo>
                <a:close/>
                <a:moveTo>
                  <a:pt x="38" y="122"/>
                </a:moveTo>
                <a:cubicBezTo>
                  <a:pt x="38" y="118"/>
                  <a:pt x="36" y="115"/>
                  <a:pt x="32" y="115"/>
                </a:cubicBezTo>
                <a:cubicBezTo>
                  <a:pt x="6" y="115"/>
                  <a:pt x="6" y="115"/>
                  <a:pt x="6" y="115"/>
                </a:cubicBezTo>
                <a:cubicBezTo>
                  <a:pt x="3" y="115"/>
                  <a:pt x="0" y="118"/>
                  <a:pt x="0" y="122"/>
                </a:cubicBezTo>
                <a:cubicBezTo>
                  <a:pt x="0" y="125"/>
                  <a:pt x="3" y="128"/>
                  <a:pt x="6" y="128"/>
                </a:cubicBezTo>
                <a:cubicBezTo>
                  <a:pt x="32" y="128"/>
                  <a:pt x="32" y="128"/>
                  <a:pt x="32" y="128"/>
                </a:cubicBezTo>
                <a:cubicBezTo>
                  <a:pt x="36" y="128"/>
                  <a:pt x="38" y="125"/>
                  <a:pt x="38" y="122"/>
                </a:cubicBezTo>
                <a:close/>
                <a:moveTo>
                  <a:pt x="54" y="180"/>
                </a:moveTo>
                <a:cubicBezTo>
                  <a:pt x="36" y="199"/>
                  <a:pt x="36" y="199"/>
                  <a:pt x="36" y="199"/>
                </a:cubicBezTo>
                <a:cubicBezTo>
                  <a:pt x="33" y="201"/>
                  <a:pt x="33" y="205"/>
                  <a:pt x="36" y="208"/>
                </a:cubicBezTo>
                <a:cubicBezTo>
                  <a:pt x="37" y="209"/>
                  <a:pt x="39" y="209"/>
                  <a:pt x="40" y="209"/>
                </a:cubicBezTo>
                <a:cubicBezTo>
                  <a:pt x="42" y="209"/>
                  <a:pt x="43" y="209"/>
                  <a:pt x="45" y="208"/>
                </a:cubicBezTo>
                <a:cubicBezTo>
                  <a:pt x="63" y="189"/>
                  <a:pt x="63" y="189"/>
                  <a:pt x="63" y="189"/>
                </a:cubicBezTo>
                <a:cubicBezTo>
                  <a:pt x="65" y="187"/>
                  <a:pt x="65" y="183"/>
                  <a:pt x="63" y="180"/>
                </a:cubicBezTo>
                <a:cubicBezTo>
                  <a:pt x="60" y="178"/>
                  <a:pt x="56" y="178"/>
                  <a:pt x="54" y="180"/>
                </a:cubicBezTo>
                <a:close/>
                <a:moveTo>
                  <a:pt x="189" y="180"/>
                </a:moveTo>
                <a:cubicBezTo>
                  <a:pt x="187" y="178"/>
                  <a:pt x="183" y="178"/>
                  <a:pt x="180" y="180"/>
                </a:cubicBezTo>
                <a:cubicBezTo>
                  <a:pt x="178" y="183"/>
                  <a:pt x="178" y="187"/>
                  <a:pt x="180" y="189"/>
                </a:cubicBezTo>
                <a:cubicBezTo>
                  <a:pt x="199" y="208"/>
                  <a:pt x="199" y="208"/>
                  <a:pt x="199" y="208"/>
                </a:cubicBezTo>
                <a:cubicBezTo>
                  <a:pt x="200" y="209"/>
                  <a:pt x="201" y="209"/>
                  <a:pt x="203" y="209"/>
                </a:cubicBezTo>
                <a:cubicBezTo>
                  <a:pt x="205" y="209"/>
                  <a:pt x="206" y="209"/>
                  <a:pt x="208" y="208"/>
                </a:cubicBezTo>
                <a:cubicBezTo>
                  <a:pt x="210" y="205"/>
                  <a:pt x="210" y="201"/>
                  <a:pt x="208" y="199"/>
                </a:cubicBezTo>
                <a:lnTo>
                  <a:pt x="189" y="180"/>
                </a:lnTo>
                <a:close/>
                <a:moveTo>
                  <a:pt x="237" y="115"/>
                </a:moveTo>
                <a:cubicBezTo>
                  <a:pt x="211" y="115"/>
                  <a:pt x="211" y="115"/>
                  <a:pt x="211" y="115"/>
                </a:cubicBezTo>
                <a:cubicBezTo>
                  <a:pt x="208" y="115"/>
                  <a:pt x="205" y="118"/>
                  <a:pt x="205" y="122"/>
                </a:cubicBezTo>
                <a:cubicBezTo>
                  <a:pt x="205" y="125"/>
                  <a:pt x="208" y="128"/>
                  <a:pt x="211" y="128"/>
                </a:cubicBezTo>
                <a:cubicBezTo>
                  <a:pt x="237" y="128"/>
                  <a:pt x="237" y="128"/>
                  <a:pt x="237" y="128"/>
                </a:cubicBezTo>
                <a:cubicBezTo>
                  <a:pt x="240" y="128"/>
                  <a:pt x="243" y="125"/>
                  <a:pt x="243" y="122"/>
                </a:cubicBezTo>
                <a:cubicBezTo>
                  <a:pt x="243" y="118"/>
                  <a:pt x="240" y="115"/>
                  <a:pt x="237" y="115"/>
                </a:cubicBezTo>
                <a:close/>
                <a:moveTo>
                  <a:pt x="185" y="65"/>
                </a:moveTo>
                <a:cubicBezTo>
                  <a:pt x="187" y="65"/>
                  <a:pt x="188" y="64"/>
                  <a:pt x="189" y="63"/>
                </a:cubicBezTo>
                <a:cubicBezTo>
                  <a:pt x="208" y="45"/>
                  <a:pt x="208" y="45"/>
                  <a:pt x="208" y="45"/>
                </a:cubicBezTo>
                <a:cubicBezTo>
                  <a:pt x="210" y="42"/>
                  <a:pt x="210" y="38"/>
                  <a:pt x="208" y="36"/>
                </a:cubicBezTo>
                <a:cubicBezTo>
                  <a:pt x="205" y="33"/>
                  <a:pt x="201" y="33"/>
                  <a:pt x="199" y="36"/>
                </a:cubicBezTo>
                <a:cubicBezTo>
                  <a:pt x="180" y="54"/>
                  <a:pt x="180" y="54"/>
                  <a:pt x="180" y="54"/>
                </a:cubicBezTo>
                <a:cubicBezTo>
                  <a:pt x="178" y="56"/>
                  <a:pt x="178" y="60"/>
                  <a:pt x="180" y="63"/>
                </a:cubicBezTo>
                <a:cubicBezTo>
                  <a:pt x="182" y="64"/>
                  <a:pt x="183" y="65"/>
                  <a:pt x="185" y="65"/>
                </a:cubicBezTo>
                <a:close/>
                <a:moveTo>
                  <a:pt x="154" y="218"/>
                </a:moveTo>
                <a:cubicBezTo>
                  <a:pt x="154" y="221"/>
                  <a:pt x="151" y="224"/>
                  <a:pt x="147" y="224"/>
                </a:cubicBezTo>
                <a:cubicBezTo>
                  <a:pt x="96" y="224"/>
                  <a:pt x="96" y="224"/>
                  <a:pt x="96" y="224"/>
                </a:cubicBezTo>
                <a:cubicBezTo>
                  <a:pt x="92" y="224"/>
                  <a:pt x="90" y="221"/>
                  <a:pt x="90" y="218"/>
                </a:cubicBezTo>
                <a:cubicBezTo>
                  <a:pt x="90" y="214"/>
                  <a:pt x="92" y="211"/>
                  <a:pt x="96" y="211"/>
                </a:cubicBezTo>
                <a:cubicBezTo>
                  <a:pt x="92" y="175"/>
                  <a:pt x="54" y="167"/>
                  <a:pt x="54" y="125"/>
                </a:cubicBezTo>
                <a:cubicBezTo>
                  <a:pt x="54" y="88"/>
                  <a:pt x="84" y="58"/>
                  <a:pt x="122" y="58"/>
                </a:cubicBezTo>
                <a:cubicBezTo>
                  <a:pt x="159" y="58"/>
                  <a:pt x="189" y="88"/>
                  <a:pt x="189" y="125"/>
                </a:cubicBezTo>
                <a:cubicBezTo>
                  <a:pt x="189" y="167"/>
                  <a:pt x="152" y="175"/>
                  <a:pt x="148" y="211"/>
                </a:cubicBezTo>
                <a:cubicBezTo>
                  <a:pt x="151" y="211"/>
                  <a:pt x="154" y="214"/>
                  <a:pt x="154" y="218"/>
                </a:cubicBezTo>
                <a:close/>
                <a:moveTo>
                  <a:pt x="107" y="76"/>
                </a:moveTo>
                <a:cubicBezTo>
                  <a:pt x="106" y="73"/>
                  <a:pt x="103" y="72"/>
                  <a:pt x="101" y="73"/>
                </a:cubicBezTo>
                <a:cubicBezTo>
                  <a:pt x="84" y="80"/>
                  <a:pt x="72" y="94"/>
                  <a:pt x="67" y="111"/>
                </a:cubicBezTo>
                <a:cubicBezTo>
                  <a:pt x="67" y="113"/>
                  <a:pt x="68" y="116"/>
                  <a:pt x="71" y="117"/>
                </a:cubicBezTo>
                <a:cubicBezTo>
                  <a:pt x="71" y="117"/>
                  <a:pt x="72" y="117"/>
                  <a:pt x="72" y="117"/>
                </a:cubicBezTo>
                <a:cubicBezTo>
                  <a:pt x="74" y="117"/>
                  <a:pt x="76" y="115"/>
                  <a:pt x="77" y="113"/>
                </a:cubicBezTo>
                <a:cubicBezTo>
                  <a:pt x="80" y="99"/>
                  <a:pt x="91" y="87"/>
                  <a:pt x="104" y="82"/>
                </a:cubicBezTo>
                <a:cubicBezTo>
                  <a:pt x="107" y="81"/>
                  <a:pt x="108" y="78"/>
                  <a:pt x="107" y="76"/>
                </a:cubicBezTo>
                <a:close/>
              </a:path>
            </a:pathLst>
          </a:cu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40" name="文本框 11"/>
          <p:cNvSpPr txBox="1">
            <a:spLocks noChangeArrowheads="1"/>
          </p:cNvSpPr>
          <p:nvPr/>
        </p:nvSpPr>
        <p:spPr bwMode="auto">
          <a:xfrm>
            <a:off x="509588" y="2774950"/>
            <a:ext cx="1211262" cy="395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2400" b="1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研究方法</a:t>
            </a:r>
          </a:p>
        </p:txBody>
      </p:sp>
      <p:sp>
        <p:nvSpPr>
          <p:cNvPr id="18441" name="矩形 6"/>
          <p:cNvSpPr>
            <a:spLocks noChangeArrowheads="1"/>
          </p:cNvSpPr>
          <p:nvPr/>
        </p:nvSpPr>
        <p:spPr bwMode="auto">
          <a:xfrm>
            <a:off x="0" y="3668713"/>
            <a:ext cx="2259013" cy="14351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8442" name="Freeform 61"/>
          <p:cNvSpPr>
            <a:spLocks noEditPoints="1"/>
          </p:cNvSpPr>
          <p:nvPr/>
        </p:nvSpPr>
        <p:spPr bwMode="auto">
          <a:xfrm>
            <a:off x="882650" y="3916363"/>
            <a:ext cx="493713" cy="498475"/>
          </a:xfrm>
          <a:custGeom>
            <a:avLst/>
            <a:gdLst>
              <a:gd name="T0" fmla="*/ 0 w 192"/>
              <a:gd name="T1" fmla="*/ 2147483647 h 194"/>
              <a:gd name="T2" fmla="*/ 2147483647 w 192"/>
              <a:gd name="T3" fmla="*/ 2147483647 h 194"/>
              <a:gd name="T4" fmla="*/ 2147483647 w 192"/>
              <a:gd name="T5" fmla="*/ 2147483647 h 194"/>
              <a:gd name="T6" fmla="*/ 2147483647 w 192"/>
              <a:gd name="T7" fmla="*/ 2147483647 h 194"/>
              <a:gd name="T8" fmla="*/ 2147483647 w 192"/>
              <a:gd name="T9" fmla="*/ 2147483647 h 194"/>
              <a:gd name="T10" fmla="*/ 2147483647 w 192"/>
              <a:gd name="T11" fmla="*/ 2147483647 h 194"/>
              <a:gd name="T12" fmla="*/ 2147483647 w 192"/>
              <a:gd name="T13" fmla="*/ 2147483647 h 194"/>
              <a:gd name="T14" fmla="*/ 2147483647 w 192"/>
              <a:gd name="T15" fmla="*/ 2147483647 h 194"/>
              <a:gd name="T16" fmla="*/ 2147483647 w 192"/>
              <a:gd name="T17" fmla="*/ 2147483647 h 194"/>
              <a:gd name="T18" fmla="*/ 2147483647 w 192"/>
              <a:gd name="T19" fmla="*/ 2147483647 h 194"/>
              <a:gd name="T20" fmla="*/ 2147483647 w 192"/>
              <a:gd name="T21" fmla="*/ 2147483647 h 194"/>
              <a:gd name="T22" fmla="*/ 2147483647 w 192"/>
              <a:gd name="T23" fmla="*/ 2147483647 h 194"/>
              <a:gd name="T24" fmla="*/ 2147483647 w 192"/>
              <a:gd name="T25" fmla="*/ 2147483647 h 194"/>
              <a:gd name="T26" fmla="*/ 2147483647 w 192"/>
              <a:gd name="T27" fmla="*/ 2147483647 h 194"/>
              <a:gd name="T28" fmla="*/ 2147483647 w 192"/>
              <a:gd name="T29" fmla="*/ 2147483647 h 194"/>
              <a:gd name="T30" fmla="*/ 2147483647 w 192"/>
              <a:gd name="T31" fmla="*/ 2147483647 h 194"/>
              <a:gd name="T32" fmla="*/ 2147483647 w 192"/>
              <a:gd name="T33" fmla="*/ 2147483647 h 194"/>
              <a:gd name="T34" fmla="*/ 2147483647 w 192"/>
              <a:gd name="T35" fmla="*/ 2147483647 h 194"/>
              <a:gd name="T36" fmla="*/ 2147483647 w 192"/>
              <a:gd name="T37" fmla="*/ 2147483647 h 194"/>
              <a:gd name="T38" fmla="*/ 2147483647 w 192"/>
              <a:gd name="T39" fmla="*/ 2147483647 h 194"/>
              <a:gd name="T40" fmla="*/ 2147483647 w 192"/>
              <a:gd name="T41" fmla="*/ 2147483647 h 194"/>
              <a:gd name="T42" fmla="*/ 2147483647 w 192"/>
              <a:gd name="T43" fmla="*/ 2147483647 h 194"/>
              <a:gd name="T44" fmla="*/ 2147483647 w 192"/>
              <a:gd name="T45" fmla="*/ 2147483647 h 194"/>
              <a:gd name="T46" fmla="*/ 2147483647 w 192"/>
              <a:gd name="T47" fmla="*/ 2147483647 h 194"/>
              <a:gd name="T48" fmla="*/ 2147483647 w 192"/>
              <a:gd name="T49" fmla="*/ 2147483647 h 194"/>
              <a:gd name="T50" fmla="*/ 2147483647 w 192"/>
              <a:gd name="T51" fmla="*/ 2147483647 h 194"/>
              <a:gd name="T52" fmla="*/ 2147483647 w 192"/>
              <a:gd name="T53" fmla="*/ 2147483647 h 194"/>
              <a:gd name="T54" fmla="*/ 2147483647 w 192"/>
              <a:gd name="T55" fmla="*/ 0 h 194"/>
              <a:gd name="T56" fmla="*/ 2147483647 w 192"/>
              <a:gd name="T57" fmla="*/ 0 h 194"/>
              <a:gd name="T58" fmla="*/ 2147483647 w 192"/>
              <a:gd name="T59" fmla="*/ 2147483647 h 194"/>
              <a:gd name="T60" fmla="*/ 2147483647 w 192"/>
              <a:gd name="T61" fmla="*/ 2147483647 h 194"/>
              <a:gd name="T62" fmla="*/ 2147483647 w 192"/>
              <a:gd name="T63" fmla="*/ 2147483647 h 194"/>
              <a:gd name="T64" fmla="*/ 2147483647 w 192"/>
              <a:gd name="T65" fmla="*/ 2147483647 h 194"/>
              <a:gd name="T66" fmla="*/ 2147483647 w 192"/>
              <a:gd name="T67" fmla="*/ 2147483647 h 194"/>
              <a:gd name="T68" fmla="*/ 2147483647 w 192"/>
              <a:gd name="T69" fmla="*/ 2147483647 h 194"/>
              <a:gd name="T70" fmla="*/ 0 w 192"/>
              <a:gd name="T71" fmla="*/ 2147483647 h 194"/>
              <a:gd name="T72" fmla="*/ 2147483647 w 192"/>
              <a:gd name="T73" fmla="*/ 2147483647 h 194"/>
              <a:gd name="T74" fmla="*/ 2147483647 w 192"/>
              <a:gd name="T75" fmla="*/ 2147483647 h 194"/>
              <a:gd name="T76" fmla="*/ 2147483647 w 192"/>
              <a:gd name="T77" fmla="*/ 2147483647 h 194"/>
              <a:gd name="T78" fmla="*/ 2147483647 w 192"/>
              <a:gd name="T79" fmla="*/ 2147483647 h 194"/>
              <a:gd name="T80" fmla="*/ 0 w 192"/>
              <a:gd name="T81" fmla="*/ 2147483647 h 194"/>
              <a:gd name="T82" fmla="*/ 2147483647 w 192"/>
              <a:gd name="T83" fmla="*/ 2147483647 h 194"/>
              <a:gd name="T84" fmla="*/ 2147483647 w 192"/>
              <a:gd name="T85" fmla="*/ 2147483647 h 194"/>
              <a:gd name="T86" fmla="*/ 2147483647 w 192"/>
              <a:gd name="T87" fmla="*/ 2147483647 h 194"/>
              <a:gd name="T88" fmla="*/ 2147483647 w 192"/>
              <a:gd name="T89" fmla="*/ 2147483647 h 194"/>
              <a:gd name="T90" fmla="*/ 2147483647 w 192"/>
              <a:gd name="T91" fmla="*/ 2147483647 h 194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192" h="194">
                <a:moveTo>
                  <a:pt x="0" y="164"/>
                </a:moveTo>
                <a:cubicBezTo>
                  <a:pt x="0" y="179"/>
                  <a:pt x="13" y="192"/>
                  <a:pt x="28" y="192"/>
                </a:cubicBezTo>
                <a:cubicBezTo>
                  <a:pt x="36" y="192"/>
                  <a:pt x="43" y="189"/>
                  <a:pt x="48" y="184"/>
                </a:cubicBezTo>
                <a:cubicBezTo>
                  <a:pt x="99" y="133"/>
                  <a:pt x="99" y="133"/>
                  <a:pt x="99" y="133"/>
                </a:cubicBezTo>
                <a:cubicBezTo>
                  <a:pt x="113" y="147"/>
                  <a:pt x="113" y="147"/>
                  <a:pt x="113" y="147"/>
                </a:cubicBezTo>
                <a:cubicBezTo>
                  <a:pt x="111" y="153"/>
                  <a:pt x="113" y="161"/>
                  <a:pt x="118" y="166"/>
                </a:cubicBezTo>
                <a:cubicBezTo>
                  <a:pt x="138" y="186"/>
                  <a:pt x="138" y="186"/>
                  <a:pt x="138" y="186"/>
                </a:cubicBezTo>
                <a:cubicBezTo>
                  <a:pt x="146" y="194"/>
                  <a:pt x="158" y="194"/>
                  <a:pt x="166" y="186"/>
                </a:cubicBezTo>
                <a:cubicBezTo>
                  <a:pt x="174" y="178"/>
                  <a:pt x="174" y="166"/>
                  <a:pt x="166" y="158"/>
                </a:cubicBezTo>
                <a:cubicBezTo>
                  <a:pt x="146" y="138"/>
                  <a:pt x="146" y="138"/>
                  <a:pt x="146" y="138"/>
                </a:cubicBezTo>
                <a:cubicBezTo>
                  <a:pt x="141" y="133"/>
                  <a:pt x="133" y="131"/>
                  <a:pt x="127" y="133"/>
                </a:cubicBezTo>
                <a:cubicBezTo>
                  <a:pt x="113" y="119"/>
                  <a:pt x="113" y="119"/>
                  <a:pt x="113" y="119"/>
                </a:cubicBezTo>
                <a:cubicBezTo>
                  <a:pt x="122" y="110"/>
                  <a:pt x="122" y="110"/>
                  <a:pt x="122" y="110"/>
                </a:cubicBezTo>
                <a:cubicBezTo>
                  <a:pt x="140" y="115"/>
                  <a:pt x="161" y="110"/>
                  <a:pt x="176" y="96"/>
                </a:cubicBezTo>
                <a:cubicBezTo>
                  <a:pt x="186" y="86"/>
                  <a:pt x="191" y="73"/>
                  <a:pt x="192" y="61"/>
                </a:cubicBezTo>
                <a:cubicBezTo>
                  <a:pt x="192" y="60"/>
                  <a:pt x="192" y="60"/>
                  <a:pt x="192" y="60"/>
                </a:cubicBezTo>
                <a:cubicBezTo>
                  <a:pt x="192" y="56"/>
                  <a:pt x="188" y="52"/>
                  <a:pt x="184" y="52"/>
                </a:cubicBezTo>
                <a:cubicBezTo>
                  <a:pt x="182" y="52"/>
                  <a:pt x="180" y="53"/>
                  <a:pt x="178" y="54"/>
                </a:cubicBezTo>
                <a:cubicBezTo>
                  <a:pt x="176" y="57"/>
                  <a:pt x="176" y="57"/>
                  <a:pt x="176" y="57"/>
                </a:cubicBezTo>
                <a:cubicBezTo>
                  <a:pt x="168" y="65"/>
                  <a:pt x="168" y="65"/>
                  <a:pt x="168" y="65"/>
                </a:cubicBezTo>
                <a:cubicBezTo>
                  <a:pt x="163" y="69"/>
                  <a:pt x="156" y="72"/>
                  <a:pt x="148" y="72"/>
                </a:cubicBezTo>
                <a:cubicBezTo>
                  <a:pt x="140" y="72"/>
                  <a:pt x="133" y="69"/>
                  <a:pt x="128" y="64"/>
                </a:cubicBezTo>
                <a:cubicBezTo>
                  <a:pt x="123" y="59"/>
                  <a:pt x="120" y="52"/>
                  <a:pt x="120" y="44"/>
                </a:cubicBezTo>
                <a:cubicBezTo>
                  <a:pt x="120" y="36"/>
                  <a:pt x="123" y="29"/>
                  <a:pt x="127" y="24"/>
                </a:cubicBezTo>
                <a:cubicBezTo>
                  <a:pt x="135" y="16"/>
                  <a:pt x="135" y="16"/>
                  <a:pt x="135" y="16"/>
                </a:cubicBezTo>
                <a:cubicBezTo>
                  <a:pt x="138" y="14"/>
                  <a:pt x="138" y="14"/>
                  <a:pt x="138" y="14"/>
                </a:cubicBezTo>
                <a:cubicBezTo>
                  <a:pt x="139" y="12"/>
                  <a:pt x="140" y="10"/>
                  <a:pt x="140" y="8"/>
                </a:cubicBezTo>
                <a:cubicBezTo>
                  <a:pt x="140" y="4"/>
                  <a:pt x="136" y="0"/>
                  <a:pt x="132" y="0"/>
                </a:cubicBezTo>
                <a:cubicBezTo>
                  <a:pt x="131" y="0"/>
                  <a:pt x="131" y="0"/>
                  <a:pt x="131" y="0"/>
                </a:cubicBezTo>
                <a:cubicBezTo>
                  <a:pt x="119" y="1"/>
                  <a:pt x="106" y="6"/>
                  <a:pt x="96" y="16"/>
                </a:cubicBezTo>
                <a:cubicBezTo>
                  <a:pt x="82" y="31"/>
                  <a:pt x="77" y="52"/>
                  <a:pt x="82" y="70"/>
                </a:cubicBezTo>
                <a:cubicBezTo>
                  <a:pt x="73" y="79"/>
                  <a:pt x="73" y="79"/>
                  <a:pt x="73" y="79"/>
                </a:cubicBezTo>
                <a:cubicBezTo>
                  <a:pt x="36" y="42"/>
                  <a:pt x="36" y="42"/>
                  <a:pt x="36" y="42"/>
                </a:cubicBezTo>
                <a:cubicBezTo>
                  <a:pt x="36" y="32"/>
                  <a:pt x="36" y="32"/>
                  <a:pt x="36" y="32"/>
                </a:cubicBezTo>
                <a:cubicBezTo>
                  <a:pt x="12" y="20"/>
                  <a:pt x="12" y="20"/>
                  <a:pt x="12" y="20"/>
                </a:cubicBezTo>
                <a:cubicBezTo>
                  <a:pt x="0" y="32"/>
                  <a:pt x="0" y="32"/>
                  <a:pt x="0" y="32"/>
                </a:cubicBezTo>
                <a:cubicBezTo>
                  <a:pt x="12" y="56"/>
                  <a:pt x="12" y="56"/>
                  <a:pt x="12" y="56"/>
                </a:cubicBezTo>
                <a:cubicBezTo>
                  <a:pt x="22" y="56"/>
                  <a:pt x="22" y="56"/>
                  <a:pt x="22" y="56"/>
                </a:cubicBezTo>
                <a:cubicBezTo>
                  <a:pt x="59" y="93"/>
                  <a:pt x="59" y="93"/>
                  <a:pt x="59" y="93"/>
                </a:cubicBezTo>
                <a:cubicBezTo>
                  <a:pt x="8" y="144"/>
                  <a:pt x="8" y="144"/>
                  <a:pt x="8" y="144"/>
                </a:cubicBezTo>
                <a:cubicBezTo>
                  <a:pt x="3" y="149"/>
                  <a:pt x="0" y="156"/>
                  <a:pt x="0" y="164"/>
                </a:cubicBezTo>
                <a:close/>
                <a:moveTo>
                  <a:pt x="20" y="162"/>
                </a:moveTo>
                <a:cubicBezTo>
                  <a:pt x="20" y="156"/>
                  <a:pt x="24" y="152"/>
                  <a:pt x="30" y="152"/>
                </a:cubicBezTo>
                <a:cubicBezTo>
                  <a:pt x="36" y="152"/>
                  <a:pt x="40" y="156"/>
                  <a:pt x="40" y="162"/>
                </a:cubicBezTo>
                <a:cubicBezTo>
                  <a:pt x="40" y="168"/>
                  <a:pt x="36" y="172"/>
                  <a:pt x="30" y="172"/>
                </a:cubicBezTo>
                <a:cubicBezTo>
                  <a:pt x="24" y="172"/>
                  <a:pt x="20" y="168"/>
                  <a:pt x="20" y="162"/>
                </a:cubicBezTo>
                <a:close/>
              </a:path>
            </a:pathLst>
          </a:cu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43" name="文本框 15"/>
          <p:cNvSpPr txBox="1">
            <a:spLocks noChangeArrowheads="1"/>
          </p:cNvSpPr>
          <p:nvPr/>
        </p:nvSpPr>
        <p:spPr bwMode="auto">
          <a:xfrm>
            <a:off x="523875" y="4529138"/>
            <a:ext cx="1211263" cy="395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2400" b="1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实践应用</a:t>
            </a:r>
          </a:p>
        </p:txBody>
      </p:sp>
      <p:sp>
        <p:nvSpPr>
          <p:cNvPr id="18444" name="矩形 8"/>
          <p:cNvSpPr>
            <a:spLocks noChangeArrowheads="1"/>
          </p:cNvSpPr>
          <p:nvPr/>
        </p:nvSpPr>
        <p:spPr bwMode="auto">
          <a:xfrm>
            <a:off x="0" y="5422900"/>
            <a:ext cx="2259013" cy="14351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8445" name="文本框 16"/>
          <p:cNvSpPr txBox="1">
            <a:spLocks noChangeArrowheads="1"/>
          </p:cNvSpPr>
          <p:nvPr/>
        </p:nvSpPr>
        <p:spPr bwMode="auto">
          <a:xfrm>
            <a:off x="523875" y="6283325"/>
            <a:ext cx="1211263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2400" b="1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总结展望</a:t>
            </a:r>
          </a:p>
        </p:txBody>
      </p:sp>
      <p:sp>
        <p:nvSpPr>
          <p:cNvPr id="18446" name="Freeform 89"/>
          <p:cNvSpPr>
            <a:spLocks noEditPoints="1"/>
          </p:cNvSpPr>
          <p:nvPr/>
        </p:nvSpPr>
        <p:spPr bwMode="auto">
          <a:xfrm>
            <a:off x="831850" y="5734050"/>
            <a:ext cx="595313" cy="454025"/>
          </a:xfrm>
          <a:custGeom>
            <a:avLst/>
            <a:gdLst>
              <a:gd name="T0" fmla="*/ 2147483647 w 250"/>
              <a:gd name="T1" fmla="*/ 2147483647 h 190"/>
              <a:gd name="T2" fmla="*/ 2147483647 w 250"/>
              <a:gd name="T3" fmla="*/ 2147483647 h 190"/>
              <a:gd name="T4" fmla="*/ 2147483647 w 250"/>
              <a:gd name="T5" fmla="*/ 2147483647 h 190"/>
              <a:gd name="T6" fmla="*/ 2147483647 w 250"/>
              <a:gd name="T7" fmla="*/ 0 h 190"/>
              <a:gd name="T8" fmla="*/ 2147483647 w 250"/>
              <a:gd name="T9" fmla="*/ 2147483647 h 190"/>
              <a:gd name="T10" fmla="*/ 2147483647 w 250"/>
              <a:gd name="T11" fmla="*/ 2147483647 h 190"/>
              <a:gd name="T12" fmla="*/ 2147483647 w 250"/>
              <a:gd name="T13" fmla="*/ 0 h 190"/>
              <a:gd name="T14" fmla="*/ 2147483647 w 250"/>
              <a:gd name="T15" fmla="*/ 2147483647 h 190"/>
              <a:gd name="T16" fmla="*/ 2147483647 w 250"/>
              <a:gd name="T17" fmla="*/ 2147483647 h 190"/>
              <a:gd name="T18" fmla="*/ 2147483647 w 250"/>
              <a:gd name="T19" fmla="*/ 2147483647 h 190"/>
              <a:gd name="T20" fmla="*/ 2147483647 w 250"/>
              <a:gd name="T21" fmla="*/ 2147483647 h 190"/>
              <a:gd name="T22" fmla="*/ 2147483647 w 250"/>
              <a:gd name="T23" fmla="*/ 2147483647 h 190"/>
              <a:gd name="T24" fmla="*/ 2147483647 w 250"/>
              <a:gd name="T25" fmla="*/ 2147483647 h 190"/>
              <a:gd name="T26" fmla="*/ 2147483647 w 250"/>
              <a:gd name="T27" fmla="*/ 2147483647 h 190"/>
              <a:gd name="T28" fmla="*/ 2147483647 w 250"/>
              <a:gd name="T29" fmla="*/ 2147483647 h 190"/>
              <a:gd name="T30" fmla="*/ 2147483647 w 250"/>
              <a:gd name="T31" fmla="*/ 2147483647 h 190"/>
              <a:gd name="T32" fmla="*/ 2147483647 w 250"/>
              <a:gd name="T33" fmla="*/ 2147483647 h 190"/>
              <a:gd name="T34" fmla="*/ 2147483647 w 250"/>
              <a:gd name="T35" fmla="*/ 2147483647 h 190"/>
              <a:gd name="T36" fmla="*/ 2147483647 w 250"/>
              <a:gd name="T37" fmla="*/ 2147483647 h 190"/>
              <a:gd name="T38" fmla="*/ 2147483647 w 250"/>
              <a:gd name="T39" fmla="*/ 2147483647 h 190"/>
              <a:gd name="T40" fmla="*/ 2147483647 w 250"/>
              <a:gd name="T41" fmla="*/ 2147483647 h 190"/>
              <a:gd name="T42" fmla="*/ 0 w 250"/>
              <a:gd name="T43" fmla="*/ 2147483647 h 190"/>
              <a:gd name="T44" fmla="*/ 2147483647 w 250"/>
              <a:gd name="T45" fmla="*/ 2147483647 h 190"/>
              <a:gd name="T46" fmla="*/ 2147483647 w 250"/>
              <a:gd name="T47" fmla="*/ 2147483647 h 190"/>
              <a:gd name="T48" fmla="*/ 2147483647 w 250"/>
              <a:gd name="T49" fmla="*/ 2147483647 h 190"/>
              <a:gd name="T50" fmla="*/ 2147483647 w 250"/>
              <a:gd name="T51" fmla="*/ 2147483647 h 190"/>
              <a:gd name="T52" fmla="*/ 2147483647 w 250"/>
              <a:gd name="T53" fmla="*/ 2147483647 h 190"/>
              <a:gd name="T54" fmla="*/ 2147483647 w 250"/>
              <a:gd name="T55" fmla="*/ 2147483647 h 190"/>
              <a:gd name="T56" fmla="*/ 2147483647 w 250"/>
              <a:gd name="T57" fmla="*/ 2147483647 h 190"/>
              <a:gd name="T58" fmla="*/ 2147483647 w 250"/>
              <a:gd name="T59" fmla="*/ 2147483647 h 190"/>
              <a:gd name="T60" fmla="*/ 2147483647 w 250"/>
              <a:gd name="T61" fmla="*/ 2147483647 h 190"/>
              <a:gd name="T62" fmla="*/ 2147483647 w 250"/>
              <a:gd name="T63" fmla="*/ 2147483647 h 190"/>
              <a:gd name="T64" fmla="*/ 2147483647 w 250"/>
              <a:gd name="T65" fmla="*/ 2147483647 h 190"/>
              <a:gd name="T66" fmla="*/ 2147483647 w 250"/>
              <a:gd name="T67" fmla="*/ 2147483647 h 190"/>
              <a:gd name="T68" fmla="*/ 2147483647 w 250"/>
              <a:gd name="T69" fmla="*/ 2147483647 h 190"/>
              <a:gd name="T70" fmla="*/ 2147483647 w 250"/>
              <a:gd name="T71" fmla="*/ 2147483647 h 190"/>
              <a:gd name="T72" fmla="*/ 2147483647 w 250"/>
              <a:gd name="T73" fmla="*/ 2147483647 h 190"/>
              <a:gd name="T74" fmla="*/ 2147483647 w 250"/>
              <a:gd name="T75" fmla="*/ 2147483647 h 190"/>
              <a:gd name="T76" fmla="*/ 2147483647 w 250"/>
              <a:gd name="T77" fmla="*/ 2147483647 h 190"/>
              <a:gd name="T78" fmla="*/ 2147483647 w 250"/>
              <a:gd name="T79" fmla="*/ 2147483647 h 190"/>
              <a:gd name="T80" fmla="*/ 2147483647 w 250"/>
              <a:gd name="T81" fmla="*/ 2147483647 h 190"/>
              <a:gd name="T82" fmla="*/ 2147483647 w 250"/>
              <a:gd name="T83" fmla="*/ 2147483647 h 190"/>
              <a:gd name="T84" fmla="*/ 2147483647 w 250"/>
              <a:gd name="T85" fmla="*/ 2147483647 h 190"/>
              <a:gd name="T86" fmla="*/ 2147483647 w 250"/>
              <a:gd name="T87" fmla="*/ 2147483647 h 190"/>
              <a:gd name="T88" fmla="*/ 2147483647 w 250"/>
              <a:gd name="T89" fmla="*/ 2147483647 h 190"/>
              <a:gd name="T90" fmla="*/ 2147483647 w 250"/>
              <a:gd name="T91" fmla="*/ 2147483647 h 190"/>
              <a:gd name="T92" fmla="*/ 2147483647 w 250"/>
              <a:gd name="T93" fmla="*/ 2147483647 h 190"/>
              <a:gd name="T94" fmla="*/ 2147483647 w 250"/>
              <a:gd name="T95" fmla="*/ 2147483647 h 190"/>
              <a:gd name="T96" fmla="*/ 2147483647 w 250"/>
              <a:gd name="T97" fmla="*/ 2147483647 h 190"/>
              <a:gd name="T98" fmla="*/ 2147483647 w 250"/>
              <a:gd name="T99" fmla="*/ 2147483647 h 190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250" h="190">
                <a:moveTo>
                  <a:pt x="50" y="37"/>
                </a:moveTo>
                <a:cubicBezTo>
                  <a:pt x="66" y="12"/>
                  <a:pt x="66" y="12"/>
                  <a:pt x="66" y="12"/>
                </a:cubicBezTo>
                <a:cubicBezTo>
                  <a:pt x="66" y="12"/>
                  <a:pt x="66" y="12"/>
                  <a:pt x="66" y="12"/>
                </a:cubicBezTo>
                <a:cubicBezTo>
                  <a:pt x="70" y="5"/>
                  <a:pt x="78" y="0"/>
                  <a:pt x="87" y="0"/>
                </a:cubicBezTo>
                <a:cubicBezTo>
                  <a:pt x="96" y="0"/>
                  <a:pt x="104" y="5"/>
                  <a:pt x="108" y="12"/>
                </a:cubicBezTo>
                <a:cubicBezTo>
                  <a:pt x="142" y="12"/>
                  <a:pt x="142" y="12"/>
                  <a:pt x="142" y="12"/>
                </a:cubicBezTo>
                <a:cubicBezTo>
                  <a:pt x="146" y="5"/>
                  <a:pt x="154" y="0"/>
                  <a:pt x="163" y="0"/>
                </a:cubicBezTo>
                <a:cubicBezTo>
                  <a:pt x="172" y="0"/>
                  <a:pt x="180" y="5"/>
                  <a:pt x="184" y="12"/>
                </a:cubicBezTo>
                <a:cubicBezTo>
                  <a:pt x="184" y="12"/>
                  <a:pt x="184" y="12"/>
                  <a:pt x="184" y="12"/>
                </a:cubicBezTo>
                <a:cubicBezTo>
                  <a:pt x="200" y="37"/>
                  <a:pt x="200" y="37"/>
                  <a:pt x="200" y="37"/>
                </a:cubicBezTo>
                <a:cubicBezTo>
                  <a:pt x="195" y="35"/>
                  <a:pt x="189" y="34"/>
                  <a:pt x="184" y="34"/>
                </a:cubicBezTo>
                <a:cubicBezTo>
                  <a:pt x="167" y="34"/>
                  <a:pt x="152" y="43"/>
                  <a:pt x="143" y="57"/>
                </a:cubicBezTo>
                <a:cubicBezTo>
                  <a:pt x="107" y="57"/>
                  <a:pt x="107" y="57"/>
                  <a:pt x="107" y="57"/>
                </a:cubicBezTo>
                <a:cubicBezTo>
                  <a:pt x="98" y="43"/>
                  <a:pt x="83" y="34"/>
                  <a:pt x="66" y="34"/>
                </a:cubicBezTo>
                <a:cubicBezTo>
                  <a:pt x="61" y="34"/>
                  <a:pt x="55" y="35"/>
                  <a:pt x="50" y="37"/>
                </a:cubicBezTo>
                <a:close/>
                <a:moveTo>
                  <a:pt x="250" y="134"/>
                </a:moveTo>
                <a:cubicBezTo>
                  <a:pt x="250" y="165"/>
                  <a:pt x="225" y="190"/>
                  <a:pt x="194" y="190"/>
                </a:cubicBezTo>
                <a:cubicBezTo>
                  <a:pt x="174" y="190"/>
                  <a:pt x="157" y="180"/>
                  <a:pt x="147" y="164"/>
                </a:cubicBezTo>
                <a:cubicBezTo>
                  <a:pt x="142" y="171"/>
                  <a:pt x="134" y="175"/>
                  <a:pt x="125" y="175"/>
                </a:cubicBezTo>
                <a:cubicBezTo>
                  <a:pt x="116" y="175"/>
                  <a:pt x="108" y="171"/>
                  <a:pt x="103" y="164"/>
                </a:cubicBezTo>
                <a:cubicBezTo>
                  <a:pt x="93" y="180"/>
                  <a:pt x="76" y="190"/>
                  <a:pt x="56" y="190"/>
                </a:cubicBezTo>
                <a:cubicBezTo>
                  <a:pt x="25" y="190"/>
                  <a:pt x="0" y="165"/>
                  <a:pt x="0" y="134"/>
                </a:cubicBezTo>
                <a:cubicBezTo>
                  <a:pt x="0" y="122"/>
                  <a:pt x="3" y="112"/>
                  <a:pt x="9" y="103"/>
                </a:cubicBezTo>
                <a:cubicBezTo>
                  <a:pt x="9" y="103"/>
                  <a:pt x="9" y="103"/>
                  <a:pt x="9" y="103"/>
                </a:cubicBezTo>
                <a:cubicBezTo>
                  <a:pt x="39" y="55"/>
                  <a:pt x="39" y="55"/>
                  <a:pt x="39" y="55"/>
                </a:cubicBezTo>
                <a:cubicBezTo>
                  <a:pt x="46" y="48"/>
                  <a:pt x="56" y="44"/>
                  <a:pt x="66" y="44"/>
                </a:cubicBezTo>
                <a:cubicBezTo>
                  <a:pt x="80" y="44"/>
                  <a:pt x="93" y="51"/>
                  <a:pt x="100" y="64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49" y="66"/>
                  <a:pt x="149" y="66"/>
                  <a:pt x="149" y="66"/>
                </a:cubicBezTo>
                <a:cubicBezTo>
                  <a:pt x="150" y="64"/>
                  <a:pt x="150" y="64"/>
                  <a:pt x="150" y="64"/>
                </a:cubicBezTo>
                <a:cubicBezTo>
                  <a:pt x="157" y="51"/>
                  <a:pt x="170" y="44"/>
                  <a:pt x="184" y="44"/>
                </a:cubicBezTo>
                <a:cubicBezTo>
                  <a:pt x="194" y="44"/>
                  <a:pt x="204" y="48"/>
                  <a:pt x="211" y="55"/>
                </a:cubicBezTo>
                <a:cubicBezTo>
                  <a:pt x="241" y="103"/>
                  <a:pt x="241" y="103"/>
                  <a:pt x="241" y="103"/>
                </a:cubicBezTo>
                <a:cubicBezTo>
                  <a:pt x="241" y="103"/>
                  <a:pt x="241" y="103"/>
                  <a:pt x="241" y="103"/>
                </a:cubicBezTo>
                <a:cubicBezTo>
                  <a:pt x="247" y="112"/>
                  <a:pt x="250" y="122"/>
                  <a:pt x="250" y="134"/>
                </a:cubicBezTo>
                <a:close/>
                <a:moveTo>
                  <a:pt x="91" y="134"/>
                </a:moveTo>
                <a:cubicBezTo>
                  <a:pt x="91" y="114"/>
                  <a:pt x="75" y="99"/>
                  <a:pt x="56" y="99"/>
                </a:cubicBezTo>
                <a:cubicBezTo>
                  <a:pt x="37" y="99"/>
                  <a:pt x="21" y="114"/>
                  <a:pt x="21" y="134"/>
                </a:cubicBezTo>
                <a:cubicBezTo>
                  <a:pt x="21" y="153"/>
                  <a:pt x="37" y="169"/>
                  <a:pt x="56" y="169"/>
                </a:cubicBezTo>
                <a:cubicBezTo>
                  <a:pt x="75" y="169"/>
                  <a:pt x="91" y="153"/>
                  <a:pt x="91" y="134"/>
                </a:cubicBezTo>
                <a:close/>
                <a:moveTo>
                  <a:pt x="138" y="148"/>
                </a:moveTo>
                <a:cubicBezTo>
                  <a:pt x="138" y="141"/>
                  <a:pt x="132" y="135"/>
                  <a:pt x="125" y="135"/>
                </a:cubicBezTo>
                <a:cubicBezTo>
                  <a:pt x="118" y="135"/>
                  <a:pt x="112" y="141"/>
                  <a:pt x="112" y="148"/>
                </a:cubicBezTo>
                <a:cubicBezTo>
                  <a:pt x="112" y="155"/>
                  <a:pt x="118" y="161"/>
                  <a:pt x="125" y="161"/>
                </a:cubicBezTo>
                <a:cubicBezTo>
                  <a:pt x="132" y="161"/>
                  <a:pt x="138" y="155"/>
                  <a:pt x="138" y="148"/>
                </a:cubicBezTo>
                <a:close/>
                <a:moveTo>
                  <a:pt x="229" y="134"/>
                </a:moveTo>
                <a:cubicBezTo>
                  <a:pt x="229" y="114"/>
                  <a:pt x="213" y="99"/>
                  <a:pt x="194" y="99"/>
                </a:cubicBezTo>
                <a:cubicBezTo>
                  <a:pt x="174" y="99"/>
                  <a:pt x="159" y="114"/>
                  <a:pt x="159" y="134"/>
                </a:cubicBezTo>
                <a:cubicBezTo>
                  <a:pt x="159" y="153"/>
                  <a:pt x="174" y="169"/>
                  <a:pt x="194" y="169"/>
                </a:cubicBezTo>
                <a:cubicBezTo>
                  <a:pt x="213" y="169"/>
                  <a:pt x="229" y="153"/>
                  <a:pt x="229" y="134"/>
                </a:cubicBezTo>
                <a:close/>
              </a:path>
            </a:pathLst>
          </a:cu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47" name="矩形 2"/>
          <p:cNvSpPr>
            <a:spLocks noChangeArrowheads="1"/>
          </p:cNvSpPr>
          <p:nvPr/>
        </p:nvSpPr>
        <p:spPr bwMode="auto">
          <a:xfrm>
            <a:off x="7237413" y="2179638"/>
            <a:ext cx="4722812" cy="2546350"/>
          </a:xfrm>
          <a:prstGeom prst="rect">
            <a:avLst/>
          </a:prstGeom>
          <a:solidFill>
            <a:srgbClr val="0D0D0D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8448" name="文本框 7"/>
          <p:cNvSpPr txBox="1">
            <a:spLocks noChangeArrowheads="1"/>
          </p:cNvSpPr>
          <p:nvPr/>
        </p:nvSpPr>
        <p:spPr bwMode="auto">
          <a:xfrm>
            <a:off x="7504113" y="2703513"/>
            <a:ext cx="3057525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3200" b="1">
                <a:solidFill>
                  <a:srgbClr val="EF4C4D"/>
                </a:solidFill>
                <a:latin typeface="微软雅黑" pitchFamily="34" charset="-122"/>
                <a:ea typeface="微软雅黑" pitchFamily="34" charset="-122"/>
              </a:rPr>
              <a:t>国内外发展现状</a:t>
            </a:r>
          </a:p>
        </p:txBody>
      </p:sp>
      <p:sp>
        <p:nvSpPr>
          <p:cNvPr id="18449" name="文本框 56"/>
          <p:cNvSpPr txBox="1">
            <a:spLocks noChangeArrowheads="1"/>
          </p:cNvSpPr>
          <p:nvPr/>
        </p:nvSpPr>
        <p:spPr bwMode="auto">
          <a:xfrm>
            <a:off x="7539038" y="3373438"/>
            <a:ext cx="4302125" cy="1212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buFont typeface="Arial" charset="0"/>
              <a:buNone/>
            </a:pPr>
            <a:r>
              <a:rPr lang="zh-CN" sz="1400" dirty="0">
                <a:solidFill>
                  <a:srgbClr val="F2F2F2"/>
                </a:solidFill>
                <a:latin typeface="张海山锐谐体" charset="-122"/>
                <a:ea typeface="微软雅黑" pitchFamily="34" charset="-122"/>
              </a:rPr>
              <a:t>搜索引擎作为互联网发展中至关重要的一种应用，已经成为互联网各个领域的制高点其重要性不言而喻。搜索引擎</a:t>
            </a:r>
            <a:r>
              <a:rPr lang="zh-CN" altLang="en-US" sz="1400" dirty="0">
                <a:solidFill>
                  <a:srgbClr val="F2F2F2"/>
                </a:solidFill>
                <a:latin typeface="张海山锐谐体" charset="-122"/>
                <a:ea typeface="微软雅黑" pitchFamily="34" charset="-122"/>
              </a:rPr>
              <a:t>更多模板：亮亮图文旗舰店</a:t>
            </a:r>
            <a:r>
              <a:rPr lang="en-US" altLang="zh-CN" sz="1400" dirty="0">
                <a:solidFill>
                  <a:srgbClr val="F2F2F2"/>
                </a:solidFill>
                <a:latin typeface="张海山锐谐体" charset="-122"/>
                <a:ea typeface="微软雅黑" pitchFamily="34" charset="-122"/>
              </a:rPr>
              <a:t>https://liangliangtuwen.tmall.com</a:t>
            </a:r>
            <a:endParaRPr lang="zh-CN" sz="1400" dirty="0">
              <a:solidFill>
                <a:srgbClr val="F2F2F2"/>
              </a:solidFill>
              <a:latin typeface="张海山锐谐体" charset="-122"/>
              <a:ea typeface="微软雅黑" pitchFamily="34" charset="-122"/>
            </a:endParaRPr>
          </a:p>
        </p:txBody>
      </p:sp>
      <p:sp>
        <p:nvSpPr>
          <p:cNvPr id="18450" name="矩形 22"/>
          <p:cNvSpPr>
            <a:spLocks noChangeArrowheads="1"/>
          </p:cNvSpPr>
          <p:nvPr/>
        </p:nvSpPr>
        <p:spPr bwMode="auto">
          <a:xfrm>
            <a:off x="2520950" y="2179638"/>
            <a:ext cx="4721225" cy="2546350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>
    <p:rand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2F33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矩形 5"/>
          <p:cNvSpPr>
            <a:spLocks noChangeArrowheads="1"/>
          </p:cNvSpPr>
          <p:nvPr/>
        </p:nvSpPr>
        <p:spPr bwMode="auto">
          <a:xfrm>
            <a:off x="0" y="0"/>
            <a:ext cx="2259013" cy="14351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9459" name="Freeform 29"/>
          <p:cNvSpPr>
            <a:spLocks noEditPoints="1"/>
          </p:cNvSpPr>
          <p:nvPr/>
        </p:nvSpPr>
        <p:spPr bwMode="auto">
          <a:xfrm>
            <a:off x="846138" y="200025"/>
            <a:ext cx="566737" cy="565150"/>
          </a:xfrm>
          <a:custGeom>
            <a:avLst/>
            <a:gdLst>
              <a:gd name="T0" fmla="*/ 2147483647 w 216"/>
              <a:gd name="T1" fmla="*/ 2147483647 h 216"/>
              <a:gd name="T2" fmla="*/ 2147483647 w 216"/>
              <a:gd name="T3" fmla="*/ 2147483647 h 216"/>
              <a:gd name="T4" fmla="*/ 2147483647 w 216"/>
              <a:gd name="T5" fmla="*/ 2147483647 h 216"/>
              <a:gd name="T6" fmla="*/ 2147483647 w 216"/>
              <a:gd name="T7" fmla="*/ 2147483647 h 216"/>
              <a:gd name="T8" fmla="*/ 2147483647 w 216"/>
              <a:gd name="T9" fmla="*/ 2147483647 h 216"/>
              <a:gd name="T10" fmla="*/ 2147483647 w 216"/>
              <a:gd name="T11" fmla="*/ 2147483647 h 216"/>
              <a:gd name="T12" fmla="*/ 2147483647 w 216"/>
              <a:gd name="T13" fmla="*/ 2147483647 h 216"/>
              <a:gd name="T14" fmla="*/ 2147483647 w 216"/>
              <a:gd name="T15" fmla="*/ 2147483647 h 216"/>
              <a:gd name="T16" fmla="*/ 2147483647 w 216"/>
              <a:gd name="T17" fmla="*/ 2147483647 h 216"/>
              <a:gd name="T18" fmla="*/ 2147483647 w 216"/>
              <a:gd name="T19" fmla="*/ 2147483647 h 216"/>
              <a:gd name="T20" fmla="*/ 2147483647 w 216"/>
              <a:gd name="T21" fmla="*/ 2147483647 h 216"/>
              <a:gd name="T22" fmla="*/ 2147483647 w 216"/>
              <a:gd name="T23" fmla="*/ 2147483647 h 216"/>
              <a:gd name="T24" fmla="*/ 2147483647 w 216"/>
              <a:gd name="T25" fmla="*/ 2147483647 h 216"/>
              <a:gd name="T26" fmla="*/ 2147483647 w 216"/>
              <a:gd name="T27" fmla="*/ 2147483647 h 216"/>
              <a:gd name="T28" fmla="*/ 2147483647 w 216"/>
              <a:gd name="T29" fmla="*/ 2147483647 h 216"/>
              <a:gd name="T30" fmla="*/ 2147483647 w 216"/>
              <a:gd name="T31" fmla="*/ 2147483647 h 216"/>
              <a:gd name="T32" fmla="*/ 2147483647 w 216"/>
              <a:gd name="T33" fmla="*/ 2147483647 h 216"/>
              <a:gd name="T34" fmla="*/ 2147483647 w 216"/>
              <a:gd name="T35" fmla="*/ 2147483647 h 216"/>
              <a:gd name="T36" fmla="*/ 2147483647 w 216"/>
              <a:gd name="T37" fmla="*/ 2147483647 h 216"/>
              <a:gd name="T38" fmla="*/ 2147483647 w 216"/>
              <a:gd name="T39" fmla="*/ 2147483647 h 216"/>
              <a:gd name="T40" fmla="*/ 2147483647 w 216"/>
              <a:gd name="T41" fmla="*/ 2147483647 h 216"/>
              <a:gd name="T42" fmla="*/ 2147483647 w 216"/>
              <a:gd name="T43" fmla="*/ 2147483647 h 216"/>
              <a:gd name="T44" fmla="*/ 2147483647 w 216"/>
              <a:gd name="T45" fmla="*/ 2147483647 h 216"/>
              <a:gd name="T46" fmla="*/ 2147483647 w 216"/>
              <a:gd name="T47" fmla="*/ 2147483647 h 216"/>
              <a:gd name="T48" fmla="*/ 2147483647 w 216"/>
              <a:gd name="T49" fmla="*/ 2147483647 h 216"/>
              <a:gd name="T50" fmla="*/ 2147483647 w 216"/>
              <a:gd name="T51" fmla="*/ 2147483647 h 216"/>
              <a:gd name="T52" fmla="*/ 2147483647 w 216"/>
              <a:gd name="T53" fmla="*/ 2147483647 h 216"/>
              <a:gd name="T54" fmla="*/ 2147483647 w 216"/>
              <a:gd name="T55" fmla="*/ 2147483647 h 216"/>
              <a:gd name="T56" fmla="*/ 2147483647 w 216"/>
              <a:gd name="T57" fmla="*/ 2147483647 h 216"/>
              <a:gd name="T58" fmla="*/ 2147483647 w 216"/>
              <a:gd name="T59" fmla="*/ 2147483647 h 216"/>
              <a:gd name="T60" fmla="*/ 2147483647 w 216"/>
              <a:gd name="T61" fmla="*/ 2147483647 h 216"/>
              <a:gd name="T62" fmla="*/ 2147483647 w 216"/>
              <a:gd name="T63" fmla="*/ 2147483647 h 216"/>
              <a:gd name="T64" fmla="*/ 2147483647 w 216"/>
              <a:gd name="T65" fmla="*/ 2147483647 h 216"/>
              <a:gd name="T66" fmla="*/ 0 w 216"/>
              <a:gd name="T67" fmla="*/ 2147483647 h 216"/>
              <a:gd name="T68" fmla="*/ 2147483647 w 216"/>
              <a:gd name="T69" fmla="*/ 2147483647 h 216"/>
              <a:gd name="T70" fmla="*/ 2147483647 w 216"/>
              <a:gd name="T71" fmla="*/ 2147483647 h 216"/>
              <a:gd name="T72" fmla="*/ 2147483647 w 216"/>
              <a:gd name="T73" fmla="*/ 2147483647 h 216"/>
              <a:gd name="T74" fmla="*/ 2147483647 w 216"/>
              <a:gd name="T75" fmla="*/ 2147483647 h 216"/>
              <a:gd name="T76" fmla="*/ 2147483647 w 216"/>
              <a:gd name="T77" fmla="*/ 2147483647 h 216"/>
              <a:gd name="T78" fmla="*/ 2147483647 w 216"/>
              <a:gd name="T79" fmla="*/ 2147483647 h 216"/>
              <a:gd name="T80" fmla="*/ 2147483647 w 216"/>
              <a:gd name="T81" fmla="*/ 2147483647 h 216"/>
              <a:gd name="T82" fmla="*/ 2147483647 w 216"/>
              <a:gd name="T83" fmla="*/ 2147483647 h 216"/>
              <a:gd name="T84" fmla="*/ 2147483647 w 216"/>
              <a:gd name="T85" fmla="*/ 2147483647 h 216"/>
              <a:gd name="T86" fmla="*/ 2147483647 w 216"/>
              <a:gd name="T87" fmla="*/ 2147483647 h 216"/>
              <a:gd name="T88" fmla="*/ 2147483647 w 216"/>
              <a:gd name="T89" fmla="*/ 0 h 216"/>
              <a:gd name="T90" fmla="*/ 2147483647 w 216"/>
              <a:gd name="T91" fmla="*/ 2147483647 h 216"/>
              <a:gd name="T92" fmla="*/ 2147483647 w 216"/>
              <a:gd name="T93" fmla="*/ 2147483647 h 216"/>
              <a:gd name="T94" fmla="*/ 2147483647 w 216"/>
              <a:gd name="T95" fmla="*/ 2147483647 h 21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216" h="216">
                <a:moveTo>
                  <a:pt x="165" y="74"/>
                </a:moveTo>
                <a:cubicBezTo>
                  <a:pt x="155" y="84"/>
                  <a:pt x="155" y="84"/>
                  <a:pt x="155" y="84"/>
                </a:cubicBezTo>
                <a:cubicBezTo>
                  <a:pt x="160" y="92"/>
                  <a:pt x="162" y="101"/>
                  <a:pt x="162" y="111"/>
                </a:cubicBezTo>
                <a:cubicBezTo>
                  <a:pt x="162" y="142"/>
                  <a:pt x="137" y="167"/>
                  <a:pt x="106" y="167"/>
                </a:cubicBezTo>
                <a:cubicBezTo>
                  <a:pt x="74" y="167"/>
                  <a:pt x="49" y="142"/>
                  <a:pt x="49" y="111"/>
                </a:cubicBezTo>
                <a:cubicBezTo>
                  <a:pt x="49" y="79"/>
                  <a:pt x="74" y="54"/>
                  <a:pt x="106" y="54"/>
                </a:cubicBezTo>
                <a:cubicBezTo>
                  <a:pt x="115" y="54"/>
                  <a:pt x="125" y="57"/>
                  <a:pt x="133" y="61"/>
                </a:cubicBezTo>
                <a:cubicBezTo>
                  <a:pt x="142" y="52"/>
                  <a:pt x="142" y="52"/>
                  <a:pt x="142" y="52"/>
                </a:cubicBezTo>
                <a:cubicBezTo>
                  <a:pt x="131" y="45"/>
                  <a:pt x="119" y="41"/>
                  <a:pt x="106" y="41"/>
                </a:cubicBezTo>
                <a:cubicBezTo>
                  <a:pt x="67" y="41"/>
                  <a:pt x="36" y="72"/>
                  <a:pt x="36" y="111"/>
                </a:cubicBezTo>
                <a:cubicBezTo>
                  <a:pt x="36" y="149"/>
                  <a:pt x="67" y="180"/>
                  <a:pt x="106" y="180"/>
                </a:cubicBezTo>
                <a:cubicBezTo>
                  <a:pt x="144" y="180"/>
                  <a:pt x="175" y="149"/>
                  <a:pt x="175" y="111"/>
                </a:cubicBezTo>
                <a:cubicBezTo>
                  <a:pt x="175" y="97"/>
                  <a:pt x="171" y="85"/>
                  <a:pt x="165" y="74"/>
                </a:cubicBezTo>
                <a:close/>
                <a:moveTo>
                  <a:pt x="139" y="100"/>
                </a:moveTo>
                <a:cubicBezTo>
                  <a:pt x="127" y="111"/>
                  <a:pt x="127" y="111"/>
                  <a:pt x="127" y="111"/>
                </a:cubicBezTo>
                <a:cubicBezTo>
                  <a:pt x="127" y="123"/>
                  <a:pt x="117" y="132"/>
                  <a:pt x="106" y="132"/>
                </a:cubicBezTo>
                <a:cubicBezTo>
                  <a:pt x="94" y="132"/>
                  <a:pt x="84" y="123"/>
                  <a:pt x="84" y="111"/>
                </a:cubicBezTo>
                <a:cubicBezTo>
                  <a:pt x="84" y="99"/>
                  <a:pt x="93" y="89"/>
                  <a:pt x="105" y="89"/>
                </a:cubicBezTo>
                <a:cubicBezTo>
                  <a:pt x="116" y="78"/>
                  <a:pt x="116" y="78"/>
                  <a:pt x="116" y="78"/>
                </a:cubicBezTo>
                <a:cubicBezTo>
                  <a:pt x="113" y="77"/>
                  <a:pt x="109" y="76"/>
                  <a:pt x="106" y="76"/>
                </a:cubicBezTo>
                <a:cubicBezTo>
                  <a:pt x="87" y="76"/>
                  <a:pt x="71" y="91"/>
                  <a:pt x="71" y="111"/>
                </a:cubicBezTo>
                <a:cubicBezTo>
                  <a:pt x="71" y="130"/>
                  <a:pt x="87" y="145"/>
                  <a:pt x="106" y="145"/>
                </a:cubicBezTo>
                <a:cubicBezTo>
                  <a:pt x="125" y="145"/>
                  <a:pt x="140" y="130"/>
                  <a:pt x="140" y="111"/>
                </a:cubicBezTo>
                <a:cubicBezTo>
                  <a:pt x="140" y="107"/>
                  <a:pt x="140" y="103"/>
                  <a:pt x="139" y="100"/>
                </a:cubicBezTo>
                <a:close/>
                <a:moveTo>
                  <a:pt x="196" y="56"/>
                </a:moveTo>
                <a:cubicBezTo>
                  <a:pt x="187" y="66"/>
                  <a:pt x="187" y="66"/>
                  <a:pt x="187" y="66"/>
                </a:cubicBezTo>
                <a:cubicBezTo>
                  <a:pt x="194" y="79"/>
                  <a:pt x="198" y="94"/>
                  <a:pt x="198" y="111"/>
                </a:cubicBezTo>
                <a:cubicBezTo>
                  <a:pt x="198" y="162"/>
                  <a:pt x="157" y="203"/>
                  <a:pt x="106" y="203"/>
                </a:cubicBezTo>
                <a:cubicBezTo>
                  <a:pt x="54" y="203"/>
                  <a:pt x="13" y="162"/>
                  <a:pt x="13" y="111"/>
                </a:cubicBezTo>
                <a:cubicBezTo>
                  <a:pt x="13" y="59"/>
                  <a:pt x="54" y="18"/>
                  <a:pt x="106" y="18"/>
                </a:cubicBezTo>
                <a:cubicBezTo>
                  <a:pt x="122" y="18"/>
                  <a:pt x="137" y="22"/>
                  <a:pt x="151" y="29"/>
                </a:cubicBezTo>
                <a:cubicBezTo>
                  <a:pt x="160" y="20"/>
                  <a:pt x="160" y="20"/>
                  <a:pt x="160" y="20"/>
                </a:cubicBezTo>
                <a:cubicBezTo>
                  <a:pt x="144" y="10"/>
                  <a:pt x="125" y="5"/>
                  <a:pt x="106" y="5"/>
                </a:cubicBezTo>
                <a:cubicBezTo>
                  <a:pt x="47" y="5"/>
                  <a:pt x="0" y="52"/>
                  <a:pt x="0" y="111"/>
                </a:cubicBezTo>
                <a:cubicBezTo>
                  <a:pt x="0" y="169"/>
                  <a:pt x="47" y="216"/>
                  <a:pt x="106" y="216"/>
                </a:cubicBezTo>
                <a:cubicBezTo>
                  <a:pt x="164" y="216"/>
                  <a:pt x="211" y="169"/>
                  <a:pt x="211" y="111"/>
                </a:cubicBezTo>
                <a:cubicBezTo>
                  <a:pt x="211" y="91"/>
                  <a:pt x="206" y="72"/>
                  <a:pt x="196" y="56"/>
                </a:cubicBezTo>
                <a:close/>
                <a:moveTo>
                  <a:pt x="182" y="57"/>
                </a:moveTo>
                <a:cubicBezTo>
                  <a:pt x="170" y="55"/>
                  <a:pt x="170" y="55"/>
                  <a:pt x="170" y="55"/>
                </a:cubicBezTo>
                <a:cubicBezTo>
                  <a:pt x="110" y="115"/>
                  <a:pt x="110" y="115"/>
                  <a:pt x="110" y="115"/>
                </a:cubicBezTo>
                <a:cubicBezTo>
                  <a:pt x="107" y="118"/>
                  <a:pt x="103" y="118"/>
                  <a:pt x="101" y="115"/>
                </a:cubicBezTo>
                <a:cubicBezTo>
                  <a:pt x="98" y="113"/>
                  <a:pt x="98" y="109"/>
                  <a:pt x="101" y="106"/>
                </a:cubicBezTo>
                <a:cubicBezTo>
                  <a:pt x="161" y="46"/>
                  <a:pt x="161" y="46"/>
                  <a:pt x="161" y="46"/>
                </a:cubicBezTo>
                <a:cubicBezTo>
                  <a:pt x="160" y="34"/>
                  <a:pt x="160" y="34"/>
                  <a:pt x="160" y="34"/>
                </a:cubicBezTo>
                <a:cubicBezTo>
                  <a:pt x="194" y="0"/>
                  <a:pt x="194" y="0"/>
                  <a:pt x="194" y="0"/>
                </a:cubicBezTo>
                <a:cubicBezTo>
                  <a:pt x="198" y="18"/>
                  <a:pt x="198" y="18"/>
                  <a:pt x="198" y="18"/>
                </a:cubicBezTo>
                <a:cubicBezTo>
                  <a:pt x="216" y="23"/>
                  <a:pt x="216" y="23"/>
                  <a:pt x="216" y="23"/>
                </a:cubicBezTo>
                <a:lnTo>
                  <a:pt x="182" y="57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0" name="文本框 1"/>
          <p:cNvSpPr txBox="1">
            <a:spLocks noChangeArrowheads="1"/>
          </p:cNvSpPr>
          <p:nvPr/>
        </p:nvSpPr>
        <p:spPr bwMode="auto">
          <a:xfrm>
            <a:off x="523875" y="841375"/>
            <a:ext cx="14160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2400" b="1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选题目的</a:t>
            </a:r>
          </a:p>
        </p:txBody>
      </p:sp>
      <p:sp>
        <p:nvSpPr>
          <p:cNvPr id="19461" name="矩形 18"/>
          <p:cNvSpPr>
            <a:spLocks noChangeArrowheads="1"/>
          </p:cNvSpPr>
          <p:nvPr/>
        </p:nvSpPr>
        <p:spPr bwMode="auto">
          <a:xfrm>
            <a:off x="0" y="1754188"/>
            <a:ext cx="2259013" cy="1597025"/>
          </a:xfrm>
          <a:prstGeom prst="rect">
            <a:avLst/>
          </a:prstGeom>
          <a:solidFill>
            <a:srgbClr val="EF4C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9462" name="任意多边形 20"/>
          <p:cNvSpPr>
            <a:spLocks/>
          </p:cNvSpPr>
          <p:nvPr/>
        </p:nvSpPr>
        <p:spPr bwMode="auto">
          <a:xfrm>
            <a:off x="0" y="1833563"/>
            <a:ext cx="2259013" cy="1436687"/>
          </a:xfrm>
          <a:custGeom>
            <a:avLst/>
            <a:gdLst>
              <a:gd name="T0" fmla="*/ 0 w 2641255"/>
              <a:gd name="T1" fmla="*/ 0 h 1678488"/>
              <a:gd name="T2" fmla="*/ 476801 w 2641255"/>
              <a:gd name="T3" fmla="*/ 0 h 1678488"/>
              <a:gd name="T4" fmla="*/ 516929 w 2641255"/>
              <a:gd name="T5" fmla="*/ 69507 h 1678488"/>
              <a:gd name="T6" fmla="*/ 557057 w 2641255"/>
              <a:gd name="T7" fmla="*/ 0 h 1678488"/>
              <a:gd name="T8" fmla="*/ 1033858 w 2641255"/>
              <a:gd name="T9" fmla="*/ 0 h 1678488"/>
              <a:gd name="T10" fmla="*/ 1033858 w 2641255"/>
              <a:gd name="T11" fmla="*/ 660057 h 1678488"/>
              <a:gd name="T12" fmla="*/ 0 w 2641255"/>
              <a:gd name="T13" fmla="*/ 660057 h 1678488"/>
              <a:gd name="T14" fmla="*/ 0 w 2641255"/>
              <a:gd name="T15" fmla="*/ 0 h 167848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641255" h="1678488">
                <a:moveTo>
                  <a:pt x="0" y="0"/>
                </a:moveTo>
                <a:lnTo>
                  <a:pt x="1218111" y="0"/>
                </a:lnTo>
                <a:lnTo>
                  <a:pt x="1320627" y="176752"/>
                </a:lnTo>
                <a:lnTo>
                  <a:pt x="1423143" y="0"/>
                </a:lnTo>
                <a:lnTo>
                  <a:pt x="2641255" y="0"/>
                </a:lnTo>
                <a:lnTo>
                  <a:pt x="2641255" y="1678488"/>
                </a:lnTo>
                <a:lnTo>
                  <a:pt x="0" y="1678488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9463" name="Freeform 9"/>
          <p:cNvSpPr>
            <a:spLocks noEditPoints="1"/>
          </p:cNvSpPr>
          <p:nvPr/>
        </p:nvSpPr>
        <p:spPr bwMode="auto">
          <a:xfrm>
            <a:off x="827088" y="2014538"/>
            <a:ext cx="576262" cy="612775"/>
          </a:xfrm>
          <a:custGeom>
            <a:avLst/>
            <a:gdLst>
              <a:gd name="T0" fmla="*/ 2147483647 w 243"/>
              <a:gd name="T1" fmla="*/ 2147483647 h 269"/>
              <a:gd name="T2" fmla="*/ 2147483647 w 243"/>
              <a:gd name="T3" fmla="*/ 2147483647 h 269"/>
              <a:gd name="T4" fmla="*/ 2147483647 w 243"/>
              <a:gd name="T5" fmla="*/ 2147483647 h 269"/>
              <a:gd name="T6" fmla="*/ 2147483647 w 243"/>
              <a:gd name="T7" fmla="*/ 2147483647 h 269"/>
              <a:gd name="T8" fmla="*/ 2147483647 w 243"/>
              <a:gd name="T9" fmla="*/ 2147483647 h 269"/>
              <a:gd name="T10" fmla="*/ 2147483647 w 243"/>
              <a:gd name="T11" fmla="*/ 2147483647 h 269"/>
              <a:gd name="T12" fmla="*/ 2147483647 w 243"/>
              <a:gd name="T13" fmla="*/ 2147483647 h 269"/>
              <a:gd name="T14" fmla="*/ 2147483647 w 243"/>
              <a:gd name="T15" fmla="*/ 2147483647 h 269"/>
              <a:gd name="T16" fmla="*/ 2147483647 w 243"/>
              <a:gd name="T17" fmla="*/ 2147483647 h 269"/>
              <a:gd name="T18" fmla="*/ 2147483647 w 243"/>
              <a:gd name="T19" fmla="*/ 2147483647 h 269"/>
              <a:gd name="T20" fmla="*/ 2147483647 w 243"/>
              <a:gd name="T21" fmla="*/ 2147483647 h 269"/>
              <a:gd name="T22" fmla="*/ 2147483647 w 243"/>
              <a:gd name="T23" fmla="*/ 2147483647 h 269"/>
              <a:gd name="T24" fmla="*/ 2147483647 w 243"/>
              <a:gd name="T25" fmla="*/ 0 h 269"/>
              <a:gd name="T26" fmla="*/ 2147483647 w 243"/>
              <a:gd name="T27" fmla="*/ 2147483647 h 269"/>
              <a:gd name="T28" fmla="*/ 2147483647 w 243"/>
              <a:gd name="T29" fmla="*/ 2147483647 h 269"/>
              <a:gd name="T30" fmla="*/ 2147483647 w 243"/>
              <a:gd name="T31" fmla="*/ 2147483647 h 269"/>
              <a:gd name="T32" fmla="*/ 2147483647 w 243"/>
              <a:gd name="T33" fmla="*/ 2147483647 h 269"/>
              <a:gd name="T34" fmla="*/ 2147483647 w 243"/>
              <a:gd name="T35" fmla="*/ 2147483647 h 269"/>
              <a:gd name="T36" fmla="*/ 2147483647 w 243"/>
              <a:gd name="T37" fmla="*/ 2147483647 h 269"/>
              <a:gd name="T38" fmla="*/ 2147483647 w 243"/>
              <a:gd name="T39" fmla="*/ 2147483647 h 269"/>
              <a:gd name="T40" fmla="*/ 2147483647 w 243"/>
              <a:gd name="T41" fmla="*/ 2147483647 h 269"/>
              <a:gd name="T42" fmla="*/ 2147483647 w 243"/>
              <a:gd name="T43" fmla="*/ 2147483647 h 269"/>
              <a:gd name="T44" fmla="*/ 2147483647 w 243"/>
              <a:gd name="T45" fmla="*/ 2147483647 h 269"/>
              <a:gd name="T46" fmla="*/ 2147483647 w 243"/>
              <a:gd name="T47" fmla="*/ 2147483647 h 269"/>
              <a:gd name="T48" fmla="*/ 2147483647 w 243"/>
              <a:gd name="T49" fmla="*/ 2147483647 h 269"/>
              <a:gd name="T50" fmla="*/ 2147483647 w 243"/>
              <a:gd name="T51" fmla="*/ 2147483647 h 269"/>
              <a:gd name="T52" fmla="*/ 2147483647 w 243"/>
              <a:gd name="T53" fmla="*/ 2147483647 h 269"/>
              <a:gd name="T54" fmla="*/ 2147483647 w 243"/>
              <a:gd name="T55" fmla="*/ 2147483647 h 269"/>
              <a:gd name="T56" fmla="*/ 2147483647 w 243"/>
              <a:gd name="T57" fmla="*/ 2147483647 h 269"/>
              <a:gd name="T58" fmla="*/ 2147483647 w 243"/>
              <a:gd name="T59" fmla="*/ 2147483647 h 269"/>
              <a:gd name="T60" fmla="*/ 2147483647 w 243"/>
              <a:gd name="T61" fmla="*/ 2147483647 h 269"/>
              <a:gd name="T62" fmla="*/ 2147483647 w 243"/>
              <a:gd name="T63" fmla="*/ 2147483647 h 269"/>
              <a:gd name="T64" fmla="*/ 2147483647 w 243"/>
              <a:gd name="T65" fmla="*/ 2147483647 h 269"/>
              <a:gd name="T66" fmla="*/ 2147483647 w 243"/>
              <a:gd name="T67" fmla="*/ 2147483647 h 269"/>
              <a:gd name="T68" fmla="*/ 2147483647 w 243"/>
              <a:gd name="T69" fmla="*/ 2147483647 h 269"/>
              <a:gd name="T70" fmla="*/ 2147483647 w 243"/>
              <a:gd name="T71" fmla="*/ 2147483647 h 269"/>
              <a:gd name="T72" fmla="*/ 2147483647 w 243"/>
              <a:gd name="T73" fmla="*/ 2147483647 h 269"/>
              <a:gd name="T74" fmla="*/ 2147483647 w 243"/>
              <a:gd name="T75" fmla="*/ 2147483647 h 269"/>
              <a:gd name="T76" fmla="*/ 2147483647 w 243"/>
              <a:gd name="T77" fmla="*/ 2147483647 h 269"/>
              <a:gd name="T78" fmla="*/ 2147483647 w 243"/>
              <a:gd name="T79" fmla="*/ 2147483647 h 269"/>
              <a:gd name="T80" fmla="*/ 2147483647 w 243"/>
              <a:gd name="T81" fmla="*/ 2147483647 h 269"/>
              <a:gd name="T82" fmla="*/ 2147483647 w 243"/>
              <a:gd name="T83" fmla="*/ 2147483647 h 269"/>
              <a:gd name="T84" fmla="*/ 2147483647 w 243"/>
              <a:gd name="T85" fmla="*/ 2147483647 h 269"/>
              <a:gd name="T86" fmla="*/ 2147483647 w 243"/>
              <a:gd name="T87" fmla="*/ 2147483647 h 269"/>
              <a:gd name="T88" fmla="*/ 2147483647 w 243"/>
              <a:gd name="T89" fmla="*/ 2147483647 h 269"/>
              <a:gd name="T90" fmla="*/ 2147483647 w 243"/>
              <a:gd name="T91" fmla="*/ 2147483647 h 269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243" h="269">
                <a:moveTo>
                  <a:pt x="154" y="234"/>
                </a:moveTo>
                <a:cubicBezTo>
                  <a:pt x="154" y="237"/>
                  <a:pt x="151" y="240"/>
                  <a:pt x="147" y="240"/>
                </a:cubicBezTo>
                <a:cubicBezTo>
                  <a:pt x="96" y="240"/>
                  <a:pt x="96" y="240"/>
                  <a:pt x="96" y="240"/>
                </a:cubicBezTo>
                <a:cubicBezTo>
                  <a:pt x="92" y="240"/>
                  <a:pt x="90" y="237"/>
                  <a:pt x="90" y="234"/>
                </a:cubicBezTo>
                <a:cubicBezTo>
                  <a:pt x="90" y="230"/>
                  <a:pt x="92" y="227"/>
                  <a:pt x="96" y="227"/>
                </a:cubicBezTo>
                <a:cubicBezTo>
                  <a:pt x="147" y="227"/>
                  <a:pt x="147" y="227"/>
                  <a:pt x="147" y="227"/>
                </a:cubicBezTo>
                <a:cubicBezTo>
                  <a:pt x="151" y="227"/>
                  <a:pt x="154" y="230"/>
                  <a:pt x="154" y="234"/>
                </a:cubicBezTo>
                <a:close/>
                <a:moveTo>
                  <a:pt x="147" y="243"/>
                </a:moveTo>
                <a:cubicBezTo>
                  <a:pt x="96" y="243"/>
                  <a:pt x="96" y="243"/>
                  <a:pt x="96" y="243"/>
                </a:cubicBezTo>
                <a:cubicBezTo>
                  <a:pt x="92" y="243"/>
                  <a:pt x="89" y="247"/>
                  <a:pt x="90" y="252"/>
                </a:cubicBezTo>
                <a:cubicBezTo>
                  <a:pt x="91" y="254"/>
                  <a:pt x="93" y="256"/>
                  <a:pt x="96" y="256"/>
                </a:cubicBezTo>
                <a:cubicBezTo>
                  <a:pt x="96" y="256"/>
                  <a:pt x="96" y="256"/>
                  <a:pt x="96" y="256"/>
                </a:cubicBezTo>
                <a:cubicBezTo>
                  <a:pt x="100" y="256"/>
                  <a:pt x="103" y="258"/>
                  <a:pt x="105" y="261"/>
                </a:cubicBezTo>
                <a:cubicBezTo>
                  <a:pt x="105" y="262"/>
                  <a:pt x="105" y="262"/>
                  <a:pt x="105" y="262"/>
                </a:cubicBezTo>
                <a:cubicBezTo>
                  <a:pt x="107" y="266"/>
                  <a:pt x="112" y="269"/>
                  <a:pt x="117" y="269"/>
                </a:cubicBezTo>
                <a:cubicBezTo>
                  <a:pt x="126" y="269"/>
                  <a:pt x="126" y="269"/>
                  <a:pt x="126" y="269"/>
                </a:cubicBezTo>
                <a:cubicBezTo>
                  <a:pt x="131" y="269"/>
                  <a:pt x="136" y="266"/>
                  <a:pt x="138" y="262"/>
                </a:cubicBezTo>
                <a:cubicBezTo>
                  <a:pt x="138" y="261"/>
                  <a:pt x="138" y="261"/>
                  <a:pt x="138" y="261"/>
                </a:cubicBezTo>
                <a:cubicBezTo>
                  <a:pt x="140" y="258"/>
                  <a:pt x="143" y="256"/>
                  <a:pt x="147" y="256"/>
                </a:cubicBezTo>
                <a:cubicBezTo>
                  <a:pt x="147" y="256"/>
                  <a:pt x="147" y="256"/>
                  <a:pt x="147" y="256"/>
                </a:cubicBezTo>
                <a:cubicBezTo>
                  <a:pt x="150" y="256"/>
                  <a:pt x="152" y="254"/>
                  <a:pt x="153" y="252"/>
                </a:cubicBezTo>
                <a:cubicBezTo>
                  <a:pt x="155" y="247"/>
                  <a:pt x="151" y="243"/>
                  <a:pt x="147" y="243"/>
                </a:cubicBezTo>
                <a:close/>
                <a:moveTo>
                  <a:pt x="122" y="38"/>
                </a:moveTo>
                <a:cubicBezTo>
                  <a:pt x="125" y="38"/>
                  <a:pt x="128" y="36"/>
                  <a:pt x="128" y="32"/>
                </a:cubicBezTo>
                <a:cubicBezTo>
                  <a:pt x="128" y="6"/>
                  <a:pt x="128" y="6"/>
                  <a:pt x="128" y="6"/>
                </a:cubicBezTo>
                <a:cubicBezTo>
                  <a:pt x="128" y="3"/>
                  <a:pt x="125" y="0"/>
                  <a:pt x="122" y="0"/>
                </a:cubicBezTo>
                <a:cubicBezTo>
                  <a:pt x="118" y="0"/>
                  <a:pt x="115" y="3"/>
                  <a:pt x="115" y="6"/>
                </a:cubicBezTo>
                <a:cubicBezTo>
                  <a:pt x="115" y="32"/>
                  <a:pt x="115" y="32"/>
                  <a:pt x="115" y="32"/>
                </a:cubicBezTo>
                <a:cubicBezTo>
                  <a:pt x="115" y="36"/>
                  <a:pt x="118" y="38"/>
                  <a:pt x="122" y="38"/>
                </a:cubicBezTo>
                <a:close/>
                <a:moveTo>
                  <a:pt x="54" y="63"/>
                </a:moveTo>
                <a:cubicBezTo>
                  <a:pt x="55" y="64"/>
                  <a:pt x="57" y="65"/>
                  <a:pt x="58" y="65"/>
                </a:cubicBezTo>
                <a:cubicBezTo>
                  <a:pt x="60" y="65"/>
                  <a:pt x="62" y="64"/>
                  <a:pt x="63" y="63"/>
                </a:cubicBezTo>
                <a:cubicBezTo>
                  <a:pt x="65" y="60"/>
                  <a:pt x="65" y="56"/>
                  <a:pt x="63" y="54"/>
                </a:cubicBezTo>
                <a:cubicBezTo>
                  <a:pt x="45" y="36"/>
                  <a:pt x="45" y="36"/>
                  <a:pt x="45" y="36"/>
                </a:cubicBezTo>
                <a:cubicBezTo>
                  <a:pt x="42" y="33"/>
                  <a:pt x="38" y="33"/>
                  <a:pt x="36" y="36"/>
                </a:cubicBezTo>
                <a:cubicBezTo>
                  <a:pt x="33" y="38"/>
                  <a:pt x="33" y="42"/>
                  <a:pt x="36" y="45"/>
                </a:cubicBezTo>
                <a:lnTo>
                  <a:pt x="54" y="63"/>
                </a:lnTo>
                <a:close/>
                <a:moveTo>
                  <a:pt x="38" y="122"/>
                </a:moveTo>
                <a:cubicBezTo>
                  <a:pt x="38" y="118"/>
                  <a:pt x="36" y="115"/>
                  <a:pt x="32" y="115"/>
                </a:cubicBezTo>
                <a:cubicBezTo>
                  <a:pt x="6" y="115"/>
                  <a:pt x="6" y="115"/>
                  <a:pt x="6" y="115"/>
                </a:cubicBezTo>
                <a:cubicBezTo>
                  <a:pt x="3" y="115"/>
                  <a:pt x="0" y="118"/>
                  <a:pt x="0" y="122"/>
                </a:cubicBezTo>
                <a:cubicBezTo>
                  <a:pt x="0" y="125"/>
                  <a:pt x="3" y="128"/>
                  <a:pt x="6" y="128"/>
                </a:cubicBezTo>
                <a:cubicBezTo>
                  <a:pt x="32" y="128"/>
                  <a:pt x="32" y="128"/>
                  <a:pt x="32" y="128"/>
                </a:cubicBezTo>
                <a:cubicBezTo>
                  <a:pt x="36" y="128"/>
                  <a:pt x="38" y="125"/>
                  <a:pt x="38" y="122"/>
                </a:cubicBezTo>
                <a:close/>
                <a:moveTo>
                  <a:pt x="54" y="180"/>
                </a:moveTo>
                <a:cubicBezTo>
                  <a:pt x="36" y="199"/>
                  <a:pt x="36" y="199"/>
                  <a:pt x="36" y="199"/>
                </a:cubicBezTo>
                <a:cubicBezTo>
                  <a:pt x="33" y="201"/>
                  <a:pt x="33" y="205"/>
                  <a:pt x="36" y="208"/>
                </a:cubicBezTo>
                <a:cubicBezTo>
                  <a:pt x="37" y="209"/>
                  <a:pt x="39" y="209"/>
                  <a:pt x="40" y="209"/>
                </a:cubicBezTo>
                <a:cubicBezTo>
                  <a:pt x="42" y="209"/>
                  <a:pt x="43" y="209"/>
                  <a:pt x="45" y="208"/>
                </a:cubicBezTo>
                <a:cubicBezTo>
                  <a:pt x="63" y="189"/>
                  <a:pt x="63" y="189"/>
                  <a:pt x="63" y="189"/>
                </a:cubicBezTo>
                <a:cubicBezTo>
                  <a:pt x="65" y="187"/>
                  <a:pt x="65" y="183"/>
                  <a:pt x="63" y="180"/>
                </a:cubicBezTo>
                <a:cubicBezTo>
                  <a:pt x="60" y="178"/>
                  <a:pt x="56" y="178"/>
                  <a:pt x="54" y="180"/>
                </a:cubicBezTo>
                <a:close/>
                <a:moveTo>
                  <a:pt x="189" y="180"/>
                </a:moveTo>
                <a:cubicBezTo>
                  <a:pt x="187" y="178"/>
                  <a:pt x="183" y="178"/>
                  <a:pt x="180" y="180"/>
                </a:cubicBezTo>
                <a:cubicBezTo>
                  <a:pt x="178" y="183"/>
                  <a:pt x="178" y="187"/>
                  <a:pt x="180" y="189"/>
                </a:cubicBezTo>
                <a:cubicBezTo>
                  <a:pt x="199" y="208"/>
                  <a:pt x="199" y="208"/>
                  <a:pt x="199" y="208"/>
                </a:cubicBezTo>
                <a:cubicBezTo>
                  <a:pt x="200" y="209"/>
                  <a:pt x="201" y="209"/>
                  <a:pt x="203" y="209"/>
                </a:cubicBezTo>
                <a:cubicBezTo>
                  <a:pt x="205" y="209"/>
                  <a:pt x="206" y="209"/>
                  <a:pt x="208" y="208"/>
                </a:cubicBezTo>
                <a:cubicBezTo>
                  <a:pt x="210" y="205"/>
                  <a:pt x="210" y="201"/>
                  <a:pt x="208" y="199"/>
                </a:cubicBezTo>
                <a:lnTo>
                  <a:pt x="189" y="180"/>
                </a:lnTo>
                <a:close/>
                <a:moveTo>
                  <a:pt x="237" y="115"/>
                </a:moveTo>
                <a:cubicBezTo>
                  <a:pt x="211" y="115"/>
                  <a:pt x="211" y="115"/>
                  <a:pt x="211" y="115"/>
                </a:cubicBezTo>
                <a:cubicBezTo>
                  <a:pt x="208" y="115"/>
                  <a:pt x="205" y="118"/>
                  <a:pt x="205" y="122"/>
                </a:cubicBezTo>
                <a:cubicBezTo>
                  <a:pt x="205" y="125"/>
                  <a:pt x="208" y="128"/>
                  <a:pt x="211" y="128"/>
                </a:cubicBezTo>
                <a:cubicBezTo>
                  <a:pt x="237" y="128"/>
                  <a:pt x="237" y="128"/>
                  <a:pt x="237" y="128"/>
                </a:cubicBezTo>
                <a:cubicBezTo>
                  <a:pt x="240" y="128"/>
                  <a:pt x="243" y="125"/>
                  <a:pt x="243" y="122"/>
                </a:cubicBezTo>
                <a:cubicBezTo>
                  <a:pt x="243" y="118"/>
                  <a:pt x="240" y="115"/>
                  <a:pt x="237" y="115"/>
                </a:cubicBezTo>
                <a:close/>
                <a:moveTo>
                  <a:pt x="185" y="65"/>
                </a:moveTo>
                <a:cubicBezTo>
                  <a:pt x="187" y="65"/>
                  <a:pt x="188" y="64"/>
                  <a:pt x="189" y="63"/>
                </a:cubicBezTo>
                <a:cubicBezTo>
                  <a:pt x="208" y="45"/>
                  <a:pt x="208" y="45"/>
                  <a:pt x="208" y="45"/>
                </a:cubicBezTo>
                <a:cubicBezTo>
                  <a:pt x="210" y="42"/>
                  <a:pt x="210" y="38"/>
                  <a:pt x="208" y="36"/>
                </a:cubicBezTo>
                <a:cubicBezTo>
                  <a:pt x="205" y="33"/>
                  <a:pt x="201" y="33"/>
                  <a:pt x="199" y="36"/>
                </a:cubicBezTo>
                <a:cubicBezTo>
                  <a:pt x="180" y="54"/>
                  <a:pt x="180" y="54"/>
                  <a:pt x="180" y="54"/>
                </a:cubicBezTo>
                <a:cubicBezTo>
                  <a:pt x="178" y="56"/>
                  <a:pt x="178" y="60"/>
                  <a:pt x="180" y="63"/>
                </a:cubicBezTo>
                <a:cubicBezTo>
                  <a:pt x="182" y="64"/>
                  <a:pt x="183" y="65"/>
                  <a:pt x="185" y="65"/>
                </a:cubicBezTo>
                <a:close/>
                <a:moveTo>
                  <a:pt x="154" y="218"/>
                </a:moveTo>
                <a:cubicBezTo>
                  <a:pt x="154" y="221"/>
                  <a:pt x="151" y="224"/>
                  <a:pt x="147" y="224"/>
                </a:cubicBezTo>
                <a:cubicBezTo>
                  <a:pt x="96" y="224"/>
                  <a:pt x="96" y="224"/>
                  <a:pt x="96" y="224"/>
                </a:cubicBezTo>
                <a:cubicBezTo>
                  <a:pt x="92" y="224"/>
                  <a:pt x="90" y="221"/>
                  <a:pt x="90" y="218"/>
                </a:cubicBezTo>
                <a:cubicBezTo>
                  <a:pt x="90" y="214"/>
                  <a:pt x="92" y="211"/>
                  <a:pt x="96" y="211"/>
                </a:cubicBezTo>
                <a:cubicBezTo>
                  <a:pt x="92" y="175"/>
                  <a:pt x="54" y="167"/>
                  <a:pt x="54" y="125"/>
                </a:cubicBezTo>
                <a:cubicBezTo>
                  <a:pt x="54" y="88"/>
                  <a:pt x="84" y="58"/>
                  <a:pt x="122" y="58"/>
                </a:cubicBezTo>
                <a:cubicBezTo>
                  <a:pt x="159" y="58"/>
                  <a:pt x="189" y="88"/>
                  <a:pt x="189" y="125"/>
                </a:cubicBezTo>
                <a:cubicBezTo>
                  <a:pt x="189" y="167"/>
                  <a:pt x="152" y="175"/>
                  <a:pt x="148" y="211"/>
                </a:cubicBezTo>
                <a:cubicBezTo>
                  <a:pt x="151" y="211"/>
                  <a:pt x="154" y="214"/>
                  <a:pt x="154" y="218"/>
                </a:cubicBezTo>
                <a:close/>
                <a:moveTo>
                  <a:pt x="107" y="76"/>
                </a:moveTo>
                <a:cubicBezTo>
                  <a:pt x="106" y="73"/>
                  <a:pt x="103" y="72"/>
                  <a:pt x="101" y="73"/>
                </a:cubicBezTo>
                <a:cubicBezTo>
                  <a:pt x="84" y="80"/>
                  <a:pt x="72" y="94"/>
                  <a:pt x="67" y="111"/>
                </a:cubicBezTo>
                <a:cubicBezTo>
                  <a:pt x="67" y="113"/>
                  <a:pt x="68" y="116"/>
                  <a:pt x="71" y="117"/>
                </a:cubicBezTo>
                <a:cubicBezTo>
                  <a:pt x="71" y="117"/>
                  <a:pt x="72" y="117"/>
                  <a:pt x="72" y="117"/>
                </a:cubicBezTo>
                <a:cubicBezTo>
                  <a:pt x="74" y="117"/>
                  <a:pt x="76" y="115"/>
                  <a:pt x="77" y="113"/>
                </a:cubicBezTo>
                <a:cubicBezTo>
                  <a:pt x="80" y="99"/>
                  <a:pt x="91" y="87"/>
                  <a:pt x="104" y="82"/>
                </a:cubicBezTo>
                <a:cubicBezTo>
                  <a:pt x="107" y="81"/>
                  <a:pt x="108" y="78"/>
                  <a:pt x="107" y="76"/>
                </a:cubicBezTo>
                <a:close/>
              </a:path>
            </a:pathLst>
          </a:custGeom>
          <a:solidFill>
            <a:srgbClr val="EF4C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4" name="文本框 11"/>
          <p:cNvSpPr txBox="1">
            <a:spLocks noChangeArrowheads="1"/>
          </p:cNvSpPr>
          <p:nvPr/>
        </p:nvSpPr>
        <p:spPr bwMode="auto">
          <a:xfrm>
            <a:off x="509588" y="2693988"/>
            <a:ext cx="14160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2400" b="1">
                <a:solidFill>
                  <a:srgbClr val="EF4C4D"/>
                </a:solidFill>
                <a:latin typeface="微软雅黑" pitchFamily="34" charset="-122"/>
                <a:ea typeface="微软雅黑" pitchFamily="34" charset="-122"/>
              </a:rPr>
              <a:t>研究方法</a:t>
            </a:r>
          </a:p>
        </p:txBody>
      </p:sp>
      <p:sp>
        <p:nvSpPr>
          <p:cNvPr id="19465" name="矩形 6"/>
          <p:cNvSpPr>
            <a:spLocks noChangeArrowheads="1"/>
          </p:cNvSpPr>
          <p:nvPr/>
        </p:nvSpPr>
        <p:spPr bwMode="auto">
          <a:xfrm>
            <a:off x="0" y="3668713"/>
            <a:ext cx="2259013" cy="14351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9466" name="Freeform 61"/>
          <p:cNvSpPr>
            <a:spLocks noEditPoints="1"/>
          </p:cNvSpPr>
          <p:nvPr/>
        </p:nvSpPr>
        <p:spPr bwMode="auto">
          <a:xfrm>
            <a:off x="882650" y="3916363"/>
            <a:ext cx="493713" cy="498475"/>
          </a:xfrm>
          <a:custGeom>
            <a:avLst/>
            <a:gdLst>
              <a:gd name="T0" fmla="*/ 0 w 192"/>
              <a:gd name="T1" fmla="*/ 2147483647 h 194"/>
              <a:gd name="T2" fmla="*/ 2147483647 w 192"/>
              <a:gd name="T3" fmla="*/ 2147483647 h 194"/>
              <a:gd name="T4" fmla="*/ 2147483647 w 192"/>
              <a:gd name="T5" fmla="*/ 2147483647 h 194"/>
              <a:gd name="T6" fmla="*/ 2147483647 w 192"/>
              <a:gd name="T7" fmla="*/ 2147483647 h 194"/>
              <a:gd name="T8" fmla="*/ 2147483647 w 192"/>
              <a:gd name="T9" fmla="*/ 2147483647 h 194"/>
              <a:gd name="T10" fmla="*/ 2147483647 w 192"/>
              <a:gd name="T11" fmla="*/ 2147483647 h 194"/>
              <a:gd name="T12" fmla="*/ 2147483647 w 192"/>
              <a:gd name="T13" fmla="*/ 2147483647 h 194"/>
              <a:gd name="T14" fmla="*/ 2147483647 w 192"/>
              <a:gd name="T15" fmla="*/ 2147483647 h 194"/>
              <a:gd name="T16" fmla="*/ 2147483647 w 192"/>
              <a:gd name="T17" fmla="*/ 2147483647 h 194"/>
              <a:gd name="T18" fmla="*/ 2147483647 w 192"/>
              <a:gd name="T19" fmla="*/ 2147483647 h 194"/>
              <a:gd name="T20" fmla="*/ 2147483647 w 192"/>
              <a:gd name="T21" fmla="*/ 2147483647 h 194"/>
              <a:gd name="T22" fmla="*/ 2147483647 w 192"/>
              <a:gd name="T23" fmla="*/ 2147483647 h 194"/>
              <a:gd name="T24" fmla="*/ 2147483647 w 192"/>
              <a:gd name="T25" fmla="*/ 2147483647 h 194"/>
              <a:gd name="T26" fmla="*/ 2147483647 w 192"/>
              <a:gd name="T27" fmla="*/ 2147483647 h 194"/>
              <a:gd name="T28" fmla="*/ 2147483647 w 192"/>
              <a:gd name="T29" fmla="*/ 2147483647 h 194"/>
              <a:gd name="T30" fmla="*/ 2147483647 w 192"/>
              <a:gd name="T31" fmla="*/ 2147483647 h 194"/>
              <a:gd name="T32" fmla="*/ 2147483647 w 192"/>
              <a:gd name="T33" fmla="*/ 2147483647 h 194"/>
              <a:gd name="T34" fmla="*/ 2147483647 w 192"/>
              <a:gd name="T35" fmla="*/ 2147483647 h 194"/>
              <a:gd name="T36" fmla="*/ 2147483647 w 192"/>
              <a:gd name="T37" fmla="*/ 2147483647 h 194"/>
              <a:gd name="T38" fmla="*/ 2147483647 w 192"/>
              <a:gd name="T39" fmla="*/ 2147483647 h 194"/>
              <a:gd name="T40" fmla="*/ 2147483647 w 192"/>
              <a:gd name="T41" fmla="*/ 2147483647 h 194"/>
              <a:gd name="T42" fmla="*/ 2147483647 w 192"/>
              <a:gd name="T43" fmla="*/ 2147483647 h 194"/>
              <a:gd name="T44" fmla="*/ 2147483647 w 192"/>
              <a:gd name="T45" fmla="*/ 2147483647 h 194"/>
              <a:gd name="T46" fmla="*/ 2147483647 w 192"/>
              <a:gd name="T47" fmla="*/ 2147483647 h 194"/>
              <a:gd name="T48" fmla="*/ 2147483647 w 192"/>
              <a:gd name="T49" fmla="*/ 2147483647 h 194"/>
              <a:gd name="T50" fmla="*/ 2147483647 w 192"/>
              <a:gd name="T51" fmla="*/ 2147483647 h 194"/>
              <a:gd name="T52" fmla="*/ 2147483647 w 192"/>
              <a:gd name="T53" fmla="*/ 2147483647 h 194"/>
              <a:gd name="T54" fmla="*/ 2147483647 w 192"/>
              <a:gd name="T55" fmla="*/ 0 h 194"/>
              <a:gd name="T56" fmla="*/ 2147483647 w 192"/>
              <a:gd name="T57" fmla="*/ 0 h 194"/>
              <a:gd name="T58" fmla="*/ 2147483647 w 192"/>
              <a:gd name="T59" fmla="*/ 2147483647 h 194"/>
              <a:gd name="T60" fmla="*/ 2147483647 w 192"/>
              <a:gd name="T61" fmla="*/ 2147483647 h 194"/>
              <a:gd name="T62" fmla="*/ 2147483647 w 192"/>
              <a:gd name="T63" fmla="*/ 2147483647 h 194"/>
              <a:gd name="T64" fmla="*/ 2147483647 w 192"/>
              <a:gd name="T65" fmla="*/ 2147483647 h 194"/>
              <a:gd name="T66" fmla="*/ 2147483647 w 192"/>
              <a:gd name="T67" fmla="*/ 2147483647 h 194"/>
              <a:gd name="T68" fmla="*/ 2147483647 w 192"/>
              <a:gd name="T69" fmla="*/ 2147483647 h 194"/>
              <a:gd name="T70" fmla="*/ 0 w 192"/>
              <a:gd name="T71" fmla="*/ 2147483647 h 194"/>
              <a:gd name="T72" fmla="*/ 2147483647 w 192"/>
              <a:gd name="T73" fmla="*/ 2147483647 h 194"/>
              <a:gd name="T74" fmla="*/ 2147483647 w 192"/>
              <a:gd name="T75" fmla="*/ 2147483647 h 194"/>
              <a:gd name="T76" fmla="*/ 2147483647 w 192"/>
              <a:gd name="T77" fmla="*/ 2147483647 h 194"/>
              <a:gd name="T78" fmla="*/ 2147483647 w 192"/>
              <a:gd name="T79" fmla="*/ 2147483647 h 194"/>
              <a:gd name="T80" fmla="*/ 0 w 192"/>
              <a:gd name="T81" fmla="*/ 2147483647 h 194"/>
              <a:gd name="T82" fmla="*/ 2147483647 w 192"/>
              <a:gd name="T83" fmla="*/ 2147483647 h 194"/>
              <a:gd name="T84" fmla="*/ 2147483647 w 192"/>
              <a:gd name="T85" fmla="*/ 2147483647 h 194"/>
              <a:gd name="T86" fmla="*/ 2147483647 w 192"/>
              <a:gd name="T87" fmla="*/ 2147483647 h 194"/>
              <a:gd name="T88" fmla="*/ 2147483647 w 192"/>
              <a:gd name="T89" fmla="*/ 2147483647 h 194"/>
              <a:gd name="T90" fmla="*/ 2147483647 w 192"/>
              <a:gd name="T91" fmla="*/ 2147483647 h 194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192" h="194">
                <a:moveTo>
                  <a:pt x="0" y="164"/>
                </a:moveTo>
                <a:cubicBezTo>
                  <a:pt x="0" y="179"/>
                  <a:pt x="13" y="192"/>
                  <a:pt x="28" y="192"/>
                </a:cubicBezTo>
                <a:cubicBezTo>
                  <a:pt x="36" y="192"/>
                  <a:pt x="43" y="189"/>
                  <a:pt x="48" y="184"/>
                </a:cubicBezTo>
                <a:cubicBezTo>
                  <a:pt x="99" y="133"/>
                  <a:pt x="99" y="133"/>
                  <a:pt x="99" y="133"/>
                </a:cubicBezTo>
                <a:cubicBezTo>
                  <a:pt x="113" y="147"/>
                  <a:pt x="113" y="147"/>
                  <a:pt x="113" y="147"/>
                </a:cubicBezTo>
                <a:cubicBezTo>
                  <a:pt x="111" y="153"/>
                  <a:pt x="113" y="161"/>
                  <a:pt x="118" y="166"/>
                </a:cubicBezTo>
                <a:cubicBezTo>
                  <a:pt x="138" y="186"/>
                  <a:pt x="138" y="186"/>
                  <a:pt x="138" y="186"/>
                </a:cubicBezTo>
                <a:cubicBezTo>
                  <a:pt x="146" y="194"/>
                  <a:pt x="158" y="194"/>
                  <a:pt x="166" y="186"/>
                </a:cubicBezTo>
                <a:cubicBezTo>
                  <a:pt x="174" y="178"/>
                  <a:pt x="174" y="166"/>
                  <a:pt x="166" y="158"/>
                </a:cubicBezTo>
                <a:cubicBezTo>
                  <a:pt x="146" y="138"/>
                  <a:pt x="146" y="138"/>
                  <a:pt x="146" y="138"/>
                </a:cubicBezTo>
                <a:cubicBezTo>
                  <a:pt x="141" y="133"/>
                  <a:pt x="133" y="131"/>
                  <a:pt x="127" y="133"/>
                </a:cubicBezTo>
                <a:cubicBezTo>
                  <a:pt x="113" y="119"/>
                  <a:pt x="113" y="119"/>
                  <a:pt x="113" y="119"/>
                </a:cubicBezTo>
                <a:cubicBezTo>
                  <a:pt x="122" y="110"/>
                  <a:pt x="122" y="110"/>
                  <a:pt x="122" y="110"/>
                </a:cubicBezTo>
                <a:cubicBezTo>
                  <a:pt x="140" y="115"/>
                  <a:pt x="161" y="110"/>
                  <a:pt x="176" y="96"/>
                </a:cubicBezTo>
                <a:cubicBezTo>
                  <a:pt x="186" y="86"/>
                  <a:pt x="191" y="73"/>
                  <a:pt x="192" y="61"/>
                </a:cubicBezTo>
                <a:cubicBezTo>
                  <a:pt x="192" y="60"/>
                  <a:pt x="192" y="60"/>
                  <a:pt x="192" y="60"/>
                </a:cubicBezTo>
                <a:cubicBezTo>
                  <a:pt x="192" y="56"/>
                  <a:pt x="188" y="52"/>
                  <a:pt x="184" y="52"/>
                </a:cubicBezTo>
                <a:cubicBezTo>
                  <a:pt x="182" y="52"/>
                  <a:pt x="180" y="53"/>
                  <a:pt x="178" y="54"/>
                </a:cubicBezTo>
                <a:cubicBezTo>
                  <a:pt x="176" y="57"/>
                  <a:pt x="176" y="57"/>
                  <a:pt x="176" y="57"/>
                </a:cubicBezTo>
                <a:cubicBezTo>
                  <a:pt x="168" y="65"/>
                  <a:pt x="168" y="65"/>
                  <a:pt x="168" y="65"/>
                </a:cubicBezTo>
                <a:cubicBezTo>
                  <a:pt x="163" y="69"/>
                  <a:pt x="156" y="72"/>
                  <a:pt x="148" y="72"/>
                </a:cubicBezTo>
                <a:cubicBezTo>
                  <a:pt x="140" y="72"/>
                  <a:pt x="133" y="69"/>
                  <a:pt x="128" y="64"/>
                </a:cubicBezTo>
                <a:cubicBezTo>
                  <a:pt x="123" y="59"/>
                  <a:pt x="120" y="52"/>
                  <a:pt x="120" y="44"/>
                </a:cubicBezTo>
                <a:cubicBezTo>
                  <a:pt x="120" y="36"/>
                  <a:pt x="123" y="29"/>
                  <a:pt x="127" y="24"/>
                </a:cubicBezTo>
                <a:cubicBezTo>
                  <a:pt x="135" y="16"/>
                  <a:pt x="135" y="16"/>
                  <a:pt x="135" y="16"/>
                </a:cubicBezTo>
                <a:cubicBezTo>
                  <a:pt x="138" y="14"/>
                  <a:pt x="138" y="14"/>
                  <a:pt x="138" y="14"/>
                </a:cubicBezTo>
                <a:cubicBezTo>
                  <a:pt x="139" y="12"/>
                  <a:pt x="140" y="10"/>
                  <a:pt x="140" y="8"/>
                </a:cubicBezTo>
                <a:cubicBezTo>
                  <a:pt x="140" y="4"/>
                  <a:pt x="136" y="0"/>
                  <a:pt x="132" y="0"/>
                </a:cubicBezTo>
                <a:cubicBezTo>
                  <a:pt x="131" y="0"/>
                  <a:pt x="131" y="0"/>
                  <a:pt x="131" y="0"/>
                </a:cubicBezTo>
                <a:cubicBezTo>
                  <a:pt x="119" y="1"/>
                  <a:pt x="106" y="6"/>
                  <a:pt x="96" y="16"/>
                </a:cubicBezTo>
                <a:cubicBezTo>
                  <a:pt x="82" y="31"/>
                  <a:pt x="77" y="52"/>
                  <a:pt x="82" y="70"/>
                </a:cubicBezTo>
                <a:cubicBezTo>
                  <a:pt x="73" y="79"/>
                  <a:pt x="73" y="79"/>
                  <a:pt x="73" y="79"/>
                </a:cubicBezTo>
                <a:cubicBezTo>
                  <a:pt x="36" y="42"/>
                  <a:pt x="36" y="42"/>
                  <a:pt x="36" y="42"/>
                </a:cubicBezTo>
                <a:cubicBezTo>
                  <a:pt x="36" y="32"/>
                  <a:pt x="36" y="32"/>
                  <a:pt x="36" y="32"/>
                </a:cubicBezTo>
                <a:cubicBezTo>
                  <a:pt x="12" y="20"/>
                  <a:pt x="12" y="20"/>
                  <a:pt x="12" y="20"/>
                </a:cubicBezTo>
                <a:cubicBezTo>
                  <a:pt x="0" y="32"/>
                  <a:pt x="0" y="32"/>
                  <a:pt x="0" y="32"/>
                </a:cubicBezTo>
                <a:cubicBezTo>
                  <a:pt x="12" y="56"/>
                  <a:pt x="12" y="56"/>
                  <a:pt x="12" y="56"/>
                </a:cubicBezTo>
                <a:cubicBezTo>
                  <a:pt x="22" y="56"/>
                  <a:pt x="22" y="56"/>
                  <a:pt x="22" y="56"/>
                </a:cubicBezTo>
                <a:cubicBezTo>
                  <a:pt x="59" y="93"/>
                  <a:pt x="59" y="93"/>
                  <a:pt x="59" y="93"/>
                </a:cubicBezTo>
                <a:cubicBezTo>
                  <a:pt x="8" y="144"/>
                  <a:pt x="8" y="144"/>
                  <a:pt x="8" y="144"/>
                </a:cubicBezTo>
                <a:cubicBezTo>
                  <a:pt x="3" y="149"/>
                  <a:pt x="0" y="156"/>
                  <a:pt x="0" y="164"/>
                </a:cubicBezTo>
                <a:close/>
                <a:moveTo>
                  <a:pt x="20" y="162"/>
                </a:moveTo>
                <a:cubicBezTo>
                  <a:pt x="20" y="156"/>
                  <a:pt x="24" y="152"/>
                  <a:pt x="30" y="152"/>
                </a:cubicBezTo>
                <a:cubicBezTo>
                  <a:pt x="36" y="152"/>
                  <a:pt x="40" y="156"/>
                  <a:pt x="40" y="162"/>
                </a:cubicBezTo>
                <a:cubicBezTo>
                  <a:pt x="40" y="168"/>
                  <a:pt x="36" y="172"/>
                  <a:pt x="30" y="172"/>
                </a:cubicBezTo>
                <a:cubicBezTo>
                  <a:pt x="24" y="172"/>
                  <a:pt x="20" y="168"/>
                  <a:pt x="20" y="162"/>
                </a:cubicBezTo>
                <a:close/>
              </a:path>
            </a:pathLst>
          </a:cu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7" name="文本框 15"/>
          <p:cNvSpPr txBox="1">
            <a:spLocks noChangeArrowheads="1"/>
          </p:cNvSpPr>
          <p:nvPr/>
        </p:nvSpPr>
        <p:spPr bwMode="auto">
          <a:xfrm>
            <a:off x="523875" y="4529138"/>
            <a:ext cx="1211263" cy="395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2400" b="1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实践应用</a:t>
            </a:r>
          </a:p>
        </p:txBody>
      </p:sp>
      <p:sp>
        <p:nvSpPr>
          <p:cNvPr id="19468" name="矩形 8"/>
          <p:cNvSpPr>
            <a:spLocks noChangeArrowheads="1"/>
          </p:cNvSpPr>
          <p:nvPr/>
        </p:nvSpPr>
        <p:spPr bwMode="auto">
          <a:xfrm>
            <a:off x="0" y="5422900"/>
            <a:ext cx="2259013" cy="14351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9469" name="文本框 16"/>
          <p:cNvSpPr txBox="1">
            <a:spLocks noChangeArrowheads="1"/>
          </p:cNvSpPr>
          <p:nvPr/>
        </p:nvSpPr>
        <p:spPr bwMode="auto">
          <a:xfrm>
            <a:off x="523875" y="6283325"/>
            <a:ext cx="1211263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2400" b="1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总结展望</a:t>
            </a:r>
          </a:p>
        </p:txBody>
      </p:sp>
      <p:sp>
        <p:nvSpPr>
          <p:cNvPr id="19470" name="Freeform 89"/>
          <p:cNvSpPr>
            <a:spLocks noEditPoints="1"/>
          </p:cNvSpPr>
          <p:nvPr/>
        </p:nvSpPr>
        <p:spPr bwMode="auto">
          <a:xfrm>
            <a:off x="831850" y="5734050"/>
            <a:ext cx="595313" cy="454025"/>
          </a:xfrm>
          <a:custGeom>
            <a:avLst/>
            <a:gdLst>
              <a:gd name="T0" fmla="*/ 2147483647 w 250"/>
              <a:gd name="T1" fmla="*/ 2147483647 h 190"/>
              <a:gd name="T2" fmla="*/ 2147483647 w 250"/>
              <a:gd name="T3" fmla="*/ 2147483647 h 190"/>
              <a:gd name="T4" fmla="*/ 2147483647 w 250"/>
              <a:gd name="T5" fmla="*/ 2147483647 h 190"/>
              <a:gd name="T6" fmla="*/ 2147483647 w 250"/>
              <a:gd name="T7" fmla="*/ 0 h 190"/>
              <a:gd name="T8" fmla="*/ 2147483647 w 250"/>
              <a:gd name="T9" fmla="*/ 2147483647 h 190"/>
              <a:gd name="T10" fmla="*/ 2147483647 w 250"/>
              <a:gd name="T11" fmla="*/ 2147483647 h 190"/>
              <a:gd name="T12" fmla="*/ 2147483647 w 250"/>
              <a:gd name="T13" fmla="*/ 0 h 190"/>
              <a:gd name="T14" fmla="*/ 2147483647 w 250"/>
              <a:gd name="T15" fmla="*/ 2147483647 h 190"/>
              <a:gd name="T16" fmla="*/ 2147483647 w 250"/>
              <a:gd name="T17" fmla="*/ 2147483647 h 190"/>
              <a:gd name="T18" fmla="*/ 2147483647 w 250"/>
              <a:gd name="T19" fmla="*/ 2147483647 h 190"/>
              <a:gd name="T20" fmla="*/ 2147483647 w 250"/>
              <a:gd name="T21" fmla="*/ 2147483647 h 190"/>
              <a:gd name="T22" fmla="*/ 2147483647 w 250"/>
              <a:gd name="T23" fmla="*/ 2147483647 h 190"/>
              <a:gd name="T24" fmla="*/ 2147483647 w 250"/>
              <a:gd name="T25" fmla="*/ 2147483647 h 190"/>
              <a:gd name="T26" fmla="*/ 2147483647 w 250"/>
              <a:gd name="T27" fmla="*/ 2147483647 h 190"/>
              <a:gd name="T28" fmla="*/ 2147483647 w 250"/>
              <a:gd name="T29" fmla="*/ 2147483647 h 190"/>
              <a:gd name="T30" fmla="*/ 2147483647 w 250"/>
              <a:gd name="T31" fmla="*/ 2147483647 h 190"/>
              <a:gd name="T32" fmla="*/ 2147483647 w 250"/>
              <a:gd name="T33" fmla="*/ 2147483647 h 190"/>
              <a:gd name="T34" fmla="*/ 2147483647 w 250"/>
              <a:gd name="T35" fmla="*/ 2147483647 h 190"/>
              <a:gd name="T36" fmla="*/ 2147483647 w 250"/>
              <a:gd name="T37" fmla="*/ 2147483647 h 190"/>
              <a:gd name="T38" fmla="*/ 2147483647 w 250"/>
              <a:gd name="T39" fmla="*/ 2147483647 h 190"/>
              <a:gd name="T40" fmla="*/ 2147483647 w 250"/>
              <a:gd name="T41" fmla="*/ 2147483647 h 190"/>
              <a:gd name="T42" fmla="*/ 0 w 250"/>
              <a:gd name="T43" fmla="*/ 2147483647 h 190"/>
              <a:gd name="T44" fmla="*/ 2147483647 w 250"/>
              <a:gd name="T45" fmla="*/ 2147483647 h 190"/>
              <a:gd name="T46" fmla="*/ 2147483647 w 250"/>
              <a:gd name="T47" fmla="*/ 2147483647 h 190"/>
              <a:gd name="T48" fmla="*/ 2147483647 w 250"/>
              <a:gd name="T49" fmla="*/ 2147483647 h 190"/>
              <a:gd name="T50" fmla="*/ 2147483647 w 250"/>
              <a:gd name="T51" fmla="*/ 2147483647 h 190"/>
              <a:gd name="T52" fmla="*/ 2147483647 w 250"/>
              <a:gd name="T53" fmla="*/ 2147483647 h 190"/>
              <a:gd name="T54" fmla="*/ 2147483647 w 250"/>
              <a:gd name="T55" fmla="*/ 2147483647 h 190"/>
              <a:gd name="T56" fmla="*/ 2147483647 w 250"/>
              <a:gd name="T57" fmla="*/ 2147483647 h 190"/>
              <a:gd name="T58" fmla="*/ 2147483647 w 250"/>
              <a:gd name="T59" fmla="*/ 2147483647 h 190"/>
              <a:gd name="T60" fmla="*/ 2147483647 w 250"/>
              <a:gd name="T61" fmla="*/ 2147483647 h 190"/>
              <a:gd name="T62" fmla="*/ 2147483647 w 250"/>
              <a:gd name="T63" fmla="*/ 2147483647 h 190"/>
              <a:gd name="T64" fmla="*/ 2147483647 w 250"/>
              <a:gd name="T65" fmla="*/ 2147483647 h 190"/>
              <a:gd name="T66" fmla="*/ 2147483647 w 250"/>
              <a:gd name="T67" fmla="*/ 2147483647 h 190"/>
              <a:gd name="T68" fmla="*/ 2147483647 w 250"/>
              <a:gd name="T69" fmla="*/ 2147483647 h 190"/>
              <a:gd name="T70" fmla="*/ 2147483647 w 250"/>
              <a:gd name="T71" fmla="*/ 2147483647 h 190"/>
              <a:gd name="T72" fmla="*/ 2147483647 w 250"/>
              <a:gd name="T73" fmla="*/ 2147483647 h 190"/>
              <a:gd name="T74" fmla="*/ 2147483647 w 250"/>
              <a:gd name="T75" fmla="*/ 2147483647 h 190"/>
              <a:gd name="T76" fmla="*/ 2147483647 w 250"/>
              <a:gd name="T77" fmla="*/ 2147483647 h 190"/>
              <a:gd name="T78" fmla="*/ 2147483647 w 250"/>
              <a:gd name="T79" fmla="*/ 2147483647 h 190"/>
              <a:gd name="T80" fmla="*/ 2147483647 w 250"/>
              <a:gd name="T81" fmla="*/ 2147483647 h 190"/>
              <a:gd name="T82" fmla="*/ 2147483647 w 250"/>
              <a:gd name="T83" fmla="*/ 2147483647 h 190"/>
              <a:gd name="T84" fmla="*/ 2147483647 w 250"/>
              <a:gd name="T85" fmla="*/ 2147483647 h 190"/>
              <a:gd name="T86" fmla="*/ 2147483647 w 250"/>
              <a:gd name="T87" fmla="*/ 2147483647 h 190"/>
              <a:gd name="T88" fmla="*/ 2147483647 w 250"/>
              <a:gd name="T89" fmla="*/ 2147483647 h 190"/>
              <a:gd name="T90" fmla="*/ 2147483647 w 250"/>
              <a:gd name="T91" fmla="*/ 2147483647 h 190"/>
              <a:gd name="T92" fmla="*/ 2147483647 w 250"/>
              <a:gd name="T93" fmla="*/ 2147483647 h 190"/>
              <a:gd name="T94" fmla="*/ 2147483647 w 250"/>
              <a:gd name="T95" fmla="*/ 2147483647 h 190"/>
              <a:gd name="T96" fmla="*/ 2147483647 w 250"/>
              <a:gd name="T97" fmla="*/ 2147483647 h 190"/>
              <a:gd name="T98" fmla="*/ 2147483647 w 250"/>
              <a:gd name="T99" fmla="*/ 2147483647 h 190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250" h="190">
                <a:moveTo>
                  <a:pt x="50" y="37"/>
                </a:moveTo>
                <a:cubicBezTo>
                  <a:pt x="66" y="12"/>
                  <a:pt x="66" y="12"/>
                  <a:pt x="66" y="12"/>
                </a:cubicBezTo>
                <a:cubicBezTo>
                  <a:pt x="66" y="12"/>
                  <a:pt x="66" y="12"/>
                  <a:pt x="66" y="12"/>
                </a:cubicBezTo>
                <a:cubicBezTo>
                  <a:pt x="70" y="5"/>
                  <a:pt x="78" y="0"/>
                  <a:pt x="87" y="0"/>
                </a:cubicBezTo>
                <a:cubicBezTo>
                  <a:pt x="96" y="0"/>
                  <a:pt x="104" y="5"/>
                  <a:pt x="108" y="12"/>
                </a:cubicBezTo>
                <a:cubicBezTo>
                  <a:pt x="142" y="12"/>
                  <a:pt x="142" y="12"/>
                  <a:pt x="142" y="12"/>
                </a:cubicBezTo>
                <a:cubicBezTo>
                  <a:pt x="146" y="5"/>
                  <a:pt x="154" y="0"/>
                  <a:pt x="163" y="0"/>
                </a:cubicBezTo>
                <a:cubicBezTo>
                  <a:pt x="172" y="0"/>
                  <a:pt x="180" y="5"/>
                  <a:pt x="184" y="12"/>
                </a:cubicBezTo>
                <a:cubicBezTo>
                  <a:pt x="184" y="12"/>
                  <a:pt x="184" y="12"/>
                  <a:pt x="184" y="12"/>
                </a:cubicBezTo>
                <a:cubicBezTo>
                  <a:pt x="200" y="37"/>
                  <a:pt x="200" y="37"/>
                  <a:pt x="200" y="37"/>
                </a:cubicBezTo>
                <a:cubicBezTo>
                  <a:pt x="195" y="35"/>
                  <a:pt x="189" y="34"/>
                  <a:pt x="184" y="34"/>
                </a:cubicBezTo>
                <a:cubicBezTo>
                  <a:pt x="167" y="34"/>
                  <a:pt x="152" y="43"/>
                  <a:pt x="143" y="57"/>
                </a:cubicBezTo>
                <a:cubicBezTo>
                  <a:pt x="107" y="57"/>
                  <a:pt x="107" y="57"/>
                  <a:pt x="107" y="57"/>
                </a:cubicBezTo>
                <a:cubicBezTo>
                  <a:pt x="98" y="43"/>
                  <a:pt x="83" y="34"/>
                  <a:pt x="66" y="34"/>
                </a:cubicBezTo>
                <a:cubicBezTo>
                  <a:pt x="61" y="34"/>
                  <a:pt x="55" y="35"/>
                  <a:pt x="50" y="37"/>
                </a:cubicBezTo>
                <a:close/>
                <a:moveTo>
                  <a:pt x="250" y="134"/>
                </a:moveTo>
                <a:cubicBezTo>
                  <a:pt x="250" y="165"/>
                  <a:pt x="225" y="190"/>
                  <a:pt x="194" y="190"/>
                </a:cubicBezTo>
                <a:cubicBezTo>
                  <a:pt x="174" y="190"/>
                  <a:pt x="157" y="180"/>
                  <a:pt x="147" y="164"/>
                </a:cubicBezTo>
                <a:cubicBezTo>
                  <a:pt x="142" y="171"/>
                  <a:pt x="134" y="175"/>
                  <a:pt x="125" y="175"/>
                </a:cubicBezTo>
                <a:cubicBezTo>
                  <a:pt x="116" y="175"/>
                  <a:pt x="108" y="171"/>
                  <a:pt x="103" y="164"/>
                </a:cubicBezTo>
                <a:cubicBezTo>
                  <a:pt x="93" y="180"/>
                  <a:pt x="76" y="190"/>
                  <a:pt x="56" y="190"/>
                </a:cubicBezTo>
                <a:cubicBezTo>
                  <a:pt x="25" y="190"/>
                  <a:pt x="0" y="165"/>
                  <a:pt x="0" y="134"/>
                </a:cubicBezTo>
                <a:cubicBezTo>
                  <a:pt x="0" y="122"/>
                  <a:pt x="3" y="112"/>
                  <a:pt x="9" y="103"/>
                </a:cubicBezTo>
                <a:cubicBezTo>
                  <a:pt x="9" y="103"/>
                  <a:pt x="9" y="103"/>
                  <a:pt x="9" y="103"/>
                </a:cubicBezTo>
                <a:cubicBezTo>
                  <a:pt x="39" y="55"/>
                  <a:pt x="39" y="55"/>
                  <a:pt x="39" y="55"/>
                </a:cubicBezTo>
                <a:cubicBezTo>
                  <a:pt x="46" y="48"/>
                  <a:pt x="56" y="44"/>
                  <a:pt x="66" y="44"/>
                </a:cubicBezTo>
                <a:cubicBezTo>
                  <a:pt x="80" y="44"/>
                  <a:pt x="93" y="51"/>
                  <a:pt x="100" y="64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49" y="66"/>
                  <a:pt x="149" y="66"/>
                  <a:pt x="149" y="66"/>
                </a:cubicBezTo>
                <a:cubicBezTo>
                  <a:pt x="150" y="64"/>
                  <a:pt x="150" y="64"/>
                  <a:pt x="150" y="64"/>
                </a:cubicBezTo>
                <a:cubicBezTo>
                  <a:pt x="157" y="51"/>
                  <a:pt x="170" y="44"/>
                  <a:pt x="184" y="44"/>
                </a:cubicBezTo>
                <a:cubicBezTo>
                  <a:pt x="194" y="44"/>
                  <a:pt x="204" y="48"/>
                  <a:pt x="211" y="55"/>
                </a:cubicBezTo>
                <a:cubicBezTo>
                  <a:pt x="241" y="103"/>
                  <a:pt x="241" y="103"/>
                  <a:pt x="241" y="103"/>
                </a:cubicBezTo>
                <a:cubicBezTo>
                  <a:pt x="241" y="103"/>
                  <a:pt x="241" y="103"/>
                  <a:pt x="241" y="103"/>
                </a:cubicBezTo>
                <a:cubicBezTo>
                  <a:pt x="247" y="112"/>
                  <a:pt x="250" y="122"/>
                  <a:pt x="250" y="134"/>
                </a:cubicBezTo>
                <a:close/>
                <a:moveTo>
                  <a:pt x="91" y="134"/>
                </a:moveTo>
                <a:cubicBezTo>
                  <a:pt x="91" y="114"/>
                  <a:pt x="75" y="99"/>
                  <a:pt x="56" y="99"/>
                </a:cubicBezTo>
                <a:cubicBezTo>
                  <a:pt x="37" y="99"/>
                  <a:pt x="21" y="114"/>
                  <a:pt x="21" y="134"/>
                </a:cubicBezTo>
                <a:cubicBezTo>
                  <a:pt x="21" y="153"/>
                  <a:pt x="37" y="169"/>
                  <a:pt x="56" y="169"/>
                </a:cubicBezTo>
                <a:cubicBezTo>
                  <a:pt x="75" y="169"/>
                  <a:pt x="91" y="153"/>
                  <a:pt x="91" y="134"/>
                </a:cubicBezTo>
                <a:close/>
                <a:moveTo>
                  <a:pt x="138" y="148"/>
                </a:moveTo>
                <a:cubicBezTo>
                  <a:pt x="138" y="141"/>
                  <a:pt x="132" y="135"/>
                  <a:pt x="125" y="135"/>
                </a:cubicBezTo>
                <a:cubicBezTo>
                  <a:pt x="118" y="135"/>
                  <a:pt x="112" y="141"/>
                  <a:pt x="112" y="148"/>
                </a:cubicBezTo>
                <a:cubicBezTo>
                  <a:pt x="112" y="155"/>
                  <a:pt x="118" y="161"/>
                  <a:pt x="125" y="161"/>
                </a:cubicBezTo>
                <a:cubicBezTo>
                  <a:pt x="132" y="161"/>
                  <a:pt x="138" y="155"/>
                  <a:pt x="138" y="148"/>
                </a:cubicBezTo>
                <a:close/>
                <a:moveTo>
                  <a:pt x="229" y="134"/>
                </a:moveTo>
                <a:cubicBezTo>
                  <a:pt x="229" y="114"/>
                  <a:pt x="213" y="99"/>
                  <a:pt x="194" y="99"/>
                </a:cubicBezTo>
                <a:cubicBezTo>
                  <a:pt x="174" y="99"/>
                  <a:pt x="159" y="114"/>
                  <a:pt x="159" y="134"/>
                </a:cubicBezTo>
                <a:cubicBezTo>
                  <a:pt x="159" y="153"/>
                  <a:pt x="174" y="169"/>
                  <a:pt x="194" y="169"/>
                </a:cubicBezTo>
                <a:cubicBezTo>
                  <a:pt x="213" y="169"/>
                  <a:pt x="229" y="153"/>
                  <a:pt x="229" y="134"/>
                </a:cubicBezTo>
                <a:close/>
              </a:path>
            </a:pathLst>
          </a:cu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71" name="圆角矩形 1"/>
          <p:cNvSpPr>
            <a:spLocks noChangeArrowheads="1"/>
          </p:cNvSpPr>
          <p:nvPr/>
        </p:nvSpPr>
        <p:spPr bwMode="auto">
          <a:xfrm>
            <a:off x="3086100" y="3278188"/>
            <a:ext cx="1719263" cy="215900"/>
          </a:xfrm>
          <a:prstGeom prst="roundRect">
            <a:avLst>
              <a:gd name="adj" fmla="val 16667"/>
            </a:avLst>
          </a:prstGeom>
          <a:solidFill>
            <a:srgbClr val="EF4C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charset="0"/>
              <a:buNone/>
            </a:pPr>
            <a:endParaRPr lang="zh-CN" altLang="en-US"/>
          </a:p>
        </p:txBody>
      </p:sp>
      <p:sp>
        <p:nvSpPr>
          <p:cNvPr id="19472" name="等腰三角形 2"/>
          <p:cNvSpPr>
            <a:spLocks noChangeArrowheads="1"/>
          </p:cNvSpPr>
          <p:nvPr/>
        </p:nvSpPr>
        <p:spPr bwMode="auto">
          <a:xfrm>
            <a:off x="4191000" y="1931988"/>
            <a:ext cx="417513" cy="360362"/>
          </a:xfrm>
          <a:prstGeom prst="triangle">
            <a:avLst>
              <a:gd name="adj" fmla="val 50000"/>
            </a:avLst>
          </a:prstGeom>
          <a:solidFill>
            <a:srgbClr val="EF4C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charset="0"/>
              <a:buNone/>
            </a:pPr>
            <a:endParaRPr lang="zh-CN" altLang="en-US"/>
          </a:p>
        </p:txBody>
      </p:sp>
      <p:cxnSp>
        <p:nvCxnSpPr>
          <p:cNvPr id="19473" name="直接连接符 3"/>
          <p:cNvCxnSpPr>
            <a:cxnSpLocks noChangeShapeType="1"/>
            <a:stCxn id="19472" idx="3"/>
          </p:cNvCxnSpPr>
          <p:nvPr/>
        </p:nvCxnSpPr>
        <p:spPr bwMode="auto">
          <a:xfrm>
            <a:off x="4400550" y="2292350"/>
            <a:ext cx="0" cy="985838"/>
          </a:xfrm>
          <a:prstGeom prst="line">
            <a:avLst/>
          </a:prstGeom>
          <a:noFill/>
          <a:ln w="25400">
            <a:solidFill>
              <a:srgbClr val="EF4C4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474" name="矩形 6"/>
          <p:cNvSpPr>
            <a:spLocks noChangeArrowheads="1"/>
          </p:cNvSpPr>
          <p:nvPr/>
        </p:nvSpPr>
        <p:spPr bwMode="auto">
          <a:xfrm>
            <a:off x="3805238" y="1190625"/>
            <a:ext cx="1223962" cy="596900"/>
          </a:xfrm>
          <a:prstGeom prst="rect">
            <a:avLst/>
          </a:prstGeom>
          <a:solidFill>
            <a:srgbClr val="EF4C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charset="0"/>
              <a:buNone/>
            </a:pPr>
            <a:r>
              <a:rPr lang="en-US" altLang="zh-CN" sz="2400">
                <a:solidFill>
                  <a:schemeClr val="bg1"/>
                </a:solidFill>
                <a:latin typeface="方正粗谭黑简体" charset="-122"/>
                <a:ea typeface="方正粗谭黑简体" charset="-122"/>
              </a:rPr>
              <a:t>TEXT</a:t>
            </a:r>
            <a:endParaRPr lang="zh-CN" altLang="en-US" sz="2400">
              <a:solidFill>
                <a:schemeClr val="bg1"/>
              </a:solidFill>
              <a:latin typeface="方正粗谭黑简体" charset="-122"/>
              <a:ea typeface="方正粗谭黑简体" charset="-122"/>
            </a:endParaRPr>
          </a:p>
        </p:txBody>
      </p:sp>
      <p:sp>
        <p:nvSpPr>
          <p:cNvPr id="19475" name="等腰三角形 7"/>
          <p:cNvSpPr>
            <a:spLocks noChangeArrowheads="1"/>
          </p:cNvSpPr>
          <p:nvPr/>
        </p:nvSpPr>
        <p:spPr bwMode="auto">
          <a:xfrm>
            <a:off x="8340725" y="1931988"/>
            <a:ext cx="419100" cy="360362"/>
          </a:xfrm>
          <a:prstGeom prst="triangle">
            <a:avLst>
              <a:gd name="adj" fmla="val 50000"/>
            </a:avLst>
          </a:prstGeom>
          <a:solidFill>
            <a:srgbClr val="EF4C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charset="0"/>
              <a:buNone/>
            </a:pPr>
            <a:endParaRPr lang="zh-CN" altLang="en-US"/>
          </a:p>
        </p:txBody>
      </p:sp>
      <p:sp>
        <p:nvSpPr>
          <p:cNvPr id="19476" name="圆角矩形 8"/>
          <p:cNvSpPr>
            <a:spLocks noChangeArrowheads="1"/>
          </p:cNvSpPr>
          <p:nvPr/>
        </p:nvSpPr>
        <p:spPr bwMode="auto">
          <a:xfrm>
            <a:off x="6791325" y="3278188"/>
            <a:ext cx="2538413" cy="215900"/>
          </a:xfrm>
          <a:prstGeom prst="roundRect">
            <a:avLst>
              <a:gd name="adj" fmla="val 16667"/>
            </a:avLst>
          </a:prstGeom>
          <a:solidFill>
            <a:srgbClr val="EF4C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charset="0"/>
              <a:buNone/>
            </a:pPr>
            <a:endParaRPr lang="zh-CN" altLang="en-US"/>
          </a:p>
        </p:txBody>
      </p:sp>
      <p:cxnSp>
        <p:nvCxnSpPr>
          <p:cNvPr id="19477" name="直接连接符 9"/>
          <p:cNvCxnSpPr>
            <a:cxnSpLocks noChangeShapeType="1"/>
            <a:stCxn id="19475" idx="3"/>
          </p:cNvCxnSpPr>
          <p:nvPr/>
        </p:nvCxnSpPr>
        <p:spPr bwMode="auto">
          <a:xfrm>
            <a:off x="8550275" y="2292350"/>
            <a:ext cx="0" cy="985838"/>
          </a:xfrm>
          <a:prstGeom prst="line">
            <a:avLst/>
          </a:prstGeom>
          <a:noFill/>
          <a:ln w="25400">
            <a:solidFill>
              <a:srgbClr val="EF4C4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478" name="矩形 12"/>
          <p:cNvSpPr>
            <a:spLocks noChangeArrowheads="1"/>
          </p:cNvSpPr>
          <p:nvPr/>
        </p:nvSpPr>
        <p:spPr bwMode="auto">
          <a:xfrm>
            <a:off x="7937500" y="1190625"/>
            <a:ext cx="1225550" cy="596900"/>
          </a:xfrm>
          <a:prstGeom prst="rect">
            <a:avLst/>
          </a:prstGeom>
          <a:solidFill>
            <a:srgbClr val="EF4C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charset="0"/>
              <a:buNone/>
            </a:pPr>
            <a:r>
              <a:rPr lang="en-US" altLang="zh-CN" sz="2400">
                <a:solidFill>
                  <a:schemeClr val="bg1"/>
                </a:solidFill>
                <a:latin typeface="方正粗谭黑简体" charset="-122"/>
                <a:ea typeface="方正粗谭黑简体" charset="-122"/>
              </a:rPr>
              <a:t>TEXT</a:t>
            </a:r>
            <a:endParaRPr lang="zh-CN" altLang="en-US" sz="2400">
              <a:solidFill>
                <a:schemeClr val="bg1"/>
              </a:solidFill>
              <a:latin typeface="方正粗谭黑简体" charset="-122"/>
              <a:ea typeface="方正粗谭黑简体" charset="-122"/>
            </a:endParaRPr>
          </a:p>
        </p:txBody>
      </p:sp>
      <p:sp>
        <p:nvSpPr>
          <p:cNvPr id="19479" name="等腰三角形 13"/>
          <p:cNvSpPr>
            <a:spLocks noChangeArrowheads="1"/>
          </p:cNvSpPr>
          <p:nvPr/>
        </p:nvSpPr>
        <p:spPr bwMode="auto">
          <a:xfrm flipV="1">
            <a:off x="6035675" y="4773613"/>
            <a:ext cx="417513" cy="304800"/>
          </a:xfrm>
          <a:prstGeom prst="triangle">
            <a:avLst>
              <a:gd name="adj" fmla="val 50000"/>
            </a:avLst>
          </a:prstGeom>
          <a:solidFill>
            <a:srgbClr val="444A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charset="0"/>
              <a:buNone/>
            </a:pPr>
            <a:endParaRPr lang="zh-CN" altLang="en-US"/>
          </a:p>
        </p:txBody>
      </p:sp>
      <p:sp>
        <p:nvSpPr>
          <p:cNvPr id="19480" name="圆角矩形 14"/>
          <p:cNvSpPr>
            <a:spLocks noChangeArrowheads="1"/>
          </p:cNvSpPr>
          <p:nvPr/>
        </p:nvSpPr>
        <p:spPr bwMode="auto">
          <a:xfrm>
            <a:off x="4746625" y="3278188"/>
            <a:ext cx="2505075" cy="215900"/>
          </a:xfrm>
          <a:prstGeom prst="roundRect">
            <a:avLst>
              <a:gd name="adj" fmla="val 16667"/>
            </a:avLst>
          </a:prstGeom>
          <a:solidFill>
            <a:srgbClr val="444A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charset="0"/>
              <a:buNone/>
            </a:pPr>
            <a:endParaRPr lang="zh-CN" altLang="en-US"/>
          </a:p>
        </p:txBody>
      </p:sp>
      <p:cxnSp>
        <p:nvCxnSpPr>
          <p:cNvPr id="19481" name="直接连接符 15"/>
          <p:cNvCxnSpPr>
            <a:cxnSpLocks noChangeShapeType="1"/>
            <a:endCxn id="19479" idx="3"/>
          </p:cNvCxnSpPr>
          <p:nvPr/>
        </p:nvCxnSpPr>
        <p:spPr bwMode="auto">
          <a:xfrm flipH="1">
            <a:off x="6245225" y="3494088"/>
            <a:ext cx="0" cy="1279525"/>
          </a:xfrm>
          <a:prstGeom prst="line">
            <a:avLst/>
          </a:prstGeom>
          <a:noFill/>
          <a:ln w="25400">
            <a:solidFill>
              <a:srgbClr val="444A74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482" name="矩形 18"/>
          <p:cNvSpPr>
            <a:spLocks noChangeArrowheads="1"/>
          </p:cNvSpPr>
          <p:nvPr/>
        </p:nvSpPr>
        <p:spPr bwMode="auto">
          <a:xfrm>
            <a:off x="5703888" y="5151438"/>
            <a:ext cx="1223962" cy="596900"/>
          </a:xfrm>
          <a:prstGeom prst="rect">
            <a:avLst/>
          </a:prstGeom>
          <a:solidFill>
            <a:srgbClr val="444A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charset="0"/>
              <a:buNone/>
            </a:pPr>
            <a:r>
              <a:rPr lang="en-US" altLang="zh-CN" sz="2400">
                <a:solidFill>
                  <a:schemeClr val="bg1"/>
                </a:solidFill>
                <a:latin typeface="方正粗谭黑简体" charset="-122"/>
                <a:ea typeface="方正粗谭黑简体" charset="-122"/>
              </a:rPr>
              <a:t>TEXT</a:t>
            </a:r>
            <a:endParaRPr lang="zh-CN" altLang="en-US" sz="2400">
              <a:solidFill>
                <a:schemeClr val="bg1"/>
              </a:solidFill>
              <a:latin typeface="方正粗谭黑简体" charset="-122"/>
              <a:ea typeface="方正粗谭黑简体" charset="-122"/>
            </a:endParaRPr>
          </a:p>
        </p:txBody>
      </p:sp>
      <p:sp>
        <p:nvSpPr>
          <p:cNvPr id="19483" name="等腰三角形 19"/>
          <p:cNvSpPr>
            <a:spLocks noChangeArrowheads="1"/>
          </p:cNvSpPr>
          <p:nvPr/>
        </p:nvSpPr>
        <p:spPr bwMode="auto">
          <a:xfrm flipV="1">
            <a:off x="10569575" y="4681538"/>
            <a:ext cx="417513" cy="396875"/>
          </a:xfrm>
          <a:prstGeom prst="triangle">
            <a:avLst>
              <a:gd name="adj" fmla="val 50000"/>
            </a:avLst>
          </a:prstGeom>
          <a:solidFill>
            <a:srgbClr val="444A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charset="0"/>
              <a:buNone/>
            </a:pPr>
            <a:endParaRPr lang="zh-CN" altLang="en-US"/>
          </a:p>
        </p:txBody>
      </p:sp>
      <p:cxnSp>
        <p:nvCxnSpPr>
          <p:cNvPr id="19484" name="直接连接符 20"/>
          <p:cNvCxnSpPr>
            <a:cxnSpLocks noChangeShapeType="1"/>
            <a:stCxn id="19483" idx="3"/>
          </p:cNvCxnSpPr>
          <p:nvPr/>
        </p:nvCxnSpPr>
        <p:spPr bwMode="auto">
          <a:xfrm flipV="1">
            <a:off x="10779125" y="3494088"/>
            <a:ext cx="0" cy="1187450"/>
          </a:xfrm>
          <a:prstGeom prst="line">
            <a:avLst/>
          </a:prstGeom>
          <a:noFill/>
          <a:ln w="25400">
            <a:solidFill>
              <a:srgbClr val="444A74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485" name="圆角矩形 21"/>
          <p:cNvSpPr>
            <a:spLocks noChangeArrowheads="1"/>
          </p:cNvSpPr>
          <p:nvPr/>
        </p:nvSpPr>
        <p:spPr bwMode="auto">
          <a:xfrm>
            <a:off x="8907463" y="3265488"/>
            <a:ext cx="2509837" cy="228600"/>
          </a:xfrm>
          <a:prstGeom prst="roundRect">
            <a:avLst>
              <a:gd name="adj" fmla="val 16667"/>
            </a:avLst>
          </a:prstGeom>
          <a:solidFill>
            <a:srgbClr val="444A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charset="0"/>
              <a:buNone/>
            </a:pPr>
            <a:endParaRPr lang="zh-CN" altLang="en-US"/>
          </a:p>
        </p:txBody>
      </p:sp>
      <p:sp>
        <p:nvSpPr>
          <p:cNvPr id="19486" name="矩形 24"/>
          <p:cNvSpPr>
            <a:spLocks noChangeArrowheads="1"/>
          </p:cNvSpPr>
          <p:nvPr/>
        </p:nvSpPr>
        <p:spPr bwMode="auto">
          <a:xfrm>
            <a:off x="10166350" y="5151438"/>
            <a:ext cx="1223963" cy="596900"/>
          </a:xfrm>
          <a:prstGeom prst="rect">
            <a:avLst/>
          </a:prstGeom>
          <a:solidFill>
            <a:srgbClr val="444A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charset="0"/>
              <a:buNone/>
            </a:pPr>
            <a:r>
              <a:rPr lang="en-US" altLang="zh-CN" sz="2400">
                <a:solidFill>
                  <a:schemeClr val="bg1"/>
                </a:solidFill>
                <a:latin typeface="方正粗谭黑简体" charset="-122"/>
                <a:ea typeface="方正粗谭黑简体" charset="-122"/>
              </a:rPr>
              <a:t>TEXT</a:t>
            </a:r>
            <a:endParaRPr lang="zh-CN" altLang="en-US" sz="2400">
              <a:solidFill>
                <a:schemeClr val="bg1"/>
              </a:solidFill>
              <a:latin typeface="方正粗谭黑简体" charset="-122"/>
              <a:ea typeface="方正粗谭黑简体" charset="-122"/>
            </a:endParaRPr>
          </a:p>
        </p:txBody>
      </p:sp>
      <p:sp>
        <p:nvSpPr>
          <p:cNvPr id="19487" name="文本框 56"/>
          <p:cNvSpPr txBox="1">
            <a:spLocks noChangeArrowheads="1"/>
          </p:cNvSpPr>
          <p:nvPr/>
        </p:nvSpPr>
        <p:spPr bwMode="auto">
          <a:xfrm>
            <a:off x="3227388" y="4338638"/>
            <a:ext cx="2012950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lnSpc>
                <a:spcPct val="130000"/>
              </a:lnSpc>
              <a:buFont typeface="Arial" charset="0"/>
              <a:buNone/>
            </a:pPr>
            <a:r>
              <a:rPr lang="zh-CN" sz="1400">
                <a:solidFill>
                  <a:srgbClr val="F2F2F2"/>
                </a:solidFill>
                <a:latin typeface="张海山锐谐体" charset="-122"/>
                <a:ea typeface="微软雅黑" pitchFamily="34" charset="-122"/>
              </a:rPr>
              <a:t>搜索引擎作为互联网发展中至关重要的一种应用，已经成为互联网各个领域的制高点其重要性不言而喻。搜索引擎</a:t>
            </a:r>
          </a:p>
        </p:txBody>
      </p:sp>
      <p:sp>
        <p:nvSpPr>
          <p:cNvPr id="19488" name="文本框 56"/>
          <p:cNvSpPr txBox="1">
            <a:spLocks noChangeArrowheads="1"/>
          </p:cNvSpPr>
          <p:nvPr/>
        </p:nvSpPr>
        <p:spPr bwMode="auto">
          <a:xfrm>
            <a:off x="7773988" y="4338638"/>
            <a:ext cx="2012950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lnSpc>
                <a:spcPct val="130000"/>
              </a:lnSpc>
              <a:buFont typeface="Arial" charset="0"/>
              <a:buNone/>
            </a:pPr>
            <a:r>
              <a:rPr lang="zh-CN" sz="1400">
                <a:solidFill>
                  <a:srgbClr val="F2F2F2"/>
                </a:solidFill>
                <a:latin typeface="张海山锐谐体" charset="-122"/>
                <a:ea typeface="微软雅黑" pitchFamily="34" charset="-122"/>
              </a:rPr>
              <a:t>搜索引擎作为互联网发展中至关重要的一种应用，已经成为互联网各个领域的制高点其重要性不言而喻。搜索引擎</a:t>
            </a:r>
          </a:p>
        </p:txBody>
      </p:sp>
      <p:sp>
        <p:nvSpPr>
          <p:cNvPr id="19489" name="文本框 56"/>
          <p:cNvSpPr txBox="1">
            <a:spLocks noChangeArrowheads="1"/>
          </p:cNvSpPr>
          <p:nvPr/>
        </p:nvSpPr>
        <p:spPr bwMode="auto">
          <a:xfrm>
            <a:off x="5238750" y="1062038"/>
            <a:ext cx="2012950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lnSpc>
                <a:spcPct val="130000"/>
              </a:lnSpc>
              <a:buFont typeface="Arial" charset="0"/>
              <a:buNone/>
            </a:pPr>
            <a:r>
              <a:rPr lang="zh-CN" sz="1400">
                <a:solidFill>
                  <a:srgbClr val="F2F2F2"/>
                </a:solidFill>
                <a:latin typeface="张海山锐谐体" charset="-122"/>
                <a:ea typeface="微软雅黑" pitchFamily="34" charset="-122"/>
              </a:rPr>
              <a:t>搜索引擎作为互联网发展中至关重要的一种应用，已经成为互联网各个领域的制高点其重要性不言而喻。搜索引擎</a:t>
            </a:r>
          </a:p>
        </p:txBody>
      </p:sp>
      <p:sp>
        <p:nvSpPr>
          <p:cNvPr id="19490" name="文本框 56"/>
          <p:cNvSpPr txBox="1">
            <a:spLocks noChangeArrowheads="1"/>
          </p:cNvSpPr>
          <p:nvPr/>
        </p:nvSpPr>
        <p:spPr bwMode="auto">
          <a:xfrm>
            <a:off x="9372600" y="1049338"/>
            <a:ext cx="2012950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lnSpc>
                <a:spcPct val="130000"/>
              </a:lnSpc>
              <a:buFont typeface="Arial" charset="0"/>
              <a:buNone/>
            </a:pPr>
            <a:r>
              <a:rPr lang="zh-CN" sz="1400">
                <a:solidFill>
                  <a:srgbClr val="F2F2F2"/>
                </a:solidFill>
                <a:latin typeface="张海山锐谐体" charset="-122"/>
                <a:ea typeface="微软雅黑" pitchFamily="34" charset="-122"/>
              </a:rPr>
              <a:t>搜索引擎作为互联网发展中至关重要的一种应用，已经成为互联网各个领域的制高点其重要性不言而喻。搜索引擎</a:t>
            </a:r>
          </a:p>
        </p:txBody>
      </p:sp>
    </p:spTree>
  </p:cSld>
  <p:clrMapOvr>
    <a:masterClrMapping/>
  </p:clrMapOvr>
  <p:transition spd="slow">
    <p:rand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2F33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矩形 5"/>
          <p:cNvSpPr>
            <a:spLocks noChangeArrowheads="1"/>
          </p:cNvSpPr>
          <p:nvPr/>
        </p:nvSpPr>
        <p:spPr bwMode="auto">
          <a:xfrm>
            <a:off x="0" y="0"/>
            <a:ext cx="2259013" cy="14351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483" name="Freeform 29"/>
          <p:cNvSpPr>
            <a:spLocks noEditPoints="1"/>
          </p:cNvSpPr>
          <p:nvPr/>
        </p:nvSpPr>
        <p:spPr bwMode="auto">
          <a:xfrm>
            <a:off x="846138" y="200025"/>
            <a:ext cx="566737" cy="565150"/>
          </a:xfrm>
          <a:custGeom>
            <a:avLst/>
            <a:gdLst>
              <a:gd name="T0" fmla="*/ 2147483647 w 216"/>
              <a:gd name="T1" fmla="*/ 2147483647 h 216"/>
              <a:gd name="T2" fmla="*/ 2147483647 w 216"/>
              <a:gd name="T3" fmla="*/ 2147483647 h 216"/>
              <a:gd name="T4" fmla="*/ 2147483647 w 216"/>
              <a:gd name="T5" fmla="*/ 2147483647 h 216"/>
              <a:gd name="T6" fmla="*/ 2147483647 w 216"/>
              <a:gd name="T7" fmla="*/ 2147483647 h 216"/>
              <a:gd name="T8" fmla="*/ 2147483647 w 216"/>
              <a:gd name="T9" fmla="*/ 2147483647 h 216"/>
              <a:gd name="T10" fmla="*/ 2147483647 w 216"/>
              <a:gd name="T11" fmla="*/ 2147483647 h 216"/>
              <a:gd name="T12" fmla="*/ 2147483647 w 216"/>
              <a:gd name="T13" fmla="*/ 2147483647 h 216"/>
              <a:gd name="T14" fmla="*/ 2147483647 w 216"/>
              <a:gd name="T15" fmla="*/ 2147483647 h 216"/>
              <a:gd name="T16" fmla="*/ 2147483647 w 216"/>
              <a:gd name="T17" fmla="*/ 2147483647 h 216"/>
              <a:gd name="T18" fmla="*/ 2147483647 w 216"/>
              <a:gd name="T19" fmla="*/ 2147483647 h 216"/>
              <a:gd name="T20" fmla="*/ 2147483647 w 216"/>
              <a:gd name="T21" fmla="*/ 2147483647 h 216"/>
              <a:gd name="T22" fmla="*/ 2147483647 w 216"/>
              <a:gd name="T23" fmla="*/ 2147483647 h 216"/>
              <a:gd name="T24" fmla="*/ 2147483647 w 216"/>
              <a:gd name="T25" fmla="*/ 2147483647 h 216"/>
              <a:gd name="T26" fmla="*/ 2147483647 w 216"/>
              <a:gd name="T27" fmla="*/ 2147483647 h 216"/>
              <a:gd name="T28" fmla="*/ 2147483647 w 216"/>
              <a:gd name="T29" fmla="*/ 2147483647 h 216"/>
              <a:gd name="T30" fmla="*/ 2147483647 w 216"/>
              <a:gd name="T31" fmla="*/ 2147483647 h 216"/>
              <a:gd name="T32" fmla="*/ 2147483647 w 216"/>
              <a:gd name="T33" fmla="*/ 2147483647 h 216"/>
              <a:gd name="T34" fmla="*/ 2147483647 w 216"/>
              <a:gd name="T35" fmla="*/ 2147483647 h 216"/>
              <a:gd name="T36" fmla="*/ 2147483647 w 216"/>
              <a:gd name="T37" fmla="*/ 2147483647 h 216"/>
              <a:gd name="T38" fmla="*/ 2147483647 w 216"/>
              <a:gd name="T39" fmla="*/ 2147483647 h 216"/>
              <a:gd name="T40" fmla="*/ 2147483647 w 216"/>
              <a:gd name="T41" fmla="*/ 2147483647 h 216"/>
              <a:gd name="T42" fmla="*/ 2147483647 w 216"/>
              <a:gd name="T43" fmla="*/ 2147483647 h 216"/>
              <a:gd name="T44" fmla="*/ 2147483647 w 216"/>
              <a:gd name="T45" fmla="*/ 2147483647 h 216"/>
              <a:gd name="T46" fmla="*/ 2147483647 w 216"/>
              <a:gd name="T47" fmla="*/ 2147483647 h 216"/>
              <a:gd name="T48" fmla="*/ 2147483647 w 216"/>
              <a:gd name="T49" fmla="*/ 2147483647 h 216"/>
              <a:gd name="T50" fmla="*/ 2147483647 w 216"/>
              <a:gd name="T51" fmla="*/ 2147483647 h 216"/>
              <a:gd name="T52" fmla="*/ 2147483647 w 216"/>
              <a:gd name="T53" fmla="*/ 2147483647 h 216"/>
              <a:gd name="T54" fmla="*/ 2147483647 w 216"/>
              <a:gd name="T55" fmla="*/ 2147483647 h 216"/>
              <a:gd name="T56" fmla="*/ 2147483647 w 216"/>
              <a:gd name="T57" fmla="*/ 2147483647 h 216"/>
              <a:gd name="T58" fmla="*/ 2147483647 w 216"/>
              <a:gd name="T59" fmla="*/ 2147483647 h 216"/>
              <a:gd name="T60" fmla="*/ 2147483647 w 216"/>
              <a:gd name="T61" fmla="*/ 2147483647 h 216"/>
              <a:gd name="T62" fmla="*/ 2147483647 w 216"/>
              <a:gd name="T63" fmla="*/ 2147483647 h 216"/>
              <a:gd name="T64" fmla="*/ 2147483647 w 216"/>
              <a:gd name="T65" fmla="*/ 2147483647 h 216"/>
              <a:gd name="T66" fmla="*/ 0 w 216"/>
              <a:gd name="T67" fmla="*/ 2147483647 h 216"/>
              <a:gd name="T68" fmla="*/ 2147483647 w 216"/>
              <a:gd name="T69" fmla="*/ 2147483647 h 216"/>
              <a:gd name="T70" fmla="*/ 2147483647 w 216"/>
              <a:gd name="T71" fmla="*/ 2147483647 h 216"/>
              <a:gd name="T72" fmla="*/ 2147483647 w 216"/>
              <a:gd name="T73" fmla="*/ 2147483647 h 216"/>
              <a:gd name="T74" fmla="*/ 2147483647 w 216"/>
              <a:gd name="T75" fmla="*/ 2147483647 h 216"/>
              <a:gd name="T76" fmla="*/ 2147483647 w 216"/>
              <a:gd name="T77" fmla="*/ 2147483647 h 216"/>
              <a:gd name="T78" fmla="*/ 2147483647 w 216"/>
              <a:gd name="T79" fmla="*/ 2147483647 h 216"/>
              <a:gd name="T80" fmla="*/ 2147483647 w 216"/>
              <a:gd name="T81" fmla="*/ 2147483647 h 216"/>
              <a:gd name="T82" fmla="*/ 2147483647 w 216"/>
              <a:gd name="T83" fmla="*/ 2147483647 h 216"/>
              <a:gd name="T84" fmla="*/ 2147483647 w 216"/>
              <a:gd name="T85" fmla="*/ 2147483647 h 216"/>
              <a:gd name="T86" fmla="*/ 2147483647 w 216"/>
              <a:gd name="T87" fmla="*/ 2147483647 h 216"/>
              <a:gd name="T88" fmla="*/ 2147483647 w 216"/>
              <a:gd name="T89" fmla="*/ 0 h 216"/>
              <a:gd name="T90" fmla="*/ 2147483647 w 216"/>
              <a:gd name="T91" fmla="*/ 2147483647 h 216"/>
              <a:gd name="T92" fmla="*/ 2147483647 w 216"/>
              <a:gd name="T93" fmla="*/ 2147483647 h 216"/>
              <a:gd name="T94" fmla="*/ 2147483647 w 216"/>
              <a:gd name="T95" fmla="*/ 2147483647 h 21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216" h="216">
                <a:moveTo>
                  <a:pt x="165" y="74"/>
                </a:moveTo>
                <a:cubicBezTo>
                  <a:pt x="155" y="84"/>
                  <a:pt x="155" y="84"/>
                  <a:pt x="155" y="84"/>
                </a:cubicBezTo>
                <a:cubicBezTo>
                  <a:pt x="160" y="92"/>
                  <a:pt x="162" y="101"/>
                  <a:pt x="162" y="111"/>
                </a:cubicBezTo>
                <a:cubicBezTo>
                  <a:pt x="162" y="142"/>
                  <a:pt x="137" y="167"/>
                  <a:pt x="106" y="167"/>
                </a:cubicBezTo>
                <a:cubicBezTo>
                  <a:pt x="74" y="167"/>
                  <a:pt x="49" y="142"/>
                  <a:pt x="49" y="111"/>
                </a:cubicBezTo>
                <a:cubicBezTo>
                  <a:pt x="49" y="79"/>
                  <a:pt x="74" y="54"/>
                  <a:pt x="106" y="54"/>
                </a:cubicBezTo>
                <a:cubicBezTo>
                  <a:pt x="115" y="54"/>
                  <a:pt x="125" y="57"/>
                  <a:pt x="133" y="61"/>
                </a:cubicBezTo>
                <a:cubicBezTo>
                  <a:pt x="142" y="52"/>
                  <a:pt x="142" y="52"/>
                  <a:pt x="142" y="52"/>
                </a:cubicBezTo>
                <a:cubicBezTo>
                  <a:pt x="131" y="45"/>
                  <a:pt x="119" y="41"/>
                  <a:pt x="106" y="41"/>
                </a:cubicBezTo>
                <a:cubicBezTo>
                  <a:pt x="67" y="41"/>
                  <a:pt x="36" y="72"/>
                  <a:pt x="36" y="111"/>
                </a:cubicBezTo>
                <a:cubicBezTo>
                  <a:pt x="36" y="149"/>
                  <a:pt x="67" y="180"/>
                  <a:pt x="106" y="180"/>
                </a:cubicBezTo>
                <a:cubicBezTo>
                  <a:pt x="144" y="180"/>
                  <a:pt x="175" y="149"/>
                  <a:pt x="175" y="111"/>
                </a:cubicBezTo>
                <a:cubicBezTo>
                  <a:pt x="175" y="97"/>
                  <a:pt x="171" y="85"/>
                  <a:pt x="165" y="74"/>
                </a:cubicBezTo>
                <a:close/>
                <a:moveTo>
                  <a:pt x="139" y="100"/>
                </a:moveTo>
                <a:cubicBezTo>
                  <a:pt x="127" y="111"/>
                  <a:pt x="127" y="111"/>
                  <a:pt x="127" y="111"/>
                </a:cubicBezTo>
                <a:cubicBezTo>
                  <a:pt x="127" y="123"/>
                  <a:pt x="117" y="132"/>
                  <a:pt x="106" y="132"/>
                </a:cubicBezTo>
                <a:cubicBezTo>
                  <a:pt x="94" y="132"/>
                  <a:pt x="84" y="123"/>
                  <a:pt x="84" y="111"/>
                </a:cubicBezTo>
                <a:cubicBezTo>
                  <a:pt x="84" y="99"/>
                  <a:pt x="93" y="89"/>
                  <a:pt x="105" y="89"/>
                </a:cubicBezTo>
                <a:cubicBezTo>
                  <a:pt x="116" y="78"/>
                  <a:pt x="116" y="78"/>
                  <a:pt x="116" y="78"/>
                </a:cubicBezTo>
                <a:cubicBezTo>
                  <a:pt x="113" y="77"/>
                  <a:pt x="109" y="76"/>
                  <a:pt x="106" y="76"/>
                </a:cubicBezTo>
                <a:cubicBezTo>
                  <a:pt x="87" y="76"/>
                  <a:pt x="71" y="91"/>
                  <a:pt x="71" y="111"/>
                </a:cubicBezTo>
                <a:cubicBezTo>
                  <a:pt x="71" y="130"/>
                  <a:pt x="87" y="145"/>
                  <a:pt x="106" y="145"/>
                </a:cubicBezTo>
                <a:cubicBezTo>
                  <a:pt x="125" y="145"/>
                  <a:pt x="140" y="130"/>
                  <a:pt x="140" y="111"/>
                </a:cubicBezTo>
                <a:cubicBezTo>
                  <a:pt x="140" y="107"/>
                  <a:pt x="140" y="103"/>
                  <a:pt x="139" y="100"/>
                </a:cubicBezTo>
                <a:close/>
                <a:moveTo>
                  <a:pt x="196" y="56"/>
                </a:moveTo>
                <a:cubicBezTo>
                  <a:pt x="187" y="66"/>
                  <a:pt x="187" y="66"/>
                  <a:pt x="187" y="66"/>
                </a:cubicBezTo>
                <a:cubicBezTo>
                  <a:pt x="194" y="79"/>
                  <a:pt x="198" y="94"/>
                  <a:pt x="198" y="111"/>
                </a:cubicBezTo>
                <a:cubicBezTo>
                  <a:pt x="198" y="162"/>
                  <a:pt x="157" y="203"/>
                  <a:pt x="106" y="203"/>
                </a:cubicBezTo>
                <a:cubicBezTo>
                  <a:pt x="54" y="203"/>
                  <a:pt x="13" y="162"/>
                  <a:pt x="13" y="111"/>
                </a:cubicBezTo>
                <a:cubicBezTo>
                  <a:pt x="13" y="59"/>
                  <a:pt x="54" y="18"/>
                  <a:pt x="106" y="18"/>
                </a:cubicBezTo>
                <a:cubicBezTo>
                  <a:pt x="122" y="18"/>
                  <a:pt x="137" y="22"/>
                  <a:pt x="151" y="29"/>
                </a:cubicBezTo>
                <a:cubicBezTo>
                  <a:pt x="160" y="20"/>
                  <a:pt x="160" y="20"/>
                  <a:pt x="160" y="20"/>
                </a:cubicBezTo>
                <a:cubicBezTo>
                  <a:pt x="144" y="10"/>
                  <a:pt x="125" y="5"/>
                  <a:pt x="106" y="5"/>
                </a:cubicBezTo>
                <a:cubicBezTo>
                  <a:pt x="47" y="5"/>
                  <a:pt x="0" y="52"/>
                  <a:pt x="0" y="111"/>
                </a:cubicBezTo>
                <a:cubicBezTo>
                  <a:pt x="0" y="169"/>
                  <a:pt x="47" y="216"/>
                  <a:pt x="106" y="216"/>
                </a:cubicBezTo>
                <a:cubicBezTo>
                  <a:pt x="164" y="216"/>
                  <a:pt x="211" y="169"/>
                  <a:pt x="211" y="111"/>
                </a:cubicBezTo>
                <a:cubicBezTo>
                  <a:pt x="211" y="91"/>
                  <a:pt x="206" y="72"/>
                  <a:pt x="196" y="56"/>
                </a:cubicBezTo>
                <a:close/>
                <a:moveTo>
                  <a:pt x="182" y="57"/>
                </a:moveTo>
                <a:cubicBezTo>
                  <a:pt x="170" y="55"/>
                  <a:pt x="170" y="55"/>
                  <a:pt x="170" y="55"/>
                </a:cubicBezTo>
                <a:cubicBezTo>
                  <a:pt x="110" y="115"/>
                  <a:pt x="110" y="115"/>
                  <a:pt x="110" y="115"/>
                </a:cubicBezTo>
                <a:cubicBezTo>
                  <a:pt x="107" y="118"/>
                  <a:pt x="103" y="118"/>
                  <a:pt x="101" y="115"/>
                </a:cubicBezTo>
                <a:cubicBezTo>
                  <a:pt x="98" y="113"/>
                  <a:pt x="98" y="109"/>
                  <a:pt x="101" y="106"/>
                </a:cubicBezTo>
                <a:cubicBezTo>
                  <a:pt x="161" y="46"/>
                  <a:pt x="161" y="46"/>
                  <a:pt x="161" y="46"/>
                </a:cubicBezTo>
                <a:cubicBezTo>
                  <a:pt x="160" y="34"/>
                  <a:pt x="160" y="34"/>
                  <a:pt x="160" y="34"/>
                </a:cubicBezTo>
                <a:cubicBezTo>
                  <a:pt x="194" y="0"/>
                  <a:pt x="194" y="0"/>
                  <a:pt x="194" y="0"/>
                </a:cubicBezTo>
                <a:cubicBezTo>
                  <a:pt x="198" y="18"/>
                  <a:pt x="198" y="18"/>
                  <a:pt x="198" y="18"/>
                </a:cubicBezTo>
                <a:cubicBezTo>
                  <a:pt x="216" y="23"/>
                  <a:pt x="216" y="23"/>
                  <a:pt x="216" y="23"/>
                </a:cubicBezTo>
                <a:lnTo>
                  <a:pt x="182" y="57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84" name="文本框 1"/>
          <p:cNvSpPr txBox="1">
            <a:spLocks noChangeArrowheads="1"/>
          </p:cNvSpPr>
          <p:nvPr/>
        </p:nvSpPr>
        <p:spPr bwMode="auto">
          <a:xfrm>
            <a:off x="523875" y="841375"/>
            <a:ext cx="14160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2400" b="1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选题目的</a:t>
            </a:r>
          </a:p>
        </p:txBody>
      </p:sp>
      <p:sp>
        <p:nvSpPr>
          <p:cNvPr id="20485" name="矩形 18"/>
          <p:cNvSpPr>
            <a:spLocks noChangeArrowheads="1"/>
          </p:cNvSpPr>
          <p:nvPr/>
        </p:nvSpPr>
        <p:spPr bwMode="auto">
          <a:xfrm>
            <a:off x="0" y="1754188"/>
            <a:ext cx="2259013" cy="1597025"/>
          </a:xfrm>
          <a:prstGeom prst="rect">
            <a:avLst/>
          </a:prstGeom>
          <a:solidFill>
            <a:srgbClr val="EF4C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486" name="任意多边形 20"/>
          <p:cNvSpPr>
            <a:spLocks/>
          </p:cNvSpPr>
          <p:nvPr/>
        </p:nvSpPr>
        <p:spPr bwMode="auto">
          <a:xfrm>
            <a:off x="0" y="1833563"/>
            <a:ext cx="2259013" cy="1436687"/>
          </a:xfrm>
          <a:custGeom>
            <a:avLst/>
            <a:gdLst>
              <a:gd name="T0" fmla="*/ 0 w 2641255"/>
              <a:gd name="T1" fmla="*/ 0 h 1678488"/>
              <a:gd name="T2" fmla="*/ 476801 w 2641255"/>
              <a:gd name="T3" fmla="*/ 0 h 1678488"/>
              <a:gd name="T4" fmla="*/ 516929 w 2641255"/>
              <a:gd name="T5" fmla="*/ 69507 h 1678488"/>
              <a:gd name="T6" fmla="*/ 557057 w 2641255"/>
              <a:gd name="T7" fmla="*/ 0 h 1678488"/>
              <a:gd name="T8" fmla="*/ 1033858 w 2641255"/>
              <a:gd name="T9" fmla="*/ 0 h 1678488"/>
              <a:gd name="T10" fmla="*/ 1033858 w 2641255"/>
              <a:gd name="T11" fmla="*/ 660057 h 1678488"/>
              <a:gd name="T12" fmla="*/ 0 w 2641255"/>
              <a:gd name="T13" fmla="*/ 660057 h 1678488"/>
              <a:gd name="T14" fmla="*/ 0 w 2641255"/>
              <a:gd name="T15" fmla="*/ 0 h 167848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641255" h="1678488">
                <a:moveTo>
                  <a:pt x="0" y="0"/>
                </a:moveTo>
                <a:lnTo>
                  <a:pt x="1218111" y="0"/>
                </a:lnTo>
                <a:lnTo>
                  <a:pt x="1320627" y="176752"/>
                </a:lnTo>
                <a:lnTo>
                  <a:pt x="1423143" y="0"/>
                </a:lnTo>
                <a:lnTo>
                  <a:pt x="2641255" y="0"/>
                </a:lnTo>
                <a:lnTo>
                  <a:pt x="2641255" y="1678488"/>
                </a:lnTo>
                <a:lnTo>
                  <a:pt x="0" y="1678488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0487" name="Freeform 9"/>
          <p:cNvSpPr>
            <a:spLocks noEditPoints="1"/>
          </p:cNvSpPr>
          <p:nvPr/>
        </p:nvSpPr>
        <p:spPr bwMode="auto">
          <a:xfrm>
            <a:off x="827088" y="2014538"/>
            <a:ext cx="576262" cy="612775"/>
          </a:xfrm>
          <a:custGeom>
            <a:avLst/>
            <a:gdLst>
              <a:gd name="T0" fmla="*/ 2147483647 w 243"/>
              <a:gd name="T1" fmla="*/ 2147483647 h 269"/>
              <a:gd name="T2" fmla="*/ 2147483647 w 243"/>
              <a:gd name="T3" fmla="*/ 2147483647 h 269"/>
              <a:gd name="T4" fmla="*/ 2147483647 w 243"/>
              <a:gd name="T5" fmla="*/ 2147483647 h 269"/>
              <a:gd name="T6" fmla="*/ 2147483647 w 243"/>
              <a:gd name="T7" fmla="*/ 2147483647 h 269"/>
              <a:gd name="T8" fmla="*/ 2147483647 w 243"/>
              <a:gd name="T9" fmla="*/ 2147483647 h 269"/>
              <a:gd name="T10" fmla="*/ 2147483647 w 243"/>
              <a:gd name="T11" fmla="*/ 2147483647 h 269"/>
              <a:gd name="T12" fmla="*/ 2147483647 w 243"/>
              <a:gd name="T13" fmla="*/ 2147483647 h 269"/>
              <a:gd name="T14" fmla="*/ 2147483647 w 243"/>
              <a:gd name="T15" fmla="*/ 2147483647 h 269"/>
              <a:gd name="T16" fmla="*/ 2147483647 w 243"/>
              <a:gd name="T17" fmla="*/ 2147483647 h 269"/>
              <a:gd name="T18" fmla="*/ 2147483647 w 243"/>
              <a:gd name="T19" fmla="*/ 2147483647 h 269"/>
              <a:gd name="T20" fmla="*/ 2147483647 w 243"/>
              <a:gd name="T21" fmla="*/ 2147483647 h 269"/>
              <a:gd name="T22" fmla="*/ 2147483647 w 243"/>
              <a:gd name="T23" fmla="*/ 2147483647 h 269"/>
              <a:gd name="T24" fmla="*/ 2147483647 w 243"/>
              <a:gd name="T25" fmla="*/ 0 h 269"/>
              <a:gd name="T26" fmla="*/ 2147483647 w 243"/>
              <a:gd name="T27" fmla="*/ 2147483647 h 269"/>
              <a:gd name="T28" fmla="*/ 2147483647 w 243"/>
              <a:gd name="T29" fmla="*/ 2147483647 h 269"/>
              <a:gd name="T30" fmla="*/ 2147483647 w 243"/>
              <a:gd name="T31" fmla="*/ 2147483647 h 269"/>
              <a:gd name="T32" fmla="*/ 2147483647 w 243"/>
              <a:gd name="T33" fmla="*/ 2147483647 h 269"/>
              <a:gd name="T34" fmla="*/ 2147483647 w 243"/>
              <a:gd name="T35" fmla="*/ 2147483647 h 269"/>
              <a:gd name="T36" fmla="*/ 2147483647 w 243"/>
              <a:gd name="T37" fmla="*/ 2147483647 h 269"/>
              <a:gd name="T38" fmla="*/ 2147483647 w 243"/>
              <a:gd name="T39" fmla="*/ 2147483647 h 269"/>
              <a:gd name="T40" fmla="*/ 2147483647 w 243"/>
              <a:gd name="T41" fmla="*/ 2147483647 h 269"/>
              <a:gd name="T42" fmla="*/ 2147483647 w 243"/>
              <a:gd name="T43" fmla="*/ 2147483647 h 269"/>
              <a:gd name="T44" fmla="*/ 2147483647 w 243"/>
              <a:gd name="T45" fmla="*/ 2147483647 h 269"/>
              <a:gd name="T46" fmla="*/ 2147483647 w 243"/>
              <a:gd name="T47" fmla="*/ 2147483647 h 269"/>
              <a:gd name="T48" fmla="*/ 2147483647 w 243"/>
              <a:gd name="T49" fmla="*/ 2147483647 h 269"/>
              <a:gd name="T50" fmla="*/ 2147483647 w 243"/>
              <a:gd name="T51" fmla="*/ 2147483647 h 269"/>
              <a:gd name="T52" fmla="*/ 2147483647 w 243"/>
              <a:gd name="T53" fmla="*/ 2147483647 h 269"/>
              <a:gd name="T54" fmla="*/ 2147483647 w 243"/>
              <a:gd name="T55" fmla="*/ 2147483647 h 269"/>
              <a:gd name="T56" fmla="*/ 2147483647 w 243"/>
              <a:gd name="T57" fmla="*/ 2147483647 h 269"/>
              <a:gd name="T58" fmla="*/ 2147483647 w 243"/>
              <a:gd name="T59" fmla="*/ 2147483647 h 269"/>
              <a:gd name="T60" fmla="*/ 2147483647 w 243"/>
              <a:gd name="T61" fmla="*/ 2147483647 h 269"/>
              <a:gd name="T62" fmla="*/ 2147483647 w 243"/>
              <a:gd name="T63" fmla="*/ 2147483647 h 269"/>
              <a:gd name="T64" fmla="*/ 2147483647 w 243"/>
              <a:gd name="T65" fmla="*/ 2147483647 h 269"/>
              <a:gd name="T66" fmla="*/ 2147483647 w 243"/>
              <a:gd name="T67" fmla="*/ 2147483647 h 269"/>
              <a:gd name="T68" fmla="*/ 2147483647 w 243"/>
              <a:gd name="T69" fmla="*/ 2147483647 h 269"/>
              <a:gd name="T70" fmla="*/ 2147483647 w 243"/>
              <a:gd name="T71" fmla="*/ 2147483647 h 269"/>
              <a:gd name="T72" fmla="*/ 2147483647 w 243"/>
              <a:gd name="T73" fmla="*/ 2147483647 h 269"/>
              <a:gd name="T74" fmla="*/ 2147483647 w 243"/>
              <a:gd name="T75" fmla="*/ 2147483647 h 269"/>
              <a:gd name="T76" fmla="*/ 2147483647 w 243"/>
              <a:gd name="T77" fmla="*/ 2147483647 h 269"/>
              <a:gd name="T78" fmla="*/ 2147483647 w 243"/>
              <a:gd name="T79" fmla="*/ 2147483647 h 269"/>
              <a:gd name="T80" fmla="*/ 2147483647 w 243"/>
              <a:gd name="T81" fmla="*/ 2147483647 h 269"/>
              <a:gd name="T82" fmla="*/ 2147483647 w 243"/>
              <a:gd name="T83" fmla="*/ 2147483647 h 269"/>
              <a:gd name="T84" fmla="*/ 2147483647 w 243"/>
              <a:gd name="T85" fmla="*/ 2147483647 h 269"/>
              <a:gd name="T86" fmla="*/ 2147483647 w 243"/>
              <a:gd name="T87" fmla="*/ 2147483647 h 269"/>
              <a:gd name="T88" fmla="*/ 2147483647 w 243"/>
              <a:gd name="T89" fmla="*/ 2147483647 h 269"/>
              <a:gd name="T90" fmla="*/ 2147483647 w 243"/>
              <a:gd name="T91" fmla="*/ 2147483647 h 269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243" h="269">
                <a:moveTo>
                  <a:pt x="154" y="234"/>
                </a:moveTo>
                <a:cubicBezTo>
                  <a:pt x="154" y="237"/>
                  <a:pt x="151" y="240"/>
                  <a:pt x="147" y="240"/>
                </a:cubicBezTo>
                <a:cubicBezTo>
                  <a:pt x="96" y="240"/>
                  <a:pt x="96" y="240"/>
                  <a:pt x="96" y="240"/>
                </a:cubicBezTo>
                <a:cubicBezTo>
                  <a:pt x="92" y="240"/>
                  <a:pt x="90" y="237"/>
                  <a:pt x="90" y="234"/>
                </a:cubicBezTo>
                <a:cubicBezTo>
                  <a:pt x="90" y="230"/>
                  <a:pt x="92" y="227"/>
                  <a:pt x="96" y="227"/>
                </a:cubicBezTo>
                <a:cubicBezTo>
                  <a:pt x="147" y="227"/>
                  <a:pt x="147" y="227"/>
                  <a:pt x="147" y="227"/>
                </a:cubicBezTo>
                <a:cubicBezTo>
                  <a:pt x="151" y="227"/>
                  <a:pt x="154" y="230"/>
                  <a:pt x="154" y="234"/>
                </a:cubicBezTo>
                <a:close/>
                <a:moveTo>
                  <a:pt x="147" y="243"/>
                </a:moveTo>
                <a:cubicBezTo>
                  <a:pt x="96" y="243"/>
                  <a:pt x="96" y="243"/>
                  <a:pt x="96" y="243"/>
                </a:cubicBezTo>
                <a:cubicBezTo>
                  <a:pt x="92" y="243"/>
                  <a:pt x="89" y="247"/>
                  <a:pt x="90" y="252"/>
                </a:cubicBezTo>
                <a:cubicBezTo>
                  <a:pt x="91" y="254"/>
                  <a:pt x="93" y="256"/>
                  <a:pt x="96" y="256"/>
                </a:cubicBezTo>
                <a:cubicBezTo>
                  <a:pt x="96" y="256"/>
                  <a:pt x="96" y="256"/>
                  <a:pt x="96" y="256"/>
                </a:cubicBezTo>
                <a:cubicBezTo>
                  <a:pt x="100" y="256"/>
                  <a:pt x="103" y="258"/>
                  <a:pt x="105" y="261"/>
                </a:cubicBezTo>
                <a:cubicBezTo>
                  <a:pt x="105" y="262"/>
                  <a:pt x="105" y="262"/>
                  <a:pt x="105" y="262"/>
                </a:cubicBezTo>
                <a:cubicBezTo>
                  <a:pt x="107" y="266"/>
                  <a:pt x="112" y="269"/>
                  <a:pt x="117" y="269"/>
                </a:cubicBezTo>
                <a:cubicBezTo>
                  <a:pt x="126" y="269"/>
                  <a:pt x="126" y="269"/>
                  <a:pt x="126" y="269"/>
                </a:cubicBezTo>
                <a:cubicBezTo>
                  <a:pt x="131" y="269"/>
                  <a:pt x="136" y="266"/>
                  <a:pt x="138" y="262"/>
                </a:cubicBezTo>
                <a:cubicBezTo>
                  <a:pt x="138" y="261"/>
                  <a:pt x="138" y="261"/>
                  <a:pt x="138" y="261"/>
                </a:cubicBezTo>
                <a:cubicBezTo>
                  <a:pt x="140" y="258"/>
                  <a:pt x="143" y="256"/>
                  <a:pt x="147" y="256"/>
                </a:cubicBezTo>
                <a:cubicBezTo>
                  <a:pt x="147" y="256"/>
                  <a:pt x="147" y="256"/>
                  <a:pt x="147" y="256"/>
                </a:cubicBezTo>
                <a:cubicBezTo>
                  <a:pt x="150" y="256"/>
                  <a:pt x="152" y="254"/>
                  <a:pt x="153" y="252"/>
                </a:cubicBezTo>
                <a:cubicBezTo>
                  <a:pt x="155" y="247"/>
                  <a:pt x="151" y="243"/>
                  <a:pt x="147" y="243"/>
                </a:cubicBezTo>
                <a:close/>
                <a:moveTo>
                  <a:pt x="122" y="38"/>
                </a:moveTo>
                <a:cubicBezTo>
                  <a:pt x="125" y="38"/>
                  <a:pt x="128" y="36"/>
                  <a:pt x="128" y="32"/>
                </a:cubicBezTo>
                <a:cubicBezTo>
                  <a:pt x="128" y="6"/>
                  <a:pt x="128" y="6"/>
                  <a:pt x="128" y="6"/>
                </a:cubicBezTo>
                <a:cubicBezTo>
                  <a:pt x="128" y="3"/>
                  <a:pt x="125" y="0"/>
                  <a:pt x="122" y="0"/>
                </a:cubicBezTo>
                <a:cubicBezTo>
                  <a:pt x="118" y="0"/>
                  <a:pt x="115" y="3"/>
                  <a:pt x="115" y="6"/>
                </a:cubicBezTo>
                <a:cubicBezTo>
                  <a:pt x="115" y="32"/>
                  <a:pt x="115" y="32"/>
                  <a:pt x="115" y="32"/>
                </a:cubicBezTo>
                <a:cubicBezTo>
                  <a:pt x="115" y="36"/>
                  <a:pt x="118" y="38"/>
                  <a:pt x="122" y="38"/>
                </a:cubicBezTo>
                <a:close/>
                <a:moveTo>
                  <a:pt x="54" y="63"/>
                </a:moveTo>
                <a:cubicBezTo>
                  <a:pt x="55" y="64"/>
                  <a:pt x="57" y="65"/>
                  <a:pt x="58" y="65"/>
                </a:cubicBezTo>
                <a:cubicBezTo>
                  <a:pt x="60" y="65"/>
                  <a:pt x="62" y="64"/>
                  <a:pt x="63" y="63"/>
                </a:cubicBezTo>
                <a:cubicBezTo>
                  <a:pt x="65" y="60"/>
                  <a:pt x="65" y="56"/>
                  <a:pt x="63" y="54"/>
                </a:cubicBezTo>
                <a:cubicBezTo>
                  <a:pt x="45" y="36"/>
                  <a:pt x="45" y="36"/>
                  <a:pt x="45" y="36"/>
                </a:cubicBezTo>
                <a:cubicBezTo>
                  <a:pt x="42" y="33"/>
                  <a:pt x="38" y="33"/>
                  <a:pt x="36" y="36"/>
                </a:cubicBezTo>
                <a:cubicBezTo>
                  <a:pt x="33" y="38"/>
                  <a:pt x="33" y="42"/>
                  <a:pt x="36" y="45"/>
                </a:cubicBezTo>
                <a:lnTo>
                  <a:pt x="54" y="63"/>
                </a:lnTo>
                <a:close/>
                <a:moveTo>
                  <a:pt x="38" y="122"/>
                </a:moveTo>
                <a:cubicBezTo>
                  <a:pt x="38" y="118"/>
                  <a:pt x="36" y="115"/>
                  <a:pt x="32" y="115"/>
                </a:cubicBezTo>
                <a:cubicBezTo>
                  <a:pt x="6" y="115"/>
                  <a:pt x="6" y="115"/>
                  <a:pt x="6" y="115"/>
                </a:cubicBezTo>
                <a:cubicBezTo>
                  <a:pt x="3" y="115"/>
                  <a:pt x="0" y="118"/>
                  <a:pt x="0" y="122"/>
                </a:cubicBezTo>
                <a:cubicBezTo>
                  <a:pt x="0" y="125"/>
                  <a:pt x="3" y="128"/>
                  <a:pt x="6" y="128"/>
                </a:cubicBezTo>
                <a:cubicBezTo>
                  <a:pt x="32" y="128"/>
                  <a:pt x="32" y="128"/>
                  <a:pt x="32" y="128"/>
                </a:cubicBezTo>
                <a:cubicBezTo>
                  <a:pt x="36" y="128"/>
                  <a:pt x="38" y="125"/>
                  <a:pt x="38" y="122"/>
                </a:cubicBezTo>
                <a:close/>
                <a:moveTo>
                  <a:pt x="54" y="180"/>
                </a:moveTo>
                <a:cubicBezTo>
                  <a:pt x="36" y="199"/>
                  <a:pt x="36" y="199"/>
                  <a:pt x="36" y="199"/>
                </a:cubicBezTo>
                <a:cubicBezTo>
                  <a:pt x="33" y="201"/>
                  <a:pt x="33" y="205"/>
                  <a:pt x="36" y="208"/>
                </a:cubicBezTo>
                <a:cubicBezTo>
                  <a:pt x="37" y="209"/>
                  <a:pt x="39" y="209"/>
                  <a:pt x="40" y="209"/>
                </a:cubicBezTo>
                <a:cubicBezTo>
                  <a:pt x="42" y="209"/>
                  <a:pt x="43" y="209"/>
                  <a:pt x="45" y="208"/>
                </a:cubicBezTo>
                <a:cubicBezTo>
                  <a:pt x="63" y="189"/>
                  <a:pt x="63" y="189"/>
                  <a:pt x="63" y="189"/>
                </a:cubicBezTo>
                <a:cubicBezTo>
                  <a:pt x="65" y="187"/>
                  <a:pt x="65" y="183"/>
                  <a:pt x="63" y="180"/>
                </a:cubicBezTo>
                <a:cubicBezTo>
                  <a:pt x="60" y="178"/>
                  <a:pt x="56" y="178"/>
                  <a:pt x="54" y="180"/>
                </a:cubicBezTo>
                <a:close/>
                <a:moveTo>
                  <a:pt x="189" y="180"/>
                </a:moveTo>
                <a:cubicBezTo>
                  <a:pt x="187" y="178"/>
                  <a:pt x="183" y="178"/>
                  <a:pt x="180" y="180"/>
                </a:cubicBezTo>
                <a:cubicBezTo>
                  <a:pt x="178" y="183"/>
                  <a:pt x="178" y="187"/>
                  <a:pt x="180" y="189"/>
                </a:cubicBezTo>
                <a:cubicBezTo>
                  <a:pt x="199" y="208"/>
                  <a:pt x="199" y="208"/>
                  <a:pt x="199" y="208"/>
                </a:cubicBezTo>
                <a:cubicBezTo>
                  <a:pt x="200" y="209"/>
                  <a:pt x="201" y="209"/>
                  <a:pt x="203" y="209"/>
                </a:cubicBezTo>
                <a:cubicBezTo>
                  <a:pt x="205" y="209"/>
                  <a:pt x="206" y="209"/>
                  <a:pt x="208" y="208"/>
                </a:cubicBezTo>
                <a:cubicBezTo>
                  <a:pt x="210" y="205"/>
                  <a:pt x="210" y="201"/>
                  <a:pt x="208" y="199"/>
                </a:cubicBezTo>
                <a:lnTo>
                  <a:pt x="189" y="180"/>
                </a:lnTo>
                <a:close/>
                <a:moveTo>
                  <a:pt x="237" y="115"/>
                </a:moveTo>
                <a:cubicBezTo>
                  <a:pt x="211" y="115"/>
                  <a:pt x="211" y="115"/>
                  <a:pt x="211" y="115"/>
                </a:cubicBezTo>
                <a:cubicBezTo>
                  <a:pt x="208" y="115"/>
                  <a:pt x="205" y="118"/>
                  <a:pt x="205" y="122"/>
                </a:cubicBezTo>
                <a:cubicBezTo>
                  <a:pt x="205" y="125"/>
                  <a:pt x="208" y="128"/>
                  <a:pt x="211" y="128"/>
                </a:cubicBezTo>
                <a:cubicBezTo>
                  <a:pt x="237" y="128"/>
                  <a:pt x="237" y="128"/>
                  <a:pt x="237" y="128"/>
                </a:cubicBezTo>
                <a:cubicBezTo>
                  <a:pt x="240" y="128"/>
                  <a:pt x="243" y="125"/>
                  <a:pt x="243" y="122"/>
                </a:cubicBezTo>
                <a:cubicBezTo>
                  <a:pt x="243" y="118"/>
                  <a:pt x="240" y="115"/>
                  <a:pt x="237" y="115"/>
                </a:cubicBezTo>
                <a:close/>
                <a:moveTo>
                  <a:pt x="185" y="65"/>
                </a:moveTo>
                <a:cubicBezTo>
                  <a:pt x="187" y="65"/>
                  <a:pt x="188" y="64"/>
                  <a:pt x="189" y="63"/>
                </a:cubicBezTo>
                <a:cubicBezTo>
                  <a:pt x="208" y="45"/>
                  <a:pt x="208" y="45"/>
                  <a:pt x="208" y="45"/>
                </a:cubicBezTo>
                <a:cubicBezTo>
                  <a:pt x="210" y="42"/>
                  <a:pt x="210" y="38"/>
                  <a:pt x="208" y="36"/>
                </a:cubicBezTo>
                <a:cubicBezTo>
                  <a:pt x="205" y="33"/>
                  <a:pt x="201" y="33"/>
                  <a:pt x="199" y="36"/>
                </a:cubicBezTo>
                <a:cubicBezTo>
                  <a:pt x="180" y="54"/>
                  <a:pt x="180" y="54"/>
                  <a:pt x="180" y="54"/>
                </a:cubicBezTo>
                <a:cubicBezTo>
                  <a:pt x="178" y="56"/>
                  <a:pt x="178" y="60"/>
                  <a:pt x="180" y="63"/>
                </a:cubicBezTo>
                <a:cubicBezTo>
                  <a:pt x="182" y="64"/>
                  <a:pt x="183" y="65"/>
                  <a:pt x="185" y="65"/>
                </a:cubicBezTo>
                <a:close/>
                <a:moveTo>
                  <a:pt x="154" y="218"/>
                </a:moveTo>
                <a:cubicBezTo>
                  <a:pt x="154" y="221"/>
                  <a:pt x="151" y="224"/>
                  <a:pt x="147" y="224"/>
                </a:cubicBezTo>
                <a:cubicBezTo>
                  <a:pt x="96" y="224"/>
                  <a:pt x="96" y="224"/>
                  <a:pt x="96" y="224"/>
                </a:cubicBezTo>
                <a:cubicBezTo>
                  <a:pt x="92" y="224"/>
                  <a:pt x="90" y="221"/>
                  <a:pt x="90" y="218"/>
                </a:cubicBezTo>
                <a:cubicBezTo>
                  <a:pt x="90" y="214"/>
                  <a:pt x="92" y="211"/>
                  <a:pt x="96" y="211"/>
                </a:cubicBezTo>
                <a:cubicBezTo>
                  <a:pt x="92" y="175"/>
                  <a:pt x="54" y="167"/>
                  <a:pt x="54" y="125"/>
                </a:cubicBezTo>
                <a:cubicBezTo>
                  <a:pt x="54" y="88"/>
                  <a:pt x="84" y="58"/>
                  <a:pt x="122" y="58"/>
                </a:cubicBezTo>
                <a:cubicBezTo>
                  <a:pt x="159" y="58"/>
                  <a:pt x="189" y="88"/>
                  <a:pt x="189" y="125"/>
                </a:cubicBezTo>
                <a:cubicBezTo>
                  <a:pt x="189" y="167"/>
                  <a:pt x="152" y="175"/>
                  <a:pt x="148" y="211"/>
                </a:cubicBezTo>
                <a:cubicBezTo>
                  <a:pt x="151" y="211"/>
                  <a:pt x="154" y="214"/>
                  <a:pt x="154" y="218"/>
                </a:cubicBezTo>
                <a:close/>
                <a:moveTo>
                  <a:pt x="107" y="76"/>
                </a:moveTo>
                <a:cubicBezTo>
                  <a:pt x="106" y="73"/>
                  <a:pt x="103" y="72"/>
                  <a:pt x="101" y="73"/>
                </a:cubicBezTo>
                <a:cubicBezTo>
                  <a:pt x="84" y="80"/>
                  <a:pt x="72" y="94"/>
                  <a:pt x="67" y="111"/>
                </a:cubicBezTo>
                <a:cubicBezTo>
                  <a:pt x="67" y="113"/>
                  <a:pt x="68" y="116"/>
                  <a:pt x="71" y="117"/>
                </a:cubicBezTo>
                <a:cubicBezTo>
                  <a:pt x="71" y="117"/>
                  <a:pt x="72" y="117"/>
                  <a:pt x="72" y="117"/>
                </a:cubicBezTo>
                <a:cubicBezTo>
                  <a:pt x="74" y="117"/>
                  <a:pt x="76" y="115"/>
                  <a:pt x="77" y="113"/>
                </a:cubicBezTo>
                <a:cubicBezTo>
                  <a:pt x="80" y="99"/>
                  <a:pt x="91" y="87"/>
                  <a:pt x="104" y="82"/>
                </a:cubicBezTo>
                <a:cubicBezTo>
                  <a:pt x="107" y="81"/>
                  <a:pt x="108" y="78"/>
                  <a:pt x="107" y="76"/>
                </a:cubicBezTo>
                <a:close/>
              </a:path>
            </a:pathLst>
          </a:custGeom>
          <a:solidFill>
            <a:srgbClr val="EF4C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88" name="文本框 11"/>
          <p:cNvSpPr txBox="1">
            <a:spLocks noChangeArrowheads="1"/>
          </p:cNvSpPr>
          <p:nvPr/>
        </p:nvSpPr>
        <p:spPr bwMode="auto">
          <a:xfrm>
            <a:off x="509588" y="2693988"/>
            <a:ext cx="14160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2400" b="1">
                <a:solidFill>
                  <a:srgbClr val="EF4C4D"/>
                </a:solidFill>
                <a:latin typeface="微软雅黑" pitchFamily="34" charset="-122"/>
                <a:ea typeface="微软雅黑" pitchFamily="34" charset="-122"/>
              </a:rPr>
              <a:t>研究方法</a:t>
            </a:r>
          </a:p>
        </p:txBody>
      </p:sp>
      <p:sp>
        <p:nvSpPr>
          <p:cNvPr id="20489" name="矩形 6"/>
          <p:cNvSpPr>
            <a:spLocks noChangeArrowheads="1"/>
          </p:cNvSpPr>
          <p:nvPr/>
        </p:nvSpPr>
        <p:spPr bwMode="auto">
          <a:xfrm>
            <a:off x="0" y="3668713"/>
            <a:ext cx="2259013" cy="14351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490" name="Freeform 61"/>
          <p:cNvSpPr>
            <a:spLocks noEditPoints="1"/>
          </p:cNvSpPr>
          <p:nvPr/>
        </p:nvSpPr>
        <p:spPr bwMode="auto">
          <a:xfrm>
            <a:off x="882650" y="3916363"/>
            <a:ext cx="493713" cy="498475"/>
          </a:xfrm>
          <a:custGeom>
            <a:avLst/>
            <a:gdLst>
              <a:gd name="T0" fmla="*/ 0 w 192"/>
              <a:gd name="T1" fmla="*/ 2147483647 h 194"/>
              <a:gd name="T2" fmla="*/ 2147483647 w 192"/>
              <a:gd name="T3" fmla="*/ 2147483647 h 194"/>
              <a:gd name="T4" fmla="*/ 2147483647 w 192"/>
              <a:gd name="T5" fmla="*/ 2147483647 h 194"/>
              <a:gd name="T6" fmla="*/ 2147483647 w 192"/>
              <a:gd name="T7" fmla="*/ 2147483647 h 194"/>
              <a:gd name="T8" fmla="*/ 2147483647 w 192"/>
              <a:gd name="T9" fmla="*/ 2147483647 h 194"/>
              <a:gd name="T10" fmla="*/ 2147483647 w 192"/>
              <a:gd name="T11" fmla="*/ 2147483647 h 194"/>
              <a:gd name="T12" fmla="*/ 2147483647 w 192"/>
              <a:gd name="T13" fmla="*/ 2147483647 h 194"/>
              <a:gd name="T14" fmla="*/ 2147483647 w 192"/>
              <a:gd name="T15" fmla="*/ 2147483647 h 194"/>
              <a:gd name="T16" fmla="*/ 2147483647 w 192"/>
              <a:gd name="T17" fmla="*/ 2147483647 h 194"/>
              <a:gd name="T18" fmla="*/ 2147483647 w 192"/>
              <a:gd name="T19" fmla="*/ 2147483647 h 194"/>
              <a:gd name="T20" fmla="*/ 2147483647 w 192"/>
              <a:gd name="T21" fmla="*/ 2147483647 h 194"/>
              <a:gd name="T22" fmla="*/ 2147483647 w 192"/>
              <a:gd name="T23" fmla="*/ 2147483647 h 194"/>
              <a:gd name="T24" fmla="*/ 2147483647 w 192"/>
              <a:gd name="T25" fmla="*/ 2147483647 h 194"/>
              <a:gd name="T26" fmla="*/ 2147483647 w 192"/>
              <a:gd name="T27" fmla="*/ 2147483647 h 194"/>
              <a:gd name="T28" fmla="*/ 2147483647 w 192"/>
              <a:gd name="T29" fmla="*/ 2147483647 h 194"/>
              <a:gd name="T30" fmla="*/ 2147483647 w 192"/>
              <a:gd name="T31" fmla="*/ 2147483647 h 194"/>
              <a:gd name="T32" fmla="*/ 2147483647 w 192"/>
              <a:gd name="T33" fmla="*/ 2147483647 h 194"/>
              <a:gd name="T34" fmla="*/ 2147483647 w 192"/>
              <a:gd name="T35" fmla="*/ 2147483647 h 194"/>
              <a:gd name="T36" fmla="*/ 2147483647 w 192"/>
              <a:gd name="T37" fmla="*/ 2147483647 h 194"/>
              <a:gd name="T38" fmla="*/ 2147483647 w 192"/>
              <a:gd name="T39" fmla="*/ 2147483647 h 194"/>
              <a:gd name="T40" fmla="*/ 2147483647 w 192"/>
              <a:gd name="T41" fmla="*/ 2147483647 h 194"/>
              <a:gd name="T42" fmla="*/ 2147483647 w 192"/>
              <a:gd name="T43" fmla="*/ 2147483647 h 194"/>
              <a:gd name="T44" fmla="*/ 2147483647 w 192"/>
              <a:gd name="T45" fmla="*/ 2147483647 h 194"/>
              <a:gd name="T46" fmla="*/ 2147483647 w 192"/>
              <a:gd name="T47" fmla="*/ 2147483647 h 194"/>
              <a:gd name="T48" fmla="*/ 2147483647 w 192"/>
              <a:gd name="T49" fmla="*/ 2147483647 h 194"/>
              <a:gd name="T50" fmla="*/ 2147483647 w 192"/>
              <a:gd name="T51" fmla="*/ 2147483647 h 194"/>
              <a:gd name="T52" fmla="*/ 2147483647 w 192"/>
              <a:gd name="T53" fmla="*/ 2147483647 h 194"/>
              <a:gd name="T54" fmla="*/ 2147483647 w 192"/>
              <a:gd name="T55" fmla="*/ 0 h 194"/>
              <a:gd name="T56" fmla="*/ 2147483647 w 192"/>
              <a:gd name="T57" fmla="*/ 0 h 194"/>
              <a:gd name="T58" fmla="*/ 2147483647 w 192"/>
              <a:gd name="T59" fmla="*/ 2147483647 h 194"/>
              <a:gd name="T60" fmla="*/ 2147483647 w 192"/>
              <a:gd name="T61" fmla="*/ 2147483647 h 194"/>
              <a:gd name="T62" fmla="*/ 2147483647 w 192"/>
              <a:gd name="T63" fmla="*/ 2147483647 h 194"/>
              <a:gd name="T64" fmla="*/ 2147483647 w 192"/>
              <a:gd name="T65" fmla="*/ 2147483647 h 194"/>
              <a:gd name="T66" fmla="*/ 2147483647 w 192"/>
              <a:gd name="T67" fmla="*/ 2147483647 h 194"/>
              <a:gd name="T68" fmla="*/ 2147483647 w 192"/>
              <a:gd name="T69" fmla="*/ 2147483647 h 194"/>
              <a:gd name="T70" fmla="*/ 0 w 192"/>
              <a:gd name="T71" fmla="*/ 2147483647 h 194"/>
              <a:gd name="T72" fmla="*/ 2147483647 w 192"/>
              <a:gd name="T73" fmla="*/ 2147483647 h 194"/>
              <a:gd name="T74" fmla="*/ 2147483647 w 192"/>
              <a:gd name="T75" fmla="*/ 2147483647 h 194"/>
              <a:gd name="T76" fmla="*/ 2147483647 w 192"/>
              <a:gd name="T77" fmla="*/ 2147483647 h 194"/>
              <a:gd name="T78" fmla="*/ 2147483647 w 192"/>
              <a:gd name="T79" fmla="*/ 2147483647 h 194"/>
              <a:gd name="T80" fmla="*/ 0 w 192"/>
              <a:gd name="T81" fmla="*/ 2147483647 h 194"/>
              <a:gd name="T82" fmla="*/ 2147483647 w 192"/>
              <a:gd name="T83" fmla="*/ 2147483647 h 194"/>
              <a:gd name="T84" fmla="*/ 2147483647 w 192"/>
              <a:gd name="T85" fmla="*/ 2147483647 h 194"/>
              <a:gd name="T86" fmla="*/ 2147483647 w 192"/>
              <a:gd name="T87" fmla="*/ 2147483647 h 194"/>
              <a:gd name="T88" fmla="*/ 2147483647 w 192"/>
              <a:gd name="T89" fmla="*/ 2147483647 h 194"/>
              <a:gd name="T90" fmla="*/ 2147483647 w 192"/>
              <a:gd name="T91" fmla="*/ 2147483647 h 194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192" h="194">
                <a:moveTo>
                  <a:pt x="0" y="164"/>
                </a:moveTo>
                <a:cubicBezTo>
                  <a:pt x="0" y="179"/>
                  <a:pt x="13" y="192"/>
                  <a:pt x="28" y="192"/>
                </a:cubicBezTo>
                <a:cubicBezTo>
                  <a:pt x="36" y="192"/>
                  <a:pt x="43" y="189"/>
                  <a:pt x="48" y="184"/>
                </a:cubicBezTo>
                <a:cubicBezTo>
                  <a:pt x="99" y="133"/>
                  <a:pt x="99" y="133"/>
                  <a:pt x="99" y="133"/>
                </a:cubicBezTo>
                <a:cubicBezTo>
                  <a:pt x="113" y="147"/>
                  <a:pt x="113" y="147"/>
                  <a:pt x="113" y="147"/>
                </a:cubicBezTo>
                <a:cubicBezTo>
                  <a:pt x="111" y="153"/>
                  <a:pt x="113" y="161"/>
                  <a:pt x="118" y="166"/>
                </a:cubicBezTo>
                <a:cubicBezTo>
                  <a:pt x="138" y="186"/>
                  <a:pt x="138" y="186"/>
                  <a:pt x="138" y="186"/>
                </a:cubicBezTo>
                <a:cubicBezTo>
                  <a:pt x="146" y="194"/>
                  <a:pt x="158" y="194"/>
                  <a:pt x="166" y="186"/>
                </a:cubicBezTo>
                <a:cubicBezTo>
                  <a:pt x="174" y="178"/>
                  <a:pt x="174" y="166"/>
                  <a:pt x="166" y="158"/>
                </a:cubicBezTo>
                <a:cubicBezTo>
                  <a:pt x="146" y="138"/>
                  <a:pt x="146" y="138"/>
                  <a:pt x="146" y="138"/>
                </a:cubicBezTo>
                <a:cubicBezTo>
                  <a:pt x="141" y="133"/>
                  <a:pt x="133" y="131"/>
                  <a:pt x="127" y="133"/>
                </a:cubicBezTo>
                <a:cubicBezTo>
                  <a:pt x="113" y="119"/>
                  <a:pt x="113" y="119"/>
                  <a:pt x="113" y="119"/>
                </a:cubicBezTo>
                <a:cubicBezTo>
                  <a:pt x="122" y="110"/>
                  <a:pt x="122" y="110"/>
                  <a:pt x="122" y="110"/>
                </a:cubicBezTo>
                <a:cubicBezTo>
                  <a:pt x="140" y="115"/>
                  <a:pt x="161" y="110"/>
                  <a:pt x="176" y="96"/>
                </a:cubicBezTo>
                <a:cubicBezTo>
                  <a:pt x="186" y="86"/>
                  <a:pt x="191" y="73"/>
                  <a:pt x="192" y="61"/>
                </a:cubicBezTo>
                <a:cubicBezTo>
                  <a:pt x="192" y="60"/>
                  <a:pt x="192" y="60"/>
                  <a:pt x="192" y="60"/>
                </a:cubicBezTo>
                <a:cubicBezTo>
                  <a:pt x="192" y="56"/>
                  <a:pt x="188" y="52"/>
                  <a:pt x="184" y="52"/>
                </a:cubicBezTo>
                <a:cubicBezTo>
                  <a:pt x="182" y="52"/>
                  <a:pt x="180" y="53"/>
                  <a:pt x="178" y="54"/>
                </a:cubicBezTo>
                <a:cubicBezTo>
                  <a:pt x="176" y="57"/>
                  <a:pt x="176" y="57"/>
                  <a:pt x="176" y="57"/>
                </a:cubicBezTo>
                <a:cubicBezTo>
                  <a:pt x="168" y="65"/>
                  <a:pt x="168" y="65"/>
                  <a:pt x="168" y="65"/>
                </a:cubicBezTo>
                <a:cubicBezTo>
                  <a:pt x="163" y="69"/>
                  <a:pt x="156" y="72"/>
                  <a:pt x="148" y="72"/>
                </a:cubicBezTo>
                <a:cubicBezTo>
                  <a:pt x="140" y="72"/>
                  <a:pt x="133" y="69"/>
                  <a:pt x="128" y="64"/>
                </a:cubicBezTo>
                <a:cubicBezTo>
                  <a:pt x="123" y="59"/>
                  <a:pt x="120" y="52"/>
                  <a:pt x="120" y="44"/>
                </a:cubicBezTo>
                <a:cubicBezTo>
                  <a:pt x="120" y="36"/>
                  <a:pt x="123" y="29"/>
                  <a:pt x="127" y="24"/>
                </a:cubicBezTo>
                <a:cubicBezTo>
                  <a:pt x="135" y="16"/>
                  <a:pt x="135" y="16"/>
                  <a:pt x="135" y="16"/>
                </a:cubicBezTo>
                <a:cubicBezTo>
                  <a:pt x="138" y="14"/>
                  <a:pt x="138" y="14"/>
                  <a:pt x="138" y="14"/>
                </a:cubicBezTo>
                <a:cubicBezTo>
                  <a:pt x="139" y="12"/>
                  <a:pt x="140" y="10"/>
                  <a:pt x="140" y="8"/>
                </a:cubicBezTo>
                <a:cubicBezTo>
                  <a:pt x="140" y="4"/>
                  <a:pt x="136" y="0"/>
                  <a:pt x="132" y="0"/>
                </a:cubicBezTo>
                <a:cubicBezTo>
                  <a:pt x="131" y="0"/>
                  <a:pt x="131" y="0"/>
                  <a:pt x="131" y="0"/>
                </a:cubicBezTo>
                <a:cubicBezTo>
                  <a:pt x="119" y="1"/>
                  <a:pt x="106" y="6"/>
                  <a:pt x="96" y="16"/>
                </a:cubicBezTo>
                <a:cubicBezTo>
                  <a:pt x="82" y="31"/>
                  <a:pt x="77" y="52"/>
                  <a:pt x="82" y="70"/>
                </a:cubicBezTo>
                <a:cubicBezTo>
                  <a:pt x="73" y="79"/>
                  <a:pt x="73" y="79"/>
                  <a:pt x="73" y="79"/>
                </a:cubicBezTo>
                <a:cubicBezTo>
                  <a:pt x="36" y="42"/>
                  <a:pt x="36" y="42"/>
                  <a:pt x="36" y="42"/>
                </a:cubicBezTo>
                <a:cubicBezTo>
                  <a:pt x="36" y="32"/>
                  <a:pt x="36" y="32"/>
                  <a:pt x="36" y="32"/>
                </a:cubicBezTo>
                <a:cubicBezTo>
                  <a:pt x="12" y="20"/>
                  <a:pt x="12" y="20"/>
                  <a:pt x="12" y="20"/>
                </a:cubicBezTo>
                <a:cubicBezTo>
                  <a:pt x="0" y="32"/>
                  <a:pt x="0" y="32"/>
                  <a:pt x="0" y="32"/>
                </a:cubicBezTo>
                <a:cubicBezTo>
                  <a:pt x="12" y="56"/>
                  <a:pt x="12" y="56"/>
                  <a:pt x="12" y="56"/>
                </a:cubicBezTo>
                <a:cubicBezTo>
                  <a:pt x="22" y="56"/>
                  <a:pt x="22" y="56"/>
                  <a:pt x="22" y="56"/>
                </a:cubicBezTo>
                <a:cubicBezTo>
                  <a:pt x="59" y="93"/>
                  <a:pt x="59" y="93"/>
                  <a:pt x="59" y="93"/>
                </a:cubicBezTo>
                <a:cubicBezTo>
                  <a:pt x="8" y="144"/>
                  <a:pt x="8" y="144"/>
                  <a:pt x="8" y="144"/>
                </a:cubicBezTo>
                <a:cubicBezTo>
                  <a:pt x="3" y="149"/>
                  <a:pt x="0" y="156"/>
                  <a:pt x="0" y="164"/>
                </a:cubicBezTo>
                <a:close/>
                <a:moveTo>
                  <a:pt x="20" y="162"/>
                </a:moveTo>
                <a:cubicBezTo>
                  <a:pt x="20" y="156"/>
                  <a:pt x="24" y="152"/>
                  <a:pt x="30" y="152"/>
                </a:cubicBezTo>
                <a:cubicBezTo>
                  <a:pt x="36" y="152"/>
                  <a:pt x="40" y="156"/>
                  <a:pt x="40" y="162"/>
                </a:cubicBezTo>
                <a:cubicBezTo>
                  <a:pt x="40" y="168"/>
                  <a:pt x="36" y="172"/>
                  <a:pt x="30" y="172"/>
                </a:cubicBezTo>
                <a:cubicBezTo>
                  <a:pt x="24" y="172"/>
                  <a:pt x="20" y="168"/>
                  <a:pt x="20" y="162"/>
                </a:cubicBezTo>
                <a:close/>
              </a:path>
            </a:pathLst>
          </a:cu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91" name="文本框 15"/>
          <p:cNvSpPr txBox="1">
            <a:spLocks noChangeArrowheads="1"/>
          </p:cNvSpPr>
          <p:nvPr/>
        </p:nvSpPr>
        <p:spPr bwMode="auto">
          <a:xfrm>
            <a:off x="523875" y="4529138"/>
            <a:ext cx="1211263" cy="395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2400" b="1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实践应用</a:t>
            </a:r>
          </a:p>
        </p:txBody>
      </p:sp>
      <p:sp>
        <p:nvSpPr>
          <p:cNvPr id="20492" name="矩形 8"/>
          <p:cNvSpPr>
            <a:spLocks noChangeArrowheads="1"/>
          </p:cNvSpPr>
          <p:nvPr/>
        </p:nvSpPr>
        <p:spPr bwMode="auto">
          <a:xfrm>
            <a:off x="0" y="5422900"/>
            <a:ext cx="2259013" cy="14351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493" name="文本框 16"/>
          <p:cNvSpPr txBox="1">
            <a:spLocks noChangeArrowheads="1"/>
          </p:cNvSpPr>
          <p:nvPr/>
        </p:nvSpPr>
        <p:spPr bwMode="auto">
          <a:xfrm>
            <a:off x="523875" y="6283325"/>
            <a:ext cx="1211263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2400" b="1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总结展望</a:t>
            </a:r>
          </a:p>
        </p:txBody>
      </p:sp>
      <p:sp>
        <p:nvSpPr>
          <p:cNvPr id="20494" name="Freeform 89"/>
          <p:cNvSpPr>
            <a:spLocks noEditPoints="1"/>
          </p:cNvSpPr>
          <p:nvPr/>
        </p:nvSpPr>
        <p:spPr bwMode="auto">
          <a:xfrm>
            <a:off x="831850" y="5734050"/>
            <a:ext cx="595313" cy="454025"/>
          </a:xfrm>
          <a:custGeom>
            <a:avLst/>
            <a:gdLst>
              <a:gd name="T0" fmla="*/ 2147483647 w 250"/>
              <a:gd name="T1" fmla="*/ 2147483647 h 190"/>
              <a:gd name="T2" fmla="*/ 2147483647 w 250"/>
              <a:gd name="T3" fmla="*/ 2147483647 h 190"/>
              <a:gd name="T4" fmla="*/ 2147483647 w 250"/>
              <a:gd name="T5" fmla="*/ 2147483647 h 190"/>
              <a:gd name="T6" fmla="*/ 2147483647 w 250"/>
              <a:gd name="T7" fmla="*/ 0 h 190"/>
              <a:gd name="T8" fmla="*/ 2147483647 w 250"/>
              <a:gd name="T9" fmla="*/ 2147483647 h 190"/>
              <a:gd name="T10" fmla="*/ 2147483647 w 250"/>
              <a:gd name="T11" fmla="*/ 2147483647 h 190"/>
              <a:gd name="T12" fmla="*/ 2147483647 w 250"/>
              <a:gd name="T13" fmla="*/ 0 h 190"/>
              <a:gd name="T14" fmla="*/ 2147483647 w 250"/>
              <a:gd name="T15" fmla="*/ 2147483647 h 190"/>
              <a:gd name="T16" fmla="*/ 2147483647 w 250"/>
              <a:gd name="T17" fmla="*/ 2147483647 h 190"/>
              <a:gd name="T18" fmla="*/ 2147483647 w 250"/>
              <a:gd name="T19" fmla="*/ 2147483647 h 190"/>
              <a:gd name="T20" fmla="*/ 2147483647 w 250"/>
              <a:gd name="T21" fmla="*/ 2147483647 h 190"/>
              <a:gd name="T22" fmla="*/ 2147483647 w 250"/>
              <a:gd name="T23" fmla="*/ 2147483647 h 190"/>
              <a:gd name="T24" fmla="*/ 2147483647 w 250"/>
              <a:gd name="T25" fmla="*/ 2147483647 h 190"/>
              <a:gd name="T26" fmla="*/ 2147483647 w 250"/>
              <a:gd name="T27" fmla="*/ 2147483647 h 190"/>
              <a:gd name="T28" fmla="*/ 2147483647 w 250"/>
              <a:gd name="T29" fmla="*/ 2147483647 h 190"/>
              <a:gd name="T30" fmla="*/ 2147483647 w 250"/>
              <a:gd name="T31" fmla="*/ 2147483647 h 190"/>
              <a:gd name="T32" fmla="*/ 2147483647 w 250"/>
              <a:gd name="T33" fmla="*/ 2147483647 h 190"/>
              <a:gd name="T34" fmla="*/ 2147483647 w 250"/>
              <a:gd name="T35" fmla="*/ 2147483647 h 190"/>
              <a:gd name="T36" fmla="*/ 2147483647 w 250"/>
              <a:gd name="T37" fmla="*/ 2147483647 h 190"/>
              <a:gd name="T38" fmla="*/ 2147483647 w 250"/>
              <a:gd name="T39" fmla="*/ 2147483647 h 190"/>
              <a:gd name="T40" fmla="*/ 2147483647 w 250"/>
              <a:gd name="T41" fmla="*/ 2147483647 h 190"/>
              <a:gd name="T42" fmla="*/ 0 w 250"/>
              <a:gd name="T43" fmla="*/ 2147483647 h 190"/>
              <a:gd name="T44" fmla="*/ 2147483647 w 250"/>
              <a:gd name="T45" fmla="*/ 2147483647 h 190"/>
              <a:gd name="T46" fmla="*/ 2147483647 w 250"/>
              <a:gd name="T47" fmla="*/ 2147483647 h 190"/>
              <a:gd name="T48" fmla="*/ 2147483647 w 250"/>
              <a:gd name="T49" fmla="*/ 2147483647 h 190"/>
              <a:gd name="T50" fmla="*/ 2147483647 w 250"/>
              <a:gd name="T51" fmla="*/ 2147483647 h 190"/>
              <a:gd name="T52" fmla="*/ 2147483647 w 250"/>
              <a:gd name="T53" fmla="*/ 2147483647 h 190"/>
              <a:gd name="T54" fmla="*/ 2147483647 w 250"/>
              <a:gd name="T55" fmla="*/ 2147483647 h 190"/>
              <a:gd name="T56" fmla="*/ 2147483647 w 250"/>
              <a:gd name="T57" fmla="*/ 2147483647 h 190"/>
              <a:gd name="T58" fmla="*/ 2147483647 w 250"/>
              <a:gd name="T59" fmla="*/ 2147483647 h 190"/>
              <a:gd name="T60" fmla="*/ 2147483647 w 250"/>
              <a:gd name="T61" fmla="*/ 2147483647 h 190"/>
              <a:gd name="T62" fmla="*/ 2147483647 w 250"/>
              <a:gd name="T63" fmla="*/ 2147483647 h 190"/>
              <a:gd name="T64" fmla="*/ 2147483647 w 250"/>
              <a:gd name="T65" fmla="*/ 2147483647 h 190"/>
              <a:gd name="T66" fmla="*/ 2147483647 w 250"/>
              <a:gd name="T67" fmla="*/ 2147483647 h 190"/>
              <a:gd name="T68" fmla="*/ 2147483647 w 250"/>
              <a:gd name="T69" fmla="*/ 2147483647 h 190"/>
              <a:gd name="T70" fmla="*/ 2147483647 w 250"/>
              <a:gd name="T71" fmla="*/ 2147483647 h 190"/>
              <a:gd name="T72" fmla="*/ 2147483647 w 250"/>
              <a:gd name="T73" fmla="*/ 2147483647 h 190"/>
              <a:gd name="T74" fmla="*/ 2147483647 w 250"/>
              <a:gd name="T75" fmla="*/ 2147483647 h 190"/>
              <a:gd name="T76" fmla="*/ 2147483647 w 250"/>
              <a:gd name="T77" fmla="*/ 2147483647 h 190"/>
              <a:gd name="T78" fmla="*/ 2147483647 w 250"/>
              <a:gd name="T79" fmla="*/ 2147483647 h 190"/>
              <a:gd name="T80" fmla="*/ 2147483647 w 250"/>
              <a:gd name="T81" fmla="*/ 2147483647 h 190"/>
              <a:gd name="T82" fmla="*/ 2147483647 w 250"/>
              <a:gd name="T83" fmla="*/ 2147483647 h 190"/>
              <a:gd name="T84" fmla="*/ 2147483647 w 250"/>
              <a:gd name="T85" fmla="*/ 2147483647 h 190"/>
              <a:gd name="T86" fmla="*/ 2147483647 w 250"/>
              <a:gd name="T87" fmla="*/ 2147483647 h 190"/>
              <a:gd name="T88" fmla="*/ 2147483647 w 250"/>
              <a:gd name="T89" fmla="*/ 2147483647 h 190"/>
              <a:gd name="T90" fmla="*/ 2147483647 w 250"/>
              <a:gd name="T91" fmla="*/ 2147483647 h 190"/>
              <a:gd name="T92" fmla="*/ 2147483647 w 250"/>
              <a:gd name="T93" fmla="*/ 2147483647 h 190"/>
              <a:gd name="T94" fmla="*/ 2147483647 w 250"/>
              <a:gd name="T95" fmla="*/ 2147483647 h 190"/>
              <a:gd name="T96" fmla="*/ 2147483647 w 250"/>
              <a:gd name="T97" fmla="*/ 2147483647 h 190"/>
              <a:gd name="T98" fmla="*/ 2147483647 w 250"/>
              <a:gd name="T99" fmla="*/ 2147483647 h 190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250" h="190">
                <a:moveTo>
                  <a:pt x="50" y="37"/>
                </a:moveTo>
                <a:cubicBezTo>
                  <a:pt x="66" y="12"/>
                  <a:pt x="66" y="12"/>
                  <a:pt x="66" y="12"/>
                </a:cubicBezTo>
                <a:cubicBezTo>
                  <a:pt x="66" y="12"/>
                  <a:pt x="66" y="12"/>
                  <a:pt x="66" y="12"/>
                </a:cubicBezTo>
                <a:cubicBezTo>
                  <a:pt x="70" y="5"/>
                  <a:pt x="78" y="0"/>
                  <a:pt x="87" y="0"/>
                </a:cubicBezTo>
                <a:cubicBezTo>
                  <a:pt x="96" y="0"/>
                  <a:pt x="104" y="5"/>
                  <a:pt x="108" y="12"/>
                </a:cubicBezTo>
                <a:cubicBezTo>
                  <a:pt x="142" y="12"/>
                  <a:pt x="142" y="12"/>
                  <a:pt x="142" y="12"/>
                </a:cubicBezTo>
                <a:cubicBezTo>
                  <a:pt x="146" y="5"/>
                  <a:pt x="154" y="0"/>
                  <a:pt x="163" y="0"/>
                </a:cubicBezTo>
                <a:cubicBezTo>
                  <a:pt x="172" y="0"/>
                  <a:pt x="180" y="5"/>
                  <a:pt x="184" y="12"/>
                </a:cubicBezTo>
                <a:cubicBezTo>
                  <a:pt x="184" y="12"/>
                  <a:pt x="184" y="12"/>
                  <a:pt x="184" y="12"/>
                </a:cubicBezTo>
                <a:cubicBezTo>
                  <a:pt x="200" y="37"/>
                  <a:pt x="200" y="37"/>
                  <a:pt x="200" y="37"/>
                </a:cubicBezTo>
                <a:cubicBezTo>
                  <a:pt x="195" y="35"/>
                  <a:pt x="189" y="34"/>
                  <a:pt x="184" y="34"/>
                </a:cubicBezTo>
                <a:cubicBezTo>
                  <a:pt x="167" y="34"/>
                  <a:pt x="152" y="43"/>
                  <a:pt x="143" y="57"/>
                </a:cubicBezTo>
                <a:cubicBezTo>
                  <a:pt x="107" y="57"/>
                  <a:pt x="107" y="57"/>
                  <a:pt x="107" y="57"/>
                </a:cubicBezTo>
                <a:cubicBezTo>
                  <a:pt x="98" y="43"/>
                  <a:pt x="83" y="34"/>
                  <a:pt x="66" y="34"/>
                </a:cubicBezTo>
                <a:cubicBezTo>
                  <a:pt x="61" y="34"/>
                  <a:pt x="55" y="35"/>
                  <a:pt x="50" y="37"/>
                </a:cubicBezTo>
                <a:close/>
                <a:moveTo>
                  <a:pt x="250" y="134"/>
                </a:moveTo>
                <a:cubicBezTo>
                  <a:pt x="250" y="165"/>
                  <a:pt x="225" y="190"/>
                  <a:pt x="194" y="190"/>
                </a:cubicBezTo>
                <a:cubicBezTo>
                  <a:pt x="174" y="190"/>
                  <a:pt x="157" y="180"/>
                  <a:pt x="147" y="164"/>
                </a:cubicBezTo>
                <a:cubicBezTo>
                  <a:pt x="142" y="171"/>
                  <a:pt x="134" y="175"/>
                  <a:pt x="125" y="175"/>
                </a:cubicBezTo>
                <a:cubicBezTo>
                  <a:pt x="116" y="175"/>
                  <a:pt x="108" y="171"/>
                  <a:pt x="103" y="164"/>
                </a:cubicBezTo>
                <a:cubicBezTo>
                  <a:pt x="93" y="180"/>
                  <a:pt x="76" y="190"/>
                  <a:pt x="56" y="190"/>
                </a:cubicBezTo>
                <a:cubicBezTo>
                  <a:pt x="25" y="190"/>
                  <a:pt x="0" y="165"/>
                  <a:pt x="0" y="134"/>
                </a:cubicBezTo>
                <a:cubicBezTo>
                  <a:pt x="0" y="122"/>
                  <a:pt x="3" y="112"/>
                  <a:pt x="9" y="103"/>
                </a:cubicBezTo>
                <a:cubicBezTo>
                  <a:pt x="9" y="103"/>
                  <a:pt x="9" y="103"/>
                  <a:pt x="9" y="103"/>
                </a:cubicBezTo>
                <a:cubicBezTo>
                  <a:pt x="39" y="55"/>
                  <a:pt x="39" y="55"/>
                  <a:pt x="39" y="55"/>
                </a:cubicBezTo>
                <a:cubicBezTo>
                  <a:pt x="46" y="48"/>
                  <a:pt x="56" y="44"/>
                  <a:pt x="66" y="44"/>
                </a:cubicBezTo>
                <a:cubicBezTo>
                  <a:pt x="80" y="44"/>
                  <a:pt x="93" y="51"/>
                  <a:pt x="100" y="64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49" y="66"/>
                  <a:pt x="149" y="66"/>
                  <a:pt x="149" y="66"/>
                </a:cubicBezTo>
                <a:cubicBezTo>
                  <a:pt x="150" y="64"/>
                  <a:pt x="150" y="64"/>
                  <a:pt x="150" y="64"/>
                </a:cubicBezTo>
                <a:cubicBezTo>
                  <a:pt x="157" y="51"/>
                  <a:pt x="170" y="44"/>
                  <a:pt x="184" y="44"/>
                </a:cubicBezTo>
                <a:cubicBezTo>
                  <a:pt x="194" y="44"/>
                  <a:pt x="204" y="48"/>
                  <a:pt x="211" y="55"/>
                </a:cubicBezTo>
                <a:cubicBezTo>
                  <a:pt x="241" y="103"/>
                  <a:pt x="241" y="103"/>
                  <a:pt x="241" y="103"/>
                </a:cubicBezTo>
                <a:cubicBezTo>
                  <a:pt x="241" y="103"/>
                  <a:pt x="241" y="103"/>
                  <a:pt x="241" y="103"/>
                </a:cubicBezTo>
                <a:cubicBezTo>
                  <a:pt x="247" y="112"/>
                  <a:pt x="250" y="122"/>
                  <a:pt x="250" y="134"/>
                </a:cubicBezTo>
                <a:close/>
                <a:moveTo>
                  <a:pt x="91" y="134"/>
                </a:moveTo>
                <a:cubicBezTo>
                  <a:pt x="91" y="114"/>
                  <a:pt x="75" y="99"/>
                  <a:pt x="56" y="99"/>
                </a:cubicBezTo>
                <a:cubicBezTo>
                  <a:pt x="37" y="99"/>
                  <a:pt x="21" y="114"/>
                  <a:pt x="21" y="134"/>
                </a:cubicBezTo>
                <a:cubicBezTo>
                  <a:pt x="21" y="153"/>
                  <a:pt x="37" y="169"/>
                  <a:pt x="56" y="169"/>
                </a:cubicBezTo>
                <a:cubicBezTo>
                  <a:pt x="75" y="169"/>
                  <a:pt x="91" y="153"/>
                  <a:pt x="91" y="134"/>
                </a:cubicBezTo>
                <a:close/>
                <a:moveTo>
                  <a:pt x="138" y="148"/>
                </a:moveTo>
                <a:cubicBezTo>
                  <a:pt x="138" y="141"/>
                  <a:pt x="132" y="135"/>
                  <a:pt x="125" y="135"/>
                </a:cubicBezTo>
                <a:cubicBezTo>
                  <a:pt x="118" y="135"/>
                  <a:pt x="112" y="141"/>
                  <a:pt x="112" y="148"/>
                </a:cubicBezTo>
                <a:cubicBezTo>
                  <a:pt x="112" y="155"/>
                  <a:pt x="118" y="161"/>
                  <a:pt x="125" y="161"/>
                </a:cubicBezTo>
                <a:cubicBezTo>
                  <a:pt x="132" y="161"/>
                  <a:pt x="138" y="155"/>
                  <a:pt x="138" y="148"/>
                </a:cubicBezTo>
                <a:close/>
                <a:moveTo>
                  <a:pt x="229" y="134"/>
                </a:moveTo>
                <a:cubicBezTo>
                  <a:pt x="229" y="114"/>
                  <a:pt x="213" y="99"/>
                  <a:pt x="194" y="99"/>
                </a:cubicBezTo>
                <a:cubicBezTo>
                  <a:pt x="174" y="99"/>
                  <a:pt x="159" y="114"/>
                  <a:pt x="159" y="134"/>
                </a:cubicBezTo>
                <a:cubicBezTo>
                  <a:pt x="159" y="153"/>
                  <a:pt x="174" y="169"/>
                  <a:pt x="194" y="169"/>
                </a:cubicBezTo>
                <a:cubicBezTo>
                  <a:pt x="213" y="169"/>
                  <a:pt x="229" y="153"/>
                  <a:pt x="229" y="134"/>
                </a:cubicBezTo>
                <a:close/>
              </a:path>
            </a:pathLst>
          </a:cu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cxnSp>
        <p:nvCxnSpPr>
          <p:cNvPr id="20495" name="直接连接符 3"/>
          <p:cNvCxnSpPr>
            <a:cxnSpLocks noChangeShapeType="1"/>
            <a:stCxn id="20510" idx="4"/>
          </p:cNvCxnSpPr>
          <p:nvPr/>
        </p:nvCxnSpPr>
        <p:spPr bwMode="auto">
          <a:xfrm>
            <a:off x="3530600" y="1677988"/>
            <a:ext cx="0" cy="758825"/>
          </a:xfrm>
          <a:prstGeom prst="line">
            <a:avLst/>
          </a:prstGeom>
          <a:noFill/>
          <a:ln w="6350">
            <a:solidFill>
              <a:srgbClr val="D9D9D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20496" name="组合 49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3888" y="3986213"/>
            <a:ext cx="738187" cy="77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97" name="组合 12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5480050"/>
            <a:ext cx="682625" cy="68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98" name="组合 67"/>
          <p:cNvPicPr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0563" y="2408238"/>
            <a:ext cx="646112" cy="852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499" name="组合 90"/>
          <p:cNvGrpSpPr>
            <a:grpSpLocks/>
          </p:cNvGrpSpPr>
          <p:nvPr/>
        </p:nvGrpSpPr>
        <p:grpSpPr bwMode="auto">
          <a:xfrm>
            <a:off x="3040063" y="698500"/>
            <a:ext cx="981075" cy="979488"/>
            <a:chOff x="0" y="0"/>
            <a:chExt cx="980400" cy="980400"/>
          </a:xfrm>
        </p:grpSpPr>
        <p:sp>
          <p:nvSpPr>
            <p:cNvPr id="20510" name="椭圆 4"/>
            <p:cNvSpPr>
              <a:spLocks noChangeArrowheads="1"/>
            </p:cNvSpPr>
            <p:nvPr/>
          </p:nvSpPr>
          <p:spPr bwMode="auto">
            <a:xfrm>
              <a:off x="0" y="0"/>
              <a:ext cx="980400" cy="980400"/>
            </a:xfrm>
            <a:prstGeom prst="ellipse">
              <a:avLst/>
            </a:prstGeom>
            <a:solidFill>
              <a:srgbClr val="EF4C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buFont typeface="Arial" charset="0"/>
                <a:buNone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pic>
          <p:nvPicPr>
            <p:cNvPr id="20511" name="组合 70"/>
            <p:cNvPicPr>
              <a:picLocks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9248" y="241058"/>
              <a:ext cx="499872" cy="4937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20500" name="直接连接符 72"/>
          <p:cNvCxnSpPr>
            <a:cxnSpLocks noChangeShapeType="1"/>
          </p:cNvCxnSpPr>
          <p:nvPr/>
        </p:nvCxnSpPr>
        <p:spPr bwMode="auto">
          <a:xfrm>
            <a:off x="3530600" y="3386138"/>
            <a:ext cx="0" cy="436562"/>
          </a:xfrm>
          <a:prstGeom prst="line">
            <a:avLst/>
          </a:prstGeom>
          <a:noFill/>
          <a:ln w="6350">
            <a:solidFill>
              <a:srgbClr val="D9D9D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501" name="直接连接符 75"/>
          <p:cNvCxnSpPr>
            <a:cxnSpLocks noChangeShapeType="1"/>
          </p:cNvCxnSpPr>
          <p:nvPr/>
        </p:nvCxnSpPr>
        <p:spPr bwMode="auto">
          <a:xfrm>
            <a:off x="3530600" y="4884738"/>
            <a:ext cx="0" cy="436562"/>
          </a:xfrm>
          <a:prstGeom prst="line">
            <a:avLst/>
          </a:prstGeom>
          <a:noFill/>
          <a:ln w="6350">
            <a:solidFill>
              <a:srgbClr val="D9D9D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502" name="文本框 56"/>
          <p:cNvSpPr txBox="1">
            <a:spLocks noChangeArrowheads="1"/>
          </p:cNvSpPr>
          <p:nvPr/>
        </p:nvSpPr>
        <p:spPr bwMode="auto">
          <a:xfrm>
            <a:off x="4173538" y="2652713"/>
            <a:ext cx="744696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buFont typeface="Arial" charset="0"/>
              <a:buNone/>
            </a:pPr>
            <a:r>
              <a:rPr lang="zh-CN" sz="1400">
                <a:solidFill>
                  <a:srgbClr val="F2F2F2"/>
                </a:solidFill>
                <a:latin typeface="张海山锐谐体" charset="-122"/>
                <a:ea typeface="微软雅黑" pitchFamily="34" charset="-122"/>
              </a:rPr>
              <a:t>搜索引擎作为互联网发展中至关重要的一种应用，已经成为互联网各个领域的制高点其重要性不言而喻。搜索引擎</a:t>
            </a:r>
          </a:p>
        </p:txBody>
      </p:sp>
      <p:sp>
        <p:nvSpPr>
          <p:cNvPr id="20503" name="文本框 78"/>
          <p:cNvSpPr txBox="1">
            <a:spLocks noChangeArrowheads="1"/>
          </p:cNvSpPr>
          <p:nvPr/>
        </p:nvSpPr>
        <p:spPr bwMode="auto">
          <a:xfrm>
            <a:off x="4173538" y="2284413"/>
            <a:ext cx="11080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b="1">
                <a:solidFill>
                  <a:srgbClr val="F2F2F2"/>
                </a:solidFill>
                <a:latin typeface="微软雅黑" pitchFamily="34" charset="-122"/>
                <a:ea typeface="微软雅黑" pitchFamily="34" charset="-122"/>
              </a:rPr>
              <a:t>研究方法</a:t>
            </a:r>
          </a:p>
        </p:txBody>
      </p:sp>
      <p:sp>
        <p:nvSpPr>
          <p:cNvPr id="20504" name="文本框 56"/>
          <p:cNvSpPr txBox="1">
            <a:spLocks noChangeArrowheads="1"/>
          </p:cNvSpPr>
          <p:nvPr/>
        </p:nvSpPr>
        <p:spPr bwMode="auto">
          <a:xfrm>
            <a:off x="4173538" y="1120775"/>
            <a:ext cx="7446962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buFont typeface="Arial" charset="0"/>
              <a:buNone/>
            </a:pPr>
            <a:r>
              <a:rPr lang="zh-CN" sz="1400">
                <a:solidFill>
                  <a:srgbClr val="F2F2F2"/>
                </a:solidFill>
                <a:latin typeface="张海山锐谐体" charset="-122"/>
                <a:ea typeface="微软雅黑" pitchFamily="34" charset="-122"/>
              </a:rPr>
              <a:t>搜索引擎作为互联网发展中至关重要的一种应用，已经成为互联网各个领域的制高点其重要性不言而喻。搜索引擎</a:t>
            </a:r>
          </a:p>
        </p:txBody>
      </p:sp>
      <p:sp>
        <p:nvSpPr>
          <p:cNvPr id="20505" name="文本框 80"/>
          <p:cNvSpPr txBox="1">
            <a:spLocks noChangeArrowheads="1"/>
          </p:cNvSpPr>
          <p:nvPr/>
        </p:nvSpPr>
        <p:spPr bwMode="auto">
          <a:xfrm>
            <a:off x="4173538" y="750888"/>
            <a:ext cx="11080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b="1">
                <a:solidFill>
                  <a:srgbClr val="F2F2F2"/>
                </a:solidFill>
                <a:latin typeface="微软雅黑" pitchFamily="34" charset="-122"/>
                <a:ea typeface="微软雅黑" pitchFamily="34" charset="-122"/>
              </a:rPr>
              <a:t>研究方法</a:t>
            </a:r>
          </a:p>
        </p:txBody>
      </p:sp>
      <p:sp>
        <p:nvSpPr>
          <p:cNvPr id="20506" name="文本框 56"/>
          <p:cNvSpPr txBox="1">
            <a:spLocks noChangeArrowheads="1"/>
          </p:cNvSpPr>
          <p:nvPr/>
        </p:nvSpPr>
        <p:spPr bwMode="auto">
          <a:xfrm>
            <a:off x="4173538" y="4186238"/>
            <a:ext cx="744696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buFont typeface="Arial" charset="0"/>
              <a:buNone/>
            </a:pPr>
            <a:r>
              <a:rPr lang="zh-CN" sz="1400">
                <a:solidFill>
                  <a:srgbClr val="F2F2F2"/>
                </a:solidFill>
                <a:latin typeface="张海山锐谐体" charset="-122"/>
                <a:ea typeface="微软雅黑" pitchFamily="34" charset="-122"/>
              </a:rPr>
              <a:t>搜索引擎作为互联网发展中至关重要的一种应用，已经成为互联网各个领域的制高点其重要性不言而喻。搜索引擎</a:t>
            </a:r>
          </a:p>
        </p:txBody>
      </p:sp>
      <p:sp>
        <p:nvSpPr>
          <p:cNvPr id="20507" name="文本框 82"/>
          <p:cNvSpPr txBox="1">
            <a:spLocks noChangeArrowheads="1"/>
          </p:cNvSpPr>
          <p:nvPr/>
        </p:nvSpPr>
        <p:spPr bwMode="auto">
          <a:xfrm>
            <a:off x="4173538" y="3816350"/>
            <a:ext cx="11080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b="1">
                <a:solidFill>
                  <a:srgbClr val="F2F2F2"/>
                </a:solidFill>
                <a:latin typeface="微软雅黑" pitchFamily="34" charset="-122"/>
                <a:ea typeface="微软雅黑" pitchFamily="34" charset="-122"/>
              </a:rPr>
              <a:t>研究方法</a:t>
            </a:r>
          </a:p>
        </p:txBody>
      </p:sp>
      <p:sp>
        <p:nvSpPr>
          <p:cNvPr id="20508" name="文本框 56"/>
          <p:cNvSpPr txBox="1">
            <a:spLocks noChangeArrowheads="1"/>
          </p:cNvSpPr>
          <p:nvPr/>
        </p:nvSpPr>
        <p:spPr bwMode="auto">
          <a:xfrm>
            <a:off x="4173538" y="5718175"/>
            <a:ext cx="7446962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buFont typeface="Arial" charset="0"/>
              <a:buNone/>
            </a:pPr>
            <a:r>
              <a:rPr lang="zh-CN" sz="1400">
                <a:solidFill>
                  <a:srgbClr val="F2F2F2"/>
                </a:solidFill>
                <a:latin typeface="张海山锐谐体" charset="-122"/>
                <a:ea typeface="微软雅黑" pitchFamily="34" charset="-122"/>
              </a:rPr>
              <a:t>搜索引擎作为互联网发展中至关重要的一种应用，已经成为互联网各个领域的制高点其重要性不言而喻。搜索引擎</a:t>
            </a:r>
          </a:p>
        </p:txBody>
      </p:sp>
      <p:sp>
        <p:nvSpPr>
          <p:cNvPr id="20509" name="文本框 84"/>
          <p:cNvSpPr txBox="1">
            <a:spLocks noChangeArrowheads="1"/>
          </p:cNvSpPr>
          <p:nvPr/>
        </p:nvSpPr>
        <p:spPr bwMode="auto">
          <a:xfrm>
            <a:off x="4173538" y="5348288"/>
            <a:ext cx="11080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b="1">
                <a:solidFill>
                  <a:srgbClr val="F2F2F2"/>
                </a:solidFill>
                <a:latin typeface="微软雅黑" pitchFamily="34" charset="-122"/>
                <a:ea typeface="微软雅黑" pitchFamily="34" charset="-122"/>
              </a:rPr>
              <a:t>研究方法</a:t>
            </a:r>
          </a:p>
        </p:txBody>
      </p:sp>
    </p:spTree>
  </p:cSld>
  <p:clrMapOvr>
    <a:masterClrMapping/>
  </p:clrMapOvr>
  <p:transition spd="slow">
    <p:rand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2F33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6" name="组合 49"/>
          <p:cNvGrpSpPr>
            <a:grpSpLocks/>
          </p:cNvGrpSpPr>
          <p:nvPr/>
        </p:nvGrpSpPr>
        <p:grpSpPr bwMode="auto">
          <a:xfrm>
            <a:off x="3187700" y="482600"/>
            <a:ext cx="4246563" cy="6867525"/>
            <a:chOff x="0" y="0"/>
            <a:chExt cx="4246376" cy="6867950"/>
          </a:xfrm>
        </p:grpSpPr>
        <p:pic>
          <p:nvPicPr>
            <p:cNvPr id="21528" name="组合 11"/>
            <p:cNvPicPr>
              <a:picLocks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246376" cy="6867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29" name="图片 7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2693" y="169973"/>
              <a:ext cx="3962400" cy="22920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1530" name="任意多边形 22"/>
            <p:cNvGrpSpPr>
              <a:grpSpLocks/>
            </p:cNvGrpSpPr>
            <p:nvPr/>
          </p:nvGrpSpPr>
          <p:grpSpPr bwMode="auto">
            <a:xfrm>
              <a:off x="2469173" y="-715"/>
              <a:ext cx="1767840" cy="2645664"/>
              <a:chOff x="0" y="0"/>
              <a:chExt cx="1767840" cy="2645664"/>
            </a:xfrm>
          </p:grpSpPr>
          <p:pic>
            <p:nvPicPr>
              <p:cNvPr id="21531" name="任意多边形 22"/>
              <p:cNvPicPr>
                <a:picLocks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767840" cy="2645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1532" name="Text Box 7"/>
              <p:cNvSpPr txBox="1">
                <a:spLocks noChangeArrowheads="1"/>
              </p:cNvSpPr>
              <p:nvPr/>
            </p:nvSpPr>
            <p:spPr bwMode="auto">
              <a:xfrm rot="-5400000">
                <a:off x="-437494" y="439066"/>
                <a:ext cx="2642724" cy="17660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buFont typeface="Arial" charset="0"/>
                  <a:buNone/>
                </a:pPr>
                <a:endParaRPr lang="zh-CN" altLang="en-US"/>
              </a:p>
            </p:txBody>
          </p:sp>
        </p:grpSp>
      </p:grpSp>
      <p:sp>
        <p:nvSpPr>
          <p:cNvPr id="21507" name="矩形 5"/>
          <p:cNvSpPr>
            <a:spLocks noChangeArrowheads="1"/>
          </p:cNvSpPr>
          <p:nvPr/>
        </p:nvSpPr>
        <p:spPr bwMode="auto">
          <a:xfrm>
            <a:off x="0" y="0"/>
            <a:ext cx="2259013" cy="14351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1508" name="Freeform 29"/>
          <p:cNvSpPr>
            <a:spLocks noEditPoints="1"/>
          </p:cNvSpPr>
          <p:nvPr/>
        </p:nvSpPr>
        <p:spPr bwMode="auto">
          <a:xfrm>
            <a:off x="846138" y="200025"/>
            <a:ext cx="566737" cy="565150"/>
          </a:xfrm>
          <a:custGeom>
            <a:avLst/>
            <a:gdLst>
              <a:gd name="T0" fmla="*/ 2147483647 w 216"/>
              <a:gd name="T1" fmla="*/ 2147483647 h 216"/>
              <a:gd name="T2" fmla="*/ 2147483647 w 216"/>
              <a:gd name="T3" fmla="*/ 2147483647 h 216"/>
              <a:gd name="T4" fmla="*/ 2147483647 w 216"/>
              <a:gd name="T5" fmla="*/ 2147483647 h 216"/>
              <a:gd name="T6" fmla="*/ 2147483647 w 216"/>
              <a:gd name="T7" fmla="*/ 2147483647 h 216"/>
              <a:gd name="T8" fmla="*/ 2147483647 w 216"/>
              <a:gd name="T9" fmla="*/ 2147483647 h 216"/>
              <a:gd name="T10" fmla="*/ 2147483647 w 216"/>
              <a:gd name="T11" fmla="*/ 2147483647 h 216"/>
              <a:gd name="T12" fmla="*/ 2147483647 w 216"/>
              <a:gd name="T13" fmla="*/ 2147483647 h 216"/>
              <a:gd name="T14" fmla="*/ 2147483647 w 216"/>
              <a:gd name="T15" fmla="*/ 2147483647 h 216"/>
              <a:gd name="T16" fmla="*/ 2147483647 w 216"/>
              <a:gd name="T17" fmla="*/ 2147483647 h 216"/>
              <a:gd name="T18" fmla="*/ 2147483647 w 216"/>
              <a:gd name="T19" fmla="*/ 2147483647 h 216"/>
              <a:gd name="T20" fmla="*/ 2147483647 w 216"/>
              <a:gd name="T21" fmla="*/ 2147483647 h 216"/>
              <a:gd name="T22" fmla="*/ 2147483647 w 216"/>
              <a:gd name="T23" fmla="*/ 2147483647 h 216"/>
              <a:gd name="T24" fmla="*/ 2147483647 w 216"/>
              <a:gd name="T25" fmla="*/ 2147483647 h 216"/>
              <a:gd name="T26" fmla="*/ 2147483647 w 216"/>
              <a:gd name="T27" fmla="*/ 2147483647 h 216"/>
              <a:gd name="T28" fmla="*/ 2147483647 w 216"/>
              <a:gd name="T29" fmla="*/ 2147483647 h 216"/>
              <a:gd name="T30" fmla="*/ 2147483647 w 216"/>
              <a:gd name="T31" fmla="*/ 2147483647 h 216"/>
              <a:gd name="T32" fmla="*/ 2147483647 w 216"/>
              <a:gd name="T33" fmla="*/ 2147483647 h 216"/>
              <a:gd name="T34" fmla="*/ 2147483647 w 216"/>
              <a:gd name="T35" fmla="*/ 2147483647 h 216"/>
              <a:gd name="T36" fmla="*/ 2147483647 w 216"/>
              <a:gd name="T37" fmla="*/ 2147483647 h 216"/>
              <a:gd name="T38" fmla="*/ 2147483647 w 216"/>
              <a:gd name="T39" fmla="*/ 2147483647 h 216"/>
              <a:gd name="T40" fmla="*/ 2147483647 w 216"/>
              <a:gd name="T41" fmla="*/ 2147483647 h 216"/>
              <a:gd name="T42" fmla="*/ 2147483647 w 216"/>
              <a:gd name="T43" fmla="*/ 2147483647 h 216"/>
              <a:gd name="T44" fmla="*/ 2147483647 w 216"/>
              <a:gd name="T45" fmla="*/ 2147483647 h 216"/>
              <a:gd name="T46" fmla="*/ 2147483647 w 216"/>
              <a:gd name="T47" fmla="*/ 2147483647 h 216"/>
              <a:gd name="T48" fmla="*/ 2147483647 w 216"/>
              <a:gd name="T49" fmla="*/ 2147483647 h 216"/>
              <a:gd name="T50" fmla="*/ 2147483647 w 216"/>
              <a:gd name="T51" fmla="*/ 2147483647 h 216"/>
              <a:gd name="T52" fmla="*/ 2147483647 w 216"/>
              <a:gd name="T53" fmla="*/ 2147483647 h 216"/>
              <a:gd name="T54" fmla="*/ 2147483647 w 216"/>
              <a:gd name="T55" fmla="*/ 2147483647 h 216"/>
              <a:gd name="T56" fmla="*/ 2147483647 w 216"/>
              <a:gd name="T57" fmla="*/ 2147483647 h 216"/>
              <a:gd name="T58" fmla="*/ 2147483647 w 216"/>
              <a:gd name="T59" fmla="*/ 2147483647 h 216"/>
              <a:gd name="T60" fmla="*/ 2147483647 w 216"/>
              <a:gd name="T61" fmla="*/ 2147483647 h 216"/>
              <a:gd name="T62" fmla="*/ 2147483647 w 216"/>
              <a:gd name="T63" fmla="*/ 2147483647 h 216"/>
              <a:gd name="T64" fmla="*/ 2147483647 w 216"/>
              <a:gd name="T65" fmla="*/ 2147483647 h 216"/>
              <a:gd name="T66" fmla="*/ 0 w 216"/>
              <a:gd name="T67" fmla="*/ 2147483647 h 216"/>
              <a:gd name="T68" fmla="*/ 2147483647 w 216"/>
              <a:gd name="T69" fmla="*/ 2147483647 h 216"/>
              <a:gd name="T70" fmla="*/ 2147483647 w 216"/>
              <a:gd name="T71" fmla="*/ 2147483647 h 216"/>
              <a:gd name="T72" fmla="*/ 2147483647 w 216"/>
              <a:gd name="T73" fmla="*/ 2147483647 h 216"/>
              <a:gd name="T74" fmla="*/ 2147483647 w 216"/>
              <a:gd name="T75" fmla="*/ 2147483647 h 216"/>
              <a:gd name="T76" fmla="*/ 2147483647 w 216"/>
              <a:gd name="T77" fmla="*/ 2147483647 h 216"/>
              <a:gd name="T78" fmla="*/ 2147483647 w 216"/>
              <a:gd name="T79" fmla="*/ 2147483647 h 216"/>
              <a:gd name="T80" fmla="*/ 2147483647 w 216"/>
              <a:gd name="T81" fmla="*/ 2147483647 h 216"/>
              <a:gd name="T82" fmla="*/ 2147483647 w 216"/>
              <a:gd name="T83" fmla="*/ 2147483647 h 216"/>
              <a:gd name="T84" fmla="*/ 2147483647 w 216"/>
              <a:gd name="T85" fmla="*/ 2147483647 h 216"/>
              <a:gd name="T86" fmla="*/ 2147483647 w 216"/>
              <a:gd name="T87" fmla="*/ 2147483647 h 216"/>
              <a:gd name="T88" fmla="*/ 2147483647 w 216"/>
              <a:gd name="T89" fmla="*/ 0 h 216"/>
              <a:gd name="T90" fmla="*/ 2147483647 w 216"/>
              <a:gd name="T91" fmla="*/ 2147483647 h 216"/>
              <a:gd name="T92" fmla="*/ 2147483647 w 216"/>
              <a:gd name="T93" fmla="*/ 2147483647 h 216"/>
              <a:gd name="T94" fmla="*/ 2147483647 w 216"/>
              <a:gd name="T95" fmla="*/ 2147483647 h 21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216" h="216">
                <a:moveTo>
                  <a:pt x="165" y="74"/>
                </a:moveTo>
                <a:cubicBezTo>
                  <a:pt x="155" y="84"/>
                  <a:pt x="155" y="84"/>
                  <a:pt x="155" y="84"/>
                </a:cubicBezTo>
                <a:cubicBezTo>
                  <a:pt x="160" y="92"/>
                  <a:pt x="162" y="101"/>
                  <a:pt x="162" y="111"/>
                </a:cubicBezTo>
                <a:cubicBezTo>
                  <a:pt x="162" y="142"/>
                  <a:pt x="137" y="167"/>
                  <a:pt x="106" y="167"/>
                </a:cubicBezTo>
                <a:cubicBezTo>
                  <a:pt x="74" y="167"/>
                  <a:pt x="49" y="142"/>
                  <a:pt x="49" y="111"/>
                </a:cubicBezTo>
                <a:cubicBezTo>
                  <a:pt x="49" y="79"/>
                  <a:pt x="74" y="54"/>
                  <a:pt x="106" y="54"/>
                </a:cubicBezTo>
                <a:cubicBezTo>
                  <a:pt x="115" y="54"/>
                  <a:pt x="125" y="57"/>
                  <a:pt x="133" y="61"/>
                </a:cubicBezTo>
                <a:cubicBezTo>
                  <a:pt x="142" y="52"/>
                  <a:pt x="142" y="52"/>
                  <a:pt x="142" y="52"/>
                </a:cubicBezTo>
                <a:cubicBezTo>
                  <a:pt x="131" y="45"/>
                  <a:pt x="119" y="41"/>
                  <a:pt x="106" y="41"/>
                </a:cubicBezTo>
                <a:cubicBezTo>
                  <a:pt x="67" y="41"/>
                  <a:pt x="36" y="72"/>
                  <a:pt x="36" y="111"/>
                </a:cubicBezTo>
                <a:cubicBezTo>
                  <a:pt x="36" y="149"/>
                  <a:pt x="67" y="180"/>
                  <a:pt x="106" y="180"/>
                </a:cubicBezTo>
                <a:cubicBezTo>
                  <a:pt x="144" y="180"/>
                  <a:pt x="175" y="149"/>
                  <a:pt x="175" y="111"/>
                </a:cubicBezTo>
                <a:cubicBezTo>
                  <a:pt x="175" y="97"/>
                  <a:pt x="171" y="85"/>
                  <a:pt x="165" y="74"/>
                </a:cubicBezTo>
                <a:close/>
                <a:moveTo>
                  <a:pt x="139" y="100"/>
                </a:moveTo>
                <a:cubicBezTo>
                  <a:pt x="127" y="111"/>
                  <a:pt x="127" y="111"/>
                  <a:pt x="127" y="111"/>
                </a:cubicBezTo>
                <a:cubicBezTo>
                  <a:pt x="127" y="123"/>
                  <a:pt x="117" y="132"/>
                  <a:pt x="106" y="132"/>
                </a:cubicBezTo>
                <a:cubicBezTo>
                  <a:pt x="94" y="132"/>
                  <a:pt x="84" y="123"/>
                  <a:pt x="84" y="111"/>
                </a:cubicBezTo>
                <a:cubicBezTo>
                  <a:pt x="84" y="99"/>
                  <a:pt x="93" y="89"/>
                  <a:pt x="105" y="89"/>
                </a:cubicBezTo>
                <a:cubicBezTo>
                  <a:pt x="116" y="78"/>
                  <a:pt x="116" y="78"/>
                  <a:pt x="116" y="78"/>
                </a:cubicBezTo>
                <a:cubicBezTo>
                  <a:pt x="113" y="77"/>
                  <a:pt x="109" y="76"/>
                  <a:pt x="106" y="76"/>
                </a:cubicBezTo>
                <a:cubicBezTo>
                  <a:pt x="87" y="76"/>
                  <a:pt x="71" y="91"/>
                  <a:pt x="71" y="111"/>
                </a:cubicBezTo>
                <a:cubicBezTo>
                  <a:pt x="71" y="130"/>
                  <a:pt x="87" y="145"/>
                  <a:pt x="106" y="145"/>
                </a:cubicBezTo>
                <a:cubicBezTo>
                  <a:pt x="125" y="145"/>
                  <a:pt x="140" y="130"/>
                  <a:pt x="140" y="111"/>
                </a:cubicBezTo>
                <a:cubicBezTo>
                  <a:pt x="140" y="107"/>
                  <a:pt x="140" y="103"/>
                  <a:pt x="139" y="100"/>
                </a:cubicBezTo>
                <a:close/>
                <a:moveTo>
                  <a:pt x="196" y="56"/>
                </a:moveTo>
                <a:cubicBezTo>
                  <a:pt x="187" y="66"/>
                  <a:pt x="187" y="66"/>
                  <a:pt x="187" y="66"/>
                </a:cubicBezTo>
                <a:cubicBezTo>
                  <a:pt x="194" y="79"/>
                  <a:pt x="198" y="94"/>
                  <a:pt x="198" y="111"/>
                </a:cubicBezTo>
                <a:cubicBezTo>
                  <a:pt x="198" y="162"/>
                  <a:pt x="157" y="203"/>
                  <a:pt x="106" y="203"/>
                </a:cubicBezTo>
                <a:cubicBezTo>
                  <a:pt x="54" y="203"/>
                  <a:pt x="13" y="162"/>
                  <a:pt x="13" y="111"/>
                </a:cubicBezTo>
                <a:cubicBezTo>
                  <a:pt x="13" y="59"/>
                  <a:pt x="54" y="18"/>
                  <a:pt x="106" y="18"/>
                </a:cubicBezTo>
                <a:cubicBezTo>
                  <a:pt x="122" y="18"/>
                  <a:pt x="137" y="22"/>
                  <a:pt x="151" y="29"/>
                </a:cubicBezTo>
                <a:cubicBezTo>
                  <a:pt x="160" y="20"/>
                  <a:pt x="160" y="20"/>
                  <a:pt x="160" y="20"/>
                </a:cubicBezTo>
                <a:cubicBezTo>
                  <a:pt x="144" y="10"/>
                  <a:pt x="125" y="5"/>
                  <a:pt x="106" y="5"/>
                </a:cubicBezTo>
                <a:cubicBezTo>
                  <a:pt x="47" y="5"/>
                  <a:pt x="0" y="52"/>
                  <a:pt x="0" y="111"/>
                </a:cubicBezTo>
                <a:cubicBezTo>
                  <a:pt x="0" y="169"/>
                  <a:pt x="47" y="216"/>
                  <a:pt x="106" y="216"/>
                </a:cubicBezTo>
                <a:cubicBezTo>
                  <a:pt x="164" y="216"/>
                  <a:pt x="211" y="169"/>
                  <a:pt x="211" y="111"/>
                </a:cubicBezTo>
                <a:cubicBezTo>
                  <a:pt x="211" y="91"/>
                  <a:pt x="206" y="72"/>
                  <a:pt x="196" y="56"/>
                </a:cubicBezTo>
                <a:close/>
                <a:moveTo>
                  <a:pt x="182" y="57"/>
                </a:moveTo>
                <a:cubicBezTo>
                  <a:pt x="170" y="55"/>
                  <a:pt x="170" y="55"/>
                  <a:pt x="170" y="55"/>
                </a:cubicBezTo>
                <a:cubicBezTo>
                  <a:pt x="110" y="115"/>
                  <a:pt x="110" y="115"/>
                  <a:pt x="110" y="115"/>
                </a:cubicBezTo>
                <a:cubicBezTo>
                  <a:pt x="107" y="118"/>
                  <a:pt x="103" y="118"/>
                  <a:pt x="101" y="115"/>
                </a:cubicBezTo>
                <a:cubicBezTo>
                  <a:pt x="98" y="113"/>
                  <a:pt x="98" y="109"/>
                  <a:pt x="101" y="106"/>
                </a:cubicBezTo>
                <a:cubicBezTo>
                  <a:pt x="161" y="46"/>
                  <a:pt x="161" y="46"/>
                  <a:pt x="161" y="46"/>
                </a:cubicBezTo>
                <a:cubicBezTo>
                  <a:pt x="160" y="34"/>
                  <a:pt x="160" y="34"/>
                  <a:pt x="160" y="34"/>
                </a:cubicBezTo>
                <a:cubicBezTo>
                  <a:pt x="194" y="0"/>
                  <a:pt x="194" y="0"/>
                  <a:pt x="194" y="0"/>
                </a:cubicBezTo>
                <a:cubicBezTo>
                  <a:pt x="198" y="18"/>
                  <a:pt x="198" y="18"/>
                  <a:pt x="198" y="18"/>
                </a:cubicBezTo>
                <a:cubicBezTo>
                  <a:pt x="216" y="23"/>
                  <a:pt x="216" y="23"/>
                  <a:pt x="216" y="23"/>
                </a:cubicBezTo>
                <a:lnTo>
                  <a:pt x="182" y="57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09" name="文本框 1"/>
          <p:cNvSpPr txBox="1">
            <a:spLocks noChangeArrowheads="1"/>
          </p:cNvSpPr>
          <p:nvPr/>
        </p:nvSpPr>
        <p:spPr bwMode="auto">
          <a:xfrm>
            <a:off x="523875" y="841375"/>
            <a:ext cx="14160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2400" b="1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选题目的</a:t>
            </a:r>
          </a:p>
        </p:txBody>
      </p:sp>
      <p:sp>
        <p:nvSpPr>
          <p:cNvPr id="21510" name="矩形 18"/>
          <p:cNvSpPr>
            <a:spLocks noChangeArrowheads="1"/>
          </p:cNvSpPr>
          <p:nvPr/>
        </p:nvSpPr>
        <p:spPr bwMode="auto">
          <a:xfrm>
            <a:off x="0" y="1754188"/>
            <a:ext cx="2259013" cy="1597025"/>
          </a:xfrm>
          <a:prstGeom prst="rect">
            <a:avLst/>
          </a:prstGeom>
          <a:solidFill>
            <a:srgbClr val="EF4C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1511" name="任意多边形 20"/>
          <p:cNvSpPr>
            <a:spLocks/>
          </p:cNvSpPr>
          <p:nvPr/>
        </p:nvSpPr>
        <p:spPr bwMode="auto">
          <a:xfrm>
            <a:off x="0" y="1833563"/>
            <a:ext cx="2259013" cy="1436687"/>
          </a:xfrm>
          <a:custGeom>
            <a:avLst/>
            <a:gdLst>
              <a:gd name="T0" fmla="*/ 0 w 2641255"/>
              <a:gd name="T1" fmla="*/ 0 h 1678488"/>
              <a:gd name="T2" fmla="*/ 476801 w 2641255"/>
              <a:gd name="T3" fmla="*/ 0 h 1678488"/>
              <a:gd name="T4" fmla="*/ 516929 w 2641255"/>
              <a:gd name="T5" fmla="*/ 69507 h 1678488"/>
              <a:gd name="T6" fmla="*/ 557057 w 2641255"/>
              <a:gd name="T7" fmla="*/ 0 h 1678488"/>
              <a:gd name="T8" fmla="*/ 1033858 w 2641255"/>
              <a:gd name="T9" fmla="*/ 0 h 1678488"/>
              <a:gd name="T10" fmla="*/ 1033858 w 2641255"/>
              <a:gd name="T11" fmla="*/ 660057 h 1678488"/>
              <a:gd name="T12" fmla="*/ 0 w 2641255"/>
              <a:gd name="T13" fmla="*/ 660057 h 1678488"/>
              <a:gd name="T14" fmla="*/ 0 w 2641255"/>
              <a:gd name="T15" fmla="*/ 0 h 167848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641255" h="1678488">
                <a:moveTo>
                  <a:pt x="0" y="0"/>
                </a:moveTo>
                <a:lnTo>
                  <a:pt x="1218111" y="0"/>
                </a:lnTo>
                <a:lnTo>
                  <a:pt x="1320627" y="176752"/>
                </a:lnTo>
                <a:lnTo>
                  <a:pt x="1423143" y="0"/>
                </a:lnTo>
                <a:lnTo>
                  <a:pt x="2641255" y="0"/>
                </a:lnTo>
                <a:lnTo>
                  <a:pt x="2641255" y="1678488"/>
                </a:lnTo>
                <a:lnTo>
                  <a:pt x="0" y="1678488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1512" name="Freeform 9"/>
          <p:cNvSpPr>
            <a:spLocks noEditPoints="1"/>
          </p:cNvSpPr>
          <p:nvPr/>
        </p:nvSpPr>
        <p:spPr bwMode="auto">
          <a:xfrm>
            <a:off x="827088" y="2014538"/>
            <a:ext cx="576262" cy="612775"/>
          </a:xfrm>
          <a:custGeom>
            <a:avLst/>
            <a:gdLst>
              <a:gd name="T0" fmla="*/ 2147483647 w 243"/>
              <a:gd name="T1" fmla="*/ 2147483647 h 269"/>
              <a:gd name="T2" fmla="*/ 2147483647 w 243"/>
              <a:gd name="T3" fmla="*/ 2147483647 h 269"/>
              <a:gd name="T4" fmla="*/ 2147483647 w 243"/>
              <a:gd name="T5" fmla="*/ 2147483647 h 269"/>
              <a:gd name="T6" fmla="*/ 2147483647 w 243"/>
              <a:gd name="T7" fmla="*/ 2147483647 h 269"/>
              <a:gd name="T8" fmla="*/ 2147483647 w 243"/>
              <a:gd name="T9" fmla="*/ 2147483647 h 269"/>
              <a:gd name="T10" fmla="*/ 2147483647 w 243"/>
              <a:gd name="T11" fmla="*/ 2147483647 h 269"/>
              <a:gd name="T12" fmla="*/ 2147483647 w 243"/>
              <a:gd name="T13" fmla="*/ 2147483647 h 269"/>
              <a:gd name="T14" fmla="*/ 2147483647 w 243"/>
              <a:gd name="T15" fmla="*/ 2147483647 h 269"/>
              <a:gd name="T16" fmla="*/ 2147483647 w 243"/>
              <a:gd name="T17" fmla="*/ 2147483647 h 269"/>
              <a:gd name="T18" fmla="*/ 2147483647 w 243"/>
              <a:gd name="T19" fmla="*/ 2147483647 h 269"/>
              <a:gd name="T20" fmla="*/ 2147483647 w 243"/>
              <a:gd name="T21" fmla="*/ 2147483647 h 269"/>
              <a:gd name="T22" fmla="*/ 2147483647 w 243"/>
              <a:gd name="T23" fmla="*/ 2147483647 h 269"/>
              <a:gd name="T24" fmla="*/ 2147483647 w 243"/>
              <a:gd name="T25" fmla="*/ 0 h 269"/>
              <a:gd name="T26" fmla="*/ 2147483647 w 243"/>
              <a:gd name="T27" fmla="*/ 2147483647 h 269"/>
              <a:gd name="T28" fmla="*/ 2147483647 w 243"/>
              <a:gd name="T29" fmla="*/ 2147483647 h 269"/>
              <a:gd name="T30" fmla="*/ 2147483647 w 243"/>
              <a:gd name="T31" fmla="*/ 2147483647 h 269"/>
              <a:gd name="T32" fmla="*/ 2147483647 w 243"/>
              <a:gd name="T33" fmla="*/ 2147483647 h 269"/>
              <a:gd name="T34" fmla="*/ 2147483647 w 243"/>
              <a:gd name="T35" fmla="*/ 2147483647 h 269"/>
              <a:gd name="T36" fmla="*/ 2147483647 w 243"/>
              <a:gd name="T37" fmla="*/ 2147483647 h 269"/>
              <a:gd name="T38" fmla="*/ 2147483647 w 243"/>
              <a:gd name="T39" fmla="*/ 2147483647 h 269"/>
              <a:gd name="T40" fmla="*/ 2147483647 w 243"/>
              <a:gd name="T41" fmla="*/ 2147483647 h 269"/>
              <a:gd name="T42" fmla="*/ 2147483647 w 243"/>
              <a:gd name="T43" fmla="*/ 2147483647 h 269"/>
              <a:gd name="T44" fmla="*/ 2147483647 w 243"/>
              <a:gd name="T45" fmla="*/ 2147483647 h 269"/>
              <a:gd name="T46" fmla="*/ 2147483647 w 243"/>
              <a:gd name="T47" fmla="*/ 2147483647 h 269"/>
              <a:gd name="T48" fmla="*/ 2147483647 w 243"/>
              <a:gd name="T49" fmla="*/ 2147483647 h 269"/>
              <a:gd name="T50" fmla="*/ 2147483647 w 243"/>
              <a:gd name="T51" fmla="*/ 2147483647 h 269"/>
              <a:gd name="T52" fmla="*/ 2147483647 w 243"/>
              <a:gd name="T53" fmla="*/ 2147483647 h 269"/>
              <a:gd name="T54" fmla="*/ 2147483647 w 243"/>
              <a:gd name="T55" fmla="*/ 2147483647 h 269"/>
              <a:gd name="T56" fmla="*/ 2147483647 w 243"/>
              <a:gd name="T57" fmla="*/ 2147483647 h 269"/>
              <a:gd name="T58" fmla="*/ 2147483647 w 243"/>
              <a:gd name="T59" fmla="*/ 2147483647 h 269"/>
              <a:gd name="T60" fmla="*/ 2147483647 w 243"/>
              <a:gd name="T61" fmla="*/ 2147483647 h 269"/>
              <a:gd name="T62" fmla="*/ 2147483647 w 243"/>
              <a:gd name="T63" fmla="*/ 2147483647 h 269"/>
              <a:gd name="T64" fmla="*/ 2147483647 w 243"/>
              <a:gd name="T65" fmla="*/ 2147483647 h 269"/>
              <a:gd name="T66" fmla="*/ 2147483647 w 243"/>
              <a:gd name="T67" fmla="*/ 2147483647 h 269"/>
              <a:gd name="T68" fmla="*/ 2147483647 w 243"/>
              <a:gd name="T69" fmla="*/ 2147483647 h 269"/>
              <a:gd name="T70" fmla="*/ 2147483647 w 243"/>
              <a:gd name="T71" fmla="*/ 2147483647 h 269"/>
              <a:gd name="T72" fmla="*/ 2147483647 w 243"/>
              <a:gd name="T73" fmla="*/ 2147483647 h 269"/>
              <a:gd name="T74" fmla="*/ 2147483647 w 243"/>
              <a:gd name="T75" fmla="*/ 2147483647 h 269"/>
              <a:gd name="T76" fmla="*/ 2147483647 w 243"/>
              <a:gd name="T77" fmla="*/ 2147483647 h 269"/>
              <a:gd name="T78" fmla="*/ 2147483647 w 243"/>
              <a:gd name="T79" fmla="*/ 2147483647 h 269"/>
              <a:gd name="T80" fmla="*/ 2147483647 w 243"/>
              <a:gd name="T81" fmla="*/ 2147483647 h 269"/>
              <a:gd name="T82" fmla="*/ 2147483647 w 243"/>
              <a:gd name="T83" fmla="*/ 2147483647 h 269"/>
              <a:gd name="T84" fmla="*/ 2147483647 w 243"/>
              <a:gd name="T85" fmla="*/ 2147483647 h 269"/>
              <a:gd name="T86" fmla="*/ 2147483647 w 243"/>
              <a:gd name="T87" fmla="*/ 2147483647 h 269"/>
              <a:gd name="T88" fmla="*/ 2147483647 w 243"/>
              <a:gd name="T89" fmla="*/ 2147483647 h 269"/>
              <a:gd name="T90" fmla="*/ 2147483647 w 243"/>
              <a:gd name="T91" fmla="*/ 2147483647 h 269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243" h="269">
                <a:moveTo>
                  <a:pt x="154" y="234"/>
                </a:moveTo>
                <a:cubicBezTo>
                  <a:pt x="154" y="237"/>
                  <a:pt x="151" y="240"/>
                  <a:pt x="147" y="240"/>
                </a:cubicBezTo>
                <a:cubicBezTo>
                  <a:pt x="96" y="240"/>
                  <a:pt x="96" y="240"/>
                  <a:pt x="96" y="240"/>
                </a:cubicBezTo>
                <a:cubicBezTo>
                  <a:pt x="92" y="240"/>
                  <a:pt x="90" y="237"/>
                  <a:pt x="90" y="234"/>
                </a:cubicBezTo>
                <a:cubicBezTo>
                  <a:pt x="90" y="230"/>
                  <a:pt x="92" y="227"/>
                  <a:pt x="96" y="227"/>
                </a:cubicBezTo>
                <a:cubicBezTo>
                  <a:pt x="147" y="227"/>
                  <a:pt x="147" y="227"/>
                  <a:pt x="147" y="227"/>
                </a:cubicBezTo>
                <a:cubicBezTo>
                  <a:pt x="151" y="227"/>
                  <a:pt x="154" y="230"/>
                  <a:pt x="154" y="234"/>
                </a:cubicBezTo>
                <a:close/>
                <a:moveTo>
                  <a:pt x="147" y="243"/>
                </a:moveTo>
                <a:cubicBezTo>
                  <a:pt x="96" y="243"/>
                  <a:pt x="96" y="243"/>
                  <a:pt x="96" y="243"/>
                </a:cubicBezTo>
                <a:cubicBezTo>
                  <a:pt x="92" y="243"/>
                  <a:pt x="89" y="247"/>
                  <a:pt x="90" y="252"/>
                </a:cubicBezTo>
                <a:cubicBezTo>
                  <a:pt x="91" y="254"/>
                  <a:pt x="93" y="256"/>
                  <a:pt x="96" y="256"/>
                </a:cubicBezTo>
                <a:cubicBezTo>
                  <a:pt x="96" y="256"/>
                  <a:pt x="96" y="256"/>
                  <a:pt x="96" y="256"/>
                </a:cubicBezTo>
                <a:cubicBezTo>
                  <a:pt x="100" y="256"/>
                  <a:pt x="103" y="258"/>
                  <a:pt x="105" y="261"/>
                </a:cubicBezTo>
                <a:cubicBezTo>
                  <a:pt x="105" y="262"/>
                  <a:pt x="105" y="262"/>
                  <a:pt x="105" y="262"/>
                </a:cubicBezTo>
                <a:cubicBezTo>
                  <a:pt x="107" y="266"/>
                  <a:pt x="112" y="269"/>
                  <a:pt x="117" y="269"/>
                </a:cubicBezTo>
                <a:cubicBezTo>
                  <a:pt x="126" y="269"/>
                  <a:pt x="126" y="269"/>
                  <a:pt x="126" y="269"/>
                </a:cubicBezTo>
                <a:cubicBezTo>
                  <a:pt x="131" y="269"/>
                  <a:pt x="136" y="266"/>
                  <a:pt x="138" y="262"/>
                </a:cubicBezTo>
                <a:cubicBezTo>
                  <a:pt x="138" y="261"/>
                  <a:pt x="138" y="261"/>
                  <a:pt x="138" y="261"/>
                </a:cubicBezTo>
                <a:cubicBezTo>
                  <a:pt x="140" y="258"/>
                  <a:pt x="143" y="256"/>
                  <a:pt x="147" y="256"/>
                </a:cubicBezTo>
                <a:cubicBezTo>
                  <a:pt x="147" y="256"/>
                  <a:pt x="147" y="256"/>
                  <a:pt x="147" y="256"/>
                </a:cubicBezTo>
                <a:cubicBezTo>
                  <a:pt x="150" y="256"/>
                  <a:pt x="152" y="254"/>
                  <a:pt x="153" y="252"/>
                </a:cubicBezTo>
                <a:cubicBezTo>
                  <a:pt x="155" y="247"/>
                  <a:pt x="151" y="243"/>
                  <a:pt x="147" y="243"/>
                </a:cubicBezTo>
                <a:close/>
                <a:moveTo>
                  <a:pt x="122" y="38"/>
                </a:moveTo>
                <a:cubicBezTo>
                  <a:pt x="125" y="38"/>
                  <a:pt x="128" y="36"/>
                  <a:pt x="128" y="32"/>
                </a:cubicBezTo>
                <a:cubicBezTo>
                  <a:pt x="128" y="6"/>
                  <a:pt x="128" y="6"/>
                  <a:pt x="128" y="6"/>
                </a:cubicBezTo>
                <a:cubicBezTo>
                  <a:pt x="128" y="3"/>
                  <a:pt x="125" y="0"/>
                  <a:pt x="122" y="0"/>
                </a:cubicBezTo>
                <a:cubicBezTo>
                  <a:pt x="118" y="0"/>
                  <a:pt x="115" y="3"/>
                  <a:pt x="115" y="6"/>
                </a:cubicBezTo>
                <a:cubicBezTo>
                  <a:pt x="115" y="32"/>
                  <a:pt x="115" y="32"/>
                  <a:pt x="115" y="32"/>
                </a:cubicBezTo>
                <a:cubicBezTo>
                  <a:pt x="115" y="36"/>
                  <a:pt x="118" y="38"/>
                  <a:pt x="122" y="38"/>
                </a:cubicBezTo>
                <a:close/>
                <a:moveTo>
                  <a:pt x="54" y="63"/>
                </a:moveTo>
                <a:cubicBezTo>
                  <a:pt x="55" y="64"/>
                  <a:pt x="57" y="65"/>
                  <a:pt x="58" y="65"/>
                </a:cubicBezTo>
                <a:cubicBezTo>
                  <a:pt x="60" y="65"/>
                  <a:pt x="62" y="64"/>
                  <a:pt x="63" y="63"/>
                </a:cubicBezTo>
                <a:cubicBezTo>
                  <a:pt x="65" y="60"/>
                  <a:pt x="65" y="56"/>
                  <a:pt x="63" y="54"/>
                </a:cubicBezTo>
                <a:cubicBezTo>
                  <a:pt x="45" y="36"/>
                  <a:pt x="45" y="36"/>
                  <a:pt x="45" y="36"/>
                </a:cubicBezTo>
                <a:cubicBezTo>
                  <a:pt x="42" y="33"/>
                  <a:pt x="38" y="33"/>
                  <a:pt x="36" y="36"/>
                </a:cubicBezTo>
                <a:cubicBezTo>
                  <a:pt x="33" y="38"/>
                  <a:pt x="33" y="42"/>
                  <a:pt x="36" y="45"/>
                </a:cubicBezTo>
                <a:lnTo>
                  <a:pt x="54" y="63"/>
                </a:lnTo>
                <a:close/>
                <a:moveTo>
                  <a:pt x="38" y="122"/>
                </a:moveTo>
                <a:cubicBezTo>
                  <a:pt x="38" y="118"/>
                  <a:pt x="36" y="115"/>
                  <a:pt x="32" y="115"/>
                </a:cubicBezTo>
                <a:cubicBezTo>
                  <a:pt x="6" y="115"/>
                  <a:pt x="6" y="115"/>
                  <a:pt x="6" y="115"/>
                </a:cubicBezTo>
                <a:cubicBezTo>
                  <a:pt x="3" y="115"/>
                  <a:pt x="0" y="118"/>
                  <a:pt x="0" y="122"/>
                </a:cubicBezTo>
                <a:cubicBezTo>
                  <a:pt x="0" y="125"/>
                  <a:pt x="3" y="128"/>
                  <a:pt x="6" y="128"/>
                </a:cubicBezTo>
                <a:cubicBezTo>
                  <a:pt x="32" y="128"/>
                  <a:pt x="32" y="128"/>
                  <a:pt x="32" y="128"/>
                </a:cubicBezTo>
                <a:cubicBezTo>
                  <a:pt x="36" y="128"/>
                  <a:pt x="38" y="125"/>
                  <a:pt x="38" y="122"/>
                </a:cubicBezTo>
                <a:close/>
                <a:moveTo>
                  <a:pt x="54" y="180"/>
                </a:moveTo>
                <a:cubicBezTo>
                  <a:pt x="36" y="199"/>
                  <a:pt x="36" y="199"/>
                  <a:pt x="36" y="199"/>
                </a:cubicBezTo>
                <a:cubicBezTo>
                  <a:pt x="33" y="201"/>
                  <a:pt x="33" y="205"/>
                  <a:pt x="36" y="208"/>
                </a:cubicBezTo>
                <a:cubicBezTo>
                  <a:pt x="37" y="209"/>
                  <a:pt x="39" y="209"/>
                  <a:pt x="40" y="209"/>
                </a:cubicBezTo>
                <a:cubicBezTo>
                  <a:pt x="42" y="209"/>
                  <a:pt x="43" y="209"/>
                  <a:pt x="45" y="208"/>
                </a:cubicBezTo>
                <a:cubicBezTo>
                  <a:pt x="63" y="189"/>
                  <a:pt x="63" y="189"/>
                  <a:pt x="63" y="189"/>
                </a:cubicBezTo>
                <a:cubicBezTo>
                  <a:pt x="65" y="187"/>
                  <a:pt x="65" y="183"/>
                  <a:pt x="63" y="180"/>
                </a:cubicBezTo>
                <a:cubicBezTo>
                  <a:pt x="60" y="178"/>
                  <a:pt x="56" y="178"/>
                  <a:pt x="54" y="180"/>
                </a:cubicBezTo>
                <a:close/>
                <a:moveTo>
                  <a:pt x="189" y="180"/>
                </a:moveTo>
                <a:cubicBezTo>
                  <a:pt x="187" y="178"/>
                  <a:pt x="183" y="178"/>
                  <a:pt x="180" y="180"/>
                </a:cubicBezTo>
                <a:cubicBezTo>
                  <a:pt x="178" y="183"/>
                  <a:pt x="178" y="187"/>
                  <a:pt x="180" y="189"/>
                </a:cubicBezTo>
                <a:cubicBezTo>
                  <a:pt x="199" y="208"/>
                  <a:pt x="199" y="208"/>
                  <a:pt x="199" y="208"/>
                </a:cubicBezTo>
                <a:cubicBezTo>
                  <a:pt x="200" y="209"/>
                  <a:pt x="201" y="209"/>
                  <a:pt x="203" y="209"/>
                </a:cubicBezTo>
                <a:cubicBezTo>
                  <a:pt x="205" y="209"/>
                  <a:pt x="206" y="209"/>
                  <a:pt x="208" y="208"/>
                </a:cubicBezTo>
                <a:cubicBezTo>
                  <a:pt x="210" y="205"/>
                  <a:pt x="210" y="201"/>
                  <a:pt x="208" y="199"/>
                </a:cubicBezTo>
                <a:lnTo>
                  <a:pt x="189" y="180"/>
                </a:lnTo>
                <a:close/>
                <a:moveTo>
                  <a:pt x="237" y="115"/>
                </a:moveTo>
                <a:cubicBezTo>
                  <a:pt x="211" y="115"/>
                  <a:pt x="211" y="115"/>
                  <a:pt x="211" y="115"/>
                </a:cubicBezTo>
                <a:cubicBezTo>
                  <a:pt x="208" y="115"/>
                  <a:pt x="205" y="118"/>
                  <a:pt x="205" y="122"/>
                </a:cubicBezTo>
                <a:cubicBezTo>
                  <a:pt x="205" y="125"/>
                  <a:pt x="208" y="128"/>
                  <a:pt x="211" y="128"/>
                </a:cubicBezTo>
                <a:cubicBezTo>
                  <a:pt x="237" y="128"/>
                  <a:pt x="237" y="128"/>
                  <a:pt x="237" y="128"/>
                </a:cubicBezTo>
                <a:cubicBezTo>
                  <a:pt x="240" y="128"/>
                  <a:pt x="243" y="125"/>
                  <a:pt x="243" y="122"/>
                </a:cubicBezTo>
                <a:cubicBezTo>
                  <a:pt x="243" y="118"/>
                  <a:pt x="240" y="115"/>
                  <a:pt x="237" y="115"/>
                </a:cubicBezTo>
                <a:close/>
                <a:moveTo>
                  <a:pt x="185" y="65"/>
                </a:moveTo>
                <a:cubicBezTo>
                  <a:pt x="187" y="65"/>
                  <a:pt x="188" y="64"/>
                  <a:pt x="189" y="63"/>
                </a:cubicBezTo>
                <a:cubicBezTo>
                  <a:pt x="208" y="45"/>
                  <a:pt x="208" y="45"/>
                  <a:pt x="208" y="45"/>
                </a:cubicBezTo>
                <a:cubicBezTo>
                  <a:pt x="210" y="42"/>
                  <a:pt x="210" y="38"/>
                  <a:pt x="208" y="36"/>
                </a:cubicBezTo>
                <a:cubicBezTo>
                  <a:pt x="205" y="33"/>
                  <a:pt x="201" y="33"/>
                  <a:pt x="199" y="36"/>
                </a:cubicBezTo>
                <a:cubicBezTo>
                  <a:pt x="180" y="54"/>
                  <a:pt x="180" y="54"/>
                  <a:pt x="180" y="54"/>
                </a:cubicBezTo>
                <a:cubicBezTo>
                  <a:pt x="178" y="56"/>
                  <a:pt x="178" y="60"/>
                  <a:pt x="180" y="63"/>
                </a:cubicBezTo>
                <a:cubicBezTo>
                  <a:pt x="182" y="64"/>
                  <a:pt x="183" y="65"/>
                  <a:pt x="185" y="65"/>
                </a:cubicBezTo>
                <a:close/>
                <a:moveTo>
                  <a:pt x="154" y="218"/>
                </a:moveTo>
                <a:cubicBezTo>
                  <a:pt x="154" y="221"/>
                  <a:pt x="151" y="224"/>
                  <a:pt x="147" y="224"/>
                </a:cubicBezTo>
                <a:cubicBezTo>
                  <a:pt x="96" y="224"/>
                  <a:pt x="96" y="224"/>
                  <a:pt x="96" y="224"/>
                </a:cubicBezTo>
                <a:cubicBezTo>
                  <a:pt x="92" y="224"/>
                  <a:pt x="90" y="221"/>
                  <a:pt x="90" y="218"/>
                </a:cubicBezTo>
                <a:cubicBezTo>
                  <a:pt x="90" y="214"/>
                  <a:pt x="92" y="211"/>
                  <a:pt x="96" y="211"/>
                </a:cubicBezTo>
                <a:cubicBezTo>
                  <a:pt x="92" y="175"/>
                  <a:pt x="54" y="167"/>
                  <a:pt x="54" y="125"/>
                </a:cubicBezTo>
                <a:cubicBezTo>
                  <a:pt x="54" y="88"/>
                  <a:pt x="84" y="58"/>
                  <a:pt x="122" y="58"/>
                </a:cubicBezTo>
                <a:cubicBezTo>
                  <a:pt x="159" y="58"/>
                  <a:pt x="189" y="88"/>
                  <a:pt x="189" y="125"/>
                </a:cubicBezTo>
                <a:cubicBezTo>
                  <a:pt x="189" y="167"/>
                  <a:pt x="152" y="175"/>
                  <a:pt x="148" y="211"/>
                </a:cubicBezTo>
                <a:cubicBezTo>
                  <a:pt x="151" y="211"/>
                  <a:pt x="154" y="214"/>
                  <a:pt x="154" y="218"/>
                </a:cubicBezTo>
                <a:close/>
                <a:moveTo>
                  <a:pt x="107" y="76"/>
                </a:moveTo>
                <a:cubicBezTo>
                  <a:pt x="106" y="73"/>
                  <a:pt x="103" y="72"/>
                  <a:pt x="101" y="73"/>
                </a:cubicBezTo>
                <a:cubicBezTo>
                  <a:pt x="84" y="80"/>
                  <a:pt x="72" y="94"/>
                  <a:pt x="67" y="111"/>
                </a:cubicBezTo>
                <a:cubicBezTo>
                  <a:pt x="67" y="113"/>
                  <a:pt x="68" y="116"/>
                  <a:pt x="71" y="117"/>
                </a:cubicBezTo>
                <a:cubicBezTo>
                  <a:pt x="71" y="117"/>
                  <a:pt x="72" y="117"/>
                  <a:pt x="72" y="117"/>
                </a:cubicBezTo>
                <a:cubicBezTo>
                  <a:pt x="74" y="117"/>
                  <a:pt x="76" y="115"/>
                  <a:pt x="77" y="113"/>
                </a:cubicBezTo>
                <a:cubicBezTo>
                  <a:pt x="80" y="99"/>
                  <a:pt x="91" y="87"/>
                  <a:pt x="104" y="82"/>
                </a:cubicBezTo>
                <a:cubicBezTo>
                  <a:pt x="107" y="81"/>
                  <a:pt x="108" y="78"/>
                  <a:pt x="107" y="76"/>
                </a:cubicBezTo>
                <a:close/>
              </a:path>
            </a:pathLst>
          </a:custGeom>
          <a:solidFill>
            <a:srgbClr val="EF4C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13" name="文本框 11"/>
          <p:cNvSpPr txBox="1">
            <a:spLocks noChangeArrowheads="1"/>
          </p:cNvSpPr>
          <p:nvPr/>
        </p:nvSpPr>
        <p:spPr bwMode="auto">
          <a:xfrm>
            <a:off x="509588" y="2693988"/>
            <a:ext cx="14160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2400" b="1">
                <a:solidFill>
                  <a:srgbClr val="EF4C4D"/>
                </a:solidFill>
                <a:latin typeface="微软雅黑" pitchFamily="34" charset="-122"/>
                <a:ea typeface="微软雅黑" pitchFamily="34" charset="-122"/>
              </a:rPr>
              <a:t>研究方法</a:t>
            </a:r>
          </a:p>
        </p:txBody>
      </p:sp>
      <p:sp>
        <p:nvSpPr>
          <p:cNvPr id="21514" name="矩形 6"/>
          <p:cNvSpPr>
            <a:spLocks noChangeArrowheads="1"/>
          </p:cNvSpPr>
          <p:nvPr/>
        </p:nvSpPr>
        <p:spPr bwMode="auto">
          <a:xfrm>
            <a:off x="0" y="3668713"/>
            <a:ext cx="2259013" cy="14351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1515" name="Freeform 61"/>
          <p:cNvSpPr>
            <a:spLocks noEditPoints="1"/>
          </p:cNvSpPr>
          <p:nvPr/>
        </p:nvSpPr>
        <p:spPr bwMode="auto">
          <a:xfrm>
            <a:off x="882650" y="3916363"/>
            <a:ext cx="493713" cy="498475"/>
          </a:xfrm>
          <a:custGeom>
            <a:avLst/>
            <a:gdLst>
              <a:gd name="T0" fmla="*/ 0 w 192"/>
              <a:gd name="T1" fmla="*/ 2147483647 h 194"/>
              <a:gd name="T2" fmla="*/ 2147483647 w 192"/>
              <a:gd name="T3" fmla="*/ 2147483647 h 194"/>
              <a:gd name="T4" fmla="*/ 2147483647 w 192"/>
              <a:gd name="T5" fmla="*/ 2147483647 h 194"/>
              <a:gd name="T6" fmla="*/ 2147483647 w 192"/>
              <a:gd name="T7" fmla="*/ 2147483647 h 194"/>
              <a:gd name="T8" fmla="*/ 2147483647 w 192"/>
              <a:gd name="T9" fmla="*/ 2147483647 h 194"/>
              <a:gd name="T10" fmla="*/ 2147483647 w 192"/>
              <a:gd name="T11" fmla="*/ 2147483647 h 194"/>
              <a:gd name="T12" fmla="*/ 2147483647 w 192"/>
              <a:gd name="T13" fmla="*/ 2147483647 h 194"/>
              <a:gd name="T14" fmla="*/ 2147483647 w 192"/>
              <a:gd name="T15" fmla="*/ 2147483647 h 194"/>
              <a:gd name="T16" fmla="*/ 2147483647 w 192"/>
              <a:gd name="T17" fmla="*/ 2147483647 h 194"/>
              <a:gd name="T18" fmla="*/ 2147483647 w 192"/>
              <a:gd name="T19" fmla="*/ 2147483647 h 194"/>
              <a:gd name="T20" fmla="*/ 2147483647 w 192"/>
              <a:gd name="T21" fmla="*/ 2147483647 h 194"/>
              <a:gd name="T22" fmla="*/ 2147483647 w 192"/>
              <a:gd name="T23" fmla="*/ 2147483647 h 194"/>
              <a:gd name="T24" fmla="*/ 2147483647 w 192"/>
              <a:gd name="T25" fmla="*/ 2147483647 h 194"/>
              <a:gd name="T26" fmla="*/ 2147483647 w 192"/>
              <a:gd name="T27" fmla="*/ 2147483647 h 194"/>
              <a:gd name="T28" fmla="*/ 2147483647 w 192"/>
              <a:gd name="T29" fmla="*/ 2147483647 h 194"/>
              <a:gd name="T30" fmla="*/ 2147483647 w 192"/>
              <a:gd name="T31" fmla="*/ 2147483647 h 194"/>
              <a:gd name="T32" fmla="*/ 2147483647 w 192"/>
              <a:gd name="T33" fmla="*/ 2147483647 h 194"/>
              <a:gd name="T34" fmla="*/ 2147483647 w 192"/>
              <a:gd name="T35" fmla="*/ 2147483647 h 194"/>
              <a:gd name="T36" fmla="*/ 2147483647 w 192"/>
              <a:gd name="T37" fmla="*/ 2147483647 h 194"/>
              <a:gd name="T38" fmla="*/ 2147483647 w 192"/>
              <a:gd name="T39" fmla="*/ 2147483647 h 194"/>
              <a:gd name="T40" fmla="*/ 2147483647 w 192"/>
              <a:gd name="T41" fmla="*/ 2147483647 h 194"/>
              <a:gd name="T42" fmla="*/ 2147483647 w 192"/>
              <a:gd name="T43" fmla="*/ 2147483647 h 194"/>
              <a:gd name="T44" fmla="*/ 2147483647 w 192"/>
              <a:gd name="T45" fmla="*/ 2147483647 h 194"/>
              <a:gd name="T46" fmla="*/ 2147483647 w 192"/>
              <a:gd name="T47" fmla="*/ 2147483647 h 194"/>
              <a:gd name="T48" fmla="*/ 2147483647 w 192"/>
              <a:gd name="T49" fmla="*/ 2147483647 h 194"/>
              <a:gd name="T50" fmla="*/ 2147483647 w 192"/>
              <a:gd name="T51" fmla="*/ 2147483647 h 194"/>
              <a:gd name="T52" fmla="*/ 2147483647 w 192"/>
              <a:gd name="T53" fmla="*/ 2147483647 h 194"/>
              <a:gd name="T54" fmla="*/ 2147483647 w 192"/>
              <a:gd name="T55" fmla="*/ 0 h 194"/>
              <a:gd name="T56" fmla="*/ 2147483647 w 192"/>
              <a:gd name="T57" fmla="*/ 0 h 194"/>
              <a:gd name="T58" fmla="*/ 2147483647 w 192"/>
              <a:gd name="T59" fmla="*/ 2147483647 h 194"/>
              <a:gd name="T60" fmla="*/ 2147483647 w 192"/>
              <a:gd name="T61" fmla="*/ 2147483647 h 194"/>
              <a:gd name="T62" fmla="*/ 2147483647 w 192"/>
              <a:gd name="T63" fmla="*/ 2147483647 h 194"/>
              <a:gd name="T64" fmla="*/ 2147483647 w 192"/>
              <a:gd name="T65" fmla="*/ 2147483647 h 194"/>
              <a:gd name="T66" fmla="*/ 2147483647 w 192"/>
              <a:gd name="T67" fmla="*/ 2147483647 h 194"/>
              <a:gd name="T68" fmla="*/ 2147483647 w 192"/>
              <a:gd name="T69" fmla="*/ 2147483647 h 194"/>
              <a:gd name="T70" fmla="*/ 0 w 192"/>
              <a:gd name="T71" fmla="*/ 2147483647 h 194"/>
              <a:gd name="T72" fmla="*/ 2147483647 w 192"/>
              <a:gd name="T73" fmla="*/ 2147483647 h 194"/>
              <a:gd name="T74" fmla="*/ 2147483647 w 192"/>
              <a:gd name="T75" fmla="*/ 2147483647 h 194"/>
              <a:gd name="T76" fmla="*/ 2147483647 w 192"/>
              <a:gd name="T77" fmla="*/ 2147483647 h 194"/>
              <a:gd name="T78" fmla="*/ 2147483647 w 192"/>
              <a:gd name="T79" fmla="*/ 2147483647 h 194"/>
              <a:gd name="T80" fmla="*/ 0 w 192"/>
              <a:gd name="T81" fmla="*/ 2147483647 h 194"/>
              <a:gd name="T82" fmla="*/ 2147483647 w 192"/>
              <a:gd name="T83" fmla="*/ 2147483647 h 194"/>
              <a:gd name="T84" fmla="*/ 2147483647 w 192"/>
              <a:gd name="T85" fmla="*/ 2147483647 h 194"/>
              <a:gd name="T86" fmla="*/ 2147483647 w 192"/>
              <a:gd name="T87" fmla="*/ 2147483647 h 194"/>
              <a:gd name="T88" fmla="*/ 2147483647 w 192"/>
              <a:gd name="T89" fmla="*/ 2147483647 h 194"/>
              <a:gd name="T90" fmla="*/ 2147483647 w 192"/>
              <a:gd name="T91" fmla="*/ 2147483647 h 194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192" h="194">
                <a:moveTo>
                  <a:pt x="0" y="164"/>
                </a:moveTo>
                <a:cubicBezTo>
                  <a:pt x="0" y="179"/>
                  <a:pt x="13" y="192"/>
                  <a:pt x="28" y="192"/>
                </a:cubicBezTo>
                <a:cubicBezTo>
                  <a:pt x="36" y="192"/>
                  <a:pt x="43" y="189"/>
                  <a:pt x="48" y="184"/>
                </a:cubicBezTo>
                <a:cubicBezTo>
                  <a:pt x="99" y="133"/>
                  <a:pt x="99" y="133"/>
                  <a:pt x="99" y="133"/>
                </a:cubicBezTo>
                <a:cubicBezTo>
                  <a:pt x="113" y="147"/>
                  <a:pt x="113" y="147"/>
                  <a:pt x="113" y="147"/>
                </a:cubicBezTo>
                <a:cubicBezTo>
                  <a:pt x="111" y="153"/>
                  <a:pt x="113" y="161"/>
                  <a:pt x="118" y="166"/>
                </a:cubicBezTo>
                <a:cubicBezTo>
                  <a:pt x="138" y="186"/>
                  <a:pt x="138" y="186"/>
                  <a:pt x="138" y="186"/>
                </a:cubicBezTo>
                <a:cubicBezTo>
                  <a:pt x="146" y="194"/>
                  <a:pt x="158" y="194"/>
                  <a:pt x="166" y="186"/>
                </a:cubicBezTo>
                <a:cubicBezTo>
                  <a:pt x="174" y="178"/>
                  <a:pt x="174" y="166"/>
                  <a:pt x="166" y="158"/>
                </a:cubicBezTo>
                <a:cubicBezTo>
                  <a:pt x="146" y="138"/>
                  <a:pt x="146" y="138"/>
                  <a:pt x="146" y="138"/>
                </a:cubicBezTo>
                <a:cubicBezTo>
                  <a:pt x="141" y="133"/>
                  <a:pt x="133" y="131"/>
                  <a:pt x="127" y="133"/>
                </a:cubicBezTo>
                <a:cubicBezTo>
                  <a:pt x="113" y="119"/>
                  <a:pt x="113" y="119"/>
                  <a:pt x="113" y="119"/>
                </a:cubicBezTo>
                <a:cubicBezTo>
                  <a:pt x="122" y="110"/>
                  <a:pt x="122" y="110"/>
                  <a:pt x="122" y="110"/>
                </a:cubicBezTo>
                <a:cubicBezTo>
                  <a:pt x="140" y="115"/>
                  <a:pt x="161" y="110"/>
                  <a:pt x="176" y="96"/>
                </a:cubicBezTo>
                <a:cubicBezTo>
                  <a:pt x="186" y="86"/>
                  <a:pt x="191" y="73"/>
                  <a:pt x="192" y="61"/>
                </a:cubicBezTo>
                <a:cubicBezTo>
                  <a:pt x="192" y="60"/>
                  <a:pt x="192" y="60"/>
                  <a:pt x="192" y="60"/>
                </a:cubicBezTo>
                <a:cubicBezTo>
                  <a:pt x="192" y="56"/>
                  <a:pt x="188" y="52"/>
                  <a:pt x="184" y="52"/>
                </a:cubicBezTo>
                <a:cubicBezTo>
                  <a:pt x="182" y="52"/>
                  <a:pt x="180" y="53"/>
                  <a:pt x="178" y="54"/>
                </a:cubicBezTo>
                <a:cubicBezTo>
                  <a:pt x="176" y="57"/>
                  <a:pt x="176" y="57"/>
                  <a:pt x="176" y="57"/>
                </a:cubicBezTo>
                <a:cubicBezTo>
                  <a:pt x="168" y="65"/>
                  <a:pt x="168" y="65"/>
                  <a:pt x="168" y="65"/>
                </a:cubicBezTo>
                <a:cubicBezTo>
                  <a:pt x="163" y="69"/>
                  <a:pt x="156" y="72"/>
                  <a:pt x="148" y="72"/>
                </a:cubicBezTo>
                <a:cubicBezTo>
                  <a:pt x="140" y="72"/>
                  <a:pt x="133" y="69"/>
                  <a:pt x="128" y="64"/>
                </a:cubicBezTo>
                <a:cubicBezTo>
                  <a:pt x="123" y="59"/>
                  <a:pt x="120" y="52"/>
                  <a:pt x="120" y="44"/>
                </a:cubicBezTo>
                <a:cubicBezTo>
                  <a:pt x="120" y="36"/>
                  <a:pt x="123" y="29"/>
                  <a:pt x="127" y="24"/>
                </a:cubicBezTo>
                <a:cubicBezTo>
                  <a:pt x="135" y="16"/>
                  <a:pt x="135" y="16"/>
                  <a:pt x="135" y="16"/>
                </a:cubicBezTo>
                <a:cubicBezTo>
                  <a:pt x="138" y="14"/>
                  <a:pt x="138" y="14"/>
                  <a:pt x="138" y="14"/>
                </a:cubicBezTo>
                <a:cubicBezTo>
                  <a:pt x="139" y="12"/>
                  <a:pt x="140" y="10"/>
                  <a:pt x="140" y="8"/>
                </a:cubicBezTo>
                <a:cubicBezTo>
                  <a:pt x="140" y="4"/>
                  <a:pt x="136" y="0"/>
                  <a:pt x="132" y="0"/>
                </a:cubicBezTo>
                <a:cubicBezTo>
                  <a:pt x="131" y="0"/>
                  <a:pt x="131" y="0"/>
                  <a:pt x="131" y="0"/>
                </a:cubicBezTo>
                <a:cubicBezTo>
                  <a:pt x="119" y="1"/>
                  <a:pt x="106" y="6"/>
                  <a:pt x="96" y="16"/>
                </a:cubicBezTo>
                <a:cubicBezTo>
                  <a:pt x="82" y="31"/>
                  <a:pt x="77" y="52"/>
                  <a:pt x="82" y="70"/>
                </a:cubicBezTo>
                <a:cubicBezTo>
                  <a:pt x="73" y="79"/>
                  <a:pt x="73" y="79"/>
                  <a:pt x="73" y="79"/>
                </a:cubicBezTo>
                <a:cubicBezTo>
                  <a:pt x="36" y="42"/>
                  <a:pt x="36" y="42"/>
                  <a:pt x="36" y="42"/>
                </a:cubicBezTo>
                <a:cubicBezTo>
                  <a:pt x="36" y="32"/>
                  <a:pt x="36" y="32"/>
                  <a:pt x="36" y="32"/>
                </a:cubicBezTo>
                <a:cubicBezTo>
                  <a:pt x="12" y="20"/>
                  <a:pt x="12" y="20"/>
                  <a:pt x="12" y="20"/>
                </a:cubicBezTo>
                <a:cubicBezTo>
                  <a:pt x="0" y="32"/>
                  <a:pt x="0" y="32"/>
                  <a:pt x="0" y="32"/>
                </a:cubicBezTo>
                <a:cubicBezTo>
                  <a:pt x="12" y="56"/>
                  <a:pt x="12" y="56"/>
                  <a:pt x="12" y="56"/>
                </a:cubicBezTo>
                <a:cubicBezTo>
                  <a:pt x="22" y="56"/>
                  <a:pt x="22" y="56"/>
                  <a:pt x="22" y="56"/>
                </a:cubicBezTo>
                <a:cubicBezTo>
                  <a:pt x="59" y="93"/>
                  <a:pt x="59" y="93"/>
                  <a:pt x="59" y="93"/>
                </a:cubicBezTo>
                <a:cubicBezTo>
                  <a:pt x="8" y="144"/>
                  <a:pt x="8" y="144"/>
                  <a:pt x="8" y="144"/>
                </a:cubicBezTo>
                <a:cubicBezTo>
                  <a:pt x="3" y="149"/>
                  <a:pt x="0" y="156"/>
                  <a:pt x="0" y="164"/>
                </a:cubicBezTo>
                <a:close/>
                <a:moveTo>
                  <a:pt x="20" y="162"/>
                </a:moveTo>
                <a:cubicBezTo>
                  <a:pt x="20" y="156"/>
                  <a:pt x="24" y="152"/>
                  <a:pt x="30" y="152"/>
                </a:cubicBezTo>
                <a:cubicBezTo>
                  <a:pt x="36" y="152"/>
                  <a:pt x="40" y="156"/>
                  <a:pt x="40" y="162"/>
                </a:cubicBezTo>
                <a:cubicBezTo>
                  <a:pt x="40" y="168"/>
                  <a:pt x="36" y="172"/>
                  <a:pt x="30" y="172"/>
                </a:cubicBezTo>
                <a:cubicBezTo>
                  <a:pt x="24" y="172"/>
                  <a:pt x="20" y="168"/>
                  <a:pt x="20" y="162"/>
                </a:cubicBezTo>
                <a:close/>
              </a:path>
            </a:pathLst>
          </a:cu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16" name="文本框 15"/>
          <p:cNvSpPr txBox="1">
            <a:spLocks noChangeArrowheads="1"/>
          </p:cNvSpPr>
          <p:nvPr/>
        </p:nvSpPr>
        <p:spPr bwMode="auto">
          <a:xfrm>
            <a:off x="523875" y="4529138"/>
            <a:ext cx="1211263" cy="395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2400" b="1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实践应用</a:t>
            </a:r>
          </a:p>
        </p:txBody>
      </p:sp>
      <p:sp>
        <p:nvSpPr>
          <p:cNvPr id="21517" name="矩形 8"/>
          <p:cNvSpPr>
            <a:spLocks noChangeArrowheads="1"/>
          </p:cNvSpPr>
          <p:nvPr/>
        </p:nvSpPr>
        <p:spPr bwMode="auto">
          <a:xfrm>
            <a:off x="0" y="5422900"/>
            <a:ext cx="2259013" cy="14351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1518" name="文本框 16"/>
          <p:cNvSpPr txBox="1">
            <a:spLocks noChangeArrowheads="1"/>
          </p:cNvSpPr>
          <p:nvPr/>
        </p:nvSpPr>
        <p:spPr bwMode="auto">
          <a:xfrm>
            <a:off x="523875" y="6283325"/>
            <a:ext cx="1211263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2400" b="1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总结展望</a:t>
            </a:r>
          </a:p>
        </p:txBody>
      </p:sp>
      <p:sp>
        <p:nvSpPr>
          <p:cNvPr id="21519" name="Freeform 89"/>
          <p:cNvSpPr>
            <a:spLocks noEditPoints="1"/>
          </p:cNvSpPr>
          <p:nvPr/>
        </p:nvSpPr>
        <p:spPr bwMode="auto">
          <a:xfrm>
            <a:off x="831850" y="5734050"/>
            <a:ext cx="595313" cy="454025"/>
          </a:xfrm>
          <a:custGeom>
            <a:avLst/>
            <a:gdLst>
              <a:gd name="T0" fmla="*/ 2147483647 w 250"/>
              <a:gd name="T1" fmla="*/ 2147483647 h 190"/>
              <a:gd name="T2" fmla="*/ 2147483647 w 250"/>
              <a:gd name="T3" fmla="*/ 2147483647 h 190"/>
              <a:gd name="T4" fmla="*/ 2147483647 w 250"/>
              <a:gd name="T5" fmla="*/ 2147483647 h 190"/>
              <a:gd name="T6" fmla="*/ 2147483647 w 250"/>
              <a:gd name="T7" fmla="*/ 0 h 190"/>
              <a:gd name="T8" fmla="*/ 2147483647 w 250"/>
              <a:gd name="T9" fmla="*/ 2147483647 h 190"/>
              <a:gd name="T10" fmla="*/ 2147483647 w 250"/>
              <a:gd name="T11" fmla="*/ 2147483647 h 190"/>
              <a:gd name="T12" fmla="*/ 2147483647 w 250"/>
              <a:gd name="T13" fmla="*/ 0 h 190"/>
              <a:gd name="T14" fmla="*/ 2147483647 w 250"/>
              <a:gd name="T15" fmla="*/ 2147483647 h 190"/>
              <a:gd name="T16" fmla="*/ 2147483647 w 250"/>
              <a:gd name="T17" fmla="*/ 2147483647 h 190"/>
              <a:gd name="T18" fmla="*/ 2147483647 w 250"/>
              <a:gd name="T19" fmla="*/ 2147483647 h 190"/>
              <a:gd name="T20" fmla="*/ 2147483647 w 250"/>
              <a:gd name="T21" fmla="*/ 2147483647 h 190"/>
              <a:gd name="T22" fmla="*/ 2147483647 w 250"/>
              <a:gd name="T23" fmla="*/ 2147483647 h 190"/>
              <a:gd name="T24" fmla="*/ 2147483647 w 250"/>
              <a:gd name="T25" fmla="*/ 2147483647 h 190"/>
              <a:gd name="T26" fmla="*/ 2147483647 w 250"/>
              <a:gd name="T27" fmla="*/ 2147483647 h 190"/>
              <a:gd name="T28" fmla="*/ 2147483647 w 250"/>
              <a:gd name="T29" fmla="*/ 2147483647 h 190"/>
              <a:gd name="T30" fmla="*/ 2147483647 w 250"/>
              <a:gd name="T31" fmla="*/ 2147483647 h 190"/>
              <a:gd name="T32" fmla="*/ 2147483647 w 250"/>
              <a:gd name="T33" fmla="*/ 2147483647 h 190"/>
              <a:gd name="T34" fmla="*/ 2147483647 w 250"/>
              <a:gd name="T35" fmla="*/ 2147483647 h 190"/>
              <a:gd name="T36" fmla="*/ 2147483647 w 250"/>
              <a:gd name="T37" fmla="*/ 2147483647 h 190"/>
              <a:gd name="T38" fmla="*/ 2147483647 w 250"/>
              <a:gd name="T39" fmla="*/ 2147483647 h 190"/>
              <a:gd name="T40" fmla="*/ 2147483647 w 250"/>
              <a:gd name="T41" fmla="*/ 2147483647 h 190"/>
              <a:gd name="T42" fmla="*/ 0 w 250"/>
              <a:gd name="T43" fmla="*/ 2147483647 h 190"/>
              <a:gd name="T44" fmla="*/ 2147483647 w 250"/>
              <a:gd name="T45" fmla="*/ 2147483647 h 190"/>
              <a:gd name="T46" fmla="*/ 2147483647 w 250"/>
              <a:gd name="T47" fmla="*/ 2147483647 h 190"/>
              <a:gd name="T48" fmla="*/ 2147483647 w 250"/>
              <a:gd name="T49" fmla="*/ 2147483647 h 190"/>
              <a:gd name="T50" fmla="*/ 2147483647 w 250"/>
              <a:gd name="T51" fmla="*/ 2147483647 h 190"/>
              <a:gd name="T52" fmla="*/ 2147483647 w 250"/>
              <a:gd name="T53" fmla="*/ 2147483647 h 190"/>
              <a:gd name="T54" fmla="*/ 2147483647 w 250"/>
              <a:gd name="T55" fmla="*/ 2147483647 h 190"/>
              <a:gd name="T56" fmla="*/ 2147483647 w 250"/>
              <a:gd name="T57" fmla="*/ 2147483647 h 190"/>
              <a:gd name="T58" fmla="*/ 2147483647 w 250"/>
              <a:gd name="T59" fmla="*/ 2147483647 h 190"/>
              <a:gd name="T60" fmla="*/ 2147483647 w 250"/>
              <a:gd name="T61" fmla="*/ 2147483647 h 190"/>
              <a:gd name="T62" fmla="*/ 2147483647 w 250"/>
              <a:gd name="T63" fmla="*/ 2147483647 h 190"/>
              <a:gd name="T64" fmla="*/ 2147483647 w 250"/>
              <a:gd name="T65" fmla="*/ 2147483647 h 190"/>
              <a:gd name="T66" fmla="*/ 2147483647 w 250"/>
              <a:gd name="T67" fmla="*/ 2147483647 h 190"/>
              <a:gd name="T68" fmla="*/ 2147483647 w 250"/>
              <a:gd name="T69" fmla="*/ 2147483647 h 190"/>
              <a:gd name="T70" fmla="*/ 2147483647 w 250"/>
              <a:gd name="T71" fmla="*/ 2147483647 h 190"/>
              <a:gd name="T72" fmla="*/ 2147483647 w 250"/>
              <a:gd name="T73" fmla="*/ 2147483647 h 190"/>
              <a:gd name="T74" fmla="*/ 2147483647 w 250"/>
              <a:gd name="T75" fmla="*/ 2147483647 h 190"/>
              <a:gd name="T76" fmla="*/ 2147483647 w 250"/>
              <a:gd name="T77" fmla="*/ 2147483647 h 190"/>
              <a:gd name="T78" fmla="*/ 2147483647 w 250"/>
              <a:gd name="T79" fmla="*/ 2147483647 h 190"/>
              <a:gd name="T80" fmla="*/ 2147483647 w 250"/>
              <a:gd name="T81" fmla="*/ 2147483647 h 190"/>
              <a:gd name="T82" fmla="*/ 2147483647 w 250"/>
              <a:gd name="T83" fmla="*/ 2147483647 h 190"/>
              <a:gd name="T84" fmla="*/ 2147483647 w 250"/>
              <a:gd name="T85" fmla="*/ 2147483647 h 190"/>
              <a:gd name="T86" fmla="*/ 2147483647 w 250"/>
              <a:gd name="T87" fmla="*/ 2147483647 h 190"/>
              <a:gd name="T88" fmla="*/ 2147483647 w 250"/>
              <a:gd name="T89" fmla="*/ 2147483647 h 190"/>
              <a:gd name="T90" fmla="*/ 2147483647 w 250"/>
              <a:gd name="T91" fmla="*/ 2147483647 h 190"/>
              <a:gd name="T92" fmla="*/ 2147483647 w 250"/>
              <a:gd name="T93" fmla="*/ 2147483647 h 190"/>
              <a:gd name="T94" fmla="*/ 2147483647 w 250"/>
              <a:gd name="T95" fmla="*/ 2147483647 h 190"/>
              <a:gd name="T96" fmla="*/ 2147483647 w 250"/>
              <a:gd name="T97" fmla="*/ 2147483647 h 190"/>
              <a:gd name="T98" fmla="*/ 2147483647 w 250"/>
              <a:gd name="T99" fmla="*/ 2147483647 h 190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250" h="190">
                <a:moveTo>
                  <a:pt x="50" y="37"/>
                </a:moveTo>
                <a:cubicBezTo>
                  <a:pt x="66" y="12"/>
                  <a:pt x="66" y="12"/>
                  <a:pt x="66" y="12"/>
                </a:cubicBezTo>
                <a:cubicBezTo>
                  <a:pt x="66" y="12"/>
                  <a:pt x="66" y="12"/>
                  <a:pt x="66" y="12"/>
                </a:cubicBezTo>
                <a:cubicBezTo>
                  <a:pt x="70" y="5"/>
                  <a:pt x="78" y="0"/>
                  <a:pt x="87" y="0"/>
                </a:cubicBezTo>
                <a:cubicBezTo>
                  <a:pt x="96" y="0"/>
                  <a:pt x="104" y="5"/>
                  <a:pt x="108" y="12"/>
                </a:cubicBezTo>
                <a:cubicBezTo>
                  <a:pt x="142" y="12"/>
                  <a:pt x="142" y="12"/>
                  <a:pt x="142" y="12"/>
                </a:cubicBezTo>
                <a:cubicBezTo>
                  <a:pt x="146" y="5"/>
                  <a:pt x="154" y="0"/>
                  <a:pt x="163" y="0"/>
                </a:cubicBezTo>
                <a:cubicBezTo>
                  <a:pt x="172" y="0"/>
                  <a:pt x="180" y="5"/>
                  <a:pt x="184" y="12"/>
                </a:cubicBezTo>
                <a:cubicBezTo>
                  <a:pt x="184" y="12"/>
                  <a:pt x="184" y="12"/>
                  <a:pt x="184" y="12"/>
                </a:cubicBezTo>
                <a:cubicBezTo>
                  <a:pt x="200" y="37"/>
                  <a:pt x="200" y="37"/>
                  <a:pt x="200" y="37"/>
                </a:cubicBezTo>
                <a:cubicBezTo>
                  <a:pt x="195" y="35"/>
                  <a:pt x="189" y="34"/>
                  <a:pt x="184" y="34"/>
                </a:cubicBezTo>
                <a:cubicBezTo>
                  <a:pt x="167" y="34"/>
                  <a:pt x="152" y="43"/>
                  <a:pt x="143" y="57"/>
                </a:cubicBezTo>
                <a:cubicBezTo>
                  <a:pt x="107" y="57"/>
                  <a:pt x="107" y="57"/>
                  <a:pt x="107" y="57"/>
                </a:cubicBezTo>
                <a:cubicBezTo>
                  <a:pt x="98" y="43"/>
                  <a:pt x="83" y="34"/>
                  <a:pt x="66" y="34"/>
                </a:cubicBezTo>
                <a:cubicBezTo>
                  <a:pt x="61" y="34"/>
                  <a:pt x="55" y="35"/>
                  <a:pt x="50" y="37"/>
                </a:cubicBezTo>
                <a:close/>
                <a:moveTo>
                  <a:pt x="250" y="134"/>
                </a:moveTo>
                <a:cubicBezTo>
                  <a:pt x="250" y="165"/>
                  <a:pt x="225" y="190"/>
                  <a:pt x="194" y="190"/>
                </a:cubicBezTo>
                <a:cubicBezTo>
                  <a:pt x="174" y="190"/>
                  <a:pt x="157" y="180"/>
                  <a:pt x="147" y="164"/>
                </a:cubicBezTo>
                <a:cubicBezTo>
                  <a:pt x="142" y="171"/>
                  <a:pt x="134" y="175"/>
                  <a:pt x="125" y="175"/>
                </a:cubicBezTo>
                <a:cubicBezTo>
                  <a:pt x="116" y="175"/>
                  <a:pt x="108" y="171"/>
                  <a:pt x="103" y="164"/>
                </a:cubicBezTo>
                <a:cubicBezTo>
                  <a:pt x="93" y="180"/>
                  <a:pt x="76" y="190"/>
                  <a:pt x="56" y="190"/>
                </a:cubicBezTo>
                <a:cubicBezTo>
                  <a:pt x="25" y="190"/>
                  <a:pt x="0" y="165"/>
                  <a:pt x="0" y="134"/>
                </a:cubicBezTo>
                <a:cubicBezTo>
                  <a:pt x="0" y="122"/>
                  <a:pt x="3" y="112"/>
                  <a:pt x="9" y="103"/>
                </a:cubicBezTo>
                <a:cubicBezTo>
                  <a:pt x="9" y="103"/>
                  <a:pt x="9" y="103"/>
                  <a:pt x="9" y="103"/>
                </a:cubicBezTo>
                <a:cubicBezTo>
                  <a:pt x="39" y="55"/>
                  <a:pt x="39" y="55"/>
                  <a:pt x="39" y="55"/>
                </a:cubicBezTo>
                <a:cubicBezTo>
                  <a:pt x="46" y="48"/>
                  <a:pt x="56" y="44"/>
                  <a:pt x="66" y="44"/>
                </a:cubicBezTo>
                <a:cubicBezTo>
                  <a:pt x="80" y="44"/>
                  <a:pt x="93" y="51"/>
                  <a:pt x="100" y="64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49" y="66"/>
                  <a:pt x="149" y="66"/>
                  <a:pt x="149" y="66"/>
                </a:cubicBezTo>
                <a:cubicBezTo>
                  <a:pt x="150" y="64"/>
                  <a:pt x="150" y="64"/>
                  <a:pt x="150" y="64"/>
                </a:cubicBezTo>
                <a:cubicBezTo>
                  <a:pt x="157" y="51"/>
                  <a:pt x="170" y="44"/>
                  <a:pt x="184" y="44"/>
                </a:cubicBezTo>
                <a:cubicBezTo>
                  <a:pt x="194" y="44"/>
                  <a:pt x="204" y="48"/>
                  <a:pt x="211" y="55"/>
                </a:cubicBezTo>
                <a:cubicBezTo>
                  <a:pt x="241" y="103"/>
                  <a:pt x="241" y="103"/>
                  <a:pt x="241" y="103"/>
                </a:cubicBezTo>
                <a:cubicBezTo>
                  <a:pt x="241" y="103"/>
                  <a:pt x="241" y="103"/>
                  <a:pt x="241" y="103"/>
                </a:cubicBezTo>
                <a:cubicBezTo>
                  <a:pt x="247" y="112"/>
                  <a:pt x="250" y="122"/>
                  <a:pt x="250" y="134"/>
                </a:cubicBezTo>
                <a:close/>
                <a:moveTo>
                  <a:pt x="91" y="134"/>
                </a:moveTo>
                <a:cubicBezTo>
                  <a:pt x="91" y="114"/>
                  <a:pt x="75" y="99"/>
                  <a:pt x="56" y="99"/>
                </a:cubicBezTo>
                <a:cubicBezTo>
                  <a:pt x="37" y="99"/>
                  <a:pt x="21" y="114"/>
                  <a:pt x="21" y="134"/>
                </a:cubicBezTo>
                <a:cubicBezTo>
                  <a:pt x="21" y="153"/>
                  <a:pt x="37" y="169"/>
                  <a:pt x="56" y="169"/>
                </a:cubicBezTo>
                <a:cubicBezTo>
                  <a:pt x="75" y="169"/>
                  <a:pt x="91" y="153"/>
                  <a:pt x="91" y="134"/>
                </a:cubicBezTo>
                <a:close/>
                <a:moveTo>
                  <a:pt x="138" y="148"/>
                </a:moveTo>
                <a:cubicBezTo>
                  <a:pt x="138" y="141"/>
                  <a:pt x="132" y="135"/>
                  <a:pt x="125" y="135"/>
                </a:cubicBezTo>
                <a:cubicBezTo>
                  <a:pt x="118" y="135"/>
                  <a:pt x="112" y="141"/>
                  <a:pt x="112" y="148"/>
                </a:cubicBezTo>
                <a:cubicBezTo>
                  <a:pt x="112" y="155"/>
                  <a:pt x="118" y="161"/>
                  <a:pt x="125" y="161"/>
                </a:cubicBezTo>
                <a:cubicBezTo>
                  <a:pt x="132" y="161"/>
                  <a:pt x="138" y="155"/>
                  <a:pt x="138" y="148"/>
                </a:cubicBezTo>
                <a:close/>
                <a:moveTo>
                  <a:pt x="229" y="134"/>
                </a:moveTo>
                <a:cubicBezTo>
                  <a:pt x="229" y="114"/>
                  <a:pt x="213" y="99"/>
                  <a:pt x="194" y="99"/>
                </a:cubicBezTo>
                <a:cubicBezTo>
                  <a:pt x="174" y="99"/>
                  <a:pt x="159" y="114"/>
                  <a:pt x="159" y="134"/>
                </a:cubicBezTo>
                <a:cubicBezTo>
                  <a:pt x="159" y="153"/>
                  <a:pt x="174" y="169"/>
                  <a:pt x="194" y="169"/>
                </a:cubicBezTo>
                <a:cubicBezTo>
                  <a:pt x="213" y="169"/>
                  <a:pt x="229" y="153"/>
                  <a:pt x="229" y="134"/>
                </a:cubicBezTo>
                <a:close/>
              </a:path>
            </a:pathLst>
          </a:cu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20" name="直角三角形 2"/>
          <p:cNvSpPr>
            <a:spLocks noChangeArrowheads="1"/>
          </p:cNvSpPr>
          <p:nvPr/>
        </p:nvSpPr>
        <p:spPr bwMode="auto">
          <a:xfrm flipH="1">
            <a:off x="9218613" y="3668713"/>
            <a:ext cx="2973387" cy="3200400"/>
          </a:xfrm>
          <a:prstGeom prst="rtTriangl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1521" name="文本框 4"/>
          <p:cNvSpPr txBox="1">
            <a:spLocks noChangeArrowheads="1"/>
          </p:cNvSpPr>
          <p:nvPr/>
        </p:nvSpPr>
        <p:spPr bwMode="auto">
          <a:xfrm>
            <a:off x="3105150" y="5103813"/>
            <a:ext cx="16208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2800" b="1">
                <a:solidFill>
                  <a:srgbClr val="EF4C4D"/>
                </a:solidFill>
                <a:latin typeface="微软雅黑" pitchFamily="34" charset="-122"/>
                <a:ea typeface="微软雅黑" pitchFamily="34" charset="-122"/>
              </a:rPr>
              <a:t>研究方案</a:t>
            </a:r>
          </a:p>
        </p:txBody>
      </p:sp>
      <p:sp>
        <p:nvSpPr>
          <p:cNvPr id="21522" name="文本框 56"/>
          <p:cNvSpPr txBox="1">
            <a:spLocks noChangeArrowheads="1"/>
          </p:cNvSpPr>
          <p:nvPr/>
        </p:nvSpPr>
        <p:spPr bwMode="auto">
          <a:xfrm>
            <a:off x="3113088" y="5648325"/>
            <a:ext cx="4781550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buFont typeface="Arial" charset="0"/>
              <a:buNone/>
            </a:pPr>
            <a:r>
              <a:rPr lang="zh-CN" sz="1400">
                <a:solidFill>
                  <a:srgbClr val="F2F2F2"/>
                </a:solidFill>
                <a:latin typeface="张海山锐谐体" charset="-122"/>
                <a:ea typeface="微软雅黑" pitchFamily="34" charset="-122"/>
              </a:rPr>
              <a:t>搜索引擎作为互联网发展中至关重要的一种应用，已经成为互联网各个领域的制高点其重要性不言而喻。搜索引擎</a:t>
            </a:r>
          </a:p>
        </p:txBody>
      </p:sp>
      <p:grpSp>
        <p:nvGrpSpPr>
          <p:cNvPr id="21523" name="组合 13"/>
          <p:cNvGrpSpPr>
            <a:grpSpLocks noChangeAspect="1"/>
          </p:cNvGrpSpPr>
          <p:nvPr/>
        </p:nvGrpSpPr>
        <p:grpSpPr bwMode="auto">
          <a:xfrm>
            <a:off x="7567613" y="1139825"/>
            <a:ext cx="4152900" cy="5291138"/>
            <a:chOff x="0" y="0"/>
            <a:chExt cx="4153383" cy="5291544"/>
          </a:xfrm>
        </p:grpSpPr>
        <p:pic>
          <p:nvPicPr>
            <p:cNvPr id="21526" name="图片 27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153383" cy="52915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27" name="图片 12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1907" y="366454"/>
              <a:ext cx="2828544" cy="18166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1524" name="Freeform 45"/>
          <p:cNvSpPr>
            <a:spLocks noEditPoints="1"/>
          </p:cNvSpPr>
          <p:nvPr/>
        </p:nvSpPr>
        <p:spPr bwMode="auto">
          <a:xfrm>
            <a:off x="9218613" y="2066925"/>
            <a:ext cx="814387" cy="663575"/>
          </a:xfrm>
          <a:custGeom>
            <a:avLst/>
            <a:gdLst>
              <a:gd name="T0" fmla="*/ 2147483647 w 470"/>
              <a:gd name="T1" fmla="*/ 0 h 383"/>
              <a:gd name="T2" fmla="*/ 2147483647 w 470"/>
              <a:gd name="T3" fmla="*/ 2147483647 h 383"/>
              <a:gd name="T4" fmla="*/ 2147483647 w 470"/>
              <a:gd name="T5" fmla="*/ 0 h 383"/>
              <a:gd name="T6" fmla="*/ 2147483647 w 470"/>
              <a:gd name="T7" fmla="*/ 0 h 383"/>
              <a:gd name="T8" fmla="*/ 2147483647 w 470"/>
              <a:gd name="T9" fmla="*/ 2147483647 h 383"/>
              <a:gd name="T10" fmla="*/ 2147483647 w 470"/>
              <a:gd name="T11" fmla="*/ 2147483647 h 383"/>
              <a:gd name="T12" fmla="*/ 2147483647 w 470"/>
              <a:gd name="T13" fmla="*/ 2147483647 h 383"/>
              <a:gd name="T14" fmla="*/ 2147483647 w 470"/>
              <a:gd name="T15" fmla="*/ 2147483647 h 383"/>
              <a:gd name="T16" fmla="*/ 2147483647 w 470"/>
              <a:gd name="T17" fmla="*/ 2147483647 h 383"/>
              <a:gd name="T18" fmla="*/ 2147483647 w 470"/>
              <a:gd name="T19" fmla="*/ 2147483647 h 383"/>
              <a:gd name="T20" fmla="*/ 2147483647 w 470"/>
              <a:gd name="T21" fmla="*/ 2147483647 h 383"/>
              <a:gd name="T22" fmla="*/ 2147483647 w 470"/>
              <a:gd name="T23" fmla="*/ 2147483647 h 383"/>
              <a:gd name="T24" fmla="*/ 2147483647 w 470"/>
              <a:gd name="T25" fmla="*/ 2147483647 h 383"/>
              <a:gd name="T26" fmla="*/ 2147483647 w 470"/>
              <a:gd name="T27" fmla="*/ 0 h 383"/>
              <a:gd name="T28" fmla="*/ 2147483647 w 470"/>
              <a:gd name="T29" fmla="*/ 0 h 383"/>
              <a:gd name="T30" fmla="*/ 2147483647 w 470"/>
              <a:gd name="T31" fmla="*/ 2147483647 h 383"/>
              <a:gd name="T32" fmla="*/ 2147483647 w 470"/>
              <a:gd name="T33" fmla="*/ 2147483647 h 383"/>
              <a:gd name="T34" fmla="*/ 2147483647 w 470"/>
              <a:gd name="T35" fmla="*/ 2147483647 h 383"/>
              <a:gd name="T36" fmla="*/ 0 w 470"/>
              <a:gd name="T37" fmla="*/ 2147483647 h 383"/>
              <a:gd name="T38" fmla="*/ 2147483647 w 470"/>
              <a:gd name="T39" fmla="*/ 2147483647 h 383"/>
              <a:gd name="T40" fmla="*/ 0 w 470"/>
              <a:gd name="T41" fmla="*/ 2147483647 h 383"/>
              <a:gd name="T42" fmla="*/ 2147483647 w 470"/>
              <a:gd name="T43" fmla="*/ 2147483647 h 383"/>
              <a:gd name="T44" fmla="*/ 2147483647 w 470"/>
              <a:gd name="T45" fmla="*/ 2147483647 h 383"/>
              <a:gd name="T46" fmla="*/ 0 w 470"/>
              <a:gd name="T47" fmla="*/ 2147483647 h 383"/>
              <a:gd name="T48" fmla="*/ 2147483647 w 470"/>
              <a:gd name="T49" fmla="*/ 2147483647 h 383"/>
              <a:gd name="T50" fmla="*/ 2147483647 w 470"/>
              <a:gd name="T51" fmla="*/ 2147483647 h 383"/>
              <a:gd name="T52" fmla="*/ 2147483647 w 470"/>
              <a:gd name="T53" fmla="*/ 2147483647 h 383"/>
              <a:gd name="T54" fmla="*/ 2147483647 w 470"/>
              <a:gd name="T55" fmla="*/ 2147483647 h 383"/>
              <a:gd name="T56" fmla="*/ 2147483647 w 470"/>
              <a:gd name="T57" fmla="*/ 2147483647 h 383"/>
              <a:gd name="T58" fmla="*/ 2147483647 w 470"/>
              <a:gd name="T59" fmla="*/ 2147483647 h 383"/>
              <a:gd name="T60" fmla="*/ 2147483647 w 470"/>
              <a:gd name="T61" fmla="*/ 2147483647 h 383"/>
              <a:gd name="T62" fmla="*/ 2147483647 w 470"/>
              <a:gd name="T63" fmla="*/ 2147483647 h 383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470" h="383">
                <a:moveTo>
                  <a:pt x="376" y="0"/>
                </a:moveTo>
                <a:lnTo>
                  <a:pt x="314" y="93"/>
                </a:lnTo>
                <a:lnTo>
                  <a:pt x="249" y="0"/>
                </a:lnTo>
                <a:lnTo>
                  <a:pt x="376" y="0"/>
                </a:lnTo>
                <a:close/>
                <a:moveTo>
                  <a:pt x="304" y="115"/>
                </a:moveTo>
                <a:lnTo>
                  <a:pt x="168" y="115"/>
                </a:lnTo>
                <a:lnTo>
                  <a:pt x="235" y="378"/>
                </a:lnTo>
                <a:lnTo>
                  <a:pt x="304" y="115"/>
                </a:lnTo>
                <a:close/>
                <a:moveTo>
                  <a:pt x="170" y="101"/>
                </a:moveTo>
                <a:lnTo>
                  <a:pt x="300" y="101"/>
                </a:lnTo>
                <a:lnTo>
                  <a:pt x="235" y="4"/>
                </a:lnTo>
                <a:lnTo>
                  <a:pt x="170" y="101"/>
                </a:lnTo>
                <a:close/>
                <a:moveTo>
                  <a:pt x="156" y="93"/>
                </a:moveTo>
                <a:lnTo>
                  <a:pt x="220" y="0"/>
                </a:lnTo>
                <a:lnTo>
                  <a:pt x="96" y="0"/>
                </a:lnTo>
                <a:lnTo>
                  <a:pt x="156" y="93"/>
                </a:lnTo>
                <a:close/>
                <a:moveTo>
                  <a:pt x="220" y="383"/>
                </a:moveTo>
                <a:lnTo>
                  <a:pt x="151" y="115"/>
                </a:lnTo>
                <a:lnTo>
                  <a:pt x="0" y="115"/>
                </a:lnTo>
                <a:lnTo>
                  <a:pt x="220" y="383"/>
                </a:lnTo>
                <a:close/>
                <a:moveTo>
                  <a:pt x="0" y="101"/>
                </a:moveTo>
                <a:lnTo>
                  <a:pt x="141" y="101"/>
                </a:lnTo>
                <a:lnTo>
                  <a:pt x="81" y="7"/>
                </a:lnTo>
                <a:lnTo>
                  <a:pt x="0" y="101"/>
                </a:lnTo>
                <a:close/>
                <a:moveTo>
                  <a:pt x="391" y="7"/>
                </a:moveTo>
                <a:lnTo>
                  <a:pt x="328" y="101"/>
                </a:lnTo>
                <a:lnTo>
                  <a:pt x="470" y="101"/>
                </a:lnTo>
                <a:lnTo>
                  <a:pt x="391" y="7"/>
                </a:lnTo>
                <a:close/>
                <a:moveTo>
                  <a:pt x="319" y="115"/>
                </a:moveTo>
                <a:lnTo>
                  <a:pt x="249" y="383"/>
                </a:lnTo>
                <a:lnTo>
                  <a:pt x="470" y="115"/>
                </a:lnTo>
                <a:lnTo>
                  <a:pt x="319" y="1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25" name="Freeform 37"/>
          <p:cNvSpPr>
            <a:spLocks/>
          </p:cNvSpPr>
          <p:nvPr/>
        </p:nvSpPr>
        <p:spPr bwMode="auto">
          <a:xfrm>
            <a:off x="4487863" y="1139825"/>
            <a:ext cx="1646237" cy="1458913"/>
          </a:xfrm>
          <a:custGeom>
            <a:avLst/>
            <a:gdLst>
              <a:gd name="T0" fmla="*/ 2147483647 w 261"/>
              <a:gd name="T1" fmla="*/ 2147483647 h 231"/>
              <a:gd name="T2" fmla="*/ 2147483647 w 261"/>
              <a:gd name="T3" fmla="*/ 2147483647 h 231"/>
              <a:gd name="T4" fmla="*/ 2147483647 w 261"/>
              <a:gd name="T5" fmla="*/ 0 h 231"/>
              <a:gd name="T6" fmla="*/ 2147483647 w 261"/>
              <a:gd name="T7" fmla="*/ 2147483647 h 231"/>
              <a:gd name="T8" fmla="*/ 2147483647 w 261"/>
              <a:gd name="T9" fmla="*/ 2147483647 h 231"/>
              <a:gd name="T10" fmla="*/ 0 w 261"/>
              <a:gd name="T11" fmla="*/ 2147483647 h 231"/>
              <a:gd name="T12" fmla="*/ 2147483647 w 261"/>
              <a:gd name="T13" fmla="*/ 2147483647 h 231"/>
              <a:gd name="T14" fmla="*/ 2147483647 w 261"/>
              <a:gd name="T15" fmla="*/ 2147483647 h 231"/>
              <a:gd name="T16" fmla="*/ 2147483647 w 261"/>
              <a:gd name="T17" fmla="*/ 2147483647 h 231"/>
              <a:gd name="T18" fmla="*/ 2147483647 w 261"/>
              <a:gd name="T19" fmla="*/ 2147483647 h 231"/>
              <a:gd name="T20" fmla="*/ 2147483647 w 261"/>
              <a:gd name="T21" fmla="*/ 2147483647 h 231"/>
              <a:gd name="T22" fmla="*/ 2147483647 w 261"/>
              <a:gd name="T23" fmla="*/ 2147483647 h 231"/>
              <a:gd name="T24" fmla="*/ 2147483647 w 261"/>
              <a:gd name="T25" fmla="*/ 2147483647 h 231"/>
              <a:gd name="T26" fmla="*/ 2147483647 w 261"/>
              <a:gd name="T27" fmla="*/ 2147483647 h 231"/>
              <a:gd name="T28" fmla="*/ 2147483647 w 261"/>
              <a:gd name="T29" fmla="*/ 2147483647 h 231"/>
              <a:gd name="T30" fmla="*/ 2147483647 w 261"/>
              <a:gd name="T31" fmla="*/ 2147483647 h 231"/>
              <a:gd name="T32" fmla="*/ 2147483647 w 261"/>
              <a:gd name="T33" fmla="*/ 2147483647 h 231"/>
              <a:gd name="T34" fmla="*/ 2147483647 w 261"/>
              <a:gd name="T35" fmla="*/ 2147483647 h 231"/>
              <a:gd name="T36" fmla="*/ 2147483647 w 261"/>
              <a:gd name="T37" fmla="*/ 2147483647 h 231"/>
              <a:gd name="T38" fmla="*/ 2147483647 w 261"/>
              <a:gd name="T39" fmla="*/ 2147483647 h 231"/>
              <a:gd name="T40" fmla="*/ 2147483647 w 261"/>
              <a:gd name="T41" fmla="*/ 2147483647 h 231"/>
              <a:gd name="T42" fmla="*/ 2147483647 w 261"/>
              <a:gd name="T43" fmla="*/ 2147483647 h 231"/>
              <a:gd name="T44" fmla="*/ 2147483647 w 261"/>
              <a:gd name="T45" fmla="*/ 2147483647 h 231"/>
              <a:gd name="T46" fmla="*/ 2147483647 w 261"/>
              <a:gd name="T47" fmla="*/ 2147483647 h 231"/>
              <a:gd name="T48" fmla="*/ 2147483647 w 261"/>
              <a:gd name="T49" fmla="*/ 2147483647 h 231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261" h="231">
                <a:moveTo>
                  <a:pt x="138" y="14"/>
                </a:moveTo>
                <a:cubicBezTo>
                  <a:pt x="138" y="8"/>
                  <a:pt x="138" y="8"/>
                  <a:pt x="138" y="8"/>
                </a:cubicBezTo>
                <a:cubicBezTo>
                  <a:pt x="138" y="3"/>
                  <a:pt x="135" y="0"/>
                  <a:pt x="131" y="0"/>
                </a:cubicBezTo>
                <a:cubicBezTo>
                  <a:pt x="126" y="0"/>
                  <a:pt x="123" y="3"/>
                  <a:pt x="123" y="8"/>
                </a:cubicBezTo>
                <a:cubicBezTo>
                  <a:pt x="123" y="14"/>
                  <a:pt x="123" y="14"/>
                  <a:pt x="123" y="14"/>
                </a:cubicBezTo>
                <a:cubicBezTo>
                  <a:pt x="58" y="17"/>
                  <a:pt x="5" y="61"/>
                  <a:pt x="0" y="117"/>
                </a:cubicBezTo>
                <a:cubicBezTo>
                  <a:pt x="6" y="112"/>
                  <a:pt x="16" y="109"/>
                  <a:pt x="27" y="109"/>
                </a:cubicBezTo>
                <a:cubicBezTo>
                  <a:pt x="44" y="109"/>
                  <a:pt x="58" y="117"/>
                  <a:pt x="61" y="126"/>
                </a:cubicBezTo>
                <a:cubicBezTo>
                  <a:pt x="62" y="126"/>
                  <a:pt x="62" y="126"/>
                  <a:pt x="62" y="126"/>
                </a:cubicBezTo>
                <a:cubicBezTo>
                  <a:pt x="65" y="117"/>
                  <a:pt x="79" y="110"/>
                  <a:pt x="96" y="110"/>
                </a:cubicBezTo>
                <a:cubicBezTo>
                  <a:pt x="107" y="110"/>
                  <a:pt x="116" y="113"/>
                  <a:pt x="123" y="117"/>
                </a:cubicBezTo>
                <a:cubicBezTo>
                  <a:pt x="123" y="196"/>
                  <a:pt x="123" y="196"/>
                  <a:pt x="123" y="196"/>
                </a:cubicBezTo>
                <a:cubicBezTo>
                  <a:pt x="123" y="206"/>
                  <a:pt x="114" y="215"/>
                  <a:pt x="103" y="215"/>
                </a:cubicBezTo>
                <a:cubicBezTo>
                  <a:pt x="92" y="215"/>
                  <a:pt x="83" y="206"/>
                  <a:pt x="83" y="196"/>
                </a:cubicBezTo>
                <a:cubicBezTo>
                  <a:pt x="83" y="191"/>
                  <a:pt x="80" y="188"/>
                  <a:pt x="75" y="188"/>
                </a:cubicBezTo>
                <a:cubicBezTo>
                  <a:pt x="71" y="188"/>
                  <a:pt x="68" y="191"/>
                  <a:pt x="68" y="196"/>
                </a:cubicBezTo>
                <a:cubicBezTo>
                  <a:pt x="68" y="215"/>
                  <a:pt x="83" y="231"/>
                  <a:pt x="103" y="231"/>
                </a:cubicBezTo>
                <a:cubicBezTo>
                  <a:pt x="123" y="231"/>
                  <a:pt x="138" y="215"/>
                  <a:pt x="138" y="196"/>
                </a:cubicBezTo>
                <a:cubicBezTo>
                  <a:pt x="138" y="117"/>
                  <a:pt x="138" y="117"/>
                  <a:pt x="138" y="117"/>
                </a:cubicBezTo>
                <a:cubicBezTo>
                  <a:pt x="145" y="112"/>
                  <a:pt x="154" y="109"/>
                  <a:pt x="165" y="109"/>
                </a:cubicBezTo>
                <a:cubicBezTo>
                  <a:pt x="182" y="109"/>
                  <a:pt x="196" y="117"/>
                  <a:pt x="199" y="126"/>
                </a:cubicBezTo>
                <a:cubicBezTo>
                  <a:pt x="201" y="126"/>
                  <a:pt x="201" y="126"/>
                  <a:pt x="201" y="126"/>
                </a:cubicBezTo>
                <a:cubicBezTo>
                  <a:pt x="204" y="117"/>
                  <a:pt x="218" y="110"/>
                  <a:pt x="234" y="110"/>
                </a:cubicBezTo>
                <a:cubicBezTo>
                  <a:pt x="245" y="110"/>
                  <a:pt x="255" y="113"/>
                  <a:pt x="261" y="117"/>
                </a:cubicBezTo>
                <a:cubicBezTo>
                  <a:pt x="256" y="61"/>
                  <a:pt x="204" y="17"/>
                  <a:pt x="138" y="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>
    <p:rand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2F33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矩形 21"/>
          <p:cNvSpPr>
            <a:spLocks noChangeArrowheads="1"/>
          </p:cNvSpPr>
          <p:nvPr/>
        </p:nvSpPr>
        <p:spPr bwMode="auto">
          <a:xfrm>
            <a:off x="8793163" y="2241550"/>
            <a:ext cx="3106737" cy="1954213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2531" name="矩形 23"/>
          <p:cNvSpPr>
            <a:spLocks noChangeArrowheads="1"/>
          </p:cNvSpPr>
          <p:nvPr/>
        </p:nvSpPr>
        <p:spPr bwMode="auto">
          <a:xfrm>
            <a:off x="8797925" y="2241550"/>
            <a:ext cx="3105150" cy="1952625"/>
          </a:xfrm>
          <a:prstGeom prst="rect">
            <a:avLst/>
          </a:prstGeom>
          <a:solidFill>
            <a:srgbClr val="595959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2532" name="矩形 2"/>
          <p:cNvSpPr>
            <a:spLocks noChangeArrowheads="1"/>
          </p:cNvSpPr>
          <p:nvPr/>
        </p:nvSpPr>
        <p:spPr bwMode="auto">
          <a:xfrm>
            <a:off x="2582863" y="2241550"/>
            <a:ext cx="3106737" cy="1954213"/>
          </a:xfrm>
          <a:prstGeom prst="rect">
            <a:avLst/>
          </a:prstGeom>
          <a:blipFill dpi="0" rotWithShape="1">
            <a:blip r:embed="rId3" cstate="print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2533" name="矩形 22"/>
          <p:cNvSpPr>
            <a:spLocks noChangeArrowheads="1"/>
          </p:cNvSpPr>
          <p:nvPr/>
        </p:nvSpPr>
        <p:spPr bwMode="auto">
          <a:xfrm>
            <a:off x="2582863" y="2241550"/>
            <a:ext cx="3106737" cy="1952625"/>
          </a:xfrm>
          <a:prstGeom prst="rect">
            <a:avLst/>
          </a:prstGeom>
          <a:solidFill>
            <a:srgbClr val="595959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2534" name="矩形 19"/>
          <p:cNvSpPr>
            <a:spLocks noChangeArrowheads="1"/>
          </p:cNvSpPr>
          <p:nvPr/>
        </p:nvSpPr>
        <p:spPr bwMode="auto">
          <a:xfrm>
            <a:off x="5249863" y="1966913"/>
            <a:ext cx="3983037" cy="2505075"/>
          </a:xfrm>
          <a:prstGeom prst="rect">
            <a:avLst/>
          </a:prstGeom>
          <a:blipFill dpi="0" rotWithShape="1">
            <a:blip r:embed="rId4" cstate="print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2535" name="矩形 5"/>
          <p:cNvSpPr>
            <a:spLocks noChangeArrowheads="1"/>
          </p:cNvSpPr>
          <p:nvPr/>
        </p:nvSpPr>
        <p:spPr bwMode="auto">
          <a:xfrm>
            <a:off x="0" y="0"/>
            <a:ext cx="2259013" cy="14351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2536" name="Freeform 29"/>
          <p:cNvSpPr>
            <a:spLocks noEditPoints="1"/>
          </p:cNvSpPr>
          <p:nvPr/>
        </p:nvSpPr>
        <p:spPr bwMode="auto">
          <a:xfrm>
            <a:off x="846138" y="200025"/>
            <a:ext cx="566737" cy="565150"/>
          </a:xfrm>
          <a:custGeom>
            <a:avLst/>
            <a:gdLst>
              <a:gd name="T0" fmla="*/ 2147483647 w 216"/>
              <a:gd name="T1" fmla="*/ 2147483647 h 216"/>
              <a:gd name="T2" fmla="*/ 2147483647 w 216"/>
              <a:gd name="T3" fmla="*/ 2147483647 h 216"/>
              <a:gd name="T4" fmla="*/ 2147483647 w 216"/>
              <a:gd name="T5" fmla="*/ 2147483647 h 216"/>
              <a:gd name="T6" fmla="*/ 2147483647 w 216"/>
              <a:gd name="T7" fmla="*/ 2147483647 h 216"/>
              <a:gd name="T8" fmla="*/ 2147483647 w 216"/>
              <a:gd name="T9" fmla="*/ 2147483647 h 216"/>
              <a:gd name="T10" fmla="*/ 2147483647 w 216"/>
              <a:gd name="T11" fmla="*/ 2147483647 h 216"/>
              <a:gd name="T12" fmla="*/ 2147483647 w 216"/>
              <a:gd name="T13" fmla="*/ 2147483647 h 216"/>
              <a:gd name="T14" fmla="*/ 2147483647 w 216"/>
              <a:gd name="T15" fmla="*/ 2147483647 h 216"/>
              <a:gd name="T16" fmla="*/ 2147483647 w 216"/>
              <a:gd name="T17" fmla="*/ 2147483647 h 216"/>
              <a:gd name="T18" fmla="*/ 2147483647 w 216"/>
              <a:gd name="T19" fmla="*/ 2147483647 h 216"/>
              <a:gd name="T20" fmla="*/ 2147483647 w 216"/>
              <a:gd name="T21" fmla="*/ 2147483647 h 216"/>
              <a:gd name="T22" fmla="*/ 2147483647 w 216"/>
              <a:gd name="T23" fmla="*/ 2147483647 h 216"/>
              <a:gd name="T24" fmla="*/ 2147483647 w 216"/>
              <a:gd name="T25" fmla="*/ 2147483647 h 216"/>
              <a:gd name="T26" fmla="*/ 2147483647 w 216"/>
              <a:gd name="T27" fmla="*/ 2147483647 h 216"/>
              <a:gd name="T28" fmla="*/ 2147483647 w 216"/>
              <a:gd name="T29" fmla="*/ 2147483647 h 216"/>
              <a:gd name="T30" fmla="*/ 2147483647 w 216"/>
              <a:gd name="T31" fmla="*/ 2147483647 h 216"/>
              <a:gd name="T32" fmla="*/ 2147483647 w 216"/>
              <a:gd name="T33" fmla="*/ 2147483647 h 216"/>
              <a:gd name="T34" fmla="*/ 2147483647 w 216"/>
              <a:gd name="T35" fmla="*/ 2147483647 h 216"/>
              <a:gd name="T36" fmla="*/ 2147483647 w 216"/>
              <a:gd name="T37" fmla="*/ 2147483647 h 216"/>
              <a:gd name="T38" fmla="*/ 2147483647 w 216"/>
              <a:gd name="T39" fmla="*/ 2147483647 h 216"/>
              <a:gd name="T40" fmla="*/ 2147483647 w 216"/>
              <a:gd name="T41" fmla="*/ 2147483647 h 216"/>
              <a:gd name="T42" fmla="*/ 2147483647 w 216"/>
              <a:gd name="T43" fmla="*/ 2147483647 h 216"/>
              <a:gd name="T44" fmla="*/ 2147483647 w 216"/>
              <a:gd name="T45" fmla="*/ 2147483647 h 216"/>
              <a:gd name="T46" fmla="*/ 2147483647 w 216"/>
              <a:gd name="T47" fmla="*/ 2147483647 h 216"/>
              <a:gd name="T48" fmla="*/ 2147483647 w 216"/>
              <a:gd name="T49" fmla="*/ 2147483647 h 216"/>
              <a:gd name="T50" fmla="*/ 2147483647 w 216"/>
              <a:gd name="T51" fmla="*/ 2147483647 h 216"/>
              <a:gd name="T52" fmla="*/ 2147483647 w 216"/>
              <a:gd name="T53" fmla="*/ 2147483647 h 216"/>
              <a:gd name="T54" fmla="*/ 2147483647 w 216"/>
              <a:gd name="T55" fmla="*/ 2147483647 h 216"/>
              <a:gd name="T56" fmla="*/ 2147483647 w 216"/>
              <a:gd name="T57" fmla="*/ 2147483647 h 216"/>
              <a:gd name="T58" fmla="*/ 2147483647 w 216"/>
              <a:gd name="T59" fmla="*/ 2147483647 h 216"/>
              <a:gd name="T60" fmla="*/ 2147483647 w 216"/>
              <a:gd name="T61" fmla="*/ 2147483647 h 216"/>
              <a:gd name="T62" fmla="*/ 2147483647 w 216"/>
              <a:gd name="T63" fmla="*/ 2147483647 h 216"/>
              <a:gd name="T64" fmla="*/ 2147483647 w 216"/>
              <a:gd name="T65" fmla="*/ 2147483647 h 216"/>
              <a:gd name="T66" fmla="*/ 0 w 216"/>
              <a:gd name="T67" fmla="*/ 2147483647 h 216"/>
              <a:gd name="T68" fmla="*/ 2147483647 w 216"/>
              <a:gd name="T69" fmla="*/ 2147483647 h 216"/>
              <a:gd name="T70" fmla="*/ 2147483647 w 216"/>
              <a:gd name="T71" fmla="*/ 2147483647 h 216"/>
              <a:gd name="T72" fmla="*/ 2147483647 w 216"/>
              <a:gd name="T73" fmla="*/ 2147483647 h 216"/>
              <a:gd name="T74" fmla="*/ 2147483647 w 216"/>
              <a:gd name="T75" fmla="*/ 2147483647 h 216"/>
              <a:gd name="T76" fmla="*/ 2147483647 w 216"/>
              <a:gd name="T77" fmla="*/ 2147483647 h 216"/>
              <a:gd name="T78" fmla="*/ 2147483647 w 216"/>
              <a:gd name="T79" fmla="*/ 2147483647 h 216"/>
              <a:gd name="T80" fmla="*/ 2147483647 w 216"/>
              <a:gd name="T81" fmla="*/ 2147483647 h 216"/>
              <a:gd name="T82" fmla="*/ 2147483647 w 216"/>
              <a:gd name="T83" fmla="*/ 2147483647 h 216"/>
              <a:gd name="T84" fmla="*/ 2147483647 w 216"/>
              <a:gd name="T85" fmla="*/ 2147483647 h 216"/>
              <a:gd name="T86" fmla="*/ 2147483647 w 216"/>
              <a:gd name="T87" fmla="*/ 2147483647 h 216"/>
              <a:gd name="T88" fmla="*/ 2147483647 w 216"/>
              <a:gd name="T89" fmla="*/ 0 h 216"/>
              <a:gd name="T90" fmla="*/ 2147483647 w 216"/>
              <a:gd name="T91" fmla="*/ 2147483647 h 216"/>
              <a:gd name="T92" fmla="*/ 2147483647 w 216"/>
              <a:gd name="T93" fmla="*/ 2147483647 h 216"/>
              <a:gd name="T94" fmla="*/ 2147483647 w 216"/>
              <a:gd name="T95" fmla="*/ 2147483647 h 21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216" h="216">
                <a:moveTo>
                  <a:pt x="165" y="74"/>
                </a:moveTo>
                <a:cubicBezTo>
                  <a:pt x="155" y="84"/>
                  <a:pt x="155" y="84"/>
                  <a:pt x="155" y="84"/>
                </a:cubicBezTo>
                <a:cubicBezTo>
                  <a:pt x="160" y="92"/>
                  <a:pt x="162" y="101"/>
                  <a:pt x="162" y="111"/>
                </a:cubicBezTo>
                <a:cubicBezTo>
                  <a:pt x="162" y="142"/>
                  <a:pt x="137" y="167"/>
                  <a:pt x="106" y="167"/>
                </a:cubicBezTo>
                <a:cubicBezTo>
                  <a:pt x="74" y="167"/>
                  <a:pt x="49" y="142"/>
                  <a:pt x="49" y="111"/>
                </a:cubicBezTo>
                <a:cubicBezTo>
                  <a:pt x="49" y="79"/>
                  <a:pt x="74" y="54"/>
                  <a:pt x="106" y="54"/>
                </a:cubicBezTo>
                <a:cubicBezTo>
                  <a:pt x="115" y="54"/>
                  <a:pt x="125" y="57"/>
                  <a:pt x="133" y="61"/>
                </a:cubicBezTo>
                <a:cubicBezTo>
                  <a:pt x="142" y="52"/>
                  <a:pt x="142" y="52"/>
                  <a:pt x="142" y="52"/>
                </a:cubicBezTo>
                <a:cubicBezTo>
                  <a:pt x="131" y="45"/>
                  <a:pt x="119" y="41"/>
                  <a:pt x="106" y="41"/>
                </a:cubicBezTo>
                <a:cubicBezTo>
                  <a:pt x="67" y="41"/>
                  <a:pt x="36" y="72"/>
                  <a:pt x="36" y="111"/>
                </a:cubicBezTo>
                <a:cubicBezTo>
                  <a:pt x="36" y="149"/>
                  <a:pt x="67" y="180"/>
                  <a:pt x="106" y="180"/>
                </a:cubicBezTo>
                <a:cubicBezTo>
                  <a:pt x="144" y="180"/>
                  <a:pt x="175" y="149"/>
                  <a:pt x="175" y="111"/>
                </a:cubicBezTo>
                <a:cubicBezTo>
                  <a:pt x="175" y="97"/>
                  <a:pt x="171" y="85"/>
                  <a:pt x="165" y="74"/>
                </a:cubicBezTo>
                <a:close/>
                <a:moveTo>
                  <a:pt x="139" y="100"/>
                </a:moveTo>
                <a:cubicBezTo>
                  <a:pt x="127" y="111"/>
                  <a:pt x="127" y="111"/>
                  <a:pt x="127" y="111"/>
                </a:cubicBezTo>
                <a:cubicBezTo>
                  <a:pt x="127" y="123"/>
                  <a:pt x="117" y="132"/>
                  <a:pt x="106" y="132"/>
                </a:cubicBezTo>
                <a:cubicBezTo>
                  <a:pt x="94" y="132"/>
                  <a:pt x="84" y="123"/>
                  <a:pt x="84" y="111"/>
                </a:cubicBezTo>
                <a:cubicBezTo>
                  <a:pt x="84" y="99"/>
                  <a:pt x="93" y="89"/>
                  <a:pt x="105" y="89"/>
                </a:cubicBezTo>
                <a:cubicBezTo>
                  <a:pt x="116" y="78"/>
                  <a:pt x="116" y="78"/>
                  <a:pt x="116" y="78"/>
                </a:cubicBezTo>
                <a:cubicBezTo>
                  <a:pt x="113" y="77"/>
                  <a:pt x="109" y="76"/>
                  <a:pt x="106" y="76"/>
                </a:cubicBezTo>
                <a:cubicBezTo>
                  <a:pt x="87" y="76"/>
                  <a:pt x="71" y="91"/>
                  <a:pt x="71" y="111"/>
                </a:cubicBezTo>
                <a:cubicBezTo>
                  <a:pt x="71" y="130"/>
                  <a:pt x="87" y="145"/>
                  <a:pt x="106" y="145"/>
                </a:cubicBezTo>
                <a:cubicBezTo>
                  <a:pt x="125" y="145"/>
                  <a:pt x="140" y="130"/>
                  <a:pt x="140" y="111"/>
                </a:cubicBezTo>
                <a:cubicBezTo>
                  <a:pt x="140" y="107"/>
                  <a:pt x="140" y="103"/>
                  <a:pt x="139" y="100"/>
                </a:cubicBezTo>
                <a:close/>
                <a:moveTo>
                  <a:pt x="196" y="56"/>
                </a:moveTo>
                <a:cubicBezTo>
                  <a:pt x="187" y="66"/>
                  <a:pt x="187" y="66"/>
                  <a:pt x="187" y="66"/>
                </a:cubicBezTo>
                <a:cubicBezTo>
                  <a:pt x="194" y="79"/>
                  <a:pt x="198" y="94"/>
                  <a:pt x="198" y="111"/>
                </a:cubicBezTo>
                <a:cubicBezTo>
                  <a:pt x="198" y="162"/>
                  <a:pt x="157" y="203"/>
                  <a:pt x="106" y="203"/>
                </a:cubicBezTo>
                <a:cubicBezTo>
                  <a:pt x="54" y="203"/>
                  <a:pt x="13" y="162"/>
                  <a:pt x="13" y="111"/>
                </a:cubicBezTo>
                <a:cubicBezTo>
                  <a:pt x="13" y="59"/>
                  <a:pt x="54" y="18"/>
                  <a:pt x="106" y="18"/>
                </a:cubicBezTo>
                <a:cubicBezTo>
                  <a:pt x="122" y="18"/>
                  <a:pt x="137" y="22"/>
                  <a:pt x="151" y="29"/>
                </a:cubicBezTo>
                <a:cubicBezTo>
                  <a:pt x="160" y="20"/>
                  <a:pt x="160" y="20"/>
                  <a:pt x="160" y="20"/>
                </a:cubicBezTo>
                <a:cubicBezTo>
                  <a:pt x="144" y="10"/>
                  <a:pt x="125" y="5"/>
                  <a:pt x="106" y="5"/>
                </a:cubicBezTo>
                <a:cubicBezTo>
                  <a:pt x="47" y="5"/>
                  <a:pt x="0" y="52"/>
                  <a:pt x="0" y="111"/>
                </a:cubicBezTo>
                <a:cubicBezTo>
                  <a:pt x="0" y="169"/>
                  <a:pt x="47" y="216"/>
                  <a:pt x="106" y="216"/>
                </a:cubicBezTo>
                <a:cubicBezTo>
                  <a:pt x="164" y="216"/>
                  <a:pt x="211" y="169"/>
                  <a:pt x="211" y="111"/>
                </a:cubicBezTo>
                <a:cubicBezTo>
                  <a:pt x="211" y="91"/>
                  <a:pt x="206" y="72"/>
                  <a:pt x="196" y="56"/>
                </a:cubicBezTo>
                <a:close/>
                <a:moveTo>
                  <a:pt x="182" y="57"/>
                </a:moveTo>
                <a:cubicBezTo>
                  <a:pt x="170" y="55"/>
                  <a:pt x="170" y="55"/>
                  <a:pt x="170" y="55"/>
                </a:cubicBezTo>
                <a:cubicBezTo>
                  <a:pt x="110" y="115"/>
                  <a:pt x="110" y="115"/>
                  <a:pt x="110" y="115"/>
                </a:cubicBezTo>
                <a:cubicBezTo>
                  <a:pt x="107" y="118"/>
                  <a:pt x="103" y="118"/>
                  <a:pt x="101" y="115"/>
                </a:cubicBezTo>
                <a:cubicBezTo>
                  <a:pt x="98" y="113"/>
                  <a:pt x="98" y="109"/>
                  <a:pt x="101" y="106"/>
                </a:cubicBezTo>
                <a:cubicBezTo>
                  <a:pt x="161" y="46"/>
                  <a:pt x="161" y="46"/>
                  <a:pt x="161" y="46"/>
                </a:cubicBezTo>
                <a:cubicBezTo>
                  <a:pt x="160" y="34"/>
                  <a:pt x="160" y="34"/>
                  <a:pt x="160" y="34"/>
                </a:cubicBezTo>
                <a:cubicBezTo>
                  <a:pt x="194" y="0"/>
                  <a:pt x="194" y="0"/>
                  <a:pt x="194" y="0"/>
                </a:cubicBezTo>
                <a:cubicBezTo>
                  <a:pt x="198" y="18"/>
                  <a:pt x="198" y="18"/>
                  <a:pt x="198" y="18"/>
                </a:cubicBezTo>
                <a:cubicBezTo>
                  <a:pt x="216" y="23"/>
                  <a:pt x="216" y="23"/>
                  <a:pt x="216" y="23"/>
                </a:cubicBezTo>
                <a:lnTo>
                  <a:pt x="182" y="57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7" name="文本框 1"/>
          <p:cNvSpPr txBox="1">
            <a:spLocks noChangeArrowheads="1"/>
          </p:cNvSpPr>
          <p:nvPr/>
        </p:nvSpPr>
        <p:spPr bwMode="auto">
          <a:xfrm>
            <a:off x="523875" y="841375"/>
            <a:ext cx="14160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2400" b="1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选题目的</a:t>
            </a:r>
          </a:p>
        </p:txBody>
      </p:sp>
      <p:sp>
        <p:nvSpPr>
          <p:cNvPr id="22538" name="矩形 6"/>
          <p:cNvSpPr>
            <a:spLocks noChangeArrowheads="1"/>
          </p:cNvSpPr>
          <p:nvPr/>
        </p:nvSpPr>
        <p:spPr bwMode="auto">
          <a:xfrm>
            <a:off x="0" y="1754188"/>
            <a:ext cx="2259013" cy="14351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2539" name="Freeform 9"/>
          <p:cNvSpPr>
            <a:spLocks noEditPoints="1"/>
          </p:cNvSpPr>
          <p:nvPr/>
        </p:nvSpPr>
        <p:spPr bwMode="auto">
          <a:xfrm>
            <a:off x="827088" y="1933575"/>
            <a:ext cx="576262" cy="614363"/>
          </a:xfrm>
          <a:custGeom>
            <a:avLst/>
            <a:gdLst>
              <a:gd name="T0" fmla="*/ 2147483647 w 243"/>
              <a:gd name="T1" fmla="*/ 2147483647 h 269"/>
              <a:gd name="T2" fmla="*/ 2147483647 w 243"/>
              <a:gd name="T3" fmla="*/ 2147483647 h 269"/>
              <a:gd name="T4" fmla="*/ 2147483647 w 243"/>
              <a:gd name="T5" fmla="*/ 2147483647 h 269"/>
              <a:gd name="T6" fmla="*/ 2147483647 w 243"/>
              <a:gd name="T7" fmla="*/ 2147483647 h 269"/>
              <a:gd name="T8" fmla="*/ 2147483647 w 243"/>
              <a:gd name="T9" fmla="*/ 2147483647 h 269"/>
              <a:gd name="T10" fmla="*/ 2147483647 w 243"/>
              <a:gd name="T11" fmla="*/ 2147483647 h 269"/>
              <a:gd name="T12" fmla="*/ 2147483647 w 243"/>
              <a:gd name="T13" fmla="*/ 2147483647 h 269"/>
              <a:gd name="T14" fmla="*/ 2147483647 w 243"/>
              <a:gd name="T15" fmla="*/ 2147483647 h 269"/>
              <a:gd name="T16" fmla="*/ 2147483647 w 243"/>
              <a:gd name="T17" fmla="*/ 2147483647 h 269"/>
              <a:gd name="T18" fmla="*/ 2147483647 w 243"/>
              <a:gd name="T19" fmla="*/ 2147483647 h 269"/>
              <a:gd name="T20" fmla="*/ 2147483647 w 243"/>
              <a:gd name="T21" fmla="*/ 2147483647 h 269"/>
              <a:gd name="T22" fmla="*/ 2147483647 w 243"/>
              <a:gd name="T23" fmla="*/ 2147483647 h 269"/>
              <a:gd name="T24" fmla="*/ 2147483647 w 243"/>
              <a:gd name="T25" fmla="*/ 0 h 269"/>
              <a:gd name="T26" fmla="*/ 2147483647 w 243"/>
              <a:gd name="T27" fmla="*/ 2147483647 h 269"/>
              <a:gd name="T28" fmla="*/ 2147483647 w 243"/>
              <a:gd name="T29" fmla="*/ 2147483647 h 269"/>
              <a:gd name="T30" fmla="*/ 2147483647 w 243"/>
              <a:gd name="T31" fmla="*/ 2147483647 h 269"/>
              <a:gd name="T32" fmla="*/ 2147483647 w 243"/>
              <a:gd name="T33" fmla="*/ 2147483647 h 269"/>
              <a:gd name="T34" fmla="*/ 2147483647 w 243"/>
              <a:gd name="T35" fmla="*/ 2147483647 h 269"/>
              <a:gd name="T36" fmla="*/ 2147483647 w 243"/>
              <a:gd name="T37" fmla="*/ 2147483647 h 269"/>
              <a:gd name="T38" fmla="*/ 2147483647 w 243"/>
              <a:gd name="T39" fmla="*/ 2147483647 h 269"/>
              <a:gd name="T40" fmla="*/ 2147483647 w 243"/>
              <a:gd name="T41" fmla="*/ 2147483647 h 269"/>
              <a:gd name="T42" fmla="*/ 2147483647 w 243"/>
              <a:gd name="T43" fmla="*/ 2147483647 h 269"/>
              <a:gd name="T44" fmla="*/ 2147483647 w 243"/>
              <a:gd name="T45" fmla="*/ 2147483647 h 269"/>
              <a:gd name="T46" fmla="*/ 2147483647 w 243"/>
              <a:gd name="T47" fmla="*/ 2147483647 h 269"/>
              <a:gd name="T48" fmla="*/ 2147483647 w 243"/>
              <a:gd name="T49" fmla="*/ 2147483647 h 269"/>
              <a:gd name="T50" fmla="*/ 2147483647 w 243"/>
              <a:gd name="T51" fmla="*/ 2147483647 h 269"/>
              <a:gd name="T52" fmla="*/ 2147483647 w 243"/>
              <a:gd name="T53" fmla="*/ 2147483647 h 269"/>
              <a:gd name="T54" fmla="*/ 2147483647 w 243"/>
              <a:gd name="T55" fmla="*/ 2147483647 h 269"/>
              <a:gd name="T56" fmla="*/ 2147483647 w 243"/>
              <a:gd name="T57" fmla="*/ 2147483647 h 269"/>
              <a:gd name="T58" fmla="*/ 2147483647 w 243"/>
              <a:gd name="T59" fmla="*/ 2147483647 h 269"/>
              <a:gd name="T60" fmla="*/ 2147483647 w 243"/>
              <a:gd name="T61" fmla="*/ 2147483647 h 269"/>
              <a:gd name="T62" fmla="*/ 2147483647 w 243"/>
              <a:gd name="T63" fmla="*/ 2147483647 h 269"/>
              <a:gd name="T64" fmla="*/ 2147483647 w 243"/>
              <a:gd name="T65" fmla="*/ 2147483647 h 269"/>
              <a:gd name="T66" fmla="*/ 2147483647 w 243"/>
              <a:gd name="T67" fmla="*/ 2147483647 h 269"/>
              <a:gd name="T68" fmla="*/ 2147483647 w 243"/>
              <a:gd name="T69" fmla="*/ 2147483647 h 269"/>
              <a:gd name="T70" fmla="*/ 2147483647 w 243"/>
              <a:gd name="T71" fmla="*/ 2147483647 h 269"/>
              <a:gd name="T72" fmla="*/ 2147483647 w 243"/>
              <a:gd name="T73" fmla="*/ 2147483647 h 269"/>
              <a:gd name="T74" fmla="*/ 2147483647 w 243"/>
              <a:gd name="T75" fmla="*/ 2147483647 h 269"/>
              <a:gd name="T76" fmla="*/ 2147483647 w 243"/>
              <a:gd name="T77" fmla="*/ 2147483647 h 269"/>
              <a:gd name="T78" fmla="*/ 2147483647 w 243"/>
              <a:gd name="T79" fmla="*/ 2147483647 h 269"/>
              <a:gd name="T80" fmla="*/ 2147483647 w 243"/>
              <a:gd name="T81" fmla="*/ 2147483647 h 269"/>
              <a:gd name="T82" fmla="*/ 2147483647 w 243"/>
              <a:gd name="T83" fmla="*/ 2147483647 h 269"/>
              <a:gd name="T84" fmla="*/ 2147483647 w 243"/>
              <a:gd name="T85" fmla="*/ 2147483647 h 269"/>
              <a:gd name="T86" fmla="*/ 2147483647 w 243"/>
              <a:gd name="T87" fmla="*/ 2147483647 h 269"/>
              <a:gd name="T88" fmla="*/ 2147483647 w 243"/>
              <a:gd name="T89" fmla="*/ 2147483647 h 269"/>
              <a:gd name="T90" fmla="*/ 2147483647 w 243"/>
              <a:gd name="T91" fmla="*/ 2147483647 h 269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243" h="269">
                <a:moveTo>
                  <a:pt x="154" y="234"/>
                </a:moveTo>
                <a:cubicBezTo>
                  <a:pt x="154" y="237"/>
                  <a:pt x="151" y="240"/>
                  <a:pt x="147" y="240"/>
                </a:cubicBezTo>
                <a:cubicBezTo>
                  <a:pt x="96" y="240"/>
                  <a:pt x="96" y="240"/>
                  <a:pt x="96" y="240"/>
                </a:cubicBezTo>
                <a:cubicBezTo>
                  <a:pt x="92" y="240"/>
                  <a:pt x="90" y="237"/>
                  <a:pt x="90" y="234"/>
                </a:cubicBezTo>
                <a:cubicBezTo>
                  <a:pt x="90" y="230"/>
                  <a:pt x="92" y="227"/>
                  <a:pt x="96" y="227"/>
                </a:cubicBezTo>
                <a:cubicBezTo>
                  <a:pt x="147" y="227"/>
                  <a:pt x="147" y="227"/>
                  <a:pt x="147" y="227"/>
                </a:cubicBezTo>
                <a:cubicBezTo>
                  <a:pt x="151" y="227"/>
                  <a:pt x="154" y="230"/>
                  <a:pt x="154" y="234"/>
                </a:cubicBezTo>
                <a:close/>
                <a:moveTo>
                  <a:pt x="147" y="243"/>
                </a:moveTo>
                <a:cubicBezTo>
                  <a:pt x="96" y="243"/>
                  <a:pt x="96" y="243"/>
                  <a:pt x="96" y="243"/>
                </a:cubicBezTo>
                <a:cubicBezTo>
                  <a:pt x="92" y="243"/>
                  <a:pt x="89" y="247"/>
                  <a:pt x="90" y="252"/>
                </a:cubicBezTo>
                <a:cubicBezTo>
                  <a:pt x="91" y="254"/>
                  <a:pt x="93" y="256"/>
                  <a:pt x="96" y="256"/>
                </a:cubicBezTo>
                <a:cubicBezTo>
                  <a:pt x="96" y="256"/>
                  <a:pt x="96" y="256"/>
                  <a:pt x="96" y="256"/>
                </a:cubicBezTo>
                <a:cubicBezTo>
                  <a:pt x="100" y="256"/>
                  <a:pt x="103" y="258"/>
                  <a:pt x="105" y="261"/>
                </a:cubicBezTo>
                <a:cubicBezTo>
                  <a:pt x="105" y="262"/>
                  <a:pt x="105" y="262"/>
                  <a:pt x="105" y="262"/>
                </a:cubicBezTo>
                <a:cubicBezTo>
                  <a:pt x="107" y="266"/>
                  <a:pt x="112" y="269"/>
                  <a:pt x="117" y="269"/>
                </a:cubicBezTo>
                <a:cubicBezTo>
                  <a:pt x="126" y="269"/>
                  <a:pt x="126" y="269"/>
                  <a:pt x="126" y="269"/>
                </a:cubicBezTo>
                <a:cubicBezTo>
                  <a:pt x="131" y="269"/>
                  <a:pt x="136" y="266"/>
                  <a:pt x="138" y="262"/>
                </a:cubicBezTo>
                <a:cubicBezTo>
                  <a:pt x="138" y="261"/>
                  <a:pt x="138" y="261"/>
                  <a:pt x="138" y="261"/>
                </a:cubicBezTo>
                <a:cubicBezTo>
                  <a:pt x="140" y="258"/>
                  <a:pt x="143" y="256"/>
                  <a:pt x="147" y="256"/>
                </a:cubicBezTo>
                <a:cubicBezTo>
                  <a:pt x="147" y="256"/>
                  <a:pt x="147" y="256"/>
                  <a:pt x="147" y="256"/>
                </a:cubicBezTo>
                <a:cubicBezTo>
                  <a:pt x="150" y="256"/>
                  <a:pt x="152" y="254"/>
                  <a:pt x="153" y="252"/>
                </a:cubicBezTo>
                <a:cubicBezTo>
                  <a:pt x="155" y="247"/>
                  <a:pt x="151" y="243"/>
                  <a:pt x="147" y="243"/>
                </a:cubicBezTo>
                <a:close/>
                <a:moveTo>
                  <a:pt x="122" y="38"/>
                </a:moveTo>
                <a:cubicBezTo>
                  <a:pt x="125" y="38"/>
                  <a:pt x="128" y="36"/>
                  <a:pt x="128" y="32"/>
                </a:cubicBezTo>
                <a:cubicBezTo>
                  <a:pt x="128" y="6"/>
                  <a:pt x="128" y="6"/>
                  <a:pt x="128" y="6"/>
                </a:cubicBezTo>
                <a:cubicBezTo>
                  <a:pt x="128" y="3"/>
                  <a:pt x="125" y="0"/>
                  <a:pt x="122" y="0"/>
                </a:cubicBezTo>
                <a:cubicBezTo>
                  <a:pt x="118" y="0"/>
                  <a:pt x="115" y="3"/>
                  <a:pt x="115" y="6"/>
                </a:cubicBezTo>
                <a:cubicBezTo>
                  <a:pt x="115" y="32"/>
                  <a:pt x="115" y="32"/>
                  <a:pt x="115" y="32"/>
                </a:cubicBezTo>
                <a:cubicBezTo>
                  <a:pt x="115" y="36"/>
                  <a:pt x="118" y="38"/>
                  <a:pt x="122" y="38"/>
                </a:cubicBezTo>
                <a:close/>
                <a:moveTo>
                  <a:pt x="54" y="63"/>
                </a:moveTo>
                <a:cubicBezTo>
                  <a:pt x="55" y="64"/>
                  <a:pt x="57" y="65"/>
                  <a:pt x="58" y="65"/>
                </a:cubicBezTo>
                <a:cubicBezTo>
                  <a:pt x="60" y="65"/>
                  <a:pt x="62" y="64"/>
                  <a:pt x="63" y="63"/>
                </a:cubicBezTo>
                <a:cubicBezTo>
                  <a:pt x="65" y="60"/>
                  <a:pt x="65" y="56"/>
                  <a:pt x="63" y="54"/>
                </a:cubicBezTo>
                <a:cubicBezTo>
                  <a:pt x="45" y="36"/>
                  <a:pt x="45" y="36"/>
                  <a:pt x="45" y="36"/>
                </a:cubicBezTo>
                <a:cubicBezTo>
                  <a:pt x="42" y="33"/>
                  <a:pt x="38" y="33"/>
                  <a:pt x="36" y="36"/>
                </a:cubicBezTo>
                <a:cubicBezTo>
                  <a:pt x="33" y="38"/>
                  <a:pt x="33" y="42"/>
                  <a:pt x="36" y="45"/>
                </a:cubicBezTo>
                <a:lnTo>
                  <a:pt x="54" y="63"/>
                </a:lnTo>
                <a:close/>
                <a:moveTo>
                  <a:pt x="38" y="122"/>
                </a:moveTo>
                <a:cubicBezTo>
                  <a:pt x="38" y="118"/>
                  <a:pt x="36" y="115"/>
                  <a:pt x="32" y="115"/>
                </a:cubicBezTo>
                <a:cubicBezTo>
                  <a:pt x="6" y="115"/>
                  <a:pt x="6" y="115"/>
                  <a:pt x="6" y="115"/>
                </a:cubicBezTo>
                <a:cubicBezTo>
                  <a:pt x="3" y="115"/>
                  <a:pt x="0" y="118"/>
                  <a:pt x="0" y="122"/>
                </a:cubicBezTo>
                <a:cubicBezTo>
                  <a:pt x="0" y="125"/>
                  <a:pt x="3" y="128"/>
                  <a:pt x="6" y="128"/>
                </a:cubicBezTo>
                <a:cubicBezTo>
                  <a:pt x="32" y="128"/>
                  <a:pt x="32" y="128"/>
                  <a:pt x="32" y="128"/>
                </a:cubicBezTo>
                <a:cubicBezTo>
                  <a:pt x="36" y="128"/>
                  <a:pt x="38" y="125"/>
                  <a:pt x="38" y="122"/>
                </a:cubicBezTo>
                <a:close/>
                <a:moveTo>
                  <a:pt x="54" y="180"/>
                </a:moveTo>
                <a:cubicBezTo>
                  <a:pt x="36" y="199"/>
                  <a:pt x="36" y="199"/>
                  <a:pt x="36" y="199"/>
                </a:cubicBezTo>
                <a:cubicBezTo>
                  <a:pt x="33" y="201"/>
                  <a:pt x="33" y="205"/>
                  <a:pt x="36" y="208"/>
                </a:cubicBezTo>
                <a:cubicBezTo>
                  <a:pt x="37" y="209"/>
                  <a:pt x="39" y="209"/>
                  <a:pt x="40" y="209"/>
                </a:cubicBezTo>
                <a:cubicBezTo>
                  <a:pt x="42" y="209"/>
                  <a:pt x="43" y="209"/>
                  <a:pt x="45" y="208"/>
                </a:cubicBezTo>
                <a:cubicBezTo>
                  <a:pt x="63" y="189"/>
                  <a:pt x="63" y="189"/>
                  <a:pt x="63" y="189"/>
                </a:cubicBezTo>
                <a:cubicBezTo>
                  <a:pt x="65" y="187"/>
                  <a:pt x="65" y="183"/>
                  <a:pt x="63" y="180"/>
                </a:cubicBezTo>
                <a:cubicBezTo>
                  <a:pt x="60" y="178"/>
                  <a:pt x="56" y="178"/>
                  <a:pt x="54" y="180"/>
                </a:cubicBezTo>
                <a:close/>
                <a:moveTo>
                  <a:pt x="189" y="180"/>
                </a:moveTo>
                <a:cubicBezTo>
                  <a:pt x="187" y="178"/>
                  <a:pt x="183" y="178"/>
                  <a:pt x="180" y="180"/>
                </a:cubicBezTo>
                <a:cubicBezTo>
                  <a:pt x="178" y="183"/>
                  <a:pt x="178" y="187"/>
                  <a:pt x="180" y="189"/>
                </a:cubicBezTo>
                <a:cubicBezTo>
                  <a:pt x="199" y="208"/>
                  <a:pt x="199" y="208"/>
                  <a:pt x="199" y="208"/>
                </a:cubicBezTo>
                <a:cubicBezTo>
                  <a:pt x="200" y="209"/>
                  <a:pt x="201" y="209"/>
                  <a:pt x="203" y="209"/>
                </a:cubicBezTo>
                <a:cubicBezTo>
                  <a:pt x="205" y="209"/>
                  <a:pt x="206" y="209"/>
                  <a:pt x="208" y="208"/>
                </a:cubicBezTo>
                <a:cubicBezTo>
                  <a:pt x="210" y="205"/>
                  <a:pt x="210" y="201"/>
                  <a:pt x="208" y="199"/>
                </a:cubicBezTo>
                <a:lnTo>
                  <a:pt x="189" y="180"/>
                </a:lnTo>
                <a:close/>
                <a:moveTo>
                  <a:pt x="237" y="115"/>
                </a:moveTo>
                <a:cubicBezTo>
                  <a:pt x="211" y="115"/>
                  <a:pt x="211" y="115"/>
                  <a:pt x="211" y="115"/>
                </a:cubicBezTo>
                <a:cubicBezTo>
                  <a:pt x="208" y="115"/>
                  <a:pt x="205" y="118"/>
                  <a:pt x="205" y="122"/>
                </a:cubicBezTo>
                <a:cubicBezTo>
                  <a:pt x="205" y="125"/>
                  <a:pt x="208" y="128"/>
                  <a:pt x="211" y="128"/>
                </a:cubicBezTo>
                <a:cubicBezTo>
                  <a:pt x="237" y="128"/>
                  <a:pt x="237" y="128"/>
                  <a:pt x="237" y="128"/>
                </a:cubicBezTo>
                <a:cubicBezTo>
                  <a:pt x="240" y="128"/>
                  <a:pt x="243" y="125"/>
                  <a:pt x="243" y="122"/>
                </a:cubicBezTo>
                <a:cubicBezTo>
                  <a:pt x="243" y="118"/>
                  <a:pt x="240" y="115"/>
                  <a:pt x="237" y="115"/>
                </a:cubicBezTo>
                <a:close/>
                <a:moveTo>
                  <a:pt x="185" y="65"/>
                </a:moveTo>
                <a:cubicBezTo>
                  <a:pt x="187" y="65"/>
                  <a:pt x="188" y="64"/>
                  <a:pt x="189" y="63"/>
                </a:cubicBezTo>
                <a:cubicBezTo>
                  <a:pt x="208" y="45"/>
                  <a:pt x="208" y="45"/>
                  <a:pt x="208" y="45"/>
                </a:cubicBezTo>
                <a:cubicBezTo>
                  <a:pt x="210" y="42"/>
                  <a:pt x="210" y="38"/>
                  <a:pt x="208" y="36"/>
                </a:cubicBezTo>
                <a:cubicBezTo>
                  <a:pt x="205" y="33"/>
                  <a:pt x="201" y="33"/>
                  <a:pt x="199" y="36"/>
                </a:cubicBezTo>
                <a:cubicBezTo>
                  <a:pt x="180" y="54"/>
                  <a:pt x="180" y="54"/>
                  <a:pt x="180" y="54"/>
                </a:cubicBezTo>
                <a:cubicBezTo>
                  <a:pt x="178" y="56"/>
                  <a:pt x="178" y="60"/>
                  <a:pt x="180" y="63"/>
                </a:cubicBezTo>
                <a:cubicBezTo>
                  <a:pt x="182" y="64"/>
                  <a:pt x="183" y="65"/>
                  <a:pt x="185" y="65"/>
                </a:cubicBezTo>
                <a:close/>
                <a:moveTo>
                  <a:pt x="154" y="218"/>
                </a:moveTo>
                <a:cubicBezTo>
                  <a:pt x="154" y="221"/>
                  <a:pt x="151" y="224"/>
                  <a:pt x="147" y="224"/>
                </a:cubicBezTo>
                <a:cubicBezTo>
                  <a:pt x="96" y="224"/>
                  <a:pt x="96" y="224"/>
                  <a:pt x="96" y="224"/>
                </a:cubicBezTo>
                <a:cubicBezTo>
                  <a:pt x="92" y="224"/>
                  <a:pt x="90" y="221"/>
                  <a:pt x="90" y="218"/>
                </a:cubicBezTo>
                <a:cubicBezTo>
                  <a:pt x="90" y="214"/>
                  <a:pt x="92" y="211"/>
                  <a:pt x="96" y="211"/>
                </a:cubicBezTo>
                <a:cubicBezTo>
                  <a:pt x="92" y="175"/>
                  <a:pt x="54" y="167"/>
                  <a:pt x="54" y="125"/>
                </a:cubicBezTo>
                <a:cubicBezTo>
                  <a:pt x="54" y="88"/>
                  <a:pt x="84" y="58"/>
                  <a:pt x="122" y="58"/>
                </a:cubicBezTo>
                <a:cubicBezTo>
                  <a:pt x="159" y="58"/>
                  <a:pt x="189" y="88"/>
                  <a:pt x="189" y="125"/>
                </a:cubicBezTo>
                <a:cubicBezTo>
                  <a:pt x="189" y="167"/>
                  <a:pt x="152" y="175"/>
                  <a:pt x="148" y="211"/>
                </a:cubicBezTo>
                <a:cubicBezTo>
                  <a:pt x="151" y="211"/>
                  <a:pt x="154" y="214"/>
                  <a:pt x="154" y="218"/>
                </a:cubicBezTo>
                <a:close/>
                <a:moveTo>
                  <a:pt x="107" y="76"/>
                </a:moveTo>
                <a:cubicBezTo>
                  <a:pt x="106" y="73"/>
                  <a:pt x="103" y="72"/>
                  <a:pt x="101" y="73"/>
                </a:cubicBezTo>
                <a:cubicBezTo>
                  <a:pt x="84" y="80"/>
                  <a:pt x="72" y="94"/>
                  <a:pt x="67" y="111"/>
                </a:cubicBezTo>
                <a:cubicBezTo>
                  <a:pt x="67" y="113"/>
                  <a:pt x="68" y="116"/>
                  <a:pt x="71" y="117"/>
                </a:cubicBezTo>
                <a:cubicBezTo>
                  <a:pt x="71" y="117"/>
                  <a:pt x="72" y="117"/>
                  <a:pt x="72" y="117"/>
                </a:cubicBezTo>
                <a:cubicBezTo>
                  <a:pt x="74" y="117"/>
                  <a:pt x="76" y="115"/>
                  <a:pt x="77" y="113"/>
                </a:cubicBezTo>
                <a:cubicBezTo>
                  <a:pt x="80" y="99"/>
                  <a:pt x="91" y="87"/>
                  <a:pt x="104" y="82"/>
                </a:cubicBezTo>
                <a:cubicBezTo>
                  <a:pt x="107" y="81"/>
                  <a:pt x="108" y="78"/>
                  <a:pt x="107" y="76"/>
                </a:cubicBezTo>
                <a:close/>
              </a:path>
            </a:pathLst>
          </a:cu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40" name="文本框 11"/>
          <p:cNvSpPr txBox="1">
            <a:spLocks noChangeArrowheads="1"/>
          </p:cNvSpPr>
          <p:nvPr/>
        </p:nvSpPr>
        <p:spPr bwMode="auto">
          <a:xfrm>
            <a:off x="509588" y="2614613"/>
            <a:ext cx="1211262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2400" b="1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研究方法</a:t>
            </a:r>
          </a:p>
        </p:txBody>
      </p:sp>
      <p:sp>
        <p:nvSpPr>
          <p:cNvPr id="22541" name="矩形 18"/>
          <p:cNvSpPr>
            <a:spLocks noChangeArrowheads="1"/>
          </p:cNvSpPr>
          <p:nvPr/>
        </p:nvSpPr>
        <p:spPr bwMode="auto">
          <a:xfrm>
            <a:off x="0" y="3506788"/>
            <a:ext cx="2259013" cy="1597025"/>
          </a:xfrm>
          <a:prstGeom prst="rect">
            <a:avLst/>
          </a:prstGeom>
          <a:solidFill>
            <a:srgbClr val="EF4C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2542" name="任意多边形 20"/>
          <p:cNvSpPr>
            <a:spLocks/>
          </p:cNvSpPr>
          <p:nvPr/>
        </p:nvSpPr>
        <p:spPr bwMode="auto">
          <a:xfrm>
            <a:off x="0" y="3587750"/>
            <a:ext cx="2259013" cy="1436688"/>
          </a:xfrm>
          <a:custGeom>
            <a:avLst/>
            <a:gdLst>
              <a:gd name="T0" fmla="*/ 0 w 2641255"/>
              <a:gd name="T1" fmla="*/ 0 h 1678488"/>
              <a:gd name="T2" fmla="*/ 476801 w 2641255"/>
              <a:gd name="T3" fmla="*/ 0 h 1678488"/>
              <a:gd name="T4" fmla="*/ 516929 w 2641255"/>
              <a:gd name="T5" fmla="*/ 69508 h 1678488"/>
              <a:gd name="T6" fmla="*/ 557057 w 2641255"/>
              <a:gd name="T7" fmla="*/ 0 h 1678488"/>
              <a:gd name="T8" fmla="*/ 1033858 w 2641255"/>
              <a:gd name="T9" fmla="*/ 0 h 1678488"/>
              <a:gd name="T10" fmla="*/ 1033858 w 2641255"/>
              <a:gd name="T11" fmla="*/ 660060 h 1678488"/>
              <a:gd name="T12" fmla="*/ 0 w 2641255"/>
              <a:gd name="T13" fmla="*/ 660060 h 1678488"/>
              <a:gd name="T14" fmla="*/ 0 w 2641255"/>
              <a:gd name="T15" fmla="*/ 0 h 167848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641255" h="1678488">
                <a:moveTo>
                  <a:pt x="0" y="0"/>
                </a:moveTo>
                <a:lnTo>
                  <a:pt x="1218111" y="0"/>
                </a:lnTo>
                <a:lnTo>
                  <a:pt x="1320627" y="176752"/>
                </a:lnTo>
                <a:lnTo>
                  <a:pt x="1423143" y="0"/>
                </a:lnTo>
                <a:lnTo>
                  <a:pt x="2641255" y="0"/>
                </a:lnTo>
                <a:lnTo>
                  <a:pt x="2641255" y="1678488"/>
                </a:lnTo>
                <a:lnTo>
                  <a:pt x="0" y="1678488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2543" name="Freeform 61"/>
          <p:cNvSpPr>
            <a:spLocks noEditPoints="1"/>
          </p:cNvSpPr>
          <p:nvPr/>
        </p:nvSpPr>
        <p:spPr bwMode="auto">
          <a:xfrm>
            <a:off x="882650" y="3836988"/>
            <a:ext cx="493713" cy="498475"/>
          </a:xfrm>
          <a:custGeom>
            <a:avLst/>
            <a:gdLst>
              <a:gd name="T0" fmla="*/ 0 w 192"/>
              <a:gd name="T1" fmla="*/ 2147483647 h 194"/>
              <a:gd name="T2" fmla="*/ 2147483647 w 192"/>
              <a:gd name="T3" fmla="*/ 2147483647 h 194"/>
              <a:gd name="T4" fmla="*/ 2147483647 w 192"/>
              <a:gd name="T5" fmla="*/ 2147483647 h 194"/>
              <a:gd name="T6" fmla="*/ 2147483647 w 192"/>
              <a:gd name="T7" fmla="*/ 2147483647 h 194"/>
              <a:gd name="T8" fmla="*/ 2147483647 w 192"/>
              <a:gd name="T9" fmla="*/ 2147483647 h 194"/>
              <a:gd name="T10" fmla="*/ 2147483647 w 192"/>
              <a:gd name="T11" fmla="*/ 2147483647 h 194"/>
              <a:gd name="T12" fmla="*/ 2147483647 w 192"/>
              <a:gd name="T13" fmla="*/ 2147483647 h 194"/>
              <a:gd name="T14" fmla="*/ 2147483647 w 192"/>
              <a:gd name="T15" fmla="*/ 2147483647 h 194"/>
              <a:gd name="T16" fmla="*/ 2147483647 w 192"/>
              <a:gd name="T17" fmla="*/ 2147483647 h 194"/>
              <a:gd name="T18" fmla="*/ 2147483647 w 192"/>
              <a:gd name="T19" fmla="*/ 2147483647 h 194"/>
              <a:gd name="T20" fmla="*/ 2147483647 w 192"/>
              <a:gd name="T21" fmla="*/ 2147483647 h 194"/>
              <a:gd name="T22" fmla="*/ 2147483647 w 192"/>
              <a:gd name="T23" fmla="*/ 2147483647 h 194"/>
              <a:gd name="T24" fmla="*/ 2147483647 w 192"/>
              <a:gd name="T25" fmla="*/ 2147483647 h 194"/>
              <a:gd name="T26" fmla="*/ 2147483647 w 192"/>
              <a:gd name="T27" fmla="*/ 2147483647 h 194"/>
              <a:gd name="T28" fmla="*/ 2147483647 w 192"/>
              <a:gd name="T29" fmla="*/ 2147483647 h 194"/>
              <a:gd name="T30" fmla="*/ 2147483647 w 192"/>
              <a:gd name="T31" fmla="*/ 2147483647 h 194"/>
              <a:gd name="T32" fmla="*/ 2147483647 w 192"/>
              <a:gd name="T33" fmla="*/ 2147483647 h 194"/>
              <a:gd name="T34" fmla="*/ 2147483647 w 192"/>
              <a:gd name="T35" fmla="*/ 2147483647 h 194"/>
              <a:gd name="T36" fmla="*/ 2147483647 w 192"/>
              <a:gd name="T37" fmla="*/ 2147483647 h 194"/>
              <a:gd name="T38" fmla="*/ 2147483647 w 192"/>
              <a:gd name="T39" fmla="*/ 2147483647 h 194"/>
              <a:gd name="T40" fmla="*/ 2147483647 w 192"/>
              <a:gd name="T41" fmla="*/ 2147483647 h 194"/>
              <a:gd name="T42" fmla="*/ 2147483647 w 192"/>
              <a:gd name="T43" fmla="*/ 2147483647 h 194"/>
              <a:gd name="T44" fmla="*/ 2147483647 w 192"/>
              <a:gd name="T45" fmla="*/ 2147483647 h 194"/>
              <a:gd name="T46" fmla="*/ 2147483647 w 192"/>
              <a:gd name="T47" fmla="*/ 2147483647 h 194"/>
              <a:gd name="T48" fmla="*/ 2147483647 w 192"/>
              <a:gd name="T49" fmla="*/ 2147483647 h 194"/>
              <a:gd name="T50" fmla="*/ 2147483647 w 192"/>
              <a:gd name="T51" fmla="*/ 2147483647 h 194"/>
              <a:gd name="T52" fmla="*/ 2147483647 w 192"/>
              <a:gd name="T53" fmla="*/ 2147483647 h 194"/>
              <a:gd name="T54" fmla="*/ 2147483647 w 192"/>
              <a:gd name="T55" fmla="*/ 0 h 194"/>
              <a:gd name="T56" fmla="*/ 2147483647 w 192"/>
              <a:gd name="T57" fmla="*/ 0 h 194"/>
              <a:gd name="T58" fmla="*/ 2147483647 w 192"/>
              <a:gd name="T59" fmla="*/ 2147483647 h 194"/>
              <a:gd name="T60" fmla="*/ 2147483647 w 192"/>
              <a:gd name="T61" fmla="*/ 2147483647 h 194"/>
              <a:gd name="T62" fmla="*/ 2147483647 w 192"/>
              <a:gd name="T63" fmla="*/ 2147483647 h 194"/>
              <a:gd name="T64" fmla="*/ 2147483647 w 192"/>
              <a:gd name="T65" fmla="*/ 2147483647 h 194"/>
              <a:gd name="T66" fmla="*/ 2147483647 w 192"/>
              <a:gd name="T67" fmla="*/ 2147483647 h 194"/>
              <a:gd name="T68" fmla="*/ 2147483647 w 192"/>
              <a:gd name="T69" fmla="*/ 2147483647 h 194"/>
              <a:gd name="T70" fmla="*/ 0 w 192"/>
              <a:gd name="T71" fmla="*/ 2147483647 h 194"/>
              <a:gd name="T72" fmla="*/ 2147483647 w 192"/>
              <a:gd name="T73" fmla="*/ 2147483647 h 194"/>
              <a:gd name="T74" fmla="*/ 2147483647 w 192"/>
              <a:gd name="T75" fmla="*/ 2147483647 h 194"/>
              <a:gd name="T76" fmla="*/ 2147483647 w 192"/>
              <a:gd name="T77" fmla="*/ 2147483647 h 194"/>
              <a:gd name="T78" fmla="*/ 2147483647 w 192"/>
              <a:gd name="T79" fmla="*/ 2147483647 h 194"/>
              <a:gd name="T80" fmla="*/ 0 w 192"/>
              <a:gd name="T81" fmla="*/ 2147483647 h 194"/>
              <a:gd name="T82" fmla="*/ 2147483647 w 192"/>
              <a:gd name="T83" fmla="*/ 2147483647 h 194"/>
              <a:gd name="T84" fmla="*/ 2147483647 w 192"/>
              <a:gd name="T85" fmla="*/ 2147483647 h 194"/>
              <a:gd name="T86" fmla="*/ 2147483647 w 192"/>
              <a:gd name="T87" fmla="*/ 2147483647 h 194"/>
              <a:gd name="T88" fmla="*/ 2147483647 w 192"/>
              <a:gd name="T89" fmla="*/ 2147483647 h 194"/>
              <a:gd name="T90" fmla="*/ 2147483647 w 192"/>
              <a:gd name="T91" fmla="*/ 2147483647 h 194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192" h="194">
                <a:moveTo>
                  <a:pt x="0" y="164"/>
                </a:moveTo>
                <a:cubicBezTo>
                  <a:pt x="0" y="179"/>
                  <a:pt x="13" y="192"/>
                  <a:pt x="28" y="192"/>
                </a:cubicBezTo>
                <a:cubicBezTo>
                  <a:pt x="36" y="192"/>
                  <a:pt x="43" y="189"/>
                  <a:pt x="48" y="184"/>
                </a:cubicBezTo>
                <a:cubicBezTo>
                  <a:pt x="99" y="133"/>
                  <a:pt x="99" y="133"/>
                  <a:pt x="99" y="133"/>
                </a:cubicBezTo>
                <a:cubicBezTo>
                  <a:pt x="113" y="147"/>
                  <a:pt x="113" y="147"/>
                  <a:pt x="113" y="147"/>
                </a:cubicBezTo>
                <a:cubicBezTo>
                  <a:pt x="111" y="153"/>
                  <a:pt x="113" y="161"/>
                  <a:pt x="118" y="166"/>
                </a:cubicBezTo>
                <a:cubicBezTo>
                  <a:pt x="138" y="186"/>
                  <a:pt x="138" y="186"/>
                  <a:pt x="138" y="186"/>
                </a:cubicBezTo>
                <a:cubicBezTo>
                  <a:pt x="146" y="194"/>
                  <a:pt x="158" y="194"/>
                  <a:pt x="166" y="186"/>
                </a:cubicBezTo>
                <a:cubicBezTo>
                  <a:pt x="174" y="178"/>
                  <a:pt x="174" y="166"/>
                  <a:pt x="166" y="158"/>
                </a:cubicBezTo>
                <a:cubicBezTo>
                  <a:pt x="146" y="138"/>
                  <a:pt x="146" y="138"/>
                  <a:pt x="146" y="138"/>
                </a:cubicBezTo>
                <a:cubicBezTo>
                  <a:pt x="141" y="133"/>
                  <a:pt x="133" y="131"/>
                  <a:pt x="127" y="133"/>
                </a:cubicBezTo>
                <a:cubicBezTo>
                  <a:pt x="113" y="119"/>
                  <a:pt x="113" y="119"/>
                  <a:pt x="113" y="119"/>
                </a:cubicBezTo>
                <a:cubicBezTo>
                  <a:pt x="122" y="110"/>
                  <a:pt x="122" y="110"/>
                  <a:pt x="122" y="110"/>
                </a:cubicBezTo>
                <a:cubicBezTo>
                  <a:pt x="140" y="115"/>
                  <a:pt x="161" y="110"/>
                  <a:pt x="176" y="96"/>
                </a:cubicBezTo>
                <a:cubicBezTo>
                  <a:pt x="186" y="86"/>
                  <a:pt x="191" y="73"/>
                  <a:pt x="192" y="61"/>
                </a:cubicBezTo>
                <a:cubicBezTo>
                  <a:pt x="192" y="60"/>
                  <a:pt x="192" y="60"/>
                  <a:pt x="192" y="60"/>
                </a:cubicBezTo>
                <a:cubicBezTo>
                  <a:pt x="192" y="56"/>
                  <a:pt x="188" y="52"/>
                  <a:pt x="184" y="52"/>
                </a:cubicBezTo>
                <a:cubicBezTo>
                  <a:pt x="182" y="52"/>
                  <a:pt x="180" y="53"/>
                  <a:pt x="178" y="54"/>
                </a:cubicBezTo>
                <a:cubicBezTo>
                  <a:pt x="176" y="57"/>
                  <a:pt x="176" y="57"/>
                  <a:pt x="176" y="57"/>
                </a:cubicBezTo>
                <a:cubicBezTo>
                  <a:pt x="168" y="65"/>
                  <a:pt x="168" y="65"/>
                  <a:pt x="168" y="65"/>
                </a:cubicBezTo>
                <a:cubicBezTo>
                  <a:pt x="163" y="69"/>
                  <a:pt x="156" y="72"/>
                  <a:pt x="148" y="72"/>
                </a:cubicBezTo>
                <a:cubicBezTo>
                  <a:pt x="140" y="72"/>
                  <a:pt x="133" y="69"/>
                  <a:pt x="128" y="64"/>
                </a:cubicBezTo>
                <a:cubicBezTo>
                  <a:pt x="123" y="59"/>
                  <a:pt x="120" y="52"/>
                  <a:pt x="120" y="44"/>
                </a:cubicBezTo>
                <a:cubicBezTo>
                  <a:pt x="120" y="36"/>
                  <a:pt x="123" y="29"/>
                  <a:pt x="127" y="24"/>
                </a:cubicBezTo>
                <a:cubicBezTo>
                  <a:pt x="135" y="16"/>
                  <a:pt x="135" y="16"/>
                  <a:pt x="135" y="16"/>
                </a:cubicBezTo>
                <a:cubicBezTo>
                  <a:pt x="138" y="14"/>
                  <a:pt x="138" y="14"/>
                  <a:pt x="138" y="14"/>
                </a:cubicBezTo>
                <a:cubicBezTo>
                  <a:pt x="139" y="12"/>
                  <a:pt x="140" y="10"/>
                  <a:pt x="140" y="8"/>
                </a:cubicBezTo>
                <a:cubicBezTo>
                  <a:pt x="140" y="4"/>
                  <a:pt x="136" y="0"/>
                  <a:pt x="132" y="0"/>
                </a:cubicBezTo>
                <a:cubicBezTo>
                  <a:pt x="131" y="0"/>
                  <a:pt x="131" y="0"/>
                  <a:pt x="131" y="0"/>
                </a:cubicBezTo>
                <a:cubicBezTo>
                  <a:pt x="119" y="1"/>
                  <a:pt x="106" y="6"/>
                  <a:pt x="96" y="16"/>
                </a:cubicBezTo>
                <a:cubicBezTo>
                  <a:pt x="82" y="31"/>
                  <a:pt x="77" y="52"/>
                  <a:pt x="82" y="70"/>
                </a:cubicBezTo>
                <a:cubicBezTo>
                  <a:pt x="73" y="79"/>
                  <a:pt x="73" y="79"/>
                  <a:pt x="73" y="79"/>
                </a:cubicBezTo>
                <a:cubicBezTo>
                  <a:pt x="36" y="42"/>
                  <a:pt x="36" y="42"/>
                  <a:pt x="36" y="42"/>
                </a:cubicBezTo>
                <a:cubicBezTo>
                  <a:pt x="36" y="32"/>
                  <a:pt x="36" y="32"/>
                  <a:pt x="36" y="32"/>
                </a:cubicBezTo>
                <a:cubicBezTo>
                  <a:pt x="12" y="20"/>
                  <a:pt x="12" y="20"/>
                  <a:pt x="12" y="20"/>
                </a:cubicBezTo>
                <a:cubicBezTo>
                  <a:pt x="0" y="32"/>
                  <a:pt x="0" y="32"/>
                  <a:pt x="0" y="32"/>
                </a:cubicBezTo>
                <a:cubicBezTo>
                  <a:pt x="12" y="56"/>
                  <a:pt x="12" y="56"/>
                  <a:pt x="12" y="56"/>
                </a:cubicBezTo>
                <a:cubicBezTo>
                  <a:pt x="22" y="56"/>
                  <a:pt x="22" y="56"/>
                  <a:pt x="22" y="56"/>
                </a:cubicBezTo>
                <a:cubicBezTo>
                  <a:pt x="59" y="93"/>
                  <a:pt x="59" y="93"/>
                  <a:pt x="59" y="93"/>
                </a:cubicBezTo>
                <a:cubicBezTo>
                  <a:pt x="8" y="144"/>
                  <a:pt x="8" y="144"/>
                  <a:pt x="8" y="144"/>
                </a:cubicBezTo>
                <a:cubicBezTo>
                  <a:pt x="3" y="149"/>
                  <a:pt x="0" y="156"/>
                  <a:pt x="0" y="164"/>
                </a:cubicBezTo>
                <a:close/>
                <a:moveTo>
                  <a:pt x="20" y="162"/>
                </a:moveTo>
                <a:cubicBezTo>
                  <a:pt x="20" y="156"/>
                  <a:pt x="24" y="152"/>
                  <a:pt x="30" y="152"/>
                </a:cubicBezTo>
                <a:cubicBezTo>
                  <a:pt x="36" y="152"/>
                  <a:pt x="40" y="156"/>
                  <a:pt x="40" y="162"/>
                </a:cubicBezTo>
                <a:cubicBezTo>
                  <a:pt x="40" y="168"/>
                  <a:pt x="36" y="172"/>
                  <a:pt x="30" y="172"/>
                </a:cubicBezTo>
                <a:cubicBezTo>
                  <a:pt x="24" y="172"/>
                  <a:pt x="20" y="168"/>
                  <a:pt x="20" y="162"/>
                </a:cubicBezTo>
                <a:close/>
              </a:path>
            </a:pathLst>
          </a:custGeom>
          <a:solidFill>
            <a:srgbClr val="EF4C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44" name="文本框 15"/>
          <p:cNvSpPr txBox="1">
            <a:spLocks noChangeArrowheads="1"/>
          </p:cNvSpPr>
          <p:nvPr/>
        </p:nvSpPr>
        <p:spPr bwMode="auto">
          <a:xfrm>
            <a:off x="523875" y="4448175"/>
            <a:ext cx="14160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2400" b="1">
                <a:solidFill>
                  <a:srgbClr val="EF4C4D"/>
                </a:solidFill>
                <a:latin typeface="微软雅黑" pitchFamily="34" charset="-122"/>
                <a:ea typeface="微软雅黑" pitchFamily="34" charset="-122"/>
              </a:rPr>
              <a:t>实践应用</a:t>
            </a:r>
          </a:p>
        </p:txBody>
      </p:sp>
      <p:sp>
        <p:nvSpPr>
          <p:cNvPr id="22545" name="矩形 8"/>
          <p:cNvSpPr>
            <a:spLocks noChangeArrowheads="1"/>
          </p:cNvSpPr>
          <p:nvPr/>
        </p:nvSpPr>
        <p:spPr bwMode="auto">
          <a:xfrm>
            <a:off x="0" y="5422900"/>
            <a:ext cx="2259013" cy="14351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2546" name="文本框 16"/>
          <p:cNvSpPr txBox="1">
            <a:spLocks noChangeArrowheads="1"/>
          </p:cNvSpPr>
          <p:nvPr/>
        </p:nvSpPr>
        <p:spPr bwMode="auto">
          <a:xfrm>
            <a:off x="523875" y="6283325"/>
            <a:ext cx="1211263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2400" b="1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总结展望</a:t>
            </a:r>
          </a:p>
        </p:txBody>
      </p:sp>
      <p:sp>
        <p:nvSpPr>
          <p:cNvPr id="22547" name="Freeform 89"/>
          <p:cNvSpPr>
            <a:spLocks noEditPoints="1"/>
          </p:cNvSpPr>
          <p:nvPr/>
        </p:nvSpPr>
        <p:spPr bwMode="auto">
          <a:xfrm>
            <a:off x="831850" y="5734050"/>
            <a:ext cx="595313" cy="454025"/>
          </a:xfrm>
          <a:custGeom>
            <a:avLst/>
            <a:gdLst>
              <a:gd name="T0" fmla="*/ 2147483647 w 250"/>
              <a:gd name="T1" fmla="*/ 2147483647 h 190"/>
              <a:gd name="T2" fmla="*/ 2147483647 w 250"/>
              <a:gd name="T3" fmla="*/ 2147483647 h 190"/>
              <a:gd name="T4" fmla="*/ 2147483647 w 250"/>
              <a:gd name="T5" fmla="*/ 2147483647 h 190"/>
              <a:gd name="T6" fmla="*/ 2147483647 w 250"/>
              <a:gd name="T7" fmla="*/ 0 h 190"/>
              <a:gd name="T8" fmla="*/ 2147483647 w 250"/>
              <a:gd name="T9" fmla="*/ 2147483647 h 190"/>
              <a:gd name="T10" fmla="*/ 2147483647 w 250"/>
              <a:gd name="T11" fmla="*/ 2147483647 h 190"/>
              <a:gd name="T12" fmla="*/ 2147483647 w 250"/>
              <a:gd name="T13" fmla="*/ 0 h 190"/>
              <a:gd name="T14" fmla="*/ 2147483647 w 250"/>
              <a:gd name="T15" fmla="*/ 2147483647 h 190"/>
              <a:gd name="T16" fmla="*/ 2147483647 w 250"/>
              <a:gd name="T17" fmla="*/ 2147483647 h 190"/>
              <a:gd name="T18" fmla="*/ 2147483647 w 250"/>
              <a:gd name="T19" fmla="*/ 2147483647 h 190"/>
              <a:gd name="T20" fmla="*/ 2147483647 w 250"/>
              <a:gd name="T21" fmla="*/ 2147483647 h 190"/>
              <a:gd name="T22" fmla="*/ 2147483647 w 250"/>
              <a:gd name="T23" fmla="*/ 2147483647 h 190"/>
              <a:gd name="T24" fmla="*/ 2147483647 w 250"/>
              <a:gd name="T25" fmla="*/ 2147483647 h 190"/>
              <a:gd name="T26" fmla="*/ 2147483647 w 250"/>
              <a:gd name="T27" fmla="*/ 2147483647 h 190"/>
              <a:gd name="T28" fmla="*/ 2147483647 w 250"/>
              <a:gd name="T29" fmla="*/ 2147483647 h 190"/>
              <a:gd name="T30" fmla="*/ 2147483647 w 250"/>
              <a:gd name="T31" fmla="*/ 2147483647 h 190"/>
              <a:gd name="T32" fmla="*/ 2147483647 w 250"/>
              <a:gd name="T33" fmla="*/ 2147483647 h 190"/>
              <a:gd name="T34" fmla="*/ 2147483647 w 250"/>
              <a:gd name="T35" fmla="*/ 2147483647 h 190"/>
              <a:gd name="T36" fmla="*/ 2147483647 w 250"/>
              <a:gd name="T37" fmla="*/ 2147483647 h 190"/>
              <a:gd name="T38" fmla="*/ 2147483647 w 250"/>
              <a:gd name="T39" fmla="*/ 2147483647 h 190"/>
              <a:gd name="T40" fmla="*/ 2147483647 w 250"/>
              <a:gd name="T41" fmla="*/ 2147483647 h 190"/>
              <a:gd name="T42" fmla="*/ 0 w 250"/>
              <a:gd name="T43" fmla="*/ 2147483647 h 190"/>
              <a:gd name="T44" fmla="*/ 2147483647 w 250"/>
              <a:gd name="T45" fmla="*/ 2147483647 h 190"/>
              <a:gd name="T46" fmla="*/ 2147483647 w 250"/>
              <a:gd name="T47" fmla="*/ 2147483647 h 190"/>
              <a:gd name="T48" fmla="*/ 2147483647 w 250"/>
              <a:gd name="T49" fmla="*/ 2147483647 h 190"/>
              <a:gd name="T50" fmla="*/ 2147483647 w 250"/>
              <a:gd name="T51" fmla="*/ 2147483647 h 190"/>
              <a:gd name="T52" fmla="*/ 2147483647 w 250"/>
              <a:gd name="T53" fmla="*/ 2147483647 h 190"/>
              <a:gd name="T54" fmla="*/ 2147483647 w 250"/>
              <a:gd name="T55" fmla="*/ 2147483647 h 190"/>
              <a:gd name="T56" fmla="*/ 2147483647 w 250"/>
              <a:gd name="T57" fmla="*/ 2147483647 h 190"/>
              <a:gd name="T58" fmla="*/ 2147483647 w 250"/>
              <a:gd name="T59" fmla="*/ 2147483647 h 190"/>
              <a:gd name="T60" fmla="*/ 2147483647 w 250"/>
              <a:gd name="T61" fmla="*/ 2147483647 h 190"/>
              <a:gd name="T62" fmla="*/ 2147483647 w 250"/>
              <a:gd name="T63" fmla="*/ 2147483647 h 190"/>
              <a:gd name="T64" fmla="*/ 2147483647 w 250"/>
              <a:gd name="T65" fmla="*/ 2147483647 h 190"/>
              <a:gd name="T66" fmla="*/ 2147483647 w 250"/>
              <a:gd name="T67" fmla="*/ 2147483647 h 190"/>
              <a:gd name="T68" fmla="*/ 2147483647 w 250"/>
              <a:gd name="T69" fmla="*/ 2147483647 h 190"/>
              <a:gd name="T70" fmla="*/ 2147483647 w 250"/>
              <a:gd name="T71" fmla="*/ 2147483647 h 190"/>
              <a:gd name="T72" fmla="*/ 2147483647 w 250"/>
              <a:gd name="T73" fmla="*/ 2147483647 h 190"/>
              <a:gd name="T74" fmla="*/ 2147483647 w 250"/>
              <a:gd name="T75" fmla="*/ 2147483647 h 190"/>
              <a:gd name="T76" fmla="*/ 2147483647 w 250"/>
              <a:gd name="T77" fmla="*/ 2147483647 h 190"/>
              <a:gd name="T78" fmla="*/ 2147483647 w 250"/>
              <a:gd name="T79" fmla="*/ 2147483647 h 190"/>
              <a:gd name="T80" fmla="*/ 2147483647 w 250"/>
              <a:gd name="T81" fmla="*/ 2147483647 h 190"/>
              <a:gd name="T82" fmla="*/ 2147483647 w 250"/>
              <a:gd name="T83" fmla="*/ 2147483647 h 190"/>
              <a:gd name="T84" fmla="*/ 2147483647 w 250"/>
              <a:gd name="T85" fmla="*/ 2147483647 h 190"/>
              <a:gd name="T86" fmla="*/ 2147483647 w 250"/>
              <a:gd name="T87" fmla="*/ 2147483647 h 190"/>
              <a:gd name="T88" fmla="*/ 2147483647 w 250"/>
              <a:gd name="T89" fmla="*/ 2147483647 h 190"/>
              <a:gd name="T90" fmla="*/ 2147483647 w 250"/>
              <a:gd name="T91" fmla="*/ 2147483647 h 190"/>
              <a:gd name="T92" fmla="*/ 2147483647 w 250"/>
              <a:gd name="T93" fmla="*/ 2147483647 h 190"/>
              <a:gd name="T94" fmla="*/ 2147483647 w 250"/>
              <a:gd name="T95" fmla="*/ 2147483647 h 190"/>
              <a:gd name="T96" fmla="*/ 2147483647 w 250"/>
              <a:gd name="T97" fmla="*/ 2147483647 h 190"/>
              <a:gd name="T98" fmla="*/ 2147483647 w 250"/>
              <a:gd name="T99" fmla="*/ 2147483647 h 190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250" h="190">
                <a:moveTo>
                  <a:pt x="50" y="37"/>
                </a:moveTo>
                <a:cubicBezTo>
                  <a:pt x="66" y="12"/>
                  <a:pt x="66" y="12"/>
                  <a:pt x="66" y="12"/>
                </a:cubicBezTo>
                <a:cubicBezTo>
                  <a:pt x="66" y="12"/>
                  <a:pt x="66" y="12"/>
                  <a:pt x="66" y="12"/>
                </a:cubicBezTo>
                <a:cubicBezTo>
                  <a:pt x="70" y="5"/>
                  <a:pt x="78" y="0"/>
                  <a:pt x="87" y="0"/>
                </a:cubicBezTo>
                <a:cubicBezTo>
                  <a:pt x="96" y="0"/>
                  <a:pt x="104" y="5"/>
                  <a:pt x="108" y="12"/>
                </a:cubicBezTo>
                <a:cubicBezTo>
                  <a:pt x="142" y="12"/>
                  <a:pt x="142" y="12"/>
                  <a:pt x="142" y="12"/>
                </a:cubicBezTo>
                <a:cubicBezTo>
                  <a:pt x="146" y="5"/>
                  <a:pt x="154" y="0"/>
                  <a:pt x="163" y="0"/>
                </a:cubicBezTo>
                <a:cubicBezTo>
                  <a:pt x="172" y="0"/>
                  <a:pt x="180" y="5"/>
                  <a:pt x="184" y="12"/>
                </a:cubicBezTo>
                <a:cubicBezTo>
                  <a:pt x="184" y="12"/>
                  <a:pt x="184" y="12"/>
                  <a:pt x="184" y="12"/>
                </a:cubicBezTo>
                <a:cubicBezTo>
                  <a:pt x="200" y="37"/>
                  <a:pt x="200" y="37"/>
                  <a:pt x="200" y="37"/>
                </a:cubicBezTo>
                <a:cubicBezTo>
                  <a:pt x="195" y="35"/>
                  <a:pt x="189" y="34"/>
                  <a:pt x="184" y="34"/>
                </a:cubicBezTo>
                <a:cubicBezTo>
                  <a:pt x="167" y="34"/>
                  <a:pt x="152" y="43"/>
                  <a:pt x="143" y="57"/>
                </a:cubicBezTo>
                <a:cubicBezTo>
                  <a:pt x="107" y="57"/>
                  <a:pt x="107" y="57"/>
                  <a:pt x="107" y="57"/>
                </a:cubicBezTo>
                <a:cubicBezTo>
                  <a:pt x="98" y="43"/>
                  <a:pt x="83" y="34"/>
                  <a:pt x="66" y="34"/>
                </a:cubicBezTo>
                <a:cubicBezTo>
                  <a:pt x="61" y="34"/>
                  <a:pt x="55" y="35"/>
                  <a:pt x="50" y="37"/>
                </a:cubicBezTo>
                <a:close/>
                <a:moveTo>
                  <a:pt x="250" y="134"/>
                </a:moveTo>
                <a:cubicBezTo>
                  <a:pt x="250" y="165"/>
                  <a:pt x="225" y="190"/>
                  <a:pt x="194" y="190"/>
                </a:cubicBezTo>
                <a:cubicBezTo>
                  <a:pt x="174" y="190"/>
                  <a:pt x="157" y="180"/>
                  <a:pt x="147" y="164"/>
                </a:cubicBezTo>
                <a:cubicBezTo>
                  <a:pt x="142" y="171"/>
                  <a:pt x="134" y="175"/>
                  <a:pt x="125" y="175"/>
                </a:cubicBezTo>
                <a:cubicBezTo>
                  <a:pt x="116" y="175"/>
                  <a:pt x="108" y="171"/>
                  <a:pt x="103" y="164"/>
                </a:cubicBezTo>
                <a:cubicBezTo>
                  <a:pt x="93" y="180"/>
                  <a:pt x="76" y="190"/>
                  <a:pt x="56" y="190"/>
                </a:cubicBezTo>
                <a:cubicBezTo>
                  <a:pt x="25" y="190"/>
                  <a:pt x="0" y="165"/>
                  <a:pt x="0" y="134"/>
                </a:cubicBezTo>
                <a:cubicBezTo>
                  <a:pt x="0" y="122"/>
                  <a:pt x="3" y="112"/>
                  <a:pt x="9" y="103"/>
                </a:cubicBezTo>
                <a:cubicBezTo>
                  <a:pt x="9" y="103"/>
                  <a:pt x="9" y="103"/>
                  <a:pt x="9" y="103"/>
                </a:cubicBezTo>
                <a:cubicBezTo>
                  <a:pt x="39" y="55"/>
                  <a:pt x="39" y="55"/>
                  <a:pt x="39" y="55"/>
                </a:cubicBezTo>
                <a:cubicBezTo>
                  <a:pt x="46" y="48"/>
                  <a:pt x="56" y="44"/>
                  <a:pt x="66" y="44"/>
                </a:cubicBezTo>
                <a:cubicBezTo>
                  <a:pt x="80" y="44"/>
                  <a:pt x="93" y="51"/>
                  <a:pt x="100" y="64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49" y="66"/>
                  <a:pt x="149" y="66"/>
                  <a:pt x="149" y="66"/>
                </a:cubicBezTo>
                <a:cubicBezTo>
                  <a:pt x="150" y="64"/>
                  <a:pt x="150" y="64"/>
                  <a:pt x="150" y="64"/>
                </a:cubicBezTo>
                <a:cubicBezTo>
                  <a:pt x="157" y="51"/>
                  <a:pt x="170" y="44"/>
                  <a:pt x="184" y="44"/>
                </a:cubicBezTo>
                <a:cubicBezTo>
                  <a:pt x="194" y="44"/>
                  <a:pt x="204" y="48"/>
                  <a:pt x="211" y="55"/>
                </a:cubicBezTo>
                <a:cubicBezTo>
                  <a:pt x="241" y="103"/>
                  <a:pt x="241" y="103"/>
                  <a:pt x="241" y="103"/>
                </a:cubicBezTo>
                <a:cubicBezTo>
                  <a:pt x="241" y="103"/>
                  <a:pt x="241" y="103"/>
                  <a:pt x="241" y="103"/>
                </a:cubicBezTo>
                <a:cubicBezTo>
                  <a:pt x="247" y="112"/>
                  <a:pt x="250" y="122"/>
                  <a:pt x="250" y="134"/>
                </a:cubicBezTo>
                <a:close/>
                <a:moveTo>
                  <a:pt x="91" y="134"/>
                </a:moveTo>
                <a:cubicBezTo>
                  <a:pt x="91" y="114"/>
                  <a:pt x="75" y="99"/>
                  <a:pt x="56" y="99"/>
                </a:cubicBezTo>
                <a:cubicBezTo>
                  <a:pt x="37" y="99"/>
                  <a:pt x="21" y="114"/>
                  <a:pt x="21" y="134"/>
                </a:cubicBezTo>
                <a:cubicBezTo>
                  <a:pt x="21" y="153"/>
                  <a:pt x="37" y="169"/>
                  <a:pt x="56" y="169"/>
                </a:cubicBezTo>
                <a:cubicBezTo>
                  <a:pt x="75" y="169"/>
                  <a:pt x="91" y="153"/>
                  <a:pt x="91" y="134"/>
                </a:cubicBezTo>
                <a:close/>
                <a:moveTo>
                  <a:pt x="138" y="148"/>
                </a:moveTo>
                <a:cubicBezTo>
                  <a:pt x="138" y="141"/>
                  <a:pt x="132" y="135"/>
                  <a:pt x="125" y="135"/>
                </a:cubicBezTo>
                <a:cubicBezTo>
                  <a:pt x="118" y="135"/>
                  <a:pt x="112" y="141"/>
                  <a:pt x="112" y="148"/>
                </a:cubicBezTo>
                <a:cubicBezTo>
                  <a:pt x="112" y="155"/>
                  <a:pt x="118" y="161"/>
                  <a:pt x="125" y="161"/>
                </a:cubicBezTo>
                <a:cubicBezTo>
                  <a:pt x="132" y="161"/>
                  <a:pt x="138" y="155"/>
                  <a:pt x="138" y="148"/>
                </a:cubicBezTo>
                <a:close/>
                <a:moveTo>
                  <a:pt x="229" y="134"/>
                </a:moveTo>
                <a:cubicBezTo>
                  <a:pt x="229" y="114"/>
                  <a:pt x="213" y="99"/>
                  <a:pt x="194" y="99"/>
                </a:cubicBezTo>
                <a:cubicBezTo>
                  <a:pt x="174" y="99"/>
                  <a:pt x="159" y="114"/>
                  <a:pt x="159" y="134"/>
                </a:cubicBezTo>
                <a:cubicBezTo>
                  <a:pt x="159" y="153"/>
                  <a:pt x="174" y="169"/>
                  <a:pt x="194" y="169"/>
                </a:cubicBezTo>
                <a:cubicBezTo>
                  <a:pt x="213" y="169"/>
                  <a:pt x="229" y="153"/>
                  <a:pt x="229" y="134"/>
                </a:cubicBezTo>
                <a:close/>
              </a:path>
            </a:pathLst>
          </a:cu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48" name="文本框 3"/>
          <p:cNvSpPr txBox="1">
            <a:spLocks noChangeArrowheads="1"/>
          </p:cNvSpPr>
          <p:nvPr/>
        </p:nvSpPr>
        <p:spPr bwMode="auto">
          <a:xfrm>
            <a:off x="6635750" y="4622800"/>
            <a:ext cx="1211263" cy="401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2000" b="1">
                <a:solidFill>
                  <a:srgbClr val="EF4C4D"/>
                </a:solidFill>
                <a:latin typeface="微软雅黑" pitchFamily="34" charset="-122"/>
                <a:ea typeface="微软雅黑" pitchFamily="34" charset="-122"/>
              </a:rPr>
              <a:t>航天飞机</a:t>
            </a:r>
          </a:p>
        </p:txBody>
      </p:sp>
      <p:sp>
        <p:nvSpPr>
          <p:cNvPr id="22549" name="文本框 24"/>
          <p:cNvSpPr txBox="1">
            <a:spLocks noChangeArrowheads="1"/>
          </p:cNvSpPr>
          <p:nvPr/>
        </p:nvSpPr>
        <p:spPr bwMode="auto">
          <a:xfrm>
            <a:off x="3633788" y="4294188"/>
            <a:ext cx="1004887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1600" b="1">
                <a:solidFill>
                  <a:srgbClr val="BFBFBF"/>
                </a:solidFill>
                <a:latin typeface="微软雅黑" pitchFamily="34" charset="-122"/>
                <a:ea typeface="微软雅黑" pitchFamily="34" charset="-122"/>
              </a:rPr>
              <a:t>航天飞机</a:t>
            </a:r>
          </a:p>
        </p:txBody>
      </p:sp>
      <p:sp>
        <p:nvSpPr>
          <p:cNvPr id="22550" name="文本框 25"/>
          <p:cNvSpPr txBox="1">
            <a:spLocks noChangeArrowheads="1"/>
          </p:cNvSpPr>
          <p:nvPr/>
        </p:nvSpPr>
        <p:spPr bwMode="auto">
          <a:xfrm>
            <a:off x="9666288" y="4294188"/>
            <a:ext cx="1004887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1600" b="1">
                <a:solidFill>
                  <a:srgbClr val="BFBFBF"/>
                </a:solidFill>
                <a:latin typeface="微软雅黑" pitchFamily="34" charset="-122"/>
                <a:ea typeface="微软雅黑" pitchFamily="34" charset="-122"/>
              </a:rPr>
              <a:t>航天飞机</a:t>
            </a:r>
          </a:p>
        </p:txBody>
      </p:sp>
    </p:spTree>
  </p:cSld>
  <p:clrMapOvr>
    <a:masterClrMapping/>
  </p:clrMapOvr>
  <p:transition spd="slow">
    <p:rand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2F33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矩形 5"/>
          <p:cNvSpPr>
            <a:spLocks noChangeArrowheads="1"/>
          </p:cNvSpPr>
          <p:nvPr/>
        </p:nvSpPr>
        <p:spPr bwMode="auto">
          <a:xfrm>
            <a:off x="0" y="0"/>
            <a:ext cx="2259013" cy="14351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3555" name="Freeform 29"/>
          <p:cNvSpPr>
            <a:spLocks noEditPoints="1"/>
          </p:cNvSpPr>
          <p:nvPr/>
        </p:nvSpPr>
        <p:spPr bwMode="auto">
          <a:xfrm>
            <a:off x="846138" y="200025"/>
            <a:ext cx="566737" cy="565150"/>
          </a:xfrm>
          <a:custGeom>
            <a:avLst/>
            <a:gdLst>
              <a:gd name="T0" fmla="*/ 2147483647 w 216"/>
              <a:gd name="T1" fmla="*/ 2147483647 h 216"/>
              <a:gd name="T2" fmla="*/ 2147483647 w 216"/>
              <a:gd name="T3" fmla="*/ 2147483647 h 216"/>
              <a:gd name="T4" fmla="*/ 2147483647 w 216"/>
              <a:gd name="T5" fmla="*/ 2147483647 h 216"/>
              <a:gd name="T6" fmla="*/ 2147483647 w 216"/>
              <a:gd name="T7" fmla="*/ 2147483647 h 216"/>
              <a:gd name="T8" fmla="*/ 2147483647 w 216"/>
              <a:gd name="T9" fmla="*/ 2147483647 h 216"/>
              <a:gd name="T10" fmla="*/ 2147483647 w 216"/>
              <a:gd name="T11" fmla="*/ 2147483647 h 216"/>
              <a:gd name="T12" fmla="*/ 2147483647 w 216"/>
              <a:gd name="T13" fmla="*/ 2147483647 h 216"/>
              <a:gd name="T14" fmla="*/ 2147483647 w 216"/>
              <a:gd name="T15" fmla="*/ 2147483647 h 216"/>
              <a:gd name="T16" fmla="*/ 2147483647 w 216"/>
              <a:gd name="T17" fmla="*/ 2147483647 h 216"/>
              <a:gd name="T18" fmla="*/ 2147483647 w 216"/>
              <a:gd name="T19" fmla="*/ 2147483647 h 216"/>
              <a:gd name="T20" fmla="*/ 2147483647 w 216"/>
              <a:gd name="T21" fmla="*/ 2147483647 h 216"/>
              <a:gd name="T22" fmla="*/ 2147483647 w 216"/>
              <a:gd name="T23" fmla="*/ 2147483647 h 216"/>
              <a:gd name="T24" fmla="*/ 2147483647 w 216"/>
              <a:gd name="T25" fmla="*/ 2147483647 h 216"/>
              <a:gd name="T26" fmla="*/ 2147483647 w 216"/>
              <a:gd name="T27" fmla="*/ 2147483647 h 216"/>
              <a:gd name="T28" fmla="*/ 2147483647 w 216"/>
              <a:gd name="T29" fmla="*/ 2147483647 h 216"/>
              <a:gd name="T30" fmla="*/ 2147483647 w 216"/>
              <a:gd name="T31" fmla="*/ 2147483647 h 216"/>
              <a:gd name="T32" fmla="*/ 2147483647 w 216"/>
              <a:gd name="T33" fmla="*/ 2147483647 h 216"/>
              <a:gd name="T34" fmla="*/ 2147483647 w 216"/>
              <a:gd name="T35" fmla="*/ 2147483647 h 216"/>
              <a:gd name="T36" fmla="*/ 2147483647 w 216"/>
              <a:gd name="T37" fmla="*/ 2147483647 h 216"/>
              <a:gd name="T38" fmla="*/ 2147483647 w 216"/>
              <a:gd name="T39" fmla="*/ 2147483647 h 216"/>
              <a:gd name="T40" fmla="*/ 2147483647 w 216"/>
              <a:gd name="T41" fmla="*/ 2147483647 h 216"/>
              <a:gd name="T42" fmla="*/ 2147483647 w 216"/>
              <a:gd name="T43" fmla="*/ 2147483647 h 216"/>
              <a:gd name="T44" fmla="*/ 2147483647 w 216"/>
              <a:gd name="T45" fmla="*/ 2147483647 h 216"/>
              <a:gd name="T46" fmla="*/ 2147483647 w 216"/>
              <a:gd name="T47" fmla="*/ 2147483647 h 216"/>
              <a:gd name="T48" fmla="*/ 2147483647 w 216"/>
              <a:gd name="T49" fmla="*/ 2147483647 h 216"/>
              <a:gd name="T50" fmla="*/ 2147483647 w 216"/>
              <a:gd name="T51" fmla="*/ 2147483647 h 216"/>
              <a:gd name="T52" fmla="*/ 2147483647 w 216"/>
              <a:gd name="T53" fmla="*/ 2147483647 h 216"/>
              <a:gd name="T54" fmla="*/ 2147483647 w 216"/>
              <a:gd name="T55" fmla="*/ 2147483647 h 216"/>
              <a:gd name="T56" fmla="*/ 2147483647 w 216"/>
              <a:gd name="T57" fmla="*/ 2147483647 h 216"/>
              <a:gd name="T58" fmla="*/ 2147483647 w 216"/>
              <a:gd name="T59" fmla="*/ 2147483647 h 216"/>
              <a:gd name="T60" fmla="*/ 2147483647 w 216"/>
              <a:gd name="T61" fmla="*/ 2147483647 h 216"/>
              <a:gd name="T62" fmla="*/ 2147483647 w 216"/>
              <a:gd name="T63" fmla="*/ 2147483647 h 216"/>
              <a:gd name="T64" fmla="*/ 2147483647 w 216"/>
              <a:gd name="T65" fmla="*/ 2147483647 h 216"/>
              <a:gd name="T66" fmla="*/ 0 w 216"/>
              <a:gd name="T67" fmla="*/ 2147483647 h 216"/>
              <a:gd name="T68" fmla="*/ 2147483647 w 216"/>
              <a:gd name="T69" fmla="*/ 2147483647 h 216"/>
              <a:gd name="T70" fmla="*/ 2147483647 w 216"/>
              <a:gd name="T71" fmla="*/ 2147483647 h 216"/>
              <a:gd name="T72" fmla="*/ 2147483647 w 216"/>
              <a:gd name="T73" fmla="*/ 2147483647 h 216"/>
              <a:gd name="T74" fmla="*/ 2147483647 w 216"/>
              <a:gd name="T75" fmla="*/ 2147483647 h 216"/>
              <a:gd name="T76" fmla="*/ 2147483647 w 216"/>
              <a:gd name="T77" fmla="*/ 2147483647 h 216"/>
              <a:gd name="T78" fmla="*/ 2147483647 w 216"/>
              <a:gd name="T79" fmla="*/ 2147483647 h 216"/>
              <a:gd name="T80" fmla="*/ 2147483647 w 216"/>
              <a:gd name="T81" fmla="*/ 2147483647 h 216"/>
              <a:gd name="T82" fmla="*/ 2147483647 w 216"/>
              <a:gd name="T83" fmla="*/ 2147483647 h 216"/>
              <a:gd name="T84" fmla="*/ 2147483647 w 216"/>
              <a:gd name="T85" fmla="*/ 2147483647 h 216"/>
              <a:gd name="T86" fmla="*/ 2147483647 w 216"/>
              <a:gd name="T87" fmla="*/ 2147483647 h 216"/>
              <a:gd name="T88" fmla="*/ 2147483647 w 216"/>
              <a:gd name="T89" fmla="*/ 0 h 216"/>
              <a:gd name="T90" fmla="*/ 2147483647 w 216"/>
              <a:gd name="T91" fmla="*/ 2147483647 h 216"/>
              <a:gd name="T92" fmla="*/ 2147483647 w 216"/>
              <a:gd name="T93" fmla="*/ 2147483647 h 216"/>
              <a:gd name="T94" fmla="*/ 2147483647 w 216"/>
              <a:gd name="T95" fmla="*/ 2147483647 h 21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216" h="216">
                <a:moveTo>
                  <a:pt x="165" y="74"/>
                </a:moveTo>
                <a:cubicBezTo>
                  <a:pt x="155" y="84"/>
                  <a:pt x="155" y="84"/>
                  <a:pt x="155" y="84"/>
                </a:cubicBezTo>
                <a:cubicBezTo>
                  <a:pt x="160" y="92"/>
                  <a:pt x="162" y="101"/>
                  <a:pt x="162" y="111"/>
                </a:cubicBezTo>
                <a:cubicBezTo>
                  <a:pt x="162" y="142"/>
                  <a:pt x="137" y="167"/>
                  <a:pt x="106" y="167"/>
                </a:cubicBezTo>
                <a:cubicBezTo>
                  <a:pt x="74" y="167"/>
                  <a:pt x="49" y="142"/>
                  <a:pt x="49" y="111"/>
                </a:cubicBezTo>
                <a:cubicBezTo>
                  <a:pt x="49" y="79"/>
                  <a:pt x="74" y="54"/>
                  <a:pt x="106" y="54"/>
                </a:cubicBezTo>
                <a:cubicBezTo>
                  <a:pt x="115" y="54"/>
                  <a:pt x="125" y="57"/>
                  <a:pt x="133" y="61"/>
                </a:cubicBezTo>
                <a:cubicBezTo>
                  <a:pt x="142" y="52"/>
                  <a:pt x="142" y="52"/>
                  <a:pt x="142" y="52"/>
                </a:cubicBezTo>
                <a:cubicBezTo>
                  <a:pt x="131" y="45"/>
                  <a:pt x="119" y="41"/>
                  <a:pt x="106" y="41"/>
                </a:cubicBezTo>
                <a:cubicBezTo>
                  <a:pt x="67" y="41"/>
                  <a:pt x="36" y="72"/>
                  <a:pt x="36" y="111"/>
                </a:cubicBezTo>
                <a:cubicBezTo>
                  <a:pt x="36" y="149"/>
                  <a:pt x="67" y="180"/>
                  <a:pt x="106" y="180"/>
                </a:cubicBezTo>
                <a:cubicBezTo>
                  <a:pt x="144" y="180"/>
                  <a:pt x="175" y="149"/>
                  <a:pt x="175" y="111"/>
                </a:cubicBezTo>
                <a:cubicBezTo>
                  <a:pt x="175" y="97"/>
                  <a:pt x="171" y="85"/>
                  <a:pt x="165" y="74"/>
                </a:cubicBezTo>
                <a:close/>
                <a:moveTo>
                  <a:pt x="139" y="100"/>
                </a:moveTo>
                <a:cubicBezTo>
                  <a:pt x="127" y="111"/>
                  <a:pt x="127" y="111"/>
                  <a:pt x="127" y="111"/>
                </a:cubicBezTo>
                <a:cubicBezTo>
                  <a:pt x="127" y="123"/>
                  <a:pt x="117" y="132"/>
                  <a:pt x="106" y="132"/>
                </a:cubicBezTo>
                <a:cubicBezTo>
                  <a:pt x="94" y="132"/>
                  <a:pt x="84" y="123"/>
                  <a:pt x="84" y="111"/>
                </a:cubicBezTo>
                <a:cubicBezTo>
                  <a:pt x="84" y="99"/>
                  <a:pt x="93" y="89"/>
                  <a:pt x="105" y="89"/>
                </a:cubicBezTo>
                <a:cubicBezTo>
                  <a:pt x="116" y="78"/>
                  <a:pt x="116" y="78"/>
                  <a:pt x="116" y="78"/>
                </a:cubicBezTo>
                <a:cubicBezTo>
                  <a:pt x="113" y="77"/>
                  <a:pt x="109" y="76"/>
                  <a:pt x="106" y="76"/>
                </a:cubicBezTo>
                <a:cubicBezTo>
                  <a:pt x="87" y="76"/>
                  <a:pt x="71" y="91"/>
                  <a:pt x="71" y="111"/>
                </a:cubicBezTo>
                <a:cubicBezTo>
                  <a:pt x="71" y="130"/>
                  <a:pt x="87" y="145"/>
                  <a:pt x="106" y="145"/>
                </a:cubicBezTo>
                <a:cubicBezTo>
                  <a:pt x="125" y="145"/>
                  <a:pt x="140" y="130"/>
                  <a:pt x="140" y="111"/>
                </a:cubicBezTo>
                <a:cubicBezTo>
                  <a:pt x="140" y="107"/>
                  <a:pt x="140" y="103"/>
                  <a:pt x="139" y="100"/>
                </a:cubicBezTo>
                <a:close/>
                <a:moveTo>
                  <a:pt x="196" y="56"/>
                </a:moveTo>
                <a:cubicBezTo>
                  <a:pt x="187" y="66"/>
                  <a:pt x="187" y="66"/>
                  <a:pt x="187" y="66"/>
                </a:cubicBezTo>
                <a:cubicBezTo>
                  <a:pt x="194" y="79"/>
                  <a:pt x="198" y="94"/>
                  <a:pt x="198" y="111"/>
                </a:cubicBezTo>
                <a:cubicBezTo>
                  <a:pt x="198" y="162"/>
                  <a:pt x="157" y="203"/>
                  <a:pt x="106" y="203"/>
                </a:cubicBezTo>
                <a:cubicBezTo>
                  <a:pt x="54" y="203"/>
                  <a:pt x="13" y="162"/>
                  <a:pt x="13" y="111"/>
                </a:cubicBezTo>
                <a:cubicBezTo>
                  <a:pt x="13" y="59"/>
                  <a:pt x="54" y="18"/>
                  <a:pt x="106" y="18"/>
                </a:cubicBezTo>
                <a:cubicBezTo>
                  <a:pt x="122" y="18"/>
                  <a:pt x="137" y="22"/>
                  <a:pt x="151" y="29"/>
                </a:cubicBezTo>
                <a:cubicBezTo>
                  <a:pt x="160" y="20"/>
                  <a:pt x="160" y="20"/>
                  <a:pt x="160" y="20"/>
                </a:cubicBezTo>
                <a:cubicBezTo>
                  <a:pt x="144" y="10"/>
                  <a:pt x="125" y="5"/>
                  <a:pt x="106" y="5"/>
                </a:cubicBezTo>
                <a:cubicBezTo>
                  <a:pt x="47" y="5"/>
                  <a:pt x="0" y="52"/>
                  <a:pt x="0" y="111"/>
                </a:cubicBezTo>
                <a:cubicBezTo>
                  <a:pt x="0" y="169"/>
                  <a:pt x="47" y="216"/>
                  <a:pt x="106" y="216"/>
                </a:cubicBezTo>
                <a:cubicBezTo>
                  <a:pt x="164" y="216"/>
                  <a:pt x="211" y="169"/>
                  <a:pt x="211" y="111"/>
                </a:cubicBezTo>
                <a:cubicBezTo>
                  <a:pt x="211" y="91"/>
                  <a:pt x="206" y="72"/>
                  <a:pt x="196" y="56"/>
                </a:cubicBezTo>
                <a:close/>
                <a:moveTo>
                  <a:pt x="182" y="57"/>
                </a:moveTo>
                <a:cubicBezTo>
                  <a:pt x="170" y="55"/>
                  <a:pt x="170" y="55"/>
                  <a:pt x="170" y="55"/>
                </a:cubicBezTo>
                <a:cubicBezTo>
                  <a:pt x="110" y="115"/>
                  <a:pt x="110" y="115"/>
                  <a:pt x="110" y="115"/>
                </a:cubicBezTo>
                <a:cubicBezTo>
                  <a:pt x="107" y="118"/>
                  <a:pt x="103" y="118"/>
                  <a:pt x="101" y="115"/>
                </a:cubicBezTo>
                <a:cubicBezTo>
                  <a:pt x="98" y="113"/>
                  <a:pt x="98" y="109"/>
                  <a:pt x="101" y="106"/>
                </a:cubicBezTo>
                <a:cubicBezTo>
                  <a:pt x="161" y="46"/>
                  <a:pt x="161" y="46"/>
                  <a:pt x="161" y="46"/>
                </a:cubicBezTo>
                <a:cubicBezTo>
                  <a:pt x="160" y="34"/>
                  <a:pt x="160" y="34"/>
                  <a:pt x="160" y="34"/>
                </a:cubicBezTo>
                <a:cubicBezTo>
                  <a:pt x="194" y="0"/>
                  <a:pt x="194" y="0"/>
                  <a:pt x="194" y="0"/>
                </a:cubicBezTo>
                <a:cubicBezTo>
                  <a:pt x="198" y="18"/>
                  <a:pt x="198" y="18"/>
                  <a:pt x="198" y="18"/>
                </a:cubicBezTo>
                <a:cubicBezTo>
                  <a:pt x="216" y="23"/>
                  <a:pt x="216" y="23"/>
                  <a:pt x="216" y="23"/>
                </a:cubicBezTo>
                <a:lnTo>
                  <a:pt x="182" y="57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56" name="文本框 1"/>
          <p:cNvSpPr txBox="1">
            <a:spLocks noChangeArrowheads="1"/>
          </p:cNvSpPr>
          <p:nvPr/>
        </p:nvSpPr>
        <p:spPr bwMode="auto">
          <a:xfrm>
            <a:off x="523875" y="841375"/>
            <a:ext cx="14160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2400" b="1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选题目的</a:t>
            </a:r>
          </a:p>
        </p:txBody>
      </p:sp>
      <p:sp>
        <p:nvSpPr>
          <p:cNvPr id="23557" name="矩形 6"/>
          <p:cNvSpPr>
            <a:spLocks noChangeArrowheads="1"/>
          </p:cNvSpPr>
          <p:nvPr/>
        </p:nvSpPr>
        <p:spPr bwMode="auto">
          <a:xfrm>
            <a:off x="0" y="1754188"/>
            <a:ext cx="2259013" cy="14351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3558" name="Freeform 9"/>
          <p:cNvSpPr>
            <a:spLocks noEditPoints="1"/>
          </p:cNvSpPr>
          <p:nvPr/>
        </p:nvSpPr>
        <p:spPr bwMode="auto">
          <a:xfrm>
            <a:off x="827088" y="1933575"/>
            <a:ext cx="576262" cy="614363"/>
          </a:xfrm>
          <a:custGeom>
            <a:avLst/>
            <a:gdLst>
              <a:gd name="T0" fmla="*/ 2147483647 w 243"/>
              <a:gd name="T1" fmla="*/ 2147483647 h 269"/>
              <a:gd name="T2" fmla="*/ 2147483647 w 243"/>
              <a:gd name="T3" fmla="*/ 2147483647 h 269"/>
              <a:gd name="T4" fmla="*/ 2147483647 w 243"/>
              <a:gd name="T5" fmla="*/ 2147483647 h 269"/>
              <a:gd name="T6" fmla="*/ 2147483647 w 243"/>
              <a:gd name="T7" fmla="*/ 2147483647 h 269"/>
              <a:gd name="T8" fmla="*/ 2147483647 w 243"/>
              <a:gd name="T9" fmla="*/ 2147483647 h 269"/>
              <a:gd name="T10" fmla="*/ 2147483647 w 243"/>
              <a:gd name="T11" fmla="*/ 2147483647 h 269"/>
              <a:gd name="T12" fmla="*/ 2147483647 w 243"/>
              <a:gd name="T13" fmla="*/ 2147483647 h 269"/>
              <a:gd name="T14" fmla="*/ 2147483647 w 243"/>
              <a:gd name="T15" fmla="*/ 2147483647 h 269"/>
              <a:gd name="T16" fmla="*/ 2147483647 w 243"/>
              <a:gd name="T17" fmla="*/ 2147483647 h 269"/>
              <a:gd name="T18" fmla="*/ 2147483647 w 243"/>
              <a:gd name="T19" fmla="*/ 2147483647 h 269"/>
              <a:gd name="T20" fmla="*/ 2147483647 w 243"/>
              <a:gd name="T21" fmla="*/ 2147483647 h 269"/>
              <a:gd name="T22" fmla="*/ 2147483647 w 243"/>
              <a:gd name="T23" fmla="*/ 2147483647 h 269"/>
              <a:gd name="T24" fmla="*/ 2147483647 w 243"/>
              <a:gd name="T25" fmla="*/ 0 h 269"/>
              <a:gd name="T26" fmla="*/ 2147483647 w 243"/>
              <a:gd name="T27" fmla="*/ 2147483647 h 269"/>
              <a:gd name="T28" fmla="*/ 2147483647 w 243"/>
              <a:gd name="T29" fmla="*/ 2147483647 h 269"/>
              <a:gd name="T30" fmla="*/ 2147483647 w 243"/>
              <a:gd name="T31" fmla="*/ 2147483647 h 269"/>
              <a:gd name="T32" fmla="*/ 2147483647 w 243"/>
              <a:gd name="T33" fmla="*/ 2147483647 h 269"/>
              <a:gd name="T34" fmla="*/ 2147483647 w 243"/>
              <a:gd name="T35" fmla="*/ 2147483647 h 269"/>
              <a:gd name="T36" fmla="*/ 2147483647 w 243"/>
              <a:gd name="T37" fmla="*/ 2147483647 h 269"/>
              <a:gd name="T38" fmla="*/ 2147483647 w 243"/>
              <a:gd name="T39" fmla="*/ 2147483647 h 269"/>
              <a:gd name="T40" fmla="*/ 2147483647 w 243"/>
              <a:gd name="T41" fmla="*/ 2147483647 h 269"/>
              <a:gd name="T42" fmla="*/ 2147483647 w 243"/>
              <a:gd name="T43" fmla="*/ 2147483647 h 269"/>
              <a:gd name="T44" fmla="*/ 2147483647 w 243"/>
              <a:gd name="T45" fmla="*/ 2147483647 h 269"/>
              <a:gd name="T46" fmla="*/ 2147483647 w 243"/>
              <a:gd name="T47" fmla="*/ 2147483647 h 269"/>
              <a:gd name="T48" fmla="*/ 2147483647 w 243"/>
              <a:gd name="T49" fmla="*/ 2147483647 h 269"/>
              <a:gd name="T50" fmla="*/ 2147483647 w 243"/>
              <a:gd name="T51" fmla="*/ 2147483647 h 269"/>
              <a:gd name="T52" fmla="*/ 2147483647 w 243"/>
              <a:gd name="T53" fmla="*/ 2147483647 h 269"/>
              <a:gd name="T54" fmla="*/ 2147483647 w 243"/>
              <a:gd name="T55" fmla="*/ 2147483647 h 269"/>
              <a:gd name="T56" fmla="*/ 2147483647 w 243"/>
              <a:gd name="T57" fmla="*/ 2147483647 h 269"/>
              <a:gd name="T58" fmla="*/ 2147483647 w 243"/>
              <a:gd name="T59" fmla="*/ 2147483647 h 269"/>
              <a:gd name="T60" fmla="*/ 2147483647 w 243"/>
              <a:gd name="T61" fmla="*/ 2147483647 h 269"/>
              <a:gd name="T62" fmla="*/ 2147483647 w 243"/>
              <a:gd name="T63" fmla="*/ 2147483647 h 269"/>
              <a:gd name="T64" fmla="*/ 2147483647 w 243"/>
              <a:gd name="T65" fmla="*/ 2147483647 h 269"/>
              <a:gd name="T66" fmla="*/ 2147483647 w 243"/>
              <a:gd name="T67" fmla="*/ 2147483647 h 269"/>
              <a:gd name="T68" fmla="*/ 2147483647 w 243"/>
              <a:gd name="T69" fmla="*/ 2147483647 h 269"/>
              <a:gd name="T70" fmla="*/ 2147483647 w 243"/>
              <a:gd name="T71" fmla="*/ 2147483647 h 269"/>
              <a:gd name="T72" fmla="*/ 2147483647 w 243"/>
              <a:gd name="T73" fmla="*/ 2147483647 h 269"/>
              <a:gd name="T74" fmla="*/ 2147483647 w 243"/>
              <a:gd name="T75" fmla="*/ 2147483647 h 269"/>
              <a:gd name="T76" fmla="*/ 2147483647 w 243"/>
              <a:gd name="T77" fmla="*/ 2147483647 h 269"/>
              <a:gd name="T78" fmla="*/ 2147483647 w 243"/>
              <a:gd name="T79" fmla="*/ 2147483647 h 269"/>
              <a:gd name="T80" fmla="*/ 2147483647 w 243"/>
              <a:gd name="T81" fmla="*/ 2147483647 h 269"/>
              <a:gd name="T82" fmla="*/ 2147483647 w 243"/>
              <a:gd name="T83" fmla="*/ 2147483647 h 269"/>
              <a:gd name="T84" fmla="*/ 2147483647 w 243"/>
              <a:gd name="T85" fmla="*/ 2147483647 h 269"/>
              <a:gd name="T86" fmla="*/ 2147483647 w 243"/>
              <a:gd name="T87" fmla="*/ 2147483647 h 269"/>
              <a:gd name="T88" fmla="*/ 2147483647 w 243"/>
              <a:gd name="T89" fmla="*/ 2147483647 h 269"/>
              <a:gd name="T90" fmla="*/ 2147483647 w 243"/>
              <a:gd name="T91" fmla="*/ 2147483647 h 269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243" h="269">
                <a:moveTo>
                  <a:pt x="154" y="234"/>
                </a:moveTo>
                <a:cubicBezTo>
                  <a:pt x="154" y="237"/>
                  <a:pt x="151" y="240"/>
                  <a:pt x="147" y="240"/>
                </a:cubicBezTo>
                <a:cubicBezTo>
                  <a:pt x="96" y="240"/>
                  <a:pt x="96" y="240"/>
                  <a:pt x="96" y="240"/>
                </a:cubicBezTo>
                <a:cubicBezTo>
                  <a:pt x="92" y="240"/>
                  <a:pt x="90" y="237"/>
                  <a:pt x="90" y="234"/>
                </a:cubicBezTo>
                <a:cubicBezTo>
                  <a:pt x="90" y="230"/>
                  <a:pt x="92" y="227"/>
                  <a:pt x="96" y="227"/>
                </a:cubicBezTo>
                <a:cubicBezTo>
                  <a:pt x="147" y="227"/>
                  <a:pt x="147" y="227"/>
                  <a:pt x="147" y="227"/>
                </a:cubicBezTo>
                <a:cubicBezTo>
                  <a:pt x="151" y="227"/>
                  <a:pt x="154" y="230"/>
                  <a:pt x="154" y="234"/>
                </a:cubicBezTo>
                <a:close/>
                <a:moveTo>
                  <a:pt x="147" y="243"/>
                </a:moveTo>
                <a:cubicBezTo>
                  <a:pt x="96" y="243"/>
                  <a:pt x="96" y="243"/>
                  <a:pt x="96" y="243"/>
                </a:cubicBezTo>
                <a:cubicBezTo>
                  <a:pt x="92" y="243"/>
                  <a:pt x="89" y="247"/>
                  <a:pt x="90" y="252"/>
                </a:cubicBezTo>
                <a:cubicBezTo>
                  <a:pt x="91" y="254"/>
                  <a:pt x="93" y="256"/>
                  <a:pt x="96" y="256"/>
                </a:cubicBezTo>
                <a:cubicBezTo>
                  <a:pt x="96" y="256"/>
                  <a:pt x="96" y="256"/>
                  <a:pt x="96" y="256"/>
                </a:cubicBezTo>
                <a:cubicBezTo>
                  <a:pt x="100" y="256"/>
                  <a:pt x="103" y="258"/>
                  <a:pt x="105" y="261"/>
                </a:cubicBezTo>
                <a:cubicBezTo>
                  <a:pt x="105" y="262"/>
                  <a:pt x="105" y="262"/>
                  <a:pt x="105" y="262"/>
                </a:cubicBezTo>
                <a:cubicBezTo>
                  <a:pt x="107" y="266"/>
                  <a:pt x="112" y="269"/>
                  <a:pt x="117" y="269"/>
                </a:cubicBezTo>
                <a:cubicBezTo>
                  <a:pt x="126" y="269"/>
                  <a:pt x="126" y="269"/>
                  <a:pt x="126" y="269"/>
                </a:cubicBezTo>
                <a:cubicBezTo>
                  <a:pt x="131" y="269"/>
                  <a:pt x="136" y="266"/>
                  <a:pt x="138" y="262"/>
                </a:cubicBezTo>
                <a:cubicBezTo>
                  <a:pt x="138" y="261"/>
                  <a:pt x="138" y="261"/>
                  <a:pt x="138" y="261"/>
                </a:cubicBezTo>
                <a:cubicBezTo>
                  <a:pt x="140" y="258"/>
                  <a:pt x="143" y="256"/>
                  <a:pt x="147" y="256"/>
                </a:cubicBezTo>
                <a:cubicBezTo>
                  <a:pt x="147" y="256"/>
                  <a:pt x="147" y="256"/>
                  <a:pt x="147" y="256"/>
                </a:cubicBezTo>
                <a:cubicBezTo>
                  <a:pt x="150" y="256"/>
                  <a:pt x="152" y="254"/>
                  <a:pt x="153" y="252"/>
                </a:cubicBezTo>
                <a:cubicBezTo>
                  <a:pt x="155" y="247"/>
                  <a:pt x="151" y="243"/>
                  <a:pt x="147" y="243"/>
                </a:cubicBezTo>
                <a:close/>
                <a:moveTo>
                  <a:pt x="122" y="38"/>
                </a:moveTo>
                <a:cubicBezTo>
                  <a:pt x="125" y="38"/>
                  <a:pt x="128" y="36"/>
                  <a:pt x="128" y="32"/>
                </a:cubicBezTo>
                <a:cubicBezTo>
                  <a:pt x="128" y="6"/>
                  <a:pt x="128" y="6"/>
                  <a:pt x="128" y="6"/>
                </a:cubicBezTo>
                <a:cubicBezTo>
                  <a:pt x="128" y="3"/>
                  <a:pt x="125" y="0"/>
                  <a:pt x="122" y="0"/>
                </a:cubicBezTo>
                <a:cubicBezTo>
                  <a:pt x="118" y="0"/>
                  <a:pt x="115" y="3"/>
                  <a:pt x="115" y="6"/>
                </a:cubicBezTo>
                <a:cubicBezTo>
                  <a:pt x="115" y="32"/>
                  <a:pt x="115" y="32"/>
                  <a:pt x="115" y="32"/>
                </a:cubicBezTo>
                <a:cubicBezTo>
                  <a:pt x="115" y="36"/>
                  <a:pt x="118" y="38"/>
                  <a:pt x="122" y="38"/>
                </a:cubicBezTo>
                <a:close/>
                <a:moveTo>
                  <a:pt x="54" y="63"/>
                </a:moveTo>
                <a:cubicBezTo>
                  <a:pt x="55" y="64"/>
                  <a:pt x="57" y="65"/>
                  <a:pt x="58" y="65"/>
                </a:cubicBezTo>
                <a:cubicBezTo>
                  <a:pt x="60" y="65"/>
                  <a:pt x="62" y="64"/>
                  <a:pt x="63" y="63"/>
                </a:cubicBezTo>
                <a:cubicBezTo>
                  <a:pt x="65" y="60"/>
                  <a:pt x="65" y="56"/>
                  <a:pt x="63" y="54"/>
                </a:cubicBezTo>
                <a:cubicBezTo>
                  <a:pt x="45" y="36"/>
                  <a:pt x="45" y="36"/>
                  <a:pt x="45" y="36"/>
                </a:cubicBezTo>
                <a:cubicBezTo>
                  <a:pt x="42" y="33"/>
                  <a:pt x="38" y="33"/>
                  <a:pt x="36" y="36"/>
                </a:cubicBezTo>
                <a:cubicBezTo>
                  <a:pt x="33" y="38"/>
                  <a:pt x="33" y="42"/>
                  <a:pt x="36" y="45"/>
                </a:cubicBezTo>
                <a:lnTo>
                  <a:pt x="54" y="63"/>
                </a:lnTo>
                <a:close/>
                <a:moveTo>
                  <a:pt x="38" y="122"/>
                </a:moveTo>
                <a:cubicBezTo>
                  <a:pt x="38" y="118"/>
                  <a:pt x="36" y="115"/>
                  <a:pt x="32" y="115"/>
                </a:cubicBezTo>
                <a:cubicBezTo>
                  <a:pt x="6" y="115"/>
                  <a:pt x="6" y="115"/>
                  <a:pt x="6" y="115"/>
                </a:cubicBezTo>
                <a:cubicBezTo>
                  <a:pt x="3" y="115"/>
                  <a:pt x="0" y="118"/>
                  <a:pt x="0" y="122"/>
                </a:cubicBezTo>
                <a:cubicBezTo>
                  <a:pt x="0" y="125"/>
                  <a:pt x="3" y="128"/>
                  <a:pt x="6" y="128"/>
                </a:cubicBezTo>
                <a:cubicBezTo>
                  <a:pt x="32" y="128"/>
                  <a:pt x="32" y="128"/>
                  <a:pt x="32" y="128"/>
                </a:cubicBezTo>
                <a:cubicBezTo>
                  <a:pt x="36" y="128"/>
                  <a:pt x="38" y="125"/>
                  <a:pt x="38" y="122"/>
                </a:cubicBezTo>
                <a:close/>
                <a:moveTo>
                  <a:pt x="54" y="180"/>
                </a:moveTo>
                <a:cubicBezTo>
                  <a:pt x="36" y="199"/>
                  <a:pt x="36" y="199"/>
                  <a:pt x="36" y="199"/>
                </a:cubicBezTo>
                <a:cubicBezTo>
                  <a:pt x="33" y="201"/>
                  <a:pt x="33" y="205"/>
                  <a:pt x="36" y="208"/>
                </a:cubicBezTo>
                <a:cubicBezTo>
                  <a:pt x="37" y="209"/>
                  <a:pt x="39" y="209"/>
                  <a:pt x="40" y="209"/>
                </a:cubicBezTo>
                <a:cubicBezTo>
                  <a:pt x="42" y="209"/>
                  <a:pt x="43" y="209"/>
                  <a:pt x="45" y="208"/>
                </a:cubicBezTo>
                <a:cubicBezTo>
                  <a:pt x="63" y="189"/>
                  <a:pt x="63" y="189"/>
                  <a:pt x="63" y="189"/>
                </a:cubicBezTo>
                <a:cubicBezTo>
                  <a:pt x="65" y="187"/>
                  <a:pt x="65" y="183"/>
                  <a:pt x="63" y="180"/>
                </a:cubicBezTo>
                <a:cubicBezTo>
                  <a:pt x="60" y="178"/>
                  <a:pt x="56" y="178"/>
                  <a:pt x="54" y="180"/>
                </a:cubicBezTo>
                <a:close/>
                <a:moveTo>
                  <a:pt x="189" y="180"/>
                </a:moveTo>
                <a:cubicBezTo>
                  <a:pt x="187" y="178"/>
                  <a:pt x="183" y="178"/>
                  <a:pt x="180" y="180"/>
                </a:cubicBezTo>
                <a:cubicBezTo>
                  <a:pt x="178" y="183"/>
                  <a:pt x="178" y="187"/>
                  <a:pt x="180" y="189"/>
                </a:cubicBezTo>
                <a:cubicBezTo>
                  <a:pt x="199" y="208"/>
                  <a:pt x="199" y="208"/>
                  <a:pt x="199" y="208"/>
                </a:cubicBezTo>
                <a:cubicBezTo>
                  <a:pt x="200" y="209"/>
                  <a:pt x="201" y="209"/>
                  <a:pt x="203" y="209"/>
                </a:cubicBezTo>
                <a:cubicBezTo>
                  <a:pt x="205" y="209"/>
                  <a:pt x="206" y="209"/>
                  <a:pt x="208" y="208"/>
                </a:cubicBezTo>
                <a:cubicBezTo>
                  <a:pt x="210" y="205"/>
                  <a:pt x="210" y="201"/>
                  <a:pt x="208" y="199"/>
                </a:cubicBezTo>
                <a:lnTo>
                  <a:pt x="189" y="180"/>
                </a:lnTo>
                <a:close/>
                <a:moveTo>
                  <a:pt x="237" y="115"/>
                </a:moveTo>
                <a:cubicBezTo>
                  <a:pt x="211" y="115"/>
                  <a:pt x="211" y="115"/>
                  <a:pt x="211" y="115"/>
                </a:cubicBezTo>
                <a:cubicBezTo>
                  <a:pt x="208" y="115"/>
                  <a:pt x="205" y="118"/>
                  <a:pt x="205" y="122"/>
                </a:cubicBezTo>
                <a:cubicBezTo>
                  <a:pt x="205" y="125"/>
                  <a:pt x="208" y="128"/>
                  <a:pt x="211" y="128"/>
                </a:cubicBezTo>
                <a:cubicBezTo>
                  <a:pt x="237" y="128"/>
                  <a:pt x="237" y="128"/>
                  <a:pt x="237" y="128"/>
                </a:cubicBezTo>
                <a:cubicBezTo>
                  <a:pt x="240" y="128"/>
                  <a:pt x="243" y="125"/>
                  <a:pt x="243" y="122"/>
                </a:cubicBezTo>
                <a:cubicBezTo>
                  <a:pt x="243" y="118"/>
                  <a:pt x="240" y="115"/>
                  <a:pt x="237" y="115"/>
                </a:cubicBezTo>
                <a:close/>
                <a:moveTo>
                  <a:pt x="185" y="65"/>
                </a:moveTo>
                <a:cubicBezTo>
                  <a:pt x="187" y="65"/>
                  <a:pt x="188" y="64"/>
                  <a:pt x="189" y="63"/>
                </a:cubicBezTo>
                <a:cubicBezTo>
                  <a:pt x="208" y="45"/>
                  <a:pt x="208" y="45"/>
                  <a:pt x="208" y="45"/>
                </a:cubicBezTo>
                <a:cubicBezTo>
                  <a:pt x="210" y="42"/>
                  <a:pt x="210" y="38"/>
                  <a:pt x="208" y="36"/>
                </a:cubicBezTo>
                <a:cubicBezTo>
                  <a:pt x="205" y="33"/>
                  <a:pt x="201" y="33"/>
                  <a:pt x="199" y="36"/>
                </a:cubicBezTo>
                <a:cubicBezTo>
                  <a:pt x="180" y="54"/>
                  <a:pt x="180" y="54"/>
                  <a:pt x="180" y="54"/>
                </a:cubicBezTo>
                <a:cubicBezTo>
                  <a:pt x="178" y="56"/>
                  <a:pt x="178" y="60"/>
                  <a:pt x="180" y="63"/>
                </a:cubicBezTo>
                <a:cubicBezTo>
                  <a:pt x="182" y="64"/>
                  <a:pt x="183" y="65"/>
                  <a:pt x="185" y="65"/>
                </a:cubicBezTo>
                <a:close/>
                <a:moveTo>
                  <a:pt x="154" y="218"/>
                </a:moveTo>
                <a:cubicBezTo>
                  <a:pt x="154" y="221"/>
                  <a:pt x="151" y="224"/>
                  <a:pt x="147" y="224"/>
                </a:cubicBezTo>
                <a:cubicBezTo>
                  <a:pt x="96" y="224"/>
                  <a:pt x="96" y="224"/>
                  <a:pt x="96" y="224"/>
                </a:cubicBezTo>
                <a:cubicBezTo>
                  <a:pt x="92" y="224"/>
                  <a:pt x="90" y="221"/>
                  <a:pt x="90" y="218"/>
                </a:cubicBezTo>
                <a:cubicBezTo>
                  <a:pt x="90" y="214"/>
                  <a:pt x="92" y="211"/>
                  <a:pt x="96" y="211"/>
                </a:cubicBezTo>
                <a:cubicBezTo>
                  <a:pt x="92" y="175"/>
                  <a:pt x="54" y="167"/>
                  <a:pt x="54" y="125"/>
                </a:cubicBezTo>
                <a:cubicBezTo>
                  <a:pt x="54" y="88"/>
                  <a:pt x="84" y="58"/>
                  <a:pt x="122" y="58"/>
                </a:cubicBezTo>
                <a:cubicBezTo>
                  <a:pt x="159" y="58"/>
                  <a:pt x="189" y="88"/>
                  <a:pt x="189" y="125"/>
                </a:cubicBezTo>
                <a:cubicBezTo>
                  <a:pt x="189" y="167"/>
                  <a:pt x="152" y="175"/>
                  <a:pt x="148" y="211"/>
                </a:cubicBezTo>
                <a:cubicBezTo>
                  <a:pt x="151" y="211"/>
                  <a:pt x="154" y="214"/>
                  <a:pt x="154" y="218"/>
                </a:cubicBezTo>
                <a:close/>
                <a:moveTo>
                  <a:pt x="107" y="76"/>
                </a:moveTo>
                <a:cubicBezTo>
                  <a:pt x="106" y="73"/>
                  <a:pt x="103" y="72"/>
                  <a:pt x="101" y="73"/>
                </a:cubicBezTo>
                <a:cubicBezTo>
                  <a:pt x="84" y="80"/>
                  <a:pt x="72" y="94"/>
                  <a:pt x="67" y="111"/>
                </a:cubicBezTo>
                <a:cubicBezTo>
                  <a:pt x="67" y="113"/>
                  <a:pt x="68" y="116"/>
                  <a:pt x="71" y="117"/>
                </a:cubicBezTo>
                <a:cubicBezTo>
                  <a:pt x="71" y="117"/>
                  <a:pt x="72" y="117"/>
                  <a:pt x="72" y="117"/>
                </a:cubicBezTo>
                <a:cubicBezTo>
                  <a:pt x="74" y="117"/>
                  <a:pt x="76" y="115"/>
                  <a:pt x="77" y="113"/>
                </a:cubicBezTo>
                <a:cubicBezTo>
                  <a:pt x="80" y="99"/>
                  <a:pt x="91" y="87"/>
                  <a:pt x="104" y="82"/>
                </a:cubicBezTo>
                <a:cubicBezTo>
                  <a:pt x="107" y="81"/>
                  <a:pt x="108" y="78"/>
                  <a:pt x="107" y="76"/>
                </a:cubicBezTo>
                <a:close/>
              </a:path>
            </a:pathLst>
          </a:cu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59" name="文本框 11"/>
          <p:cNvSpPr txBox="1">
            <a:spLocks noChangeArrowheads="1"/>
          </p:cNvSpPr>
          <p:nvPr/>
        </p:nvSpPr>
        <p:spPr bwMode="auto">
          <a:xfrm>
            <a:off x="509588" y="2614613"/>
            <a:ext cx="1211262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2400" b="1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研究方法</a:t>
            </a:r>
          </a:p>
        </p:txBody>
      </p:sp>
      <p:sp>
        <p:nvSpPr>
          <p:cNvPr id="23560" name="矩形 18"/>
          <p:cNvSpPr>
            <a:spLocks noChangeArrowheads="1"/>
          </p:cNvSpPr>
          <p:nvPr/>
        </p:nvSpPr>
        <p:spPr bwMode="auto">
          <a:xfrm>
            <a:off x="0" y="3506788"/>
            <a:ext cx="2259013" cy="1597025"/>
          </a:xfrm>
          <a:prstGeom prst="rect">
            <a:avLst/>
          </a:prstGeom>
          <a:solidFill>
            <a:srgbClr val="EF4C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3561" name="任意多边形 20"/>
          <p:cNvSpPr>
            <a:spLocks/>
          </p:cNvSpPr>
          <p:nvPr/>
        </p:nvSpPr>
        <p:spPr bwMode="auto">
          <a:xfrm>
            <a:off x="0" y="3587750"/>
            <a:ext cx="2259013" cy="1436688"/>
          </a:xfrm>
          <a:custGeom>
            <a:avLst/>
            <a:gdLst>
              <a:gd name="T0" fmla="*/ 0 w 2641255"/>
              <a:gd name="T1" fmla="*/ 0 h 1678488"/>
              <a:gd name="T2" fmla="*/ 476801 w 2641255"/>
              <a:gd name="T3" fmla="*/ 0 h 1678488"/>
              <a:gd name="T4" fmla="*/ 516929 w 2641255"/>
              <a:gd name="T5" fmla="*/ 69508 h 1678488"/>
              <a:gd name="T6" fmla="*/ 557057 w 2641255"/>
              <a:gd name="T7" fmla="*/ 0 h 1678488"/>
              <a:gd name="T8" fmla="*/ 1033858 w 2641255"/>
              <a:gd name="T9" fmla="*/ 0 h 1678488"/>
              <a:gd name="T10" fmla="*/ 1033858 w 2641255"/>
              <a:gd name="T11" fmla="*/ 660060 h 1678488"/>
              <a:gd name="T12" fmla="*/ 0 w 2641255"/>
              <a:gd name="T13" fmla="*/ 660060 h 1678488"/>
              <a:gd name="T14" fmla="*/ 0 w 2641255"/>
              <a:gd name="T15" fmla="*/ 0 h 167848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641255" h="1678488">
                <a:moveTo>
                  <a:pt x="0" y="0"/>
                </a:moveTo>
                <a:lnTo>
                  <a:pt x="1218111" y="0"/>
                </a:lnTo>
                <a:lnTo>
                  <a:pt x="1320627" y="176752"/>
                </a:lnTo>
                <a:lnTo>
                  <a:pt x="1423143" y="0"/>
                </a:lnTo>
                <a:lnTo>
                  <a:pt x="2641255" y="0"/>
                </a:lnTo>
                <a:lnTo>
                  <a:pt x="2641255" y="1678488"/>
                </a:lnTo>
                <a:lnTo>
                  <a:pt x="0" y="1678488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3562" name="Freeform 61"/>
          <p:cNvSpPr>
            <a:spLocks noEditPoints="1"/>
          </p:cNvSpPr>
          <p:nvPr/>
        </p:nvSpPr>
        <p:spPr bwMode="auto">
          <a:xfrm>
            <a:off x="882650" y="3836988"/>
            <a:ext cx="493713" cy="498475"/>
          </a:xfrm>
          <a:custGeom>
            <a:avLst/>
            <a:gdLst>
              <a:gd name="T0" fmla="*/ 0 w 192"/>
              <a:gd name="T1" fmla="*/ 2147483647 h 194"/>
              <a:gd name="T2" fmla="*/ 2147483647 w 192"/>
              <a:gd name="T3" fmla="*/ 2147483647 h 194"/>
              <a:gd name="T4" fmla="*/ 2147483647 w 192"/>
              <a:gd name="T5" fmla="*/ 2147483647 h 194"/>
              <a:gd name="T6" fmla="*/ 2147483647 w 192"/>
              <a:gd name="T7" fmla="*/ 2147483647 h 194"/>
              <a:gd name="T8" fmla="*/ 2147483647 w 192"/>
              <a:gd name="T9" fmla="*/ 2147483647 h 194"/>
              <a:gd name="T10" fmla="*/ 2147483647 w 192"/>
              <a:gd name="T11" fmla="*/ 2147483647 h 194"/>
              <a:gd name="T12" fmla="*/ 2147483647 w 192"/>
              <a:gd name="T13" fmla="*/ 2147483647 h 194"/>
              <a:gd name="T14" fmla="*/ 2147483647 w 192"/>
              <a:gd name="T15" fmla="*/ 2147483647 h 194"/>
              <a:gd name="T16" fmla="*/ 2147483647 w 192"/>
              <a:gd name="T17" fmla="*/ 2147483647 h 194"/>
              <a:gd name="T18" fmla="*/ 2147483647 w 192"/>
              <a:gd name="T19" fmla="*/ 2147483647 h 194"/>
              <a:gd name="T20" fmla="*/ 2147483647 w 192"/>
              <a:gd name="T21" fmla="*/ 2147483647 h 194"/>
              <a:gd name="T22" fmla="*/ 2147483647 w 192"/>
              <a:gd name="T23" fmla="*/ 2147483647 h 194"/>
              <a:gd name="T24" fmla="*/ 2147483647 w 192"/>
              <a:gd name="T25" fmla="*/ 2147483647 h 194"/>
              <a:gd name="T26" fmla="*/ 2147483647 w 192"/>
              <a:gd name="T27" fmla="*/ 2147483647 h 194"/>
              <a:gd name="T28" fmla="*/ 2147483647 w 192"/>
              <a:gd name="T29" fmla="*/ 2147483647 h 194"/>
              <a:gd name="T30" fmla="*/ 2147483647 w 192"/>
              <a:gd name="T31" fmla="*/ 2147483647 h 194"/>
              <a:gd name="T32" fmla="*/ 2147483647 w 192"/>
              <a:gd name="T33" fmla="*/ 2147483647 h 194"/>
              <a:gd name="T34" fmla="*/ 2147483647 w 192"/>
              <a:gd name="T35" fmla="*/ 2147483647 h 194"/>
              <a:gd name="T36" fmla="*/ 2147483647 w 192"/>
              <a:gd name="T37" fmla="*/ 2147483647 h 194"/>
              <a:gd name="T38" fmla="*/ 2147483647 w 192"/>
              <a:gd name="T39" fmla="*/ 2147483647 h 194"/>
              <a:gd name="T40" fmla="*/ 2147483647 w 192"/>
              <a:gd name="T41" fmla="*/ 2147483647 h 194"/>
              <a:gd name="T42" fmla="*/ 2147483647 w 192"/>
              <a:gd name="T43" fmla="*/ 2147483647 h 194"/>
              <a:gd name="T44" fmla="*/ 2147483647 w 192"/>
              <a:gd name="T45" fmla="*/ 2147483647 h 194"/>
              <a:gd name="T46" fmla="*/ 2147483647 w 192"/>
              <a:gd name="T47" fmla="*/ 2147483647 h 194"/>
              <a:gd name="T48" fmla="*/ 2147483647 w 192"/>
              <a:gd name="T49" fmla="*/ 2147483647 h 194"/>
              <a:gd name="T50" fmla="*/ 2147483647 w 192"/>
              <a:gd name="T51" fmla="*/ 2147483647 h 194"/>
              <a:gd name="T52" fmla="*/ 2147483647 w 192"/>
              <a:gd name="T53" fmla="*/ 2147483647 h 194"/>
              <a:gd name="T54" fmla="*/ 2147483647 w 192"/>
              <a:gd name="T55" fmla="*/ 0 h 194"/>
              <a:gd name="T56" fmla="*/ 2147483647 w 192"/>
              <a:gd name="T57" fmla="*/ 0 h 194"/>
              <a:gd name="T58" fmla="*/ 2147483647 w 192"/>
              <a:gd name="T59" fmla="*/ 2147483647 h 194"/>
              <a:gd name="T60" fmla="*/ 2147483647 w 192"/>
              <a:gd name="T61" fmla="*/ 2147483647 h 194"/>
              <a:gd name="T62" fmla="*/ 2147483647 w 192"/>
              <a:gd name="T63" fmla="*/ 2147483647 h 194"/>
              <a:gd name="T64" fmla="*/ 2147483647 w 192"/>
              <a:gd name="T65" fmla="*/ 2147483647 h 194"/>
              <a:gd name="T66" fmla="*/ 2147483647 w 192"/>
              <a:gd name="T67" fmla="*/ 2147483647 h 194"/>
              <a:gd name="T68" fmla="*/ 2147483647 w 192"/>
              <a:gd name="T69" fmla="*/ 2147483647 h 194"/>
              <a:gd name="T70" fmla="*/ 0 w 192"/>
              <a:gd name="T71" fmla="*/ 2147483647 h 194"/>
              <a:gd name="T72" fmla="*/ 2147483647 w 192"/>
              <a:gd name="T73" fmla="*/ 2147483647 h 194"/>
              <a:gd name="T74" fmla="*/ 2147483647 w 192"/>
              <a:gd name="T75" fmla="*/ 2147483647 h 194"/>
              <a:gd name="T76" fmla="*/ 2147483647 w 192"/>
              <a:gd name="T77" fmla="*/ 2147483647 h 194"/>
              <a:gd name="T78" fmla="*/ 2147483647 w 192"/>
              <a:gd name="T79" fmla="*/ 2147483647 h 194"/>
              <a:gd name="T80" fmla="*/ 0 w 192"/>
              <a:gd name="T81" fmla="*/ 2147483647 h 194"/>
              <a:gd name="T82" fmla="*/ 2147483647 w 192"/>
              <a:gd name="T83" fmla="*/ 2147483647 h 194"/>
              <a:gd name="T84" fmla="*/ 2147483647 w 192"/>
              <a:gd name="T85" fmla="*/ 2147483647 h 194"/>
              <a:gd name="T86" fmla="*/ 2147483647 w 192"/>
              <a:gd name="T87" fmla="*/ 2147483647 h 194"/>
              <a:gd name="T88" fmla="*/ 2147483647 w 192"/>
              <a:gd name="T89" fmla="*/ 2147483647 h 194"/>
              <a:gd name="T90" fmla="*/ 2147483647 w 192"/>
              <a:gd name="T91" fmla="*/ 2147483647 h 194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192" h="194">
                <a:moveTo>
                  <a:pt x="0" y="164"/>
                </a:moveTo>
                <a:cubicBezTo>
                  <a:pt x="0" y="179"/>
                  <a:pt x="13" y="192"/>
                  <a:pt x="28" y="192"/>
                </a:cubicBezTo>
                <a:cubicBezTo>
                  <a:pt x="36" y="192"/>
                  <a:pt x="43" y="189"/>
                  <a:pt x="48" y="184"/>
                </a:cubicBezTo>
                <a:cubicBezTo>
                  <a:pt x="99" y="133"/>
                  <a:pt x="99" y="133"/>
                  <a:pt x="99" y="133"/>
                </a:cubicBezTo>
                <a:cubicBezTo>
                  <a:pt x="113" y="147"/>
                  <a:pt x="113" y="147"/>
                  <a:pt x="113" y="147"/>
                </a:cubicBezTo>
                <a:cubicBezTo>
                  <a:pt x="111" y="153"/>
                  <a:pt x="113" y="161"/>
                  <a:pt x="118" y="166"/>
                </a:cubicBezTo>
                <a:cubicBezTo>
                  <a:pt x="138" y="186"/>
                  <a:pt x="138" y="186"/>
                  <a:pt x="138" y="186"/>
                </a:cubicBezTo>
                <a:cubicBezTo>
                  <a:pt x="146" y="194"/>
                  <a:pt x="158" y="194"/>
                  <a:pt x="166" y="186"/>
                </a:cubicBezTo>
                <a:cubicBezTo>
                  <a:pt x="174" y="178"/>
                  <a:pt x="174" y="166"/>
                  <a:pt x="166" y="158"/>
                </a:cubicBezTo>
                <a:cubicBezTo>
                  <a:pt x="146" y="138"/>
                  <a:pt x="146" y="138"/>
                  <a:pt x="146" y="138"/>
                </a:cubicBezTo>
                <a:cubicBezTo>
                  <a:pt x="141" y="133"/>
                  <a:pt x="133" y="131"/>
                  <a:pt x="127" y="133"/>
                </a:cubicBezTo>
                <a:cubicBezTo>
                  <a:pt x="113" y="119"/>
                  <a:pt x="113" y="119"/>
                  <a:pt x="113" y="119"/>
                </a:cubicBezTo>
                <a:cubicBezTo>
                  <a:pt x="122" y="110"/>
                  <a:pt x="122" y="110"/>
                  <a:pt x="122" y="110"/>
                </a:cubicBezTo>
                <a:cubicBezTo>
                  <a:pt x="140" y="115"/>
                  <a:pt x="161" y="110"/>
                  <a:pt x="176" y="96"/>
                </a:cubicBezTo>
                <a:cubicBezTo>
                  <a:pt x="186" y="86"/>
                  <a:pt x="191" y="73"/>
                  <a:pt x="192" y="61"/>
                </a:cubicBezTo>
                <a:cubicBezTo>
                  <a:pt x="192" y="60"/>
                  <a:pt x="192" y="60"/>
                  <a:pt x="192" y="60"/>
                </a:cubicBezTo>
                <a:cubicBezTo>
                  <a:pt x="192" y="56"/>
                  <a:pt x="188" y="52"/>
                  <a:pt x="184" y="52"/>
                </a:cubicBezTo>
                <a:cubicBezTo>
                  <a:pt x="182" y="52"/>
                  <a:pt x="180" y="53"/>
                  <a:pt x="178" y="54"/>
                </a:cubicBezTo>
                <a:cubicBezTo>
                  <a:pt x="176" y="57"/>
                  <a:pt x="176" y="57"/>
                  <a:pt x="176" y="57"/>
                </a:cubicBezTo>
                <a:cubicBezTo>
                  <a:pt x="168" y="65"/>
                  <a:pt x="168" y="65"/>
                  <a:pt x="168" y="65"/>
                </a:cubicBezTo>
                <a:cubicBezTo>
                  <a:pt x="163" y="69"/>
                  <a:pt x="156" y="72"/>
                  <a:pt x="148" y="72"/>
                </a:cubicBezTo>
                <a:cubicBezTo>
                  <a:pt x="140" y="72"/>
                  <a:pt x="133" y="69"/>
                  <a:pt x="128" y="64"/>
                </a:cubicBezTo>
                <a:cubicBezTo>
                  <a:pt x="123" y="59"/>
                  <a:pt x="120" y="52"/>
                  <a:pt x="120" y="44"/>
                </a:cubicBezTo>
                <a:cubicBezTo>
                  <a:pt x="120" y="36"/>
                  <a:pt x="123" y="29"/>
                  <a:pt x="127" y="24"/>
                </a:cubicBezTo>
                <a:cubicBezTo>
                  <a:pt x="135" y="16"/>
                  <a:pt x="135" y="16"/>
                  <a:pt x="135" y="16"/>
                </a:cubicBezTo>
                <a:cubicBezTo>
                  <a:pt x="138" y="14"/>
                  <a:pt x="138" y="14"/>
                  <a:pt x="138" y="14"/>
                </a:cubicBezTo>
                <a:cubicBezTo>
                  <a:pt x="139" y="12"/>
                  <a:pt x="140" y="10"/>
                  <a:pt x="140" y="8"/>
                </a:cubicBezTo>
                <a:cubicBezTo>
                  <a:pt x="140" y="4"/>
                  <a:pt x="136" y="0"/>
                  <a:pt x="132" y="0"/>
                </a:cubicBezTo>
                <a:cubicBezTo>
                  <a:pt x="131" y="0"/>
                  <a:pt x="131" y="0"/>
                  <a:pt x="131" y="0"/>
                </a:cubicBezTo>
                <a:cubicBezTo>
                  <a:pt x="119" y="1"/>
                  <a:pt x="106" y="6"/>
                  <a:pt x="96" y="16"/>
                </a:cubicBezTo>
                <a:cubicBezTo>
                  <a:pt x="82" y="31"/>
                  <a:pt x="77" y="52"/>
                  <a:pt x="82" y="70"/>
                </a:cubicBezTo>
                <a:cubicBezTo>
                  <a:pt x="73" y="79"/>
                  <a:pt x="73" y="79"/>
                  <a:pt x="73" y="79"/>
                </a:cubicBezTo>
                <a:cubicBezTo>
                  <a:pt x="36" y="42"/>
                  <a:pt x="36" y="42"/>
                  <a:pt x="36" y="42"/>
                </a:cubicBezTo>
                <a:cubicBezTo>
                  <a:pt x="36" y="32"/>
                  <a:pt x="36" y="32"/>
                  <a:pt x="36" y="32"/>
                </a:cubicBezTo>
                <a:cubicBezTo>
                  <a:pt x="12" y="20"/>
                  <a:pt x="12" y="20"/>
                  <a:pt x="12" y="20"/>
                </a:cubicBezTo>
                <a:cubicBezTo>
                  <a:pt x="0" y="32"/>
                  <a:pt x="0" y="32"/>
                  <a:pt x="0" y="32"/>
                </a:cubicBezTo>
                <a:cubicBezTo>
                  <a:pt x="12" y="56"/>
                  <a:pt x="12" y="56"/>
                  <a:pt x="12" y="56"/>
                </a:cubicBezTo>
                <a:cubicBezTo>
                  <a:pt x="22" y="56"/>
                  <a:pt x="22" y="56"/>
                  <a:pt x="22" y="56"/>
                </a:cubicBezTo>
                <a:cubicBezTo>
                  <a:pt x="59" y="93"/>
                  <a:pt x="59" y="93"/>
                  <a:pt x="59" y="93"/>
                </a:cubicBezTo>
                <a:cubicBezTo>
                  <a:pt x="8" y="144"/>
                  <a:pt x="8" y="144"/>
                  <a:pt x="8" y="144"/>
                </a:cubicBezTo>
                <a:cubicBezTo>
                  <a:pt x="3" y="149"/>
                  <a:pt x="0" y="156"/>
                  <a:pt x="0" y="164"/>
                </a:cubicBezTo>
                <a:close/>
                <a:moveTo>
                  <a:pt x="20" y="162"/>
                </a:moveTo>
                <a:cubicBezTo>
                  <a:pt x="20" y="156"/>
                  <a:pt x="24" y="152"/>
                  <a:pt x="30" y="152"/>
                </a:cubicBezTo>
                <a:cubicBezTo>
                  <a:pt x="36" y="152"/>
                  <a:pt x="40" y="156"/>
                  <a:pt x="40" y="162"/>
                </a:cubicBezTo>
                <a:cubicBezTo>
                  <a:pt x="40" y="168"/>
                  <a:pt x="36" y="172"/>
                  <a:pt x="30" y="172"/>
                </a:cubicBezTo>
                <a:cubicBezTo>
                  <a:pt x="24" y="172"/>
                  <a:pt x="20" y="168"/>
                  <a:pt x="20" y="162"/>
                </a:cubicBezTo>
                <a:close/>
              </a:path>
            </a:pathLst>
          </a:custGeom>
          <a:solidFill>
            <a:srgbClr val="EF4C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63" name="文本框 15"/>
          <p:cNvSpPr txBox="1">
            <a:spLocks noChangeArrowheads="1"/>
          </p:cNvSpPr>
          <p:nvPr/>
        </p:nvSpPr>
        <p:spPr bwMode="auto">
          <a:xfrm>
            <a:off x="523875" y="4448175"/>
            <a:ext cx="14160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2400" b="1">
                <a:solidFill>
                  <a:srgbClr val="EF4C4D"/>
                </a:solidFill>
                <a:latin typeface="微软雅黑" pitchFamily="34" charset="-122"/>
                <a:ea typeface="微软雅黑" pitchFamily="34" charset="-122"/>
              </a:rPr>
              <a:t>实践应用</a:t>
            </a:r>
          </a:p>
        </p:txBody>
      </p:sp>
      <p:sp>
        <p:nvSpPr>
          <p:cNvPr id="23564" name="矩形 8"/>
          <p:cNvSpPr>
            <a:spLocks noChangeArrowheads="1"/>
          </p:cNvSpPr>
          <p:nvPr/>
        </p:nvSpPr>
        <p:spPr bwMode="auto">
          <a:xfrm>
            <a:off x="0" y="5422900"/>
            <a:ext cx="2259013" cy="14351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3565" name="文本框 16"/>
          <p:cNvSpPr txBox="1">
            <a:spLocks noChangeArrowheads="1"/>
          </p:cNvSpPr>
          <p:nvPr/>
        </p:nvSpPr>
        <p:spPr bwMode="auto">
          <a:xfrm>
            <a:off x="523875" y="6283325"/>
            <a:ext cx="1211263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2400" b="1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总结展望</a:t>
            </a:r>
          </a:p>
        </p:txBody>
      </p:sp>
      <p:sp>
        <p:nvSpPr>
          <p:cNvPr id="23566" name="Freeform 89"/>
          <p:cNvSpPr>
            <a:spLocks noEditPoints="1"/>
          </p:cNvSpPr>
          <p:nvPr/>
        </p:nvSpPr>
        <p:spPr bwMode="auto">
          <a:xfrm>
            <a:off x="831850" y="5734050"/>
            <a:ext cx="595313" cy="454025"/>
          </a:xfrm>
          <a:custGeom>
            <a:avLst/>
            <a:gdLst>
              <a:gd name="T0" fmla="*/ 2147483647 w 250"/>
              <a:gd name="T1" fmla="*/ 2147483647 h 190"/>
              <a:gd name="T2" fmla="*/ 2147483647 w 250"/>
              <a:gd name="T3" fmla="*/ 2147483647 h 190"/>
              <a:gd name="T4" fmla="*/ 2147483647 w 250"/>
              <a:gd name="T5" fmla="*/ 2147483647 h 190"/>
              <a:gd name="T6" fmla="*/ 2147483647 w 250"/>
              <a:gd name="T7" fmla="*/ 0 h 190"/>
              <a:gd name="T8" fmla="*/ 2147483647 w 250"/>
              <a:gd name="T9" fmla="*/ 2147483647 h 190"/>
              <a:gd name="T10" fmla="*/ 2147483647 w 250"/>
              <a:gd name="T11" fmla="*/ 2147483647 h 190"/>
              <a:gd name="T12" fmla="*/ 2147483647 w 250"/>
              <a:gd name="T13" fmla="*/ 0 h 190"/>
              <a:gd name="T14" fmla="*/ 2147483647 w 250"/>
              <a:gd name="T15" fmla="*/ 2147483647 h 190"/>
              <a:gd name="T16" fmla="*/ 2147483647 w 250"/>
              <a:gd name="T17" fmla="*/ 2147483647 h 190"/>
              <a:gd name="T18" fmla="*/ 2147483647 w 250"/>
              <a:gd name="T19" fmla="*/ 2147483647 h 190"/>
              <a:gd name="T20" fmla="*/ 2147483647 w 250"/>
              <a:gd name="T21" fmla="*/ 2147483647 h 190"/>
              <a:gd name="T22" fmla="*/ 2147483647 w 250"/>
              <a:gd name="T23" fmla="*/ 2147483647 h 190"/>
              <a:gd name="T24" fmla="*/ 2147483647 w 250"/>
              <a:gd name="T25" fmla="*/ 2147483647 h 190"/>
              <a:gd name="T26" fmla="*/ 2147483647 w 250"/>
              <a:gd name="T27" fmla="*/ 2147483647 h 190"/>
              <a:gd name="T28" fmla="*/ 2147483647 w 250"/>
              <a:gd name="T29" fmla="*/ 2147483647 h 190"/>
              <a:gd name="T30" fmla="*/ 2147483647 w 250"/>
              <a:gd name="T31" fmla="*/ 2147483647 h 190"/>
              <a:gd name="T32" fmla="*/ 2147483647 w 250"/>
              <a:gd name="T33" fmla="*/ 2147483647 h 190"/>
              <a:gd name="T34" fmla="*/ 2147483647 w 250"/>
              <a:gd name="T35" fmla="*/ 2147483647 h 190"/>
              <a:gd name="T36" fmla="*/ 2147483647 w 250"/>
              <a:gd name="T37" fmla="*/ 2147483647 h 190"/>
              <a:gd name="T38" fmla="*/ 2147483647 w 250"/>
              <a:gd name="T39" fmla="*/ 2147483647 h 190"/>
              <a:gd name="T40" fmla="*/ 2147483647 w 250"/>
              <a:gd name="T41" fmla="*/ 2147483647 h 190"/>
              <a:gd name="T42" fmla="*/ 0 w 250"/>
              <a:gd name="T43" fmla="*/ 2147483647 h 190"/>
              <a:gd name="T44" fmla="*/ 2147483647 w 250"/>
              <a:gd name="T45" fmla="*/ 2147483647 h 190"/>
              <a:gd name="T46" fmla="*/ 2147483647 w 250"/>
              <a:gd name="T47" fmla="*/ 2147483647 h 190"/>
              <a:gd name="T48" fmla="*/ 2147483647 w 250"/>
              <a:gd name="T49" fmla="*/ 2147483647 h 190"/>
              <a:gd name="T50" fmla="*/ 2147483647 w 250"/>
              <a:gd name="T51" fmla="*/ 2147483647 h 190"/>
              <a:gd name="T52" fmla="*/ 2147483647 w 250"/>
              <a:gd name="T53" fmla="*/ 2147483647 h 190"/>
              <a:gd name="T54" fmla="*/ 2147483647 w 250"/>
              <a:gd name="T55" fmla="*/ 2147483647 h 190"/>
              <a:gd name="T56" fmla="*/ 2147483647 w 250"/>
              <a:gd name="T57" fmla="*/ 2147483647 h 190"/>
              <a:gd name="T58" fmla="*/ 2147483647 w 250"/>
              <a:gd name="T59" fmla="*/ 2147483647 h 190"/>
              <a:gd name="T60" fmla="*/ 2147483647 w 250"/>
              <a:gd name="T61" fmla="*/ 2147483647 h 190"/>
              <a:gd name="T62" fmla="*/ 2147483647 w 250"/>
              <a:gd name="T63" fmla="*/ 2147483647 h 190"/>
              <a:gd name="T64" fmla="*/ 2147483647 w 250"/>
              <a:gd name="T65" fmla="*/ 2147483647 h 190"/>
              <a:gd name="T66" fmla="*/ 2147483647 w 250"/>
              <a:gd name="T67" fmla="*/ 2147483647 h 190"/>
              <a:gd name="T68" fmla="*/ 2147483647 w 250"/>
              <a:gd name="T69" fmla="*/ 2147483647 h 190"/>
              <a:gd name="T70" fmla="*/ 2147483647 w 250"/>
              <a:gd name="T71" fmla="*/ 2147483647 h 190"/>
              <a:gd name="T72" fmla="*/ 2147483647 w 250"/>
              <a:gd name="T73" fmla="*/ 2147483647 h 190"/>
              <a:gd name="T74" fmla="*/ 2147483647 w 250"/>
              <a:gd name="T75" fmla="*/ 2147483647 h 190"/>
              <a:gd name="T76" fmla="*/ 2147483647 w 250"/>
              <a:gd name="T77" fmla="*/ 2147483647 h 190"/>
              <a:gd name="T78" fmla="*/ 2147483647 w 250"/>
              <a:gd name="T79" fmla="*/ 2147483647 h 190"/>
              <a:gd name="T80" fmla="*/ 2147483647 w 250"/>
              <a:gd name="T81" fmla="*/ 2147483647 h 190"/>
              <a:gd name="T82" fmla="*/ 2147483647 w 250"/>
              <a:gd name="T83" fmla="*/ 2147483647 h 190"/>
              <a:gd name="T84" fmla="*/ 2147483647 w 250"/>
              <a:gd name="T85" fmla="*/ 2147483647 h 190"/>
              <a:gd name="T86" fmla="*/ 2147483647 w 250"/>
              <a:gd name="T87" fmla="*/ 2147483647 h 190"/>
              <a:gd name="T88" fmla="*/ 2147483647 w 250"/>
              <a:gd name="T89" fmla="*/ 2147483647 h 190"/>
              <a:gd name="T90" fmla="*/ 2147483647 w 250"/>
              <a:gd name="T91" fmla="*/ 2147483647 h 190"/>
              <a:gd name="T92" fmla="*/ 2147483647 w 250"/>
              <a:gd name="T93" fmla="*/ 2147483647 h 190"/>
              <a:gd name="T94" fmla="*/ 2147483647 w 250"/>
              <a:gd name="T95" fmla="*/ 2147483647 h 190"/>
              <a:gd name="T96" fmla="*/ 2147483647 w 250"/>
              <a:gd name="T97" fmla="*/ 2147483647 h 190"/>
              <a:gd name="T98" fmla="*/ 2147483647 w 250"/>
              <a:gd name="T99" fmla="*/ 2147483647 h 190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250" h="190">
                <a:moveTo>
                  <a:pt x="50" y="37"/>
                </a:moveTo>
                <a:cubicBezTo>
                  <a:pt x="66" y="12"/>
                  <a:pt x="66" y="12"/>
                  <a:pt x="66" y="12"/>
                </a:cubicBezTo>
                <a:cubicBezTo>
                  <a:pt x="66" y="12"/>
                  <a:pt x="66" y="12"/>
                  <a:pt x="66" y="12"/>
                </a:cubicBezTo>
                <a:cubicBezTo>
                  <a:pt x="70" y="5"/>
                  <a:pt x="78" y="0"/>
                  <a:pt x="87" y="0"/>
                </a:cubicBezTo>
                <a:cubicBezTo>
                  <a:pt x="96" y="0"/>
                  <a:pt x="104" y="5"/>
                  <a:pt x="108" y="12"/>
                </a:cubicBezTo>
                <a:cubicBezTo>
                  <a:pt x="142" y="12"/>
                  <a:pt x="142" y="12"/>
                  <a:pt x="142" y="12"/>
                </a:cubicBezTo>
                <a:cubicBezTo>
                  <a:pt x="146" y="5"/>
                  <a:pt x="154" y="0"/>
                  <a:pt x="163" y="0"/>
                </a:cubicBezTo>
                <a:cubicBezTo>
                  <a:pt x="172" y="0"/>
                  <a:pt x="180" y="5"/>
                  <a:pt x="184" y="12"/>
                </a:cubicBezTo>
                <a:cubicBezTo>
                  <a:pt x="184" y="12"/>
                  <a:pt x="184" y="12"/>
                  <a:pt x="184" y="12"/>
                </a:cubicBezTo>
                <a:cubicBezTo>
                  <a:pt x="200" y="37"/>
                  <a:pt x="200" y="37"/>
                  <a:pt x="200" y="37"/>
                </a:cubicBezTo>
                <a:cubicBezTo>
                  <a:pt x="195" y="35"/>
                  <a:pt x="189" y="34"/>
                  <a:pt x="184" y="34"/>
                </a:cubicBezTo>
                <a:cubicBezTo>
                  <a:pt x="167" y="34"/>
                  <a:pt x="152" y="43"/>
                  <a:pt x="143" y="57"/>
                </a:cubicBezTo>
                <a:cubicBezTo>
                  <a:pt x="107" y="57"/>
                  <a:pt x="107" y="57"/>
                  <a:pt x="107" y="57"/>
                </a:cubicBezTo>
                <a:cubicBezTo>
                  <a:pt x="98" y="43"/>
                  <a:pt x="83" y="34"/>
                  <a:pt x="66" y="34"/>
                </a:cubicBezTo>
                <a:cubicBezTo>
                  <a:pt x="61" y="34"/>
                  <a:pt x="55" y="35"/>
                  <a:pt x="50" y="37"/>
                </a:cubicBezTo>
                <a:close/>
                <a:moveTo>
                  <a:pt x="250" y="134"/>
                </a:moveTo>
                <a:cubicBezTo>
                  <a:pt x="250" y="165"/>
                  <a:pt x="225" y="190"/>
                  <a:pt x="194" y="190"/>
                </a:cubicBezTo>
                <a:cubicBezTo>
                  <a:pt x="174" y="190"/>
                  <a:pt x="157" y="180"/>
                  <a:pt x="147" y="164"/>
                </a:cubicBezTo>
                <a:cubicBezTo>
                  <a:pt x="142" y="171"/>
                  <a:pt x="134" y="175"/>
                  <a:pt x="125" y="175"/>
                </a:cubicBezTo>
                <a:cubicBezTo>
                  <a:pt x="116" y="175"/>
                  <a:pt x="108" y="171"/>
                  <a:pt x="103" y="164"/>
                </a:cubicBezTo>
                <a:cubicBezTo>
                  <a:pt x="93" y="180"/>
                  <a:pt x="76" y="190"/>
                  <a:pt x="56" y="190"/>
                </a:cubicBezTo>
                <a:cubicBezTo>
                  <a:pt x="25" y="190"/>
                  <a:pt x="0" y="165"/>
                  <a:pt x="0" y="134"/>
                </a:cubicBezTo>
                <a:cubicBezTo>
                  <a:pt x="0" y="122"/>
                  <a:pt x="3" y="112"/>
                  <a:pt x="9" y="103"/>
                </a:cubicBezTo>
                <a:cubicBezTo>
                  <a:pt x="9" y="103"/>
                  <a:pt x="9" y="103"/>
                  <a:pt x="9" y="103"/>
                </a:cubicBezTo>
                <a:cubicBezTo>
                  <a:pt x="39" y="55"/>
                  <a:pt x="39" y="55"/>
                  <a:pt x="39" y="55"/>
                </a:cubicBezTo>
                <a:cubicBezTo>
                  <a:pt x="46" y="48"/>
                  <a:pt x="56" y="44"/>
                  <a:pt x="66" y="44"/>
                </a:cubicBezTo>
                <a:cubicBezTo>
                  <a:pt x="80" y="44"/>
                  <a:pt x="93" y="51"/>
                  <a:pt x="100" y="64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49" y="66"/>
                  <a:pt x="149" y="66"/>
                  <a:pt x="149" y="66"/>
                </a:cubicBezTo>
                <a:cubicBezTo>
                  <a:pt x="150" y="64"/>
                  <a:pt x="150" y="64"/>
                  <a:pt x="150" y="64"/>
                </a:cubicBezTo>
                <a:cubicBezTo>
                  <a:pt x="157" y="51"/>
                  <a:pt x="170" y="44"/>
                  <a:pt x="184" y="44"/>
                </a:cubicBezTo>
                <a:cubicBezTo>
                  <a:pt x="194" y="44"/>
                  <a:pt x="204" y="48"/>
                  <a:pt x="211" y="55"/>
                </a:cubicBezTo>
                <a:cubicBezTo>
                  <a:pt x="241" y="103"/>
                  <a:pt x="241" y="103"/>
                  <a:pt x="241" y="103"/>
                </a:cubicBezTo>
                <a:cubicBezTo>
                  <a:pt x="241" y="103"/>
                  <a:pt x="241" y="103"/>
                  <a:pt x="241" y="103"/>
                </a:cubicBezTo>
                <a:cubicBezTo>
                  <a:pt x="247" y="112"/>
                  <a:pt x="250" y="122"/>
                  <a:pt x="250" y="134"/>
                </a:cubicBezTo>
                <a:close/>
                <a:moveTo>
                  <a:pt x="91" y="134"/>
                </a:moveTo>
                <a:cubicBezTo>
                  <a:pt x="91" y="114"/>
                  <a:pt x="75" y="99"/>
                  <a:pt x="56" y="99"/>
                </a:cubicBezTo>
                <a:cubicBezTo>
                  <a:pt x="37" y="99"/>
                  <a:pt x="21" y="114"/>
                  <a:pt x="21" y="134"/>
                </a:cubicBezTo>
                <a:cubicBezTo>
                  <a:pt x="21" y="153"/>
                  <a:pt x="37" y="169"/>
                  <a:pt x="56" y="169"/>
                </a:cubicBezTo>
                <a:cubicBezTo>
                  <a:pt x="75" y="169"/>
                  <a:pt x="91" y="153"/>
                  <a:pt x="91" y="134"/>
                </a:cubicBezTo>
                <a:close/>
                <a:moveTo>
                  <a:pt x="138" y="148"/>
                </a:moveTo>
                <a:cubicBezTo>
                  <a:pt x="138" y="141"/>
                  <a:pt x="132" y="135"/>
                  <a:pt x="125" y="135"/>
                </a:cubicBezTo>
                <a:cubicBezTo>
                  <a:pt x="118" y="135"/>
                  <a:pt x="112" y="141"/>
                  <a:pt x="112" y="148"/>
                </a:cubicBezTo>
                <a:cubicBezTo>
                  <a:pt x="112" y="155"/>
                  <a:pt x="118" y="161"/>
                  <a:pt x="125" y="161"/>
                </a:cubicBezTo>
                <a:cubicBezTo>
                  <a:pt x="132" y="161"/>
                  <a:pt x="138" y="155"/>
                  <a:pt x="138" y="148"/>
                </a:cubicBezTo>
                <a:close/>
                <a:moveTo>
                  <a:pt x="229" y="134"/>
                </a:moveTo>
                <a:cubicBezTo>
                  <a:pt x="229" y="114"/>
                  <a:pt x="213" y="99"/>
                  <a:pt x="194" y="99"/>
                </a:cubicBezTo>
                <a:cubicBezTo>
                  <a:pt x="174" y="99"/>
                  <a:pt x="159" y="114"/>
                  <a:pt x="159" y="134"/>
                </a:cubicBezTo>
                <a:cubicBezTo>
                  <a:pt x="159" y="153"/>
                  <a:pt x="174" y="169"/>
                  <a:pt x="194" y="169"/>
                </a:cubicBezTo>
                <a:cubicBezTo>
                  <a:pt x="213" y="169"/>
                  <a:pt x="229" y="153"/>
                  <a:pt x="229" y="134"/>
                </a:cubicBezTo>
                <a:close/>
              </a:path>
            </a:pathLst>
          </a:cu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67" name="矩形 4"/>
          <p:cNvSpPr>
            <a:spLocks noChangeArrowheads="1"/>
          </p:cNvSpPr>
          <p:nvPr/>
        </p:nvSpPr>
        <p:spPr bwMode="auto">
          <a:xfrm>
            <a:off x="2767013" y="1328738"/>
            <a:ext cx="4202112" cy="4200525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23568" name="组合 30"/>
          <p:cNvGrpSpPr>
            <a:grpSpLocks/>
          </p:cNvGrpSpPr>
          <p:nvPr/>
        </p:nvGrpSpPr>
        <p:grpSpPr bwMode="auto">
          <a:xfrm>
            <a:off x="7272338" y="1303338"/>
            <a:ext cx="3759200" cy="4221162"/>
            <a:chOff x="0" y="0"/>
            <a:chExt cx="3759200" cy="4221699"/>
          </a:xfrm>
        </p:grpSpPr>
        <p:sp>
          <p:nvSpPr>
            <p:cNvPr id="23571" name="L 形 7"/>
            <p:cNvSpPr>
              <a:spLocks/>
            </p:cNvSpPr>
            <p:nvPr/>
          </p:nvSpPr>
          <p:spPr bwMode="auto">
            <a:xfrm>
              <a:off x="0" y="3220213"/>
              <a:ext cx="1001486" cy="1001486"/>
            </a:xfrm>
            <a:custGeom>
              <a:avLst/>
              <a:gdLst>
                <a:gd name="T0" fmla="*/ 0 w 1001486"/>
                <a:gd name="T1" fmla="*/ 0 h 1001486"/>
                <a:gd name="T2" fmla="*/ 136483 w 1001486"/>
                <a:gd name="T3" fmla="*/ 0 h 1001486"/>
                <a:gd name="T4" fmla="*/ 136483 w 1001486"/>
                <a:gd name="T5" fmla="*/ 874728 h 1001486"/>
                <a:gd name="T6" fmla="*/ 1001486 w 1001486"/>
                <a:gd name="T7" fmla="*/ 874728 h 1001486"/>
                <a:gd name="T8" fmla="*/ 1001486 w 1001486"/>
                <a:gd name="T9" fmla="*/ 1001486 h 1001486"/>
                <a:gd name="T10" fmla="*/ 0 w 1001486"/>
                <a:gd name="T11" fmla="*/ 1001486 h 1001486"/>
                <a:gd name="T12" fmla="*/ 0 w 1001486"/>
                <a:gd name="T13" fmla="*/ 0 h 100148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001486" h="1001486">
                  <a:moveTo>
                    <a:pt x="0" y="0"/>
                  </a:moveTo>
                  <a:lnTo>
                    <a:pt x="136483" y="0"/>
                  </a:lnTo>
                  <a:lnTo>
                    <a:pt x="136483" y="874728"/>
                  </a:lnTo>
                  <a:lnTo>
                    <a:pt x="1001486" y="874728"/>
                  </a:lnTo>
                  <a:lnTo>
                    <a:pt x="1001486" y="1001486"/>
                  </a:lnTo>
                  <a:lnTo>
                    <a:pt x="0" y="10014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F4C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3572" name="L 形 26"/>
            <p:cNvSpPr>
              <a:spLocks/>
            </p:cNvSpPr>
            <p:nvPr/>
          </p:nvSpPr>
          <p:spPr bwMode="auto">
            <a:xfrm flipH="1">
              <a:off x="2757714" y="3220213"/>
              <a:ext cx="1001486" cy="1001486"/>
            </a:xfrm>
            <a:custGeom>
              <a:avLst/>
              <a:gdLst>
                <a:gd name="T0" fmla="*/ 0 w 1001486"/>
                <a:gd name="T1" fmla="*/ 0 h 1001486"/>
                <a:gd name="T2" fmla="*/ 136483 w 1001486"/>
                <a:gd name="T3" fmla="*/ 0 h 1001486"/>
                <a:gd name="T4" fmla="*/ 136483 w 1001486"/>
                <a:gd name="T5" fmla="*/ 889249 h 1001486"/>
                <a:gd name="T6" fmla="*/ 1001486 w 1001486"/>
                <a:gd name="T7" fmla="*/ 889249 h 1001486"/>
                <a:gd name="T8" fmla="*/ 1001486 w 1001486"/>
                <a:gd name="T9" fmla="*/ 1001486 h 1001486"/>
                <a:gd name="T10" fmla="*/ 0 w 1001486"/>
                <a:gd name="T11" fmla="*/ 1001486 h 1001486"/>
                <a:gd name="T12" fmla="*/ 0 w 1001486"/>
                <a:gd name="T13" fmla="*/ 0 h 100148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001486" h="1001486">
                  <a:moveTo>
                    <a:pt x="0" y="0"/>
                  </a:moveTo>
                  <a:lnTo>
                    <a:pt x="136483" y="0"/>
                  </a:lnTo>
                  <a:lnTo>
                    <a:pt x="136483" y="889249"/>
                  </a:lnTo>
                  <a:lnTo>
                    <a:pt x="1001486" y="889249"/>
                  </a:lnTo>
                  <a:lnTo>
                    <a:pt x="1001486" y="1001486"/>
                  </a:lnTo>
                  <a:lnTo>
                    <a:pt x="0" y="10014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F4C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3573" name="L 形 28"/>
            <p:cNvSpPr>
              <a:spLocks/>
            </p:cNvSpPr>
            <p:nvPr/>
          </p:nvSpPr>
          <p:spPr bwMode="auto">
            <a:xfrm flipH="1" flipV="1">
              <a:off x="2757714" y="0"/>
              <a:ext cx="1001486" cy="1001486"/>
            </a:xfrm>
            <a:custGeom>
              <a:avLst/>
              <a:gdLst>
                <a:gd name="T0" fmla="*/ 0 w 1001486"/>
                <a:gd name="T1" fmla="*/ 0 h 1001486"/>
                <a:gd name="T2" fmla="*/ 121961 w 1001486"/>
                <a:gd name="T3" fmla="*/ 0 h 1001486"/>
                <a:gd name="T4" fmla="*/ 121961 w 1001486"/>
                <a:gd name="T5" fmla="*/ 874728 h 1001486"/>
                <a:gd name="T6" fmla="*/ 1001486 w 1001486"/>
                <a:gd name="T7" fmla="*/ 874728 h 1001486"/>
                <a:gd name="T8" fmla="*/ 1001486 w 1001486"/>
                <a:gd name="T9" fmla="*/ 1001486 h 1001486"/>
                <a:gd name="T10" fmla="*/ 0 w 1001486"/>
                <a:gd name="T11" fmla="*/ 1001486 h 1001486"/>
                <a:gd name="T12" fmla="*/ 0 w 1001486"/>
                <a:gd name="T13" fmla="*/ 0 h 100148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001486" h="1001486">
                  <a:moveTo>
                    <a:pt x="0" y="0"/>
                  </a:moveTo>
                  <a:lnTo>
                    <a:pt x="121961" y="0"/>
                  </a:lnTo>
                  <a:lnTo>
                    <a:pt x="121961" y="874728"/>
                  </a:lnTo>
                  <a:lnTo>
                    <a:pt x="1001486" y="874728"/>
                  </a:lnTo>
                  <a:lnTo>
                    <a:pt x="1001486" y="1001486"/>
                  </a:lnTo>
                  <a:lnTo>
                    <a:pt x="0" y="10014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F4C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3574" name="L 形 29"/>
            <p:cNvSpPr>
              <a:spLocks/>
            </p:cNvSpPr>
            <p:nvPr/>
          </p:nvSpPr>
          <p:spPr bwMode="auto">
            <a:xfrm flipV="1">
              <a:off x="0" y="0"/>
              <a:ext cx="1001486" cy="1001486"/>
            </a:xfrm>
            <a:custGeom>
              <a:avLst/>
              <a:gdLst>
                <a:gd name="T0" fmla="*/ 0 w 1001486"/>
                <a:gd name="T1" fmla="*/ 0 h 1001486"/>
                <a:gd name="T2" fmla="*/ 150994 w 1001486"/>
                <a:gd name="T3" fmla="*/ 0 h 1001486"/>
                <a:gd name="T4" fmla="*/ 150994 w 1001486"/>
                <a:gd name="T5" fmla="*/ 874728 h 1001486"/>
                <a:gd name="T6" fmla="*/ 1001486 w 1001486"/>
                <a:gd name="T7" fmla="*/ 874728 h 1001486"/>
                <a:gd name="T8" fmla="*/ 1001486 w 1001486"/>
                <a:gd name="T9" fmla="*/ 1001486 h 1001486"/>
                <a:gd name="T10" fmla="*/ 0 w 1001486"/>
                <a:gd name="T11" fmla="*/ 1001486 h 1001486"/>
                <a:gd name="T12" fmla="*/ 0 w 1001486"/>
                <a:gd name="T13" fmla="*/ 0 h 100148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001486" h="1001486">
                  <a:moveTo>
                    <a:pt x="0" y="0"/>
                  </a:moveTo>
                  <a:lnTo>
                    <a:pt x="150994" y="0"/>
                  </a:lnTo>
                  <a:lnTo>
                    <a:pt x="150994" y="874728"/>
                  </a:lnTo>
                  <a:lnTo>
                    <a:pt x="1001486" y="874728"/>
                  </a:lnTo>
                  <a:lnTo>
                    <a:pt x="1001486" y="1001486"/>
                  </a:lnTo>
                  <a:lnTo>
                    <a:pt x="0" y="10014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F4C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23569" name="文本框 13"/>
          <p:cNvSpPr txBox="1">
            <a:spLocks noChangeArrowheads="1"/>
          </p:cNvSpPr>
          <p:nvPr/>
        </p:nvSpPr>
        <p:spPr bwMode="auto">
          <a:xfrm>
            <a:off x="7688263" y="2678113"/>
            <a:ext cx="341632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3600" b="1" dirty="0">
                <a:solidFill>
                  <a:srgbClr val="EF4C4D"/>
                </a:solidFill>
                <a:latin typeface="微软雅黑" pitchFamily="34" charset="-122"/>
                <a:ea typeface="微软雅黑" pitchFamily="34" charset="-122"/>
              </a:rPr>
              <a:t>小小草素材产品</a:t>
            </a:r>
          </a:p>
        </p:txBody>
      </p:sp>
      <p:sp>
        <p:nvSpPr>
          <p:cNvPr id="23570" name="文本框 56"/>
          <p:cNvSpPr txBox="1">
            <a:spLocks noChangeArrowheads="1"/>
          </p:cNvSpPr>
          <p:nvPr/>
        </p:nvSpPr>
        <p:spPr bwMode="auto">
          <a:xfrm>
            <a:off x="7723188" y="3495675"/>
            <a:ext cx="2935287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buFont typeface="Arial" charset="0"/>
              <a:buNone/>
            </a:pPr>
            <a:r>
              <a:rPr lang="zh-CN" sz="1400">
                <a:solidFill>
                  <a:srgbClr val="F2F2F2"/>
                </a:solidFill>
                <a:latin typeface="张海山锐谐体" charset="-122"/>
                <a:ea typeface="张海山锐谐体" charset="-122"/>
              </a:rPr>
              <a:t>搜索引擎</a:t>
            </a:r>
            <a:r>
              <a:rPr lang="zh-CN" sz="1400">
                <a:solidFill>
                  <a:srgbClr val="F2F2F2"/>
                </a:solidFill>
                <a:latin typeface="张海山锐谐体" charset="-122"/>
                <a:ea typeface="微软雅黑" pitchFamily="34" charset="-122"/>
              </a:rPr>
              <a:t>作为</a:t>
            </a:r>
            <a:r>
              <a:rPr lang="zh-CN" sz="1400">
                <a:solidFill>
                  <a:srgbClr val="F2F2F2"/>
                </a:solidFill>
                <a:latin typeface="张海山锐谐体" charset="-122"/>
                <a:ea typeface="张海山锐谐体" charset="-122"/>
              </a:rPr>
              <a:t>互联网发展中至关重要的一种应</a:t>
            </a:r>
          </a:p>
        </p:txBody>
      </p:sp>
    </p:spTree>
  </p:cSld>
  <p:clrMapOvr>
    <a:masterClrMapping/>
  </p:clrMapOvr>
  <p:transition spd="slow">
    <p:random/>
  </p:transition>
</p:sld>
</file>

<file path=ppt/theme/theme1.xml><?xml version="1.0" encoding="utf-8"?>
<a:theme xmlns:a="http://schemas.openxmlformats.org/drawingml/2006/main" name="1">
  <a:themeElements>
    <a:clrScheme name="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9_Office 主题">
  <a:themeElements>
    <a:clrScheme name="9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9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9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10_Office 主题">
  <a:themeElements>
    <a:clrScheme name="10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10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0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11_Office 主题">
  <a:themeElements>
    <a:clrScheme name="11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11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1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12_Office 主题">
  <a:themeElements>
    <a:clrScheme name="12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12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2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清风素材1 https://12sc.taobao.com">
  <a:themeElements>
    <a:clrScheme name="1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1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清风素材2 https://12sc.taobao.com">
  <a:themeElements>
    <a:clrScheme name="2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2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2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清风素材3 https://12sc.taobao.com">
  <a:themeElements>
    <a:clrScheme name="3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3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3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清风素材4 https://12sc.taobao.com">
  <a:themeElements>
    <a:clrScheme name="4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4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4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清风素材5 https://12sc.taobao.com">
  <a:themeElements>
    <a:clrScheme name="5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5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5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清风素材6 https://12sc.taobao.com">
  <a:themeElements>
    <a:clrScheme name="6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6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6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清风素材7 https://12sc.taobao.com">
  <a:themeElements>
    <a:clrScheme name="7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7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7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11">
  <a:themeElements>
    <a:clrScheme name="8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8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8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993</TotalTime>
  <Pages>0</Pages>
  <Words>534</Words>
  <Characters>0</Characters>
  <Application>Microsoft Office PowerPoint</Application>
  <DocSecurity>0</DocSecurity>
  <PresentationFormat>宽屏</PresentationFormat>
  <Lines>0</Lines>
  <Paragraphs>79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13</vt:i4>
      </vt:variant>
      <vt:variant>
        <vt:lpstr>幻灯片标题</vt:lpstr>
      </vt:variant>
      <vt:variant>
        <vt:i4>12</vt:i4>
      </vt:variant>
    </vt:vector>
  </HeadingPairs>
  <TitlesOfParts>
    <vt:vector size="31" baseType="lpstr">
      <vt:lpstr>Calibri Light</vt:lpstr>
      <vt:lpstr>Calibri</vt:lpstr>
      <vt:lpstr>张海山锐谐体</vt:lpstr>
      <vt:lpstr>微软雅黑</vt:lpstr>
      <vt:lpstr>Arial</vt:lpstr>
      <vt:lpstr>方正粗谭黑简体</vt:lpstr>
      <vt:lpstr>1</vt:lpstr>
      <vt:lpstr>清风素材1 https://12sc.taobao.com</vt:lpstr>
      <vt:lpstr>清风素材2 https://12sc.taobao.com</vt:lpstr>
      <vt:lpstr>清风素材3 https://12sc.taobao.com</vt:lpstr>
      <vt:lpstr>清风素材4 https://12sc.taobao.com</vt:lpstr>
      <vt:lpstr>清风素材5 https://12sc.taobao.com</vt:lpstr>
      <vt:lpstr>清风素材6 https://12sc.taobao.com</vt:lpstr>
      <vt:lpstr>清风素材7 https://12sc.taobao.com</vt:lpstr>
      <vt:lpstr>11</vt:lpstr>
      <vt:lpstr>9_Office 主题</vt:lpstr>
      <vt:lpstr>10_Office 主题</vt:lpstr>
      <vt:lpstr>11_Office 主题</vt:lpstr>
      <vt:lpstr>12_Office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哎呀小小草</dc:title>
  <dc:subject>哎呀小小草</dc:subject>
  <dc:creator>哎呀小小草</dc:creator>
  <cp:keywords>https:/800sucai.taobao.com</cp:keywords>
  <dc:description>https://800sucai.taobao.com</dc:description>
  <cp:lastModifiedBy>Hymira</cp:lastModifiedBy>
  <cp:revision>14</cp:revision>
  <dcterms:created xsi:type="dcterms:W3CDTF">2015-03-10T11:57:36Z</dcterms:created>
  <dcterms:modified xsi:type="dcterms:W3CDTF">2019-03-31T03:17:01Z</dcterms:modified>
  <cp:category>https://800sucai.taobao.com</cp:category>
  <cp:contentStatus>12sc.taobao.com</cp:contentStatus>
</cp:coreProperties>
</file>