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2"/>
    <p:sldId id="264" r:id="rId3"/>
    <p:sldId id="256" r:id="rId4"/>
    <p:sldId id="262" r:id="rId5"/>
    <p:sldId id="260" r:id="rId6"/>
    <p:sldId id="263" r:id="rId7"/>
    <p:sldId id="266" r:id="rId8"/>
    <p:sldId id="269" r:id="rId9"/>
    <p:sldId id="276" r:id="rId10"/>
    <p:sldId id="277" r:id="rId11"/>
    <p:sldId id="280" r:id="rId12"/>
    <p:sldId id="268" r:id="rId13"/>
    <p:sldId id="279" r:id="rId14"/>
    <p:sldId id="267" r:id="rId15"/>
    <p:sldId id="292" r:id="rId16"/>
    <p:sldId id="283" r:id="rId17"/>
    <p:sldId id="282" r:id="rId18"/>
    <p:sldId id="284" r:id="rId19"/>
    <p:sldId id="278" r:id="rId20"/>
    <p:sldId id="281" r:id="rId21"/>
    <p:sldId id="290" r:id="rId22"/>
    <p:sldId id="291" r:id="rId23"/>
  </p:sldIdLst>
  <p:sldSz cx="12192000" cy="6858000"/>
  <p:notesSz cx="7104063" cy="10234613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B0F0"/>
    <a:srgbClr val="002978"/>
    <a:srgbClr val="B0B39E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14" y="62"/>
      </p:cViewPr>
      <p:guideLst>
        <p:guide orient="horz" pos="2160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35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7573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08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16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05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342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952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508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0543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67549-542C-4238-ACA2-9B230B1A4AE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265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16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76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345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43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42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272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005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2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121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45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039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694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5" y="12005"/>
            <a:ext cx="12219305" cy="687335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344035" y="1008380"/>
            <a:ext cx="3430905" cy="5123180"/>
            <a:chOff x="1536" y="1194"/>
            <a:chExt cx="5403" cy="8068"/>
          </a:xfrm>
        </p:grpSpPr>
        <p:grpSp>
          <p:nvGrpSpPr>
            <p:cNvPr id="16" name="组合 15"/>
            <p:cNvGrpSpPr/>
            <p:nvPr/>
          </p:nvGrpSpPr>
          <p:grpSpPr>
            <a:xfrm>
              <a:off x="1536" y="1194"/>
              <a:ext cx="5403" cy="5373"/>
              <a:chOff x="6633" y="1226"/>
              <a:chExt cx="5403" cy="537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7425" y="1226"/>
                <a:ext cx="4611" cy="4810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633" y="5564"/>
                <a:ext cx="828" cy="828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6934" y="1321"/>
                <a:ext cx="4732" cy="4790"/>
                <a:chOff x="1316" y="1313"/>
                <a:chExt cx="4732" cy="4790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1316" y="1313"/>
                  <a:ext cx="4657" cy="4790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/>
                    <a:t> </a:t>
                  </a:r>
                </a:p>
              </p:txBody>
            </p:sp>
            <p:sp>
              <p:nvSpPr>
                <p:cNvPr id="6" name="文本框 5"/>
                <p:cNvSpPr txBox="1"/>
                <p:nvPr/>
              </p:nvSpPr>
              <p:spPr>
                <a:xfrm>
                  <a:off x="1574" y="2244"/>
                  <a:ext cx="4474" cy="302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7200">
                      <a:ln w="9525" cmpd="sng">
                        <a:noFill/>
                        <a:prstDash val="solid"/>
                      </a:ln>
                      <a:solidFill>
                        <a:srgbClr val="70AD47">
                          <a:tint val="1000"/>
                        </a:srgbClr>
                      </a:solidFill>
                      <a:effectLst>
                        <a:glow rad="38100">
                          <a:schemeClr val="accent1">
                            <a:alpha val="40000"/>
                          </a:schemeClr>
                        </a:glow>
                      </a:effectLst>
                    </a:rPr>
                    <a:t>印象</a:t>
                  </a:r>
                </a:p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7200">
                      <a:ln w="9525" cmpd="sng">
                        <a:noFill/>
                        <a:prstDash val="solid"/>
                      </a:ln>
                      <a:solidFill>
                        <a:srgbClr val="70AD47">
                          <a:tint val="1000"/>
                        </a:srgbClr>
                      </a:solidFill>
                      <a:effectLst>
                        <a:glow rad="38100">
                          <a:schemeClr val="accent1">
                            <a:alpha val="40000"/>
                          </a:schemeClr>
                        </a:glow>
                      </a:effectLst>
                    </a:rPr>
                    <a:t>丽江</a:t>
                  </a: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7783" y="6068"/>
                <a:ext cx="3253" cy="531"/>
                <a:chOff x="8393" y="1740"/>
                <a:chExt cx="3253" cy="531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8817" y="1780"/>
                  <a:ext cx="2829" cy="4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zh-CN" sz="1200" b="1">
                      <a:solidFill>
                        <a:srgbClr val="00B0F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j-ea"/>
                      <a:ea typeface="+mj-ea"/>
                    </a:rPr>
                    <a:t>L</a:t>
                  </a:r>
                  <a:r>
                    <a:rPr lang="zh-CN" altLang="en-US" sz="1200" b="1">
                      <a:solidFill>
                        <a:srgbClr val="00B0F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1200" b="1">
                      <a:solidFill>
                        <a:srgbClr val="00B0F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j-ea"/>
                      <a:ea typeface="+mj-ea"/>
                    </a:rPr>
                    <a:t>G</a:t>
                  </a:r>
                  <a:r>
                    <a:rPr lang="zh-CN" altLang="en-US" sz="1200" b="1">
                      <a:solidFill>
                        <a:srgbClr val="00B0F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8393" y="1740"/>
                  <a:ext cx="610" cy="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1600" b="1">
                      <a:solidFill>
                        <a:srgbClr val="00B0F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6875" y="1606"/>
                <a:ext cx="4520" cy="4981"/>
              </a:xfrm>
              <a:prstGeom prst="rect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993" y="7083"/>
              <a:ext cx="4889" cy="21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走在这座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具有八百年人文历史气息的古城的四方街区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美丽的纳西式木结构民居让人心仪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脚下那些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据说被踩踏了几百年的光滑鲜亮的石头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让人每走一步都有点不忍心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生怕将石头踩坏</a:t>
              </a:r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5" y="-9307"/>
            <a:ext cx="12200255" cy="6862643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90830" y="577215"/>
            <a:ext cx="2686050" cy="5524500"/>
            <a:chOff x="458" y="519"/>
            <a:chExt cx="4230" cy="8700"/>
          </a:xfrm>
        </p:grpSpPr>
        <p:sp>
          <p:nvSpPr>
            <p:cNvPr id="19" name="文本框 18"/>
            <p:cNvSpPr txBox="1"/>
            <p:nvPr/>
          </p:nvSpPr>
          <p:spPr>
            <a:xfrm>
              <a:off x="1425" y="5422"/>
              <a:ext cx="984" cy="3797"/>
            </a:xfrm>
            <a:prstGeom prst="rect">
              <a:avLst/>
            </a:prstGeom>
            <a:noFill/>
          </p:spPr>
          <p:txBody>
            <a:bodyPr vert="eaVert" wrap="square" rtlCol="0" anchor="t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现代人用现代的手段和色彩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      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赋予古城 </a:t>
              </a:r>
              <a:r>
                <a:rPr lang="zh-CN" altLang="en-US" sz="1200">
                  <a:solidFill>
                    <a:srgbClr val="00B0F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另一种艳丽 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的姿态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58" y="519"/>
              <a:ext cx="4230" cy="4414"/>
              <a:chOff x="6633" y="682"/>
              <a:chExt cx="5661" cy="5906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1036" y="682"/>
                <a:ext cx="1258" cy="12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7425" y="1226"/>
                <a:ext cx="4554" cy="4810"/>
              </a:xfrm>
              <a:prstGeom prst="rect">
                <a:avLst/>
              </a:prstGeom>
              <a:noFill/>
              <a:ln w="381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633" y="5564"/>
                <a:ext cx="828" cy="82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7018" y="1321"/>
                <a:ext cx="4573" cy="4790"/>
                <a:chOff x="1400" y="1313"/>
                <a:chExt cx="4573" cy="4790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1400" y="1313"/>
                  <a:ext cx="4573" cy="4790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900"/>
                    <a:t> </a:t>
                  </a: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2035" y="2228"/>
                  <a:ext cx="3809" cy="302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4400">
                      <a:solidFill>
                        <a:schemeClr val="bg1"/>
                      </a:solidFill>
                      <a:effectLst/>
                    </a:rPr>
                    <a:t>印象</a:t>
                  </a:r>
                </a:p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4400">
                      <a:solidFill>
                        <a:schemeClr val="bg1"/>
                      </a:solidFill>
                      <a:effectLst/>
                    </a:rPr>
                    <a:t>丽江</a:t>
                  </a: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7937" y="6047"/>
                <a:ext cx="3552" cy="494"/>
                <a:chOff x="8547" y="1719"/>
                <a:chExt cx="3552" cy="494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8859" y="1729"/>
                  <a:ext cx="3240" cy="4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pPr algn="l"/>
                  <a:r>
                    <a:rPr lang="en-US" altLang="zh-CN" sz="90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</a:rPr>
                    <a:t>L</a:t>
                  </a:r>
                  <a:r>
                    <a:rPr lang="zh-CN" altLang="en-US" sz="90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90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</a:rPr>
                    <a:t>G</a:t>
                  </a:r>
                  <a:r>
                    <a:rPr lang="zh-CN" altLang="en-US" sz="90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8547" y="1719"/>
                  <a:ext cx="610" cy="4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pPr algn="l"/>
                  <a:r>
                    <a:rPr lang="zh-CN" altLang="en-US" sz="90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25" name="矩形 24"/>
              <p:cNvSpPr/>
              <p:nvPr/>
            </p:nvSpPr>
            <p:spPr>
              <a:xfrm>
                <a:off x="6875" y="1606"/>
                <a:ext cx="4865" cy="4982"/>
              </a:xfrm>
              <a:prstGeom prst="rect">
                <a:avLst/>
              </a:prstGeom>
              <a:noFill/>
              <a:ln w="762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</p:grpSp>
      </p:grpSp>
    </p:spTree>
  </p:cSld>
  <p:clrMapOvr>
    <a:masterClrMapping/>
  </p:clrMapOvr>
  <p:transition advClick="0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13434"/>
            <a:ext cx="12193905" cy="685907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600200" y="762635"/>
            <a:ext cx="9969500" cy="5347335"/>
            <a:chOff x="-3962" y="2986"/>
            <a:chExt cx="15700" cy="8421"/>
          </a:xfrm>
        </p:grpSpPr>
        <p:grpSp>
          <p:nvGrpSpPr>
            <p:cNvPr id="9" name="组合 8"/>
            <p:cNvGrpSpPr/>
            <p:nvPr/>
          </p:nvGrpSpPr>
          <p:grpSpPr>
            <a:xfrm>
              <a:off x="7508" y="2986"/>
              <a:ext cx="4230" cy="4625"/>
              <a:chOff x="6633" y="682"/>
              <a:chExt cx="5661" cy="618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1036" y="682"/>
                <a:ext cx="1258" cy="12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425" y="1226"/>
                <a:ext cx="4554" cy="4810"/>
              </a:xfrm>
              <a:prstGeom prst="rect">
                <a:avLst/>
              </a:prstGeom>
              <a:noFill/>
              <a:ln w="381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633" y="5564"/>
                <a:ext cx="828" cy="82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018" y="1321"/>
                <a:ext cx="4573" cy="4790"/>
                <a:chOff x="1400" y="1313"/>
                <a:chExt cx="4573" cy="4790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1400" y="1313"/>
                  <a:ext cx="4573" cy="4790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900"/>
                    <a:t> </a:t>
                  </a: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1939" y="2259"/>
                  <a:ext cx="3809" cy="302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4400">
                      <a:solidFill>
                        <a:schemeClr val="bg1"/>
                      </a:solidFill>
                      <a:effectLst/>
                    </a:rPr>
                    <a:t>印象</a:t>
                  </a:r>
                </a:p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4400">
                      <a:solidFill>
                        <a:schemeClr val="bg1"/>
                      </a:solidFill>
                      <a:effectLst/>
                    </a:rPr>
                    <a:t>丽江</a:t>
                  </a: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8093" y="6094"/>
                <a:ext cx="3552" cy="776"/>
                <a:chOff x="8703" y="1766"/>
                <a:chExt cx="3552" cy="776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9015" y="1766"/>
                  <a:ext cx="3240" cy="77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en-US" altLang="zh-CN" sz="900" b="1">
                      <a:solidFill>
                        <a:schemeClr val="bg1">
                          <a:lumMod val="95000"/>
                        </a:schemeClr>
                      </a:solidFill>
                      <a:effectLst/>
                      <a:latin typeface="+mj-ea"/>
                      <a:ea typeface="+mj-ea"/>
                    </a:rPr>
                    <a:t>L</a:t>
                  </a:r>
                  <a:r>
                    <a:rPr lang="zh-CN" altLang="en-US" sz="900" b="1">
                      <a:solidFill>
                        <a:schemeClr val="bg1">
                          <a:lumMod val="95000"/>
                        </a:schemeClr>
                      </a:solidFill>
                      <a:effectLst/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900" b="1">
                      <a:solidFill>
                        <a:schemeClr val="bg1">
                          <a:lumMod val="95000"/>
                        </a:schemeClr>
                      </a:solidFill>
                      <a:effectLst/>
                      <a:latin typeface="+mj-ea"/>
                      <a:ea typeface="+mj-ea"/>
                    </a:rPr>
                    <a:t>G</a:t>
                  </a:r>
                  <a:r>
                    <a:rPr lang="zh-CN" altLang="en-US" sz="900" b="1">
                      <a:solidFill>
                        <a:schemeClr val="bg1">
                          <a:lumMod val="95000"/>
                        </a:schemeClr>
                      </a:solidFill>
                      <a:effectLst/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8703" y="1770"/>
                  <a:ext cx="610" cy="4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zh-CN" altLang="en-US" sz="900" b="1">
                      <a:solidFill>
                        <a:schemeClr val="bg1">
                          <a:lumMod val="95000"/>
                        </a:schemeClr>
                      </a:solidFill>
                      <a:effectLst/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6875" y="1606"/>
                <a:ext cx="4865" cy="4982"/>
              </a:xfrm>
              <a:prstGeom prst="rect">
                <a:avLst/>
              </a:prstGeom>
              <a:noFill/>
              <a:ln w="762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-3962" y="7669"/>
              <a:ext cx="984" cy="3738"/>
            </a:xfrm>
            <a:prstGeom prst="rect">
              <a:avLst/>
            </a:prstGeom>
            <a:noFill/>
          </p:spPr>
          <p:txBody>
            <a:bodyPr vert="eaVert" wrap="square" rtlCol="0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现代人用现代的手段和色彩</a:t>
              </a:r>
              <a:r>
                <a:rPr lang="en-US" altLang="zh-CN" sz="12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     /</a:t>
              </a:r>
              <a:r>
                <a:rPr lang="zh-CN" altLang="en-US" sz="12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赋予古城 </a:t>
              </a:r>
              <a:r>
                <a:rPr lang="zh-CN" altLang="en-US" sz="1200">
                  <a:solidFill>
                    <a:srgbClr val="00B0F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另一种艳丽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20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的姿态</a:t>
              </a:r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8161"/>
            <a:ext cx="12192000" cy="5821044"/>
          </a:xfrm>
          <a:prstGeom prst="rect">
            <a:avLst/>
          </a:prstGeom>
          <a:noFill/>
        </p:spPr>
      </p:pic>
      <p:grpSp>
        <p:nvGrpSpPr>
          <p:cNvPr id="26" name="组合 25"/>
          <p:cNvGrpSpPr/>
          <p:nvPr/>
        </p:nvGrpSpPr>
        <p:grpSpPr>
          <a:xfrm>
            <a:off x="2489835" y="93345"/>
            <a:ext cx="3614420" cy="6687820"/>
            <a:chOff x="3921" y="147"/>
            <a:chExt cx="5692" cy="10532"/>
          </a:xfrm>
        </p:grpSpPr>
        <p:sp>
          <p:nvSpPr>
            <p:cNvPr id="24" name="矩形 23"/>
            <p:cNvSpPr/>
            <p:nvPr/>
          </p:nvSpPr>
          <p:spPr>
            <a:xfrm>
              <a:off x="3921" y="147"/>
              <a:ext cx="5693" cy="105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H="1">
              <a:off x="3978" y="816"/>
              <a:ext cx="5580" cy="9167"/>
            </a:xfrm>
            <a:prstGeom prst="rect">
              <a:avLst/>
            </a:prstGeom>
            <a:noFill/>
            <a:ln w="63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653" y="3101"/>
              <a:ext cx="4230" cy="4598"/>
              <a:chOff x="6633" y="682"/>
              <a:chExt cx="5661" cy="615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1036" y="682"/>
                <a:ext cx="1258" cy="12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425" y="1226"/>
                <a:ext cx="4554" cy="4810"/>
              </a:xfrm>
              <a:prstGeom prst="rect">
                <a:avLst/>
              </a:prstGeom>
              <a:noFill/>
              <a:ln w="381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633" y="5564"/>
                <a:ext cx="828" cy="82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018" y="1321"/>
                <a:ext cx="4600" cy="4790"/>
                <a:chOff x="1400" y="1313"/>
                <a:chExt cx="4600" cy="4790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1400" y="1313"/>
                  <a:ext cx="4573" cy="4790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900"/>
                    <a:t> </a:t>
                  </a: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2191" y="2216"/>
                  <a:ext cx="3809" cy="302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4400">
                      <a:solidFill>
                        <a:schemeClr val="accent3"/>
                      </a:solidFill>
                      <a:effectLst/>
                    </a:rPr>
                    <a:t>印象</a:t>
                  </a:r>
                </a:p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4400">
                      <a:solidFill>
                        <a:schemeClr val="accent3"/>
                      </a:solidFill>
                      <a:effectLst/>
                    </a:rPr>
                    <a:t>丽江</a:t>
                  </a: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8093" y="6058"/>
                <a:ext cx="3552" cy="776"/>
                <a:chOff x="8703" y="1730"/>
                <a:chExt cx="3552" cy="776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9015" y="1730"/>
                  <a:ext cx="3240" cy="77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en-US" altLang="zh-CN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L</a:t>
                  </a:r>
                  <a:r>
                    <a:rPr lang="zh-CN" altLang="en-US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G</a:t>
                  </a:r>
                  <a:r>
                    <a:rPr lang="zh-CN" altLang="en-US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8703" y="1734"/>
                  <a:ext cx="610" cy="4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zh-CN" altLang="en-US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6875" y="1606"/>
                <a:ext cx="4865" cy="4982"/>
              </a:xfrm>
              <a:prstGeom prst="rect">
                <a:avLst/>
              </a:prstGeom>
              <a:noFill/>
              <a:ln w="762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</p:grpSp>
      </p:grpSp>
    </p:spTree>
  </p:cSld>
  <p:clrMapOvr>
    <a:masterClrMapping/>
  </p:clrMapOvr>
  <p:transition advClick="0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E11A4E2C-435A-4EEA-9B3C-CF42D37BB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" y="-7918"/>
            <a:ext cx="12216765" cy="6871930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4221480" y="615950"/>
            <a:ext cx="3796030" cy="4749800"/>
            <a:chOff x="6688" y="1878"/>
            <a:chExt cx="5978" cy="7480"/>
          </a:xfrm>
        </p:grpSpPr>
        <p:grpSp>
          <p:nvGrpSpPr>
            <p:cNvPr id="69" name="组合 68"/>
            <p:cNvGrpSpPr/>
            <p:nvPr/>
          </p:nvGrpSpPr>
          <p:grpSpPr>
            <a:xfrm>
              <a:off x="6688" y="1878"/>
              <a:ext cx="5978" cy="6107"/>
              <a:chOff x="6604" y="1231"/>
              <a:chExt cx="5978" cy="6107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7225" y="2136"/>
                <a:ext cx="4681" cy="4615"/>
                <a:chOff x="5250" y="3082"/>
                <a:chExt cx="2368" cy="2332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5250" y="3082"/>
                  <a:ext cx="2368" cy="2332"/>
                  <a:chOff x="5253" y="3082"/>
                  <a:chExt cx="2130" cy="2098"/>
                </a:xfrm>
                <a:noFill/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5253" y="3082"/>
                    <a:ext cx="107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6332" y="3082"/>
                    <a:ext cx="104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5253" y="4131"/>
                    <a:ext cx="1078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6334" y="4131"/>
                    <a:ext cx="104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</p:grpSp>
            <p:cxnSp>
              <p:nvCxnSpPr>
                <p:cNvPr id="50" name="直接连接符 49"/>
                <p:cNvCxnSpPr/>
                <p:nvPr/>
              </p:nvCxnSpPr>
              <p:spPr>
                <a:xfrm>
                  <a:off x="5250" y="3090"/>
                  <a:ext cx="2321" cy="2298"/>
                </a:xfrm>
                <a:prstGeom prst="line">
                  <a:avLst/>
                </a:prstGeom>
                <a:ln w="12700" cmpd="sng">
                  <a:solidFill>
                    <a:srgbClr val="00B0F0">
                      <a:alpha val="50000"/>
                    </a:srgb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 flipH="1">
                  <a:off x="5294" y="3116"/>
                  <a:ext cx="2321" cy="2298"/>
                </a:xfrm>
                <a:prstGeom prst="line">
                  <a:avLst/>
                </a:prstGeom>
                <a:ln w="12700" cmpd="sng">
                  <a:solidFill>
                    <a:srgbClr val="00B0F0">
                      <a:alpha val="50000"/>
                    </a:srgb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矩形 55"/>
              <p:cNvSpPr/>
              <p:nvPr/>
            </p:nvSpPr>
            <p:spPr>
              <a:xfrm>
                <a:off x="11155" y="1231"/>
                <a:ext cx="1258" cy="1258"/>
              </a:xfrm>
              <a:prstGeom prst="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604" y="6510"/>
                <a:ext cx="828" cy="828"/>
              </a:xfrm>
              <a:prstGeom prst="rect">
                <a:avLst/>
              </a:prstGeom>
              <a:solidFill>
                <a:srgbClr val="00B0F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1972" y="2570"/>
                <a:ext cx="610" cy="3159"/>
                <a:chOff x="8393" y="1740"/>
                <a:chExt cx="610" cy="3159"/>
              </a:xfrm>
            </p:grpSpPr>
            <p:sp>
              <p:nvSpPr>
                <p:cNvPr id="63" name="文本框 62"/>
                <p:cNvSpPr txBox="1"/>
                <p:nvPr/>
              </p:nvSpPr>
              <p:spPr>
                <a:xfrm>
                  <a:off x="8401" y="2214"/>
                  <a:ext cx="578" cy="2685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en-US" altLang="zh-CN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L</a:t>
                  </a:r>
                  <a:r>
                    <a:rPr lang="zh-CN" altLang="en-US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G</a:t>
                  </a:r>
                  <a:r>
                    <a:rPr lang="zh-CN" altLang="en-US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8393" y="1740"/>
                  <a:ext cx="610" cy="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zh-CN" altLang="en-US" sz="16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7084" y="1981"/>
                <a:ext cx="4960" cy="4981"/>
              </a:xfrm>
              <a:prstGeom prst="rect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7318" y="2489"/>
                <a:ext cx="4584" cy="41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zh-CN" altLang="en-US" sz="167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叁</a:t>
                </a: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7167" y="8342"/>
              <a:ext cx="4889" cy="10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撑一把油纸伞/我走进你的小巷/脚下是数千年斑驳的石头/长满了青苔/两旁是历经风雨斑斑驳驳的古屋</a:t>
              </a:r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0"/>
            <a:ext cx="8248650" cy="685799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04890" y="-20320"/>
            <a:ext cx="6104890" cy="689546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890385" y="1977390"/>
            <a:ext cx="2686050" cy="2802979"/>
            <a:chOff x="6633" y="682"/>
            <a:chExt cx="5661" cy="5906"/>
          </a:xfrm>
        </p:grpSpPr>
        <p:sp>
          <p:nvSpPr>
            <p:cNvPr id="11" name="矩形 10"/>
            <p:cNvSpPr/>
            <p:nvPr/>
          </p:nvSpPr>
          <p:spPr>
            <a:xfrm>
              <a:off x="11036" y="682"/>
              <a:ext cx="1258" cy="125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25" y="1226"/>
              <a:ext cx="4554" cy="4810"/>
            </a:xfrm>
            <a:prstGeom prst="rect">
              <a:avLst/>
            </a:prstGeom>
            <a:noFill/>
            <a:ln w="381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33" y="5564"/>
              <a:ext cx="828" cy="8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018" y="1321"/>
              <a:ext cx="4600" cy="4790"/>
              <a:chOff x="1400" y="1313"/>
              <a:chExt cx="4600" cy="479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400" y="1313"/>
                <a:ext cx="4573" cy="479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900"/>
                  <a:t> 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191" y="2216"/>
                <a:ext cx="3809" cy="302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4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印象</a:t>
                </a:r>
              </a:p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4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丽江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015" y="6058"/>
              <a:ext cx="3501" cy="488"/>
              <a:chOff x="8625" y="1730"/>
              <a:chExt cx="3501" cy="488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8886" y="1730"/>
                <a:ext cx="3240" cy="4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algn="l"/>
                <a:r>
                  <a:rPr lang="en-US" altLang="zh-CN" sz="9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L</a:t>
                </a:r>
                <a:r>
                  <a:rPr lang="zh-CN" altLang="en-US" sz="9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mpression of Li</a:t>
                </a:r>
                <a:r>
                  <a:rPr lang="en-US" altLang="zh-CN" sz="9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G</a:t>
                </a:r>
                <a:r>
                  <a:rPr lang="zh-CN" altLang="en-US" sz="9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iang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625" y="1734"/>
                <a:ext cx="610" cy="4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algn="l"/>
                <a:r>
                  <a:rPr lang="zh-CN" altLang="en-US" sz="9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☪</a:t>
                </a: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6875" y="1606"/>
              <a:ext cx="4865" cy="4982"/>
            </a:xfrm>
            <a:prstGeom prst="rect">
              <a:avLst/>
            </a:prstGeom>
            <a:noFill/>
            <a:ln w="762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547985" y="2232025"/>
            <a:ext cx="624840" cy="2411095"/>
          </a:xfrm>
          <a:prstGeom prst="rect">
            <a:avLst/>
          </a:prstGeom>
          <a:noFill/>
        </p:spPr>
        <p:txBody>
          <a:bodyPr vert="eaVert" wrap="squar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现代人用现代的手段和色彩</a:t>
            </a:r>
            <a:r>
              <a:rPr lang="en-US" altLang="zh-CN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/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     /</a:t>
            </a:r>
            <a:r>
              <a:rPr lang="zh-CN" altLang="en-US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赋予古城 </a:t>
            </a:r>
            <a:r>
              <a:rPr lang="zh-CN" altLang="en-US" sz="1200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另一种艳丽 </a:t>
            </a:r>
            <a:r>
              <a:rPr lang="zh-CN" altLang="en-US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的姿态</a:t>
            </a:r>
          </a:p>
        </p:txBody>
      </p:sp>
    </p:spTree>
  </p:cSld>
  <p:clrMapOvr>
    <a:masterClrMapping/>
  </p:clrMapOvr>
  <p:transition advClick="0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280" y="328295"/>
            <a:ext cx="11521440" cy="6201410"/>
          </a:xfrm>
          <a:prstGeom prst="rect">
            <a:avLst/>
          </a:prstGeom>
          <a:noFill/>
          <a:ln w="25400" cmpd="sng">
            <a:solidFill>
              <a:srgbClr val="00297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993515" y="1326515"/>
            <a:ext cx="4204970" cy="42049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5950" y="1502410"/>
            <a:ext cx="3377565" cy="3853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古建筑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古街道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古石板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以及那流淌了近千年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依然清澈见底的小桥流水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告诉人们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这的确是一座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拥有千年古韵的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美丽小城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8485" y="1502410"/>
            <a:ext cx="3377565" cy="3853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lnSpc>
                <a:spcPct val="17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但是</a:t>
            </a: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 fontAlgn="auto">
              <a:lnSpc>
                <a:spcPct val="17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小桥流水两旁的一个接一个的</a:t>
            </a: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 fontAlgn="auto">
              <a:lnSpc>
                <a:spcPct val="17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现代化酒吧</a:t>
            </a: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 fontAlgn="auto">
              <a:lnSpc>
                <a:spcPct val="17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酒吧墙面上写的那些</a:t>
            </a: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 fontAlgn="auto">
              <a:lnSpc>
                <a:spcPct val="17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让男人和女人</a:t>
            </a: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 fontAlgn="auto">
              <a:lnSpc>
                <a:spcPct val="17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有点脸红的靡靡之语</a:t>
            </a: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 fontAlgn="auto">
              <a:lnSpc>
                <a:spcPct val="17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却在告诉游客</a:t>
            </a: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 fontAlgn="auto">
              <a:lnSpc>
                <a:spcPct val="17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这里又是一座</a:t>
            </a: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 fontAlgn="auto">
              <a:lnSpc>
                <a:spcPct val="17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充满现代气息的神秘小城</a:t>
            </a: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advClick="0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443"/>
            <a:ext cx="12187555" cy="68554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7145" y="1767840"/>
            <a:ext cx="12226290" cy="332232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713865" y="2642235"/>
            <a:ext cx="1506220" cy="1584506"/>
            <a:chOff x="6633" y="682"/>
            <a:chExt cx="5661" cy="5952"/>
          </a:xfrm>
        </p:grpSpPr>
        <p:sp>
          <p:nvSpPr>
            <p:cNvPr id="14" name="矩形 13"/>
            <p:cNvSpPr/>
            <p:nvPr/>
          </p:nvSpPr>
          <p:spPr>
            <a:xfrm>
              <a:off x="11036" y="682"/>
              <a:ext cx="1258" cy="125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425" y="1226"/>
              <a:ext cx="4554" cy="4810"/>
            </a:xfrm>
            <a:prstGeom prst="rect">
              <a:avLst/>
            </a:prstGeom>
            <a:noFill/>
            <a:ln w="381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6633" y="5564"/>
              <a:ext cx="828" cy="8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018" y="1321"/>
              <a:ext cx="4600" cy="4790"/>
              <a:chOff x="1400" y="1313"/>
              <a:chExt cx="4600" cy="479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400" y="1313"/>
                <a:ext cx="4573" cy="479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"/>
                  <a:t> 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983" y="2216"/>
                <a:ext cx="4017" cy="302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印象</a:t>
                </a:r>
              </a:p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丽江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015" y="6058"/>
              <a:ext cx="3501" cy="576"/>
              <a:chOff x="8625" y="1730"/>
              <a:chExt cx="3501" cy="576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8886" y="1730"/>
                <a:ext cx="3240" cy="5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algn="l"/>
                <a:r>
                  <a:rPr lang="en-US" altLang="zh-CN" sz="4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L</a:t>
                </a:r>
                <a:r>
                  <a:rPr lang="zh-CN" altLang="en-US" sz="4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mpression of Li</a:t>
                </a:r>
                <a:r>
                  <a:rPr lang="en-US" altLang="zh-CN" sz="4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G</a:t>
                </a:r>
                <a:r>
                  <a:rPr lang="zh-CN" altLang="en-US" sz="4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iang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625" y="1734"/>
                <a:ext cx="610" cy="5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algn="l"/>
                <a:r>
                  <a:rPr lang="zh-CN" altLang="en-US" sz="40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☪</a:t>
                </a: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6875" y="1606"/>
              <a:ext cx="4865" cy="4982"/>
            </a:xfrm>
            <a:prstGeom prst="rect">
              <a:avLst/>
            </a:prstGeom>
            <a:noFill/>
            <a:ln w="762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/>
            </a:p>
          </p:txBody>
        </p:sp>
      </p:grpSp>
      <p:sp>
        <p:nvSpPr>
          <p:cNvPr id="25" name="矩形 24"/>
          <p:cNvSpPr/>
          <p:nvPr/>
        </p:nvSpPr>
        <p:spPr>
          <a:xfrm>
            <a:off x="4551045" y="2994660"/>
            <a:ext cx="5059045" cy="86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相机凝固和记录的只是古城美丽景色的点滴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古城真正美丽的内涵孕育在古城几百年的文化之中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需要每一个游客和行者 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用心去体会 </a:t>
            </a: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和感悟</a:t>
            </a:r>
          </a:p>
        </p:txBody>
      </p:sp>
    </p:spTree>
  </p:cSld>
  <p:clrMapOvr>
    <a:masterClrMapping/>
  </p:clrMapOvr>
  <p:transition advClick="0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4526280" y="-15875"/>
            <a:ext cx="7665720" cy="6873240"/>
          </a:xfrm>
          <a:prstGeom prst="rect">
            <a:avLst/>
          </a:prstGeom>
          <a:blipFill rotWithShape="1">
            <a:blip r:embed="rId3"/>
            <a:stretch>
              <a:fillRect l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350520" y="1301750"/>
            <a:ext cx="7625080" cy="425196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55813" y="1975485"/>
            <a:ext cx="2812252" cy="2903077"/>
            <a:chOff x="6633" y="702"/>
            <a:chExt cx="5647" cy="5886"/>
          </a:xfrm>
        </p:grpSpPr>
        <p:sp>
          <p:nvSpPr>
            <p:cNvPr id="7" name="矩形 6"/>
            <p:cNvSpPr/>
            <p:nvPr/>
          </p:nvSpPr>
          <p:spPr>
            <a:xfrm>
              <a:off x="11022" y="702"/>
              <a:ext cx="1258" cy="125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425" y="1226"/>
              <a:ext cx="4554" cy="4810"/>
            </a:xfrm>
            <a:prstGeom prst="rect">
              <a:avLst/>
            </a:prstGeom>
            <a:noFill/>
            <a:ln w="381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33" y="5564"/>
              <a:ext cx="828" cy="828"/>
            </a:xfrm>
            <a:prstGeom prst="rect">
              <a:avLst/>
            </a:prstGeom>
            <a:solidFill>
              <a:srgbClr val="B0B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875" y="1606"/>
              <a:ext cx="4865" cy="4982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 w="762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018" y="1321"/>
              <a:ext cx="4573" cy="4790"/>
              <a:chOff x="1400" y="1313"/>
              <a:chExt cx="4573" cy="479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400" y="1313"/>
                <a:ext cx="4573" cy="4790"/>
              </a:xfrm>
              <a:prstGeom prst="rect">
                <a:avLst/>
              </a:prstGeom>
              <a:noFill/>
              <a:ln w="635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900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029" y="2463"/>
                <a:ext cx="3629" cy="302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400">
                    <a:solidFill>
                      <a:schemeClr val="accent3"/>
                    </a:solidFill>
                    <a:effectLst/>
                  </a:rPr>
                  <a:t>印象</a:t>
                </a:r>
              </a:p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400">
                    <a:solidFill>
                      <a:schemeClr val="accent3"/>
                    </a:solidFill>
                    <a:effectLst/>
                  </a:rPr>
                  <a:t>丽江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796" y="6093"/>
              <a:ext cx="3105" cy="495"/>
              <a:chOff x="8406" y="1765"/>
              <a:chExt cx="3105" cy="495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8682" y="1765"/>
                <a:ext cx="2829" cy="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l"/>
                <a:r>
                  <a:rPr lang="en-US" altLang="zh-CN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L</a:t>
                </a:r>
                <a:r>
                  <a:rPr lang="zh-CN" altLang="en-US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mpression of Li</a:t>
                </a:r>
                <a:r>
                  <a:rPr lang="en-US" altLang="zh-CN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G</a:t>
                </a:r>
                <a:r>
                  <a:rPr lang="zh-CN" altLang="en-US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iang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406" y="1794"/>
                <a:ext cx="610" cy="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l"/>
                <a:r>
                  <a:rPr lang="zh-CN" altLang="en-US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☪</a:t>
                </a:r>
              </a:p>
            </p:txBody>
          </p:sp>
        </p:grpSp>
      </p:grpSp>
    </p:spTree>
  </p:cSld>
  <p:clrMapOvr>
    <a:masterClrMapping/>
  </p:clrMapOvr>
  <p:transition advClick="0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" y="-7918"/>
            <a:ext cx="12216765" cy="6871930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4221480" y="615950"/>
            <a:ext cx="3796030" cy="4749800"/>
            <a:chOff x="6688" y="1878"/>
            <a:chExt cx="5978" cy="7480"/>
          </a:xfrm>
        </p:grpSpPr>
        <p:grpSp>
          <p:nvGrpSpPr>
            <p:cNvPr id="69" name="组合 68"/>
            <p:cNvGrpSpPr/>
            <p:nvPr/>
          </p:nvGrpSpPr>
          <p:grpSpPr>
            <a:xfrm>
              <a:off x="6688" y="1878"/>
              <a:ext cx="5978" cy="6107"/>
              <a:chOff x="6604" y="1231"/>
              <a:chExt cx="5978" cy="6107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7225" y="2136"/>
                <a:ext cx="4681" cy="4615"/>
                <a:chOff x="5250" y="3082"/>
                <a:chExt cx="2368" cy="2332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5250" y="3082"/>
                  <a:ext cx="2368" cy="2332"/>
                  <a:chOff x="5253" y="3082"/>
                  <a:chExt cx="2130" cy="2098"/>
                </a:xfrm>
                <a:noFill/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5253" y="3082"/>
                    <a:ext cx="107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6332" y="3082"/>
                    <a:ext cx="104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5253" y="4131"/>
                    <a:ext cx="1078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6334" y="4131"/>
                    <a:ext cx="104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</p:grpSp>
            <p:cxnSp>
              <p:nvCxnSpPr>
                <p:cNvPr id="50" name="直接连接符 49"/>
                <p:cNvCxnSpPr/>
                <p:nvPr/>
              </p:nvCxnSpPr>
              <p:spPr>
                <a:xfrm>
                  <a:off x="5250" y="3090"/>
                  <a:ext cx="2321" cy="2298"/>
                </a:xfrm>
                <a:prstGeom prst="line">
                  <a:avLst/>
                </a:prstGeom>
                <a:ln w="12700" cmpd="sng">
                  <a:solidFill>
                    <a:srgbClr val="00B0F0">
                      <a:alpha val="50000"/>
                    </a:srgb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 flipH="1">
                  <a:off x="5294" y="3116"/>
                  <a:ext cx="2321" cy="2298"/>
                </a:xfrm>
                <a:prstGeom prst="line">
                  <a:avLst/>
                </a:prstGeom>
                <a:ln w="12700" cmpd="sng">
                  <a:solidFill>
                    <a:srgbClr val="00B0F0">
                      <a:alpha val="50000"/>
                    </a:srgb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矩形 55"/>
              <p:cNvSpPr/>
              <p:nvPr/>
            </p:nvSpPr>
            <p:spPr>
              <a:xfrm>
                <a:off x="11155" y="1231"/>
                <a:ext cx="1258" cy="1258"/>
              </a:xfrm>
              <a:prstGeom prst="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604" y="6510"/>
                <a:ext cx="828" cy="828"/>
              </a:xfrm>
              <a:prstGeom prst="rect">
                <a:avLst/>
              </a:prstGeom>
              <a:solidFill>
                <a:srgbClr val="00B0F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1972" y="2570"/>
                <a:ext cx="610" cy="3159"/>
                <a:chOff x="8393" y="1740"/>
                <a:chExt cx="610" cy="3159"/>
              </a:xfrm>
            </p:grpSpPr>
            <p:sp>
              <p:nvSpPr>
                <p:cNvPr id="63" name="文本框 62"/>
                <p:cNvSpPr txBox="1"/>
                <p:nvPr/>
              </p:nvSpPr>
              <p:spPr>
                <a:xfrm>
                  <a:off x="8401" y="2214"/>
                  <a:ext cx="578" cy="2685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en-US" altLang="zh-CN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L</a:t>
                  </a:r>
                  <a:r>
                    <a:rPr lang="zh-CN" altLang="en-US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G</a:t>
                  </a:r>
                  <a:r>
                    <a:rPr lang="zh-CN" altLang="en-US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8393" y="1740"/>
                  <a:ext cx="610" cy="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zh-CN" altLang="en-US" sz="16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7084" y="1981"/>
                <a:ext cx="4960" cy="4981"/>
              </a:xfrm>
              <a:prstGeom prst="rect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7318" y="2489"/>
                <a:ext cx="4584" cy="41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zh-CN" altLang="en-US" sz="167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肆</a:t>
                </a: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7167" y="8342"/>
              <a:ext cx="4889" cy="10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撑一把油纸伞/我走进你的小巷/脚下是数千年斑驳的石头/长满了青苔/两旁是历经风雨斑斑驳驳的古屋</a:t>
              </a:r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5080" y="-13335"/>
            <a:ext cx="12202160" cy="6885305"/>
            <a:chOff x="-8" y="-21"/>
            <a:chExt cx="19216" cy="10843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5" name="矩形 4"/>
            <p:cNvSpPr/>
            <p:nvPr/>
          </p:nvSpPr>
          <p:spPr>
            <a:xfrm>
              <a:off x="-8" y="940"/>
              <a:ext cx="6668" cy="98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540" y="-21"/>
              <a:ext cx="6668" cy="98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88155" y="0"/>
            <a:ext cx="3614420" cy="6687820"/>
            <a:chOff x="3921" y="147"/>
            <a:chExt cx="5692" cy="10532"/>
          </a:xfrm>
        </p:grpSpPr>
        <p:sp>
          <p:nvSpPr>
            <p:cNvPr id="24" name="矩形 23"/>
            <p:cNvSpPr/>
            <p:nvPr/>
          </p:nvSpPr>
          <p:spPr>
            <a:xfrm>
              <a:off x="3921" y="147"/>
              <a:ext cx="5693" cy="105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3978" y="816"/>
              <a:ext cx="5580" cy="9167"/>
            </a:xfrm>
            <a:prstGeom prst="rect">
              <a:avLst/>
            </a:prstGeom>
            <a:noFill/>
            <a:ln w="63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653" y="3101"/>
              <a:ext cx="4230" cy="4598"/>
              <a:chOff x="6633" y="682"/>
              <a:chExt cx="5661" cy="615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1036" y="682"/>
                <a:ext cx="1258" cy="12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425" y="1226"/>
                <a:ext cx="4554" cy="4810"/>
              </a:xfrm>
              <a:prstGeom prst="rect">
                <a:avLst/>
              </a:prstGeom>
              <a:noFill/>
              <a:ln w="381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633" y="5564"/>
                <a:ext cx="828" cy="82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018" y="1321"/>
                <a:ext cx="4600" cy="4790"/>
                <a:chOff x="1400" y="1313"/>
                <a:chExt cx="4600" cy="4790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1400" y="1313"/>
                  <a:ext cx="4573" cy="4790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900"/>
                    <a:t> </a:t>
                  </a: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2191" y="2216"/>
                  <a:ext cx="3809" cy="302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4400">
                      <a:solidFill>
                        <a:schemeClr val="accent3"/>
                      </a:solidFill>
                      <a:effectLst/>
                    </a:rPr>
                    <a:t>印象</a:t>
                  </a:r>
                </a:p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4400">
                      <a:solidFill>
                        <a:schemeClr val="accent3"/>
                      </a:solidFill>
                      <a:effectLst/>
                    </a:rPr>
                    <a:t>丽江</a:t>
                  </a: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8093" y="6058"/>
                <a:ext cx="3552" cy="776"/>
                <a:chOff x="8703" y="1730"/>
                <a:chExt cx="3552" cy="776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9015" y="1730"/>
                  <a:ext cx="3240" cy="77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en-US" altLang="zh-CN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L</a:t>
                  </a:r>
                  <a:r>
                    <a:rPr lang="zh-CN" altLang="en-US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G</a:t>
                  </a:r>
                  <a:r>
                    <a:rPr lang="zh-CN" altLang="en-US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8703" y="1734"/>
                  <a:ext cx="610" cy="4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zh-CN" altLang="en-US" sz="9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6875" y="1606"/>
                <a:ext cx="4865" cy="4982"/>
              </a:xfrm>
              <a:prstGeom prst="rect">
                <a:avLst/>
              </a:prstGeom>
              <a:noFill/>
              <a:ln w="762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</p:grpSp>
      </p:grpSp>
    </p:spTree>
  </p:cSld>
  <p:clrMapOvr>
    <a:masterClrMapping/>
  </p:clrMapOvr>
  <p:transition advClick="0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0"/>
            <a:ext cx="6201410" cy="685609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>
            <a:stCxn id="54" idx="2"/>
          </p:cNvCxnSpPr>
          <p:nvPr/>
        </p:nvCxnSpPr>
        <p:spPr>
          <a:xfrm>
            <a:off x="6600825" y="968375"/>
            <a:ext cx="0" cy="51339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2656205" y="5041265"/>
            <a:ext cx="2728595" cy="985520"/>
            <a:chOff x="2783" y="8419"/>
            <a:chExt cx="4297" cy="1552"/>
          </a:xfrm>
        </p:grpSpPr>
        <p:sp>
          <p:nvSpPr>
            <p:cNvPr id="39" name="文本框 38"/>
            <p:cNvSpPr txBox="1"/>
            <p:nvPr/>
          </p:nvSpPr>
          <p:spPr>
            <a:xfrm>
              <a:off x="2879" y="8419"/>
              <a:ext cx="4009" cy="1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4400" b="1" dirty="0">
                  <a:solidFill>
                    <a:srgbClr val="F4EDDB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ea typeface="MS UI Gothic" panose="020B0600070205080204" pitchFamily="34" charset="-128"/>
                </a:rPr>
                <a:t>Contents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703" y="9391"/>
              <a:ext cx="2929" cy="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r"/>
              <a:r>
                <a:rPr lang="en-US" altLang="zh-CN" b="1" dirty="0">
                  <a:solidFill>
                    <a:schemeClr val="accent3"/>
                  </a:solidFill>
                  <a:effectLst/>
                  <a:latin typeface="+mj-lt"/>
                  <a:ea typeface="MS UI Gothic" panose="020B0600070205080204" pitchFamily="34" charset="-128"/>
                </a:rPr>
                <a:t>Lmpression</a:t>
              </a:r>
            </a:p>
          </p:txBody>
        </p:sp>
        <p:sp>
          <p:nvSpPr>
            <p:cNvPr id="41" name="直角三角形 40"/>
            <p:cNvSpPr/>
            <p:nvPr/>
          </p:nvSpPr>
          <p:spPr>
            <a:xfrm flipH="1">
              <a:off x="6680" y="9571"/>
              <a:ext cx="400" cy="400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42" name="直角三角形 41"/>
            <p:cNvSpPr/>
            <p:nvPr/>
          </p:nvSpPr>
          <p:spPr>
            <a:xfrm flipV="1">
              <a:off x="2783" y="8548"/>
              <a:ext cx="400" cy="400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  <a:effectLst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6201410" y="169545"/>
            <a:ext cx="798830" cy="7988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910070" y="1431925"/>
            <a:ext cx="4257040" cy="3853815"/>
            <a:chOff x="10882" y="2771"/>
            <a:chExt cx="6704" cy="6069"/>
          </a:xfrm>
        </p:grpSpPr>
        <p:grpSp>
          <p:nvGrpSpPr>
            <p:cNvPr id="45" name="组合 44"/>
            <p:cNvGrpSpPr/>
            <p:nvPr/>
          </p:nvGrpSpPr>
          <p:grpSpPr>
            <a:xfrm flipH="1">
              <a:off x="10882" y="2965"/>
              <a:ext cx="1724" cy="629"/>
              <a:chOff x="11732" y="2632"/>
              <a:chExt cx="1724" cy="629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1732" y="2632"/>
                <a:ext cx="629" cy="629"/>
              </a:xfrm>
              <a:prstGeom prst="ellipse">
                <a:avLst/>
              </a:prstGeom>
              <a:solidFill>
                <a:srgbClr val="F4EDD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696" name="Freeform 944"/>
              <p:cNvSpPr>
                <a:spLocks noEditPoints="1"/>
              </p:cNvSpPr>
              <p:nvPr/>
            </p:nvSpPr>
            <p:spPr bwMode="auto">
              <a:xfrm>
                <a:off x="11897" y="2751"/>
                <a:ext cx="342" cy="391"/>
              </a:xfrm>
              <a:custGeom>
                <a:avLst/>
                <a:gdLst>
                  <a:gd name="T0" fmla="*/ 92 w 133"/>
                  <a:gd name="T1" fmla="*/ 135 h 151"/>
                  <a:gd name="T2" fmla="*/ 11 w 133"/>
                  <a:gd name="T3" fmla="*/ 45 h 151"/>
                  <a:gd name="T4" fmla="*/ 24 w 133"/>
                  <a:gd name="T5" fmla="*/ 124 h 151"/>
                  <a:gd name="T6" fmla="*/ 83 w 133"/>
                  <a:gd name="T7" fmla="*/ 144 h 151"/>
                  <a:gd name="T8" fmla="*/ 133 w 133"/>
                  <a:gd name="T9" fmla="*/ 135 h 151"/>
                  <a:gd name="T10" fmla="*/ 92 w 133"/>
                  <a:gd name="T11" fmla="*/ 135 h 151"/>
                  <a:gd name="T12" fmla="*/ 22 w 133"/>
                  <a:gd name="T13" fmla="*/ 0 h 151"/>
                  <a:gd name="T14" fmla="*/ 20 w 133"/>
                  <a:gd name="T15" fmla="*/ 52 h 151"/>
                  <a:gd name="T16" fmla="*/ 27 w 133"/>
                  <a:gd name="T17" fmla="*/ 36 h 151"/>
                  <a:gd name="T18" fmla="*/ 24 w 133"/>
                  <a:gd name="T19" fmla="*/ 69 h 151"/>
                  <a:gd name="T20" fmla="*/ 35 w 133"/>
                  <a:gd name="T21" fmla="*/ 89 h 151"/>
                  <a:gd name="T22" fmla="*/ 43 w 133"/>
                  <a:gd name="T23" fmla="*/ 56 h 151"/>
                  <a:gd name="T24" fmla="*/ 46 w 133"/>
                  <a:gd name="T25" fmla="*/ 101 h 151"/>
                  <a:gd name="T26" fmla="*/ 62 w 133"/>
                  <a:gd name="T27" fmla="*/ 114 h 151"/>
                  <a:gd name="T28" fmla="*/ 64 w 133"/>
                  <a:gd name="T29" fmla="*/ 73 h 151"/>
                  <a:gd name="T30" fmla="*/ 75 w 133"/>
                  <a:gd name="T31" fmla="*/ 121 h 151"/>
                  <a:gd name="T32" fmla="*/ 98 w 133"/>
                  <a:gd name="T33" fmla="*/ 129 h 151"/>
                  <a:gd name="T34" fmla="*/ 70 w 133"/>
                  <a:gd name="T35" fmla="*/ 50 h 151"/>
                  <a:gd name="T36" fmla="*/ 22 w 133"/>
                  <a:gd name="T37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151">
                    <a:moveTo>
                      <a:pt x="92" y="135"/>
                    </a:moveTo>
                    <a:cubicBezTo>
                      <a:pt x="80" y="132"/>
                      <a:pt x="16" y="113"/>
                      <a:pt x="11" y="45"/>
                    </a:cubicBezTo>
                    <a:cubicBezTo>
                      <a:pt x="11" y="45"/>
                      <a:pt x="0" y="86"/>
                      <a:pt x="24" y="124"/>
                    </a:cubicBezTo>
                    <a:cubicBezTo>
                      <a:pt x="42" y="151"/>
                      <a:pt x="68" y="150"/>
                      <a:pt x="83" y="144"/>
                    </a:cubicBezTo>
                    <a:cubicBezTo>
                      <a:pt x="114" y="146"/>
                      <a:pt x="133" y="135"/>
                      <a:pt x="133" y="135"/>
                    </a:cubicBezTo>
                    <a:cubicBezTo>
                      <a:pt x="119" y="140"/>
                      <a:pt x="96" y="136"/>
                      <a:pt x="92" y="135"/>
                    </a:cubicBezTo>
                    <a:close/>
                    <a:moveTo>
                      <a:pt x="22" y="0"/>
                    </a:moveTo>
                    <a:cubicBezTo>
                      <a:pt x="17" y="21"/>
                      <a:pt x="17" y="38"/>
                      <a:pt x="20" y="52"/>
                    </a:cubicBezTo>
                    <a:cubicBezTo>
                      <a:pt x="22" y="41"/>
                      <a:pt x="27" y="36"/>
                      <a:pt x="27" y="36"/>
                    </a:cubicBezTo>
                    <a:cubicBezTo>
                      <a:pt x="22" y="49"/>
                      <a:pt x="24" y="64"/>
                      <a:pt x="24" y="69"/>
                    </a:cubicBezTo>
                    <a:cubicBezTo>
                      <a:pt x="27" y="77"/>
                      <a:pt x="31" y="83"/>
                      <a:pt x="35" y="89"/>
                    </a:cubicBezTo>
                    <a:cubicBezTo>
                      <a:pt x="35" y="68"/>
                      <a:pt x="43" y="56"/>
                      <a:pt x="43" y="56"/>
                    </a:cubicBezTo>
                    <a:cubicBezTo>
                      <a:pt x="39" y="76"/>
                      <a:pt x="44" y="96"/>
                      <a:pt x="46" y="101"/>
                    </a:cubicBezTo>
                    <a:cubicBezTo>
                      <a:pt x="51" y="106"/>
                      <a:pt x="56" y="111"/>
                      <a:pt x="62" y="114"/>
                    </a:cubicBezTo>
                    <a:cubicBezTo>
                      <a:pt x="57" y="89"/>
                      <a:pt x="64" y="73"/>
                      <a:pt x="64" y="73"/>
                    </a:cubicBezTo>
                    <a:cubicBezTo>
                      <a:pt x="63" y="94"/>
                      <a:pt x="72" y="114"/>
                      <a:pt x="75" y="121"/>
                    </a:cubicBezTo>
                    <a:cubicBezTo>
                      <a:pt x="88" y="127"/>
                      <a:pt x="98" y="129"/>
                      <a:pt x="98" y="129"/>
                    </a:cubicBezTo>
                    <a:cubicBezTo>
                      <a:pt x="98" y="129"/>
                      <a:pt x="115" y="82"/>
                      <a:pt x="70" y="50"/>
                    </a:cubicBezTo>
                    <a:cubicBezTo>
                      <a:pt x="36" y="26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B0B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2239" y="2656"/>
                <a:ext cx="1217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zh-CN" altLang="en-US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壹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H="1">
              <a:off x="10882" y="4652"/>
              <a:ext cx="1724" cy="608"/>
              <a:chOff x="11732" y="4187"/>
              <a:chExt cx="1724" cy="608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1732" y="4187"/>
                <a:ext cx="627" cy="608"/>
              </a:xfrm>
              <a:prstGeom prst="ellipse">
                <a:avLst/>
              </a:prstGeom>
              <a:solidFill>
                <a:srgbClr val="F4EDD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691" name="Freeform 939"/>
              <p:cNvSpPr>
                <a:spLocks noEditPoints="1"/>
              </p:cNvSpPr>
              <p:nvPr/>
            </p:nvSpPr>
            <p:spPr bwMode="auto">
              <a:xfrm>
                <a:off x="11897" y="4296"/>
                <a:ext cx="342" cy="391"/>
              </a:xfrm>
              <a:custGeom>
                <a:avLst/>
                <a:gdLst>
                  <a:gd name="T0" fmla="*/ 62 w 142"/>
                  <a:gd name="T1" fmla="*/ 126 h 184"/>
                  <a:gd name="T2" fmla="*/ 142 w 142"/>
                  <a:gd name="T3" fmla="*/ 78 h 184"/>
                  <a:gd name="T4" fmla="*/ 62 w 142"/>
                  <a:gd name="T5" fmla="*/ 126 h 184"/>
                  <a:gd name="T6" fmla="*/ 68 w 142"/>
                  <a:gd name="T7" fmla="*/ 167 h 184"/>
                  <a:gd name="T8" fmla="*/ 65 w 142"/>
                  <a:gd name="T9" fmla="*/ 81 h 184"/>
                  <a:gd name="T10" fmla="*/ 56 w 142"/>
                  <a:gd name="T11" fmla="*/ 0 h 184"/>
                  <a:gd name="T12" fmla="*/ 58 w 142"/>
                  <a:gd name="T13" fmla="*/ 75 h 184"/>
                  <a:gd name="T14" fmla="*/ 0 w 142"/>
                  <a:gd name="T15" fmla="*/ 12 h 184"/>
                  <a:gd name="T16" fmla="*/ 50 w 142"/>
                  <a:gd name="T17" fmla="*/ 87 h 184"/>
                  <a:gd name="T18" fmla="*/ 44 w 142"/>
                  <a:gd name="T19" fmla="*/ 167 h 184"/>
                  <a:gd name="T20" fmla="*/ 15 w 142"/>
                  <a:gd name="T21" fmla="*/ 184 h 184"/>
                  <a:gd name="T22" fmla="*/ 99 w 142"/>
                  <a:gd name="T23" fmla="*/ 184 h 184"/>
                  <a:gd name="T24" fmla="*/ 68 w 142"/>
                  <a:gd name="T25" fmla="*/ 16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2" h="184">
                    <a:moveTo>
                      <a:pt x="62" y="126"/>
                    </a:moveTo>
                    <a:cubicBezTo>
                      <a:pt x="62" y="126"/>
                      <a:pt x="104" y="159"/>
                      <a:pt x="142" y="78"/>
                    </a:cubicBezTo>
                    <a:cubicBezTo>
                      <a:pt x="142" y="78"/>
                      <a:pt x="63" y="63"/>
                      <a:pt x="62" y="126"/>
                    </a:cubicBezTo>
                    <a:close/>
                    <a:moveTo>
                      <a:pt x="68" y="167"/>
                    </a:moveTo>
                    <a:cubicBezTo>
                      <a:pt x="56" y="150"/>
                      <a:pt x="45" y="121"/>
                      <a:pt x="65" y="81"/>
                    </a:cubicBezTo>
                    <a:cubicBezTo>
                      <a:pt x="101" y="12"/>
                      <a:pt x="56" y="0"/>
                      <a:pt x="56" y="0"/>
                    </a:cubicBezTo>
                    <a:cubicBezTo>
                      <a:pt x="56" y="0"/>
                      <a:pt x="94" y="17"/>
                      <a:pt x="58" y="75"/>
                    </a:cubicBezTo>
                    <a:cubicBezTo>
                      <a:pt x="69" y="26"/>
                      <a:pt x="0" y="12"/>
                      <a:pt x="0" y="12"/>
                    </a:cubicBezTo>
                    <a:cubicBezTo>
                      <a:pt x="2" y="86"/>
                      <a:pt x="38" y="88"/>
                      <a:pt x="50" y="87"/>
                    </a:cubicBezTo>
                    <a:cubicBezTo>
                      <a:pt x="28" y="122"/>
                      <a:pt x="34" y="150"/>
                      <a:pt x="44" y="167"/>
                    </a:cubicBezTo>
                    <a:cubicBezTo>
                      <a:pt x="28" y="170"/>
                      <a:pt x="16" y="176"/>
                      <a:pt x="15" y="184"/>
                    </a:cubicBezTo>
                    <a:cubicBezTo>
                      <a:pt x="99" y="184"/>
                      <a:pt x="99" y="184"/>
                      <a:pt x="99" y="184"/>
                    </a:cubicBezTo>
                    <a:cubicBezTo>
                      <a:pt x="98" y="176"/>
                      <a:pt x="85" y="169"/>
                      <a:pt x="68" y="167"/>
                    </a:cubicBezTo>
                    <a:close/>
                  </a:path>
                </a:pathLst>
              </a:custGeom>
              <a:solidFill>
                <a:srgbClr val="B0B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2239" y="4201"/>
                <a:ext cx="1217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zh-CN" altLang="en-US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贰</a:t>
                </a: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flipH="1">
              <a:off x="10882" y="6399"/>
              <a:ext cx="1724" cy="598"/>
              <a:chOff x="11732" y="5948"/>
              <a:chExt cx="1724" cy="59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11732" y="5948"/>
                <a:ext cx="628" cy="598"/>
              </a:xfrm>
              <a:prstGeom prst="ellipse">
                <a:avLst/>
              </a:prstGeom>
              <a:solidFill>
                <a:srgbClr val="F4EDD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11863" y="6079"/>
                <a:ext cx="376" cy="337"/>
                <a:chOff x="11863" y="6193"/>
                <a:chExt cx="376" cy="337"/>
              </a:xfrm>
              <a:solidFill>
                <a:srgbClr val="B0B39E"/>
              </a:solidFill>
            </p:grpSpPr>
            <p:sp>
              <p:nvSpPr>
                <p:cNvPr id="692" name="Freeform 940"/>
                <p:cNvSpPr/>
                <p:nvPr/>
              </p:nvSpPr>
              <p:spPr bwMode="auto">
                <a:xfrm>
                  <a:off x="11949" y="6214"/>
                  <a:ext cx="193" cy="316"/>
                </a:xfrm>
                <a:custGeom>
                  <a:avLst/>
                  <a:gdLst>
                    <a:gd name="T0" fmla="*/ 35 w 97"/>
                    <a:gd name="T1" fmla="*/ 0 h 158"/>
                    <a:gd name="T2" fmla="*/ 35 w 97"/>
                    <a:gd name="T3" fmla="*/ 2 h 158"/>
                    <a:gd name="T4" fmla="*/ 31 w 97"/>
                    <a:gd name="T5" fmla="*/ 49 h 158"/>
                    <a:gd name="T6" fmla="*/ 9 w 97"/>
                    <a:gd name="T7" fmla="*/ 86 h 158"/>
                    <a:gd name="T8" fmla="*/ 9 w 97"/>
                    <a:gd name="T9" fmla="*/ 86 h 158"/>
                    <a:gd name="T10" fmla="*/ 1 w 97"/>
                    <a:gd name="T11" fmla="*/ 115 h 158"/>
                    <a:gd name="T12" fmla="*/ 51 w 97"/>
                    <a:gd name="T13" fmla="*/ 155 h 158"/>
                    <a:gd name="T14" fmla="*/ 95 w 97"/>
                    <a:gd name="T15" fmla="*/ 100 h 158"/>
                    <a:gd name="T16" fmla="*/ 35 w 97"/>
                    <a:gd name="T17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7" h="158">
                      <a:moveTo>
                        <a:pt x="35" y="0"/>
                      </a:moveTo>
                      <a:cubicBezTo>
                        <a:pt x="35" y="1"/>
                        <a:pt x="35" y="2"/>
                        <a:pt x="35" y="2"/>
                      </a:cubicBezTo>
                      <a:cubicBezTo>
                        <a:pt x="37" y="9"/>
                        <a:pt x="40" y="24"/>
                        <a:pt x="31" y="49"/>
                      </a:cubicBezTo>
                      <a:cubicBezTo>
                        <a:pt x="27" y="60"/>
                        <a:pt x="17" y="73"/>
                        <a:pt x="9" y="86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3" y="95"/>
                        <a:pt x="0" y="105"/>
                        <a:pt x="1" y="115"/>
                      </a:cubicBezTo>
                      <a:cubicBezTo>
                        <a:pt x="4" y="140"/>
                        <a:pt x="26" y="158"/>
                        <a:pt x="51" y="155"/>
                      </a:cubicBezTo>
                      <a:cubicBezTo>
                        <a:pt x="76" y="153"/>
                        <a:pt x="97" y="131"/>
                        <a:pt x="95" y="100"/>
                      </a:cubicBezTo>
                      <a:cubicBezTo>
                        <a:pt x="92" y="36"/>
                        <a:pt x="35" y="0"/>
                        <a:pt x="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800"/>
                </a:p>
              </p:txBody>
            </p:sp>
            <p:sp>
              <p:nvSpPr>
                <p:cNvPr id="693" name="Freeform 941"/>
                <p:cNvSpPr/>
                <p:nvPr/>
              </p:nvSpPr>
              <p:spPr bwMode="auto">
                <a:xfrm>
                  <a:off x="12119" y="6193"/>
                  <a:ext cx="120" cy="211"/>
                </a:xfrm>
                <a:custGeom>
                  <a:avLst/>
                  <a:gdLst>
                    <a:gd name="T0" fmla="*/ 51 w 56"/>
                    <a:gd name="T1" fmla="*/ 58 h 105"/>
                    <a:gd name="T2" fmla="*/ 51 w 56"/>
                    <a:gd name="T3" fmla="*/ 58 h 105"/>
                    <a:gd name="T4" fmla="*/ 36 w 56"/>
                    <a:gd name="T5" fmla="*/ 33 h 105"/>
                    <a:gd name="T6" fmla="*/ 33 w 56"/>
                    <a:gd name="T7" fmla="*/ 2 h 105"/>
                    <a:gd name="T8" fmla="*/ 33 w 56"/>
                    <a:gd name="T9" fmla="*/ 0 h 105"/>
                    <a:gd name="T10" fmla="*/ 0 w 56"/>
                    <a:gd name="T11" fmla="*/ 39 h 105"/>
                    <a:gd name="T12" fmla="*/ 28 w 56"/>
                    <a:gd name="T13" fmla="*/ 105 h 105"/>
                    <a:gd name="T14" fmla="*/ 56 w 56"/>
                    <a:gd name="T15" fmla="*/ 78 h 105"/>
                    <a:gd name="T16" fmla="*/ 51 w 56"/>
                    <a:gd name="T17" fmla="*/ 5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105">
                      <a:moveTo>
                        <a:pt x="51" y="58"/>
                      </a:move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45" y="50"/>
                        <a:pt x="39" y="40"/>
                        <a:pt x="36" y="33"/>
                      </a:cubicBezTo>
                      <a:cubicBezTo>
                        <a:pt x="30" y="17"/>
                        <a:pt x="32" y="6"/>
                        <a:pt x="33" y="2"/>
                      </a:cubicBezTo>
                      <a:cubicBezTo>
                        <a:pt x="33" y="1"/>
                        <a:pt x="33" y="1"/>
                        <a:pt x="33" y="0"/>
                      </a:cubicBezTo>
                      <a:cubicBezTo>
                        <a:pt x="33" y="0"/>
                        <a:pt x="11" y="14"/>
                        <a:pt x="0" y="39"/>
                      </a:cubicBezTo>
                      <a:cubicBezTo>
                        <a:pt x="13" y="55"/>
                        <a:pt x="25" y="77"/>
                        <a:pt x="28" y="105"/>
                      </a:cubicBezTo>
                      <a:cubicBezTo>
                        <a:pt x="42" y="104"/>
                        <a:pt x="54" y="93"/>
                        <a:pt x="56" y="78"/>
                      </a:cubicBezTo>
                      <a:cubicBezTo>
                        <a:pt x="56" y="71"/>
                        <a:pt x="55" y="64"/>
                        <a:pt x="51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sz="2800"/>
                    <a:t> </a:t>
                  </a:r>
                </a:p>
              </p:txBody>
            </p:sp>
            <p:sp>
              <p:nvSpPr>
                <p:cNvPr id="694" name="Freeform 942"/>
                <p:cNvSpPr/>
                <p:nvPr/>
              </p:nvSpPr>
              <p:spPr bwMode="auto">
                <a:xfrm>
                  <a:off x="11863" y="6214"/>
                  <a:ext cx="120" cy="222"/>
                </a:xfrm>
                <a:custGeom>
                  <a:avLst/>
                  <a:gdLst>
                    <a:gd name="T0" fmla="*/ 25 w 51"/>
                    <a:gd name="T1" fmla="*/ 105 h 110"/>
                    <a:gd name="T2" fmla="*/ 32 w 51"/>
                    <a:gd name="T3" fmla="*/ 76 h 110"/>
                    <a:gd name="T4" fmla="*/ 32 w 51"/>
                    <a:gd name="T5" fmla="*/ 76 h 110"/>
                    <a:gd name="T6" fmla="*/ 51 w 51"/>
                    <a:gd name="T7" fmla="*/ 44 h 110"/>
                    <a:gd name="T8" fmla="*/ 45 w 51"/>
                    <a:gd name="T9" fmla="*/ 34 h 110"/>
                    <a:gd name="T10" fmla="*/ 38 w 51"/>
                    <a:gd name="T11" fmla="*/ 1 h 110"/>
                    <a:gd name="T12" fmla="*/ 38 w 51"/>
                    <a:gd name="T13" fmla="*/ 0 h 110"/>
                    <a:gd name="T14" fmla="*/ 3 w 51"/>
                    <a:gd name="T15" fmla="*/ 77 h 110"/>
                    <a:gd name="T16" fmla="*/ 26 w 51"/>
                    <a:gd name="T17" fmla="*/ 110 h 110"/>
                    <a:gd name="T18" fmla="*/ 25 w 51"/>
                    <a:gd name="T19" fmla="*/ 105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110">
                      <a:moveTo>
                        <a:pt x="25" y="105"/>
                      </a:moveTo>
                      <a:cubicBezTo>
                        <a:pt x="24" y="94"/>
                        <a:pt x="26" y="84"/>
                        <a:pt x="32" y="76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9" y="65"/>
                        <a:pt x="47" y="54"/>
                        <a:pt x="51" y="44"/>
                      </a:cubicBezTo>
                      <a:cubicBezTo>
                        <a:pt x="49" y="40"/>
                        <a:pt x="47" y="37"/>
                        <a:pt x="45" y="34"/>
                      </a:cubicBezTo>
                      <a:cubicBezTo>
                        <a:pt x="36" y="17"/>
                        <a:pt x="37" y="6"/>
                        <a:pt x="38" y="1"/>
                      </a:cubicBezTo>
                      <a:cubicBezTo>
                        <a:pt x="38" y="1"/>
                        <a:pt x="38" y="0"/>
                        <a:pt x="38" y="0"/>
                      </a:cubicBezTo>
                      <a:cubicBezTo>
                        <a:pt x="38" y="0"/>
                        <a:pt x="0" y="30"/>
                        <a:pt x="3" y="77"/>
                      </a:cubicBezTo>
                      <a:cubicBezTo>
                        <a:pt x="4" y="93"/>
                        <a:pt x="14" y="105"/>
                        <a:pt x="26" y="110"/>
                      </a:cubicBezTo>
                      <a:cubicBezTo>
                        <a:pt x="25" y="108"/>
                        <a:pt x="25" y="107"/>
                        <a:pt x="25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12239" y="5957"/>
                <a:ext cx="1217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zh-CN" altLang="en-US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叁</a:t>
                </a: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flipH="1">
              <a:off x="10882" y="8017"/>
              <a:ext cx="1724" cy="629"/>
              <a:chOff x="11732" y="7366"/>
              <a:chExt cx="1724" cy="629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1732" y="7366"/>
                <a:ext cx="629" cy="629"/>
              </a:xfrm>
              <a:prstGeom prst="ellipse">
                <a:avLst/>
              </a:prstGeom>
              <a:solidFill>
                <a:srgbClr val="F4EDD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11812" y="7390"/>
                <a:ext cx="1644" cy="580"/>
                <a:chOff x="11812" y="7390"/>
                <a:chExt cx="1644" cy="580"/>
              </a:xfrm>
            </p:grpSpPr>
            <p:sp>
              <p:nvSpPr>
                <p:cNvPr id="695" name="Freeform 943"/>
                <p:cNvSpPr>
                  <a:spLocks noEditPoints="1"/>
                </p:cNvSpPr>
                <p:nvPr/>
              </p:nvSpPr>
              <p:spPr bwMode="auto">
                <a:xfrm>
                  <a:off x="11812" y="7451"/>
                  <a:ext cx="470" cy="459"/>
                </a:xfrm>
                <a:custGeom>
                  <a:avLst/>
                  <a:gdLst>
                    <a:gd name="T0" fmla="*/ 132 w 201"/>
                    <a:gd name="T1" fmla="*/ 17 h 196"/>
                    <a:gd name="T2" fmla="*/ 49 w 201"/>
                    <a:gd name="T3" fmla="*/ 29 h 196"/>
                    <a:gd name="T4" fmla="*/ 55 w 201"/>
                    <a:gd name="T5" fmla="*/ 32 h 196"/>
                    <a:gd name="T6" fmla="*/ 77 w 201"/>
                    <a:gd name="T7" fmla="*/ 32 h 196"/>
                    <a:gd name="T8" fmla="*/ 81 w 201"/>
                    <a:gd name="T9" fmla="*/ 42 h 196"/>
                    <a:gd name="T10" fmla="*/ 82 w 201"/>
                    <a:gd name="T11" fmla="*/ 63 h 196"/>
                    <a:gd name="T12" fmla="*/ 86 w 201"/>
                    <a:gd name="T13" fmla="*/ 78 h 196"/>
                    <a:gd name="T14" fmla="*/ 87 w 201"/>
                    <a:gd name="T15" fmla="*/ 67 h 196"/>
                    <a:gd name="T16" fmla="*/ 91 w 201"/>
                    <a:gd name="T17" fmla="*/ 84 h 196"/>
                    <a:gd name="T18" fmla="*/ 109 w 201"/>
                    <a:gd name="T19" fmla="*/ 101 h 196"/>
                    <a:gd name="T20" fmla="*/ 115 w 201"/>
                    <a:gd name="T21" fmla="*/ 117 h 196"/>
                    <a:gd name="T22" fmla="*/ 114 w 201"/>
                    <a:gd name="T23" fmla="*/ 144 h 196"/>
                    <a:gd name="T24" fmla="*/ 99 w 201"/>
                    <a:gd name="T25" fmla="*/ 174 h 196"/>
                    <a:gd name="T26" fmla="*/ 97 w 201"/>
                    <a:gd name="T27" fmla="*/ 184 h 196"/>
                    <a:gd name="T28" fmla="*/ 119 w 201"/>
                    <a:gd name="T29" fmla="*/ 54 h 196"/>
                    <a:gd name="T30" fmla="*/ 102 w 201"/>
                    <a:gd name="T31" fmla="*/ 179 h 196"/>
                    <a:gd name="T32" fmla="*/ 124 w 201"/>
                    <a:gd name="T33" fmla="*/ 164 h 196"/>
                    <a:gd name="T34" fmla="*/ 157 w 201"/>
                    <a:gd name="T35" fmla="*/ 136 h 196"/>
                    <a:gd name="T36" fmla="*/ 137 w 201"/>
                    <a:gd name="T37" fmla="*/ 112 h 196"/>
                    <a:gd name="T38" fmla="*/ 114 w 201"/>
                    <a:gd name="T39" fmla="*/ 97 h 196"/>
                    <a:gd name="T40" fmla="*/ 113 w 201"/>
                    <a:gd name="T41" fmla="*/ 77 h 196"/>
                    <a:gd name="T42" fmla="*/ 140 w 201"/>
                    <a:gd name="T43" fmla="*/ 66 h 196"/>
                    <a:gd name="T44" fmla="*/ 145 w 201"/>
                    <a:gd name="T45" fmla="*/ 62 h 196"/>
                    <a:gd name="T46" fmla="*/ 147 w 201"/>
                    <a:gd name="T47" fmla="*/ 48 h 196"/>
                    <a:gd name="T48" fmla="*/ 133 w 201"/>
                    <a:gd name="T49" fmla="*/ 50 h 196"/>
                    <a:gd name="T50" fmla="*/ 129 w 201"/>
                    <a:gd name="T51" fmla="*/ 33 h 196"/>
                    <a:gd name="T52" fmla="*/ 133 w 201"/>
                    <a:gd name="T53" fmla="*/ 31 h 196"/>
                    <a:gd name="T54" fmla="*/ 137 w 201"/>
                    <a:gd name="T55" fmla="*/ 38 h 196"/>
                    <a:gd name="T56" fmla="*/ 149 w 201"/>
                    <a:gd name="T57" fmla="*/ 44 h 196"/>
                    <a:gd name="T58" fmla="*/ 148 w 201"/>
                    <a:gd name="T59" fmla="*/ 37 h 196"/>
                    <a:gd name="T60" fmla="*/ 136 w 201"/>
                    <a:gd name="T61" fmla="*/ 28 h 196"/>
                    <a:gd name="T62" fmla="*/ 129 w 201"/>
                    <a:gd name="T63" fmla="*/ 31 h 196"/>
                    <a:gd name="T64" fmla="*/ 121 w 201"/>
                    <a:gd name="T65" fmla="*/ 21 h 196"/>
                    <a:gd name="T66" fmla="*/ 112 w 201"/>
                    <a:gd name="T67" fmla="*/ 25 h 196"/>
                    <a:gd name="T68" fmla="*/ 87 w 201"/>
                    <a:gd name="T69" fmla="*/ 20 h 196"/>
                    <a:gd name="T70" fmla="*/ 124 w 201"/>
                    <a:gd name="T71" fmla="*/ 15 h 196"/>
                    <a:gd name="T72" fmla="*/ 129 w 201"/>
                    <a:gd name="T73" fmla="*/ 20 h 196"/>
                    <a:gd name="T74" fmla="*/ 129 w 201"/>
                    <a:gd name="T75" fmla="*/ 22 h 196"/>
                    <a:gd name="T76" fmla="*/ 138 w 201"/>
                    <a:gd name="T77" fmla="*/ 25 h 196"/>
                    <a:gd name="T78" fmla="*/ 147 w 201"/>
                    <a:gd name="T79" fmla="*/ 27 h 196"/>
                    <a:gd name="T80" fmla="*/ 159 w 201"/>
                    <a:gd name="T81" fmla="*/ 43 h 196"/>
                    <a:gd name="T82" fmla="*/ 165 w 201"/>
                    <a:gd name="T83" fmla="*/ 57 h 196"/>
                    <a:gd name="T84" fmla="*/ 180 w 201"/>
                    <a:gd name="T85" fmla="*/ 60 h 196"/>
                    <a:gd name="T86" fmla="*/ 182 w 201"/>
                    <a:gd name="T87" fmla="*/ 66 h 196"/>
                    <a:gd name="T88" fmla="*/ 125 w 201"/>
                    <a:gd name="T89" fmla="*/ 64 h 196"/>
                    <a:gd name="T90" fmla="*/ 111 w 201"/>
                    <a:gd name="T91" fmla="*/ 14 h 196"/>
                    <a:gd name="T92" fmla="*/ 109 w 201"/>
                    <a:gd name="T93" fmla="*/ 16 h 196"/>
                    <a:gd name="T94" fmla="*/ 106 w 201"/>
                    <a:gd name="T95" fmla="*/ 17 h 196"/>
                    <a:gd name="T96" fmla="*/ 101 w 201"/>
                    <a:gd name="T97" fmla="*/ 15 h 196"/>
                    <a:gd name="T98" fmla="*/ 43 w 201"/>
                    <a:gd name="T99" fmla="*/ 35 h 196"/>
                    <a:gd name="T100" fmla="*/ 122 w 201"/>
                    <a:gd name="T101" fmla="*/ 15 h 196"/>
                    <a:gd name="T102" fmla="*/ 116 w 201"/>
                    <a:gd name="T103" fmla="*/ 14 h 196"/>
                    <a:gd name="T104" fmla="*/ 145 w 201"/>
                    <a:gd name="T105" fmla="*/ 46 h 196"/>
                    <a:gd name="T106" fmla="*/ 157 w 201"/>
                    <a:gd name="T107" fmla="*/ 66 h 196"/>
                    <a:gd name="T108" fmla="*/ 128 w 201"/>
                    <a:gd name="T109" fmla="*/ 96 h 196"/>
                    <a:gd name="T110" fmla="*/ 124 w 201"/>
                    <a:gd name="T111" fmla="*/ 93 h 196"/>
                    <a:gd name="T112" fmla="*/ 116 w 201"/>
                    <a:gd name="T113" fmla="*/ 17 h 196"/>
                    <a:gd name="T114" fmla="*/ 125 w 201"/>
                    <a:gd name="T115" fmla="*/ 21 h 196"/>
                    <a:gd name="T116" fmla="*/ 114 w 201"/>
                    <a:gd name="T117" fmla="*/ 19 h 196"/>
                    <a:gd name="T118" fmla="*/ 104 w 201"/>
                    <a:gd name="T119" fmla="*/ 18 h 196"/>
                    <a:gd name="T120" fmla="*/ 101 w 201"/>
                    <a:gd name="T121" fmla="*/ 18 h 196"/>
                    <a:gd name="T122" fmla="*/ 116 w 201"/>
                    <a:gd name="T123" fmla="*/ 25 h 196"/>
                    <a:gd name="T124" fmla="*/ 116 w 201"/>
                    <a:gd name="T125" fmla="*/ 25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1" h="196">
                      <a:moveTo>
                        <a:pt x="190" y="124"/>
                      </a:moveTo>
                      <a:cubicBezTo>
                        <a:pt x="201" y="86"/>
                        <a:pt x="187" y="47"/>
                        <a:pt x="156" y="25"/>
                      </a:cubicBezTo>
                      <a:cubicBezTo>
                        <a:pt x="148" y="19"/>
                        <a:pt x="138" y="14"/>
                        <a:pt x="127" y="11"/>
                      </a:cubicBezTo>
                      <a:cubicBezTo>
                        <a:pt x="89" y="0"/>
                        <a:pt x="49" y="14"/>
                        <a:pt x="26" y="44"/>
                      </a:cubicBezTo>
                      <a:cubicBezTo>
                        <a:pt x="20" y="52"/>
                        <a:pt x="15" y="62"/>
                        <a:pt x="12" y="72"/>
                      </a:cubicBezTo>
                      <a:cubicBezTo>
                        <a:pt x="0" y="110"/>
                        <a:pt x="15" y="149"/>
                        <a:pt x="46" y="171"/>
                      </a:cubicBezTo>
                      <a:cubicBezTo>
                        <a:pt x="54" y="177"/>
                        <a:pt x="64" y="182"/>
                        <a:pt x="75" y="185"/>
                      </a:cubicBezTo>
                      <a:cubicBezTo>
                        <a:pt x="113" y="196"/>
                        <a:pt x="153" y="182"/>
                        <a:pt x="176" y="152"/>
                      </a:cubicBezTo>
                      <a:cubicBezTo>
                        <a:pt x="182" y="144"/>
                        <a:pt x="187" y="134"/>
                        <a:pt x="190" y="124"/>
                      </a:cubicBezTo>
                      <a:close/>
                      <a:moveTo>
                        <a:pt x="177" y="56"/>
                      </a:moveTo>
                      <a:cubicBezTo>
                        <a:pt x="177" y="57"/>
                        <a:pt x="178" y="57"/>
                        <a:pt x="178" y="57"/>
                      </a:cubicBezTo>
                      <a:cubicBezTo>
                        <a:pt x="178" y="57"/>
                        <a:pt x="178" y="57"/>
                        <a:pt x="178" y="57"/>
                      </a:cubicBezTo>
                      <a:cubicBezTo>
                        <a:pt x="178" y="57"/>
                        <a:pt x="178" y="57"/>
                        <a:pt x="178" y="57"/>
                      </a:cubicBezTo>
                      <a:cubicBezTo>
                        <a:pt x="179" y="58"/>
                        <a:pt x="179" y="58"/>
                        <a:pt x="179" y="58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59"/>
                        <a:pt x="180" y="59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8"/>
                        <a:pt x="179" y="58"/>
                        <a:pt x="178" y="58"/>
                      </a:cubicBezTo>
                      <a:cubicBezTo>
                        <a:pt x="178" y="57"/>
                        <a:pt x="178" y="57"/>
                        <a:pt x="177" y="57"/>
                      </a:cubicBezTo>
                      <a:cubicBezTo>
                        <a:pt x="177" y="57"/>
                        <a:pt x="177" y="57"/>
                        <a:pt x="177" y="56"/>
                      </a:cubicBezTo>
                      <a:cubicBezTo>
                        <a:pt x="177" y="56"/>
                        <a:pt x="177" y="56"/>
                        <a:pt x="177" y="56"/>
                      </a:cubicBezTo>
                      <a:close/>
                      <a:moveTo>
                        <a:pt x="132" y="17"/>
                      </a:moveTo>
                      <a:cubicBezTo>
                        <a:pt x="132" y="17"/>
                        <a:pt x="132" y="18"/>
                        <a:pt x="132" y="18"/>
                      </a:cubicBezTo>
                      <a:cubicBezTo>
                        <a:pt x="132" y="17"/>
                        <a:pt x="132" y="17"/>
                        <a:pt x="132" y="17"/>
                      </a:cubicBezTo>
                      <a:cubicBezTo>
                        <a:pt x="132" y="17"/>
                        <a:pt x="132" y="17"/>
                        <a:pt x="132" y="17"/>
                      </a:cubicBezTo>
                      <a:close/>
                      <a:moveTo>
                        <a:pt x="55" y="24"/>
                      </a:moveTo>
                      <a:cubicBezTo>
                        <a:pt x="55" y="24"/>
                        <a:pt x="55" y="24"/>
                        <a:pt x="55" y="24"/>
                      </a:cubicBezTo>
                      <a:cubicBezTo>
                        <a:pt x="55" y="24"/>
                        <a:pt x="57" y="24"/>
                        <a:pt x="57" y="25"/>
                      </a:cubicBezTo>
                      <a:cubicBezTo>
                        <a:pt x="56" y="25"/>
                        <a:pt x="56" y="25"/>
                        <a:pt x="56" y="25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4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lose/>
                      <a:moveTo>
                        <a:pt x="76" y="181"/>
                      </a:moveTo>
                      <a:cubicBezTo>
                        <a:pt x="66" y="178"/>
                        <a:pt x="57" y="173"/>
                        <a:pt x="49" y="167"/>
                      </a:cubicBezTo>
                      <a:cubicBezTo>
                        <a:pt x="20" y="146"/>
                        <a:pt x="6" y="109"/>
                        <a:pt x="16" y="74"/>
                      </a:cubicBezTo>
                      <a:cubicBezTo>
                        <a:pt x="19" y="64"/>
                        <a:pt x="24" y="55"/>
                        <a:pt x="30" y="47"/>
                      </a:cubicBezTo>
                      <a:cubicBezTo>
                        <a:pt x="36" y="39"/>
                        <a:pt x="43" y="32"/>
                        <a:pt x="51" y="27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2" y="27"/>
                        <a:pt x="54" y="26"/>
                        <a:pt x="54" y="26"/>
                      </a:cubicBezTo>
                      <a:cubicBezTo>
                        <a:pt x="54" y="27"/>
                        <a:pt x="56" y="26"/>
                        <a:pt x="56" y="26"/>
                      </a:cubicBezTo>
                      <a:cubicBezTo>
                        <a:pt x="56" y="27"/>
                        <a:pt x="55" y="27"/>
                        <a:pt x="55" y="27"/>
                      </a:cubicBezTo>
                      <a:cubicBezTo>
                        <a:pt x="55" y="27"/>
                        <a:pt x="55" y="27"/>
                        <a:pt x="54" y="27"/>
                      </a:cubicBezTo>
                      <a:cubicBezTo>
                        <a:pt x="54" y="27"/>
                        <a:pt x="53" y="27"/>
                        <a:pt x="53" y="27"/>
                      </a:cubicBezTo>
                      <a:cubicBezTo>
                        <a:pt x="53" y="27"/>
                        <a:pt x="52" y="27"/>
                        <a:pt x="52" y="27"/>
                      </a:cubicBezTo>
                      <a:cubicBezTo>
                        <a:pt x="52" y="27"/>
                        <a:pt x="52" y="27"/>
                        <a:pt x="52" y="28"/>
                      </a:cubicBezTo>
                      <a:cubicBezTo>
                        <a:pt x="51" y="28"/>
                        <a:pt x="51" y="28"/>
                        <a:pt x="51" y="28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50" y="29"/>
                        <a:pt x="50" y="29"/>
                        <a:pt x="49" y="29"/>
                      </a:cubicBezTo>
                      <a:cubicBezTo>
                        <a:pt x="49" y="29"/>
                        <a:pt x="50" y="29"/>
                        <a:pt x="50" y="30"/>
                      </a:cubicBezTo>
                      <a:cubicBezTo>
                        <a:pt x="49" y="30"/>
                        <a:pt x="50" y="30"/>
                        <a:pt x="50" y="30"/>
                      </a:cubicBezTo>
                      <a:cubicBezTo>
                        <a:pt x="50" y="30"/>
                        <a:pt x="50" y="31"/>
                        <a:pt x="51" y="30"/>
                      </a:cubicBezTo>
                      <a:cubicBezTo>
                        <a:pt x="51" y="30"/>
                        <a:pt x="51" y="31"/>
                        <a:pt x="51" y="31"/>
                      </a:cubicBezTo>
                      <a:cubicBezTo>
                        <a:pt x="51" y="31"/>
                        <a:pt x="52" y="31"/>
                        <a:pt x="53" y="31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1"/>
                        <a:pt x="53" y="31"/>
                        <a:pt x="54" y="31"/>
                      </a:cubicBezTo>
                      <a:cubicBezTo>
                        <a:pt x="54" y="31"/>
                        <a:pt x="54" y="31"/>
                        <a:pt x="55" y="31"/>
                      </a:cubicBezTo>
                      <a:cubicBezTo>
                        <a:pt x="55" y="31"/>
                        <a:pt x="55" y="31"/>
                        <a:pt x="54" y="32"/>
                      </a:cubicBezTo>
                      <a:cubicBezTo>
                        <a:pt x="53" y="32"/>
                        <a:pt x="52" y="33"/>
                        <a:pt x="52" y="33"/>
                      </a:cubicBezTo>
                      <a:cubicBezTo>
                        <a:pt x="52" y="33"/>
                        <a:pt x="51" y="33"/>
                        <a:pt x="51" y="33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49" y="33"/>
                        <a:pt x="49" y="33"/>
                        <a:pt x="49" y="33"/>
                      </a:cubicBezTo>
                      <a:cubicBezTo>
                        <a:pt x="49" y="33"/>
                        <a:pt x="48" y="34"/>
                        <a:pt x="47" y="34"/>
                      </a:cubicBezTo>
                      <a:cubicBezTo>
                        <a:pt x="47" y="34"/>
                        <a:pt x="46" y="35"/>
                        <a:pt x="46" y="35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6" y="35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8" y="34"/>
                      </a:cubicBezTo>
                      <a:cubicBezTo>
                        <a:pt x="48" y="34"/>
                        <a:pt x="49" y="34"/>
                        <a:pt x="49" y="34"/>
                      </a:cubicBezTo>
                      <a:cubicBezTo>
                        <a:pt x="49" y="34"/>
                        <a:pt x="49" y="34"/>
                        <a:pt x="50" y="34"/>
                      </a:cubicBezTo>
                      <a:cubicBezTo>
                        <a:pt x="50" y="34"/>
                        <a:pt x="51" y="34"/>
                        <a:pt x="51" y="34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1" y="34"/>
                        <a:pt x="51" y="34"/>
                        <a:pt x="51" y="33"/>
                      </a:cubicBezTo>
                      <a:cubicBezTo>
                        <a:pt x="51" y="33"/>
                        <a:pt x="52" y="33"/>
                        <a:pt x="53" y="33"/>
                      </a:cubicBezTo>
                      <a:cubicBezTo>
                        <a:pt x="54" y="32"/>
                        <a:pt x="55" y="33"/>
                        <a:pt x="55" y="32"/>
                      </a:cubicBezTo>
                      <a:cubicBezTo>
                        <a:pt x="56" y="32"/>
                        <a:pt x="56" y="32"/>
                        <a:pt x="57" y="32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8" y="31"/>
                        <a:pt x="58" y="31"/>
                        <a:pt x="59" y="31"/>
                      </a:cubicBezTo>
                      <a:cubicBezTo>
                        <a:pt x="60" y="31"/>
                        <a:pt x="59" y="30"/>
                        <a:pt x="59" y="30"/>
                      </a:cubicBezTo>
                      <a:cubicBezTo>
                        <a:pt x="59" y="30"/>
                        <a:pt x="59" y="30"/>
                        <a:pt x="60" y="30"/>
                      </a:cubicBezTo>
                      <a:cubicBezTo>
                        <a:pt x="60" y="29"/>
                        <a:pt x="60" y="30"/>
                        <a:pt x="61" y="29"/>
                      </a:cubicBezTo>
                      <a:cubicBezTo>
                        <a:pt x="62" y="28"/>
                        <a:pt x="62" y="30"/>
                        <a:pt x="61" y="30"/>
                      </a:cubicBezTo>
                      <a:cubicBezTo>
                        <a:pt x="61" y="30"/>
                        <a:pt x="62" y="30"/>
                        <a:pt x="62" y="30"/>
                      </a:cubicBezTo>
                      <a:cubicBezTo>
                        <a:pt x="62" y="30"/>
                        <a:pt x="63" y="30"/>
                        <a:pt x="63" y="30"/>
                      </a:cubicBezTo>
                      <a:cubicBezTo>
                        <a:pt x="64" y="29"/>
                        <a:pt x="65" y="29"/>
                        <a:pt x="65" y="29"/>
                      </a:cubicBezTo>
                      <a:cubicBezTo>
                        <a:pt x="65" y="29"/>
                        <a:pt x="65" y="29"/>
                        <a:pt x="65" y="29"/>
                      </a:cubicBezTo>
                      <a:cubicBezTo>
                        <a:pt x="66" y="28"/>
                        <a:pt x="66" y="28"/>
                        <a:pt x="67" y="28"/>
                      </a:cubicBezTo>
                      <a:cubicBezTo>
                        <a:pt x="67" y="28"/>
                        <a:pt x="67" y="29"/>
                        <a:pt x="67" y="29"/>
                      </a:cubicBezTo>
                      <a:cubicBezTo>
                        <a:pt x="67" y="29"/>
                        <a:pt x="66" y="29"/>
                        <a:pt x="66" y="29"/>
                      </a:cubicBezTo>
                      <a:cubicBezTo>
                        <a:pt x="66" y="29"/>
                        <a:pt x="67" y="29"/>
                        <a:pt x="68" y="29"/>
                      </a:cubicBezTo>
                      <a:cubicBezTo>
                        <a:pt x="69" y="30"/>
                        <a:pt x="70" y="29"/>
                        <a:pt x="70" y="29"/>
                      </a:cubicBezTo>
                      <a:cubicBezTo>
                        <a:pt x="70" y="29"/>
                        <a:pt x="70" y="29"/>
                        <a:pt x="70" y="29"/>
                      </a:cubicBezTo>
                      <a:cubicBezTo>
                        <a:pt x="71" y="30"/>
                        <a:pt x="71" y="30"/>
                        <a:pt x="71" y="30"/>
                      </a:cubicBezTo>
                      <a:cubicBezTo>
                        <a:pt x="71" y="30"/>
                        <a:pt x="73" y="30"/>
                        <a:pt x="73" y="30"/>
                      </a:cubicBezTo>
                      <a:cubicBezTo>
                        <a:pt x="73" y="31"/>
                        <a:pt x="74" y="31"/>
                        <a:pt x="74" y="31"/>
                      </a:cubicBezTo>
                      <a:cubicBezTo>
                        <a:pt x="74" y="31"/>
                        <a:pt x="75" y="32"/>
                        <a:pt x="75" y="32"/>
                      </a:cubicBezTo>
                      <a:cubicBezTo>
                        <a:pt x="75" y="33"/>
                        <a:pt x="75" y="33"/>
                        <a:pt x="75" y="33"/>
                      </a:cubicBezTo>
                      <a:cubicBezTo>
                        <a:pt x="76" y="33"/>
                        <a:pt x="76" y="33"/>
                        <a:pt x="76" y="34"/>
                      </a:cubicBezTo>
                      <a:cubicBezTo>
                        <a:pt x="76" y="33"/>
                        <a:pt x="76" y="33"/>
                        <a:pt x="77" y="33"/>
                      </a:cubicBezTo>
                      <a:cubicBezTo>
                        <a:pt x="77" y="33"/>
                        <a:pt x="76" y="33"/>
                        <a:pt x="77" y="32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7" y="31"/>
                        <a:pt x="77" y="32"/>
                        <a:pt x="77" y="32"/>
                      </a:cubicBezTo>
                      <a:cubicBezTo>
                        <a:pt x="77" y="33"/>
                        <a:pt x="77" y="33"/>
                        <a:pt x="77" y="33"/>
                      </a:cubicBezTo>
                      <a:cubicBezTo>
                        <a:pt x="78" y="33"/>
                        <a:pt x="78" y="32"/>
                        <a:pt x="78" y="32"/>
                      </a:cubicBezTo>
                      <a:cubicBezTo>
                        <a:pt x="78" y="32"/>
                        <a:pt x="78" y="33"/>
                        <a:pt x="78" y="33"/>
                      </a:cubicBezTo>
                      <a:cubicBezTo>
                        <a:pt x="78" y="33"/>
                        <a:pt x="77" y="33"/>
                        <a:pt x="77" y="33"/>
                      </a:cubicBezTo>
                      <a:cubicBezTo>
                        <a:pt x="77" y="33"/>
                        <a:pt x="76" y="34"/>
                        <a:pt x="77" y="34"/>
                      </a:cubicBezTo>
                      <a:cubicBezTo>
                        <a:pt x="77" y="34"/>
                        <a:pt x="77" y="34"/>
                        <a:pt x="77" y="35"/>
                      </a:cubicBezTo>
                      <a:cubicBezTo>
                        <a:pt x="76" y="35"/>
                        <a:pt x="77" y="35"/>
                        <a:pt x="77" y="35"/>
                      </a:cubicBezTo>
                      <a:cubicBezTo>
                        <a:pt x="77" y="35"/>
                        <a:pt x="78" y="35"/>
                        <a:pt x="78" y="36"/>
                      </a:cubicBezTo>
                      <a:cubicBezTo>
                        <a:pt x="78" y="36"/>
                        <a:pt x="78" y="35"/>
                        <a:pt x="78" y="35"/>
                      </a:cubicBezTo>
                      <a:cubicBezTo>
                        <a:pt x="78" y="35"/>
                        <a:pt x="79" y="35"/>
                        <a:pt x="78" y="35"/>
                      </a:cubicBezTo>
                      <a:cubicBezTo>
                        <a:pt x="78" y="36"/>
                        <a:pt x="79" y="36"/>
                        <a:pt x="79" y="36"/>
                      </a:cubicBezTo>
                      <a:cubicBezTo>
                        <a:pt x="79" y="36"/>
                        <a:pt x="79" y="36"/>
                        <a:pt x="79" y="37"/>
                      </a:cubicBezTo>
                      <a:cubicBezTo>
                        <a:pt x="79" y="37"/>
                        <a:pt x="79" y="37"/>
                        <a:pt x="79" y="38"/>
                      </a:cubicBezTo>
                      <a:cubicBezTo>
                        <a:pt x="79" y="38"/>
                        <a:pt x="79" y="38"/>
                        <a:pt x="80" y="38"/>
                      </a:cubicBezTo>
                      <a:cubicBezTo>
                        <a:pt x="80" y="38"/>
                        <a:pt x="80" y="38"/>
                        <a:pt x="80" y="38"/>
                      </a:cubicBezTo>
                      <a:cubicBezTo>
                        <a:pt x="80" y="38"/>
                        <a:pt x="80" y="38"/>
                        <a:pt x="80" y="38"/>
                      </a:cubicBezTo>
                      <a:cubicBezTo>
                        <a:pt x="80" y="38"/>
                        <a:pt x="80" y="39"/>
                        <a:pt x="80" y="39"/>
                      </a:cubicBezTo>
                      <a:cubicBezTo>
                        <a:pt x="80" y="39"/>
                        <a:pt x="80" y="40"/>
                        <a:pt x="81" y="40"/>
                      </a:cubicBezTo>
                      <a:cubicBezTo>
                        <a:pt x="81" y="40"/>
                        <a:pt x="80" y="40"/>
                        <a:pt x="81" y="41"/>
                      </a:cubicBezTo>
                      <a:cubicBezTo>
                        <a:pt x="81" y="41"/>
                        <a:pt x="81" y="41"/>
                        <a:pt x="80" y="40"/>
                      </a:cubicBezTo>
                      <a:cubicBezTo>
                        <a:pt x="80" y="40"/>
                        <a:pt x="80" y="40"/>
                        <a:pt x="79" y="41"/>
                      </a:cubicBezTo>
                      <a:cubicBezTo>
                        <a:pt x="79" y="41"/>
                        <a:pt x="80" y="42"/>
                        <a:pt x="81" y="42"/>
                      </a:cubicBezTo>
                      <a:cubicBezTo>
                        <a:pt x="81" y="42"/>
                        <a:pt x="81" y="42"/>
                        <a:pt x="81" y="42"/>
                      </a:cubicBezTo>
                      <a:cubicBezTo>
                        <a:pt x="81" y="42"/>
                        <a:pt x="81" y="43"/>
                        <a:pt x="82" y="43"/>
                      </a:cubicBezTo>
                      <a:cubicBezTo>
                        <a:pt x="82" y="43"/>
                        <a:pt x="82" y="43"/>
                        <a:pt x="82" y="43"/>
                      </a:cubicBezTo>
                      <a:cubicBezTo>
                        <a:pt x="82" y="43"/>
                        <a:pt x="82" y="43"/>
                        <a:pt x="82" y="43"/>
                      </a:cubicBezTo>
                      <a:cubicBezTo>
                        <a:pt x="82" y="43"/>
                        <a:pt x="82" y="43"/>
                        <a:pt x="82" y="44"/>
                      </a:cubicBezTo>
                      <a:cubicBezTo>
                        <a:pt x="82" y="44"/>
                        <a:pt x="83" y="44"/>
                        <a:pt x="83" y="44"/>
                      </a:cubicBezTo>
                      <a:cubicBezTo>
                        <a:pt x="83" y="44"/>
                        <a:pt x="83" y="44"/>
                        <a:pt x="82" y="44"/>
                      </a:cubicBezTo>
                      <a:cubicBezTo>
                        <a:pt x="82" y="44"/>
                        <a:pt x="82" y="45"/>
                        <a:pt x="82" y="45"/>
                      </a:cubicBezTo>
                      <a:cubicBezTo>
                        <a:pt x="82" y="45"/>
                        <a:pt x="82" y="45"/>
                        <a:pt x="82" y="46"/>
                      </a:cubicBezTo>
                      <a:cubicBezTo>
                        <a:pt x="82" y="46"/>
                        <a:pt x="81" y="48"/>
                        <a:pt x="81" y="49"/>
                      </a:cubicBezTo>
                      <a:cubicBezTo>
                        <a:pt x="81" y="49"/>
                        <a:pt x="80" y="50"/>
                        <a:pt x="80" y="50"/>
                      </a:cubicBezTo>
                      <a:cubicBezTo>
                        <a:pt x="80" y="51"/>
                        <a:pt x="80" y="51"/>
                        <a:pt x="80" y="51"/>
                      </a:cubicBezTo>
                      <a:cubicBezTo>
                        <a:pt x="80" y="51"/>
                        <a:pt x="80" y="52"/>
                        <a:pt x="79" y="53"/>
                      </a:cubicBezTo>
                      <a:cubicBezTo>
                        <a:pt x="78" y="53"/>
                        <a:pt x="78" y="54"/>
                        <a:pt x="79" y="54"/>
                      </a:cubicBezTo>
                      <a:cubicBezTo>
                        <a:pt x="79" y="54"/>
                        <a:pt x="79" y="54"/>
                        <a:pt x="79" y="54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79" y="56"/>
                        <a:pt x="79" y="56"/>
                        <a:pt x="79" y="56"/>
                      </a:cubicBezTo>
                      <a:cubicBezTo>
                        <a:pt x="79" y="57"/>
                        <a:pt x="79" y="57"/>
                        <a:pt x="79" y="58"/>
                      </a:cubicBezTo>
                      <a:cubicBezTo>
                        <a:pt x="79" y="58"/>
                        <a:pt x="79" y="58"/>
                        <a:pt x="80" y="58"/>
                      </a:cubicBezTo>
                      <a:cubicBezTo>
                        <a:pt x="80" y="58"/>
                        <a:pt x="80" y="59"/>
                        <a:pt x="79" y="59"/>
                      </a:cubicBezTo>
                      <a:cubicBezTo>
                        <a:pt x="79" y="59"/>
                        <a:pt x="80" y="59"/>
                        <a:pt x="80" y="59"/>
                      </a:cubicBezTo>
                      <a:cubicBezTo>
                        <a:pt x="80" y="59"/>
                        <a:pt x="80" y="60"/>
                        <a:pt x="80" y="61"/>
                      </a:cubicBezTo>
                      <a:cubicBezTo>
                        <a:pt x="81" y="61"/>
                        <a:pt x="81" y="61"/>
                        <a:pt x="81" y="62"/>
                      </a:cubicBezTo>
                      <a:cubicBezTo>
                        <a:pt x="81" y="62"/>
                        <a:pt x="81" y="62"/>
                        <a:pt x="81" y="62"/>
                      </a:cubicBezTo>
                      <a:cubicBezTo>
                        <a:pt x="82" y="62"/>
                        <a:pt x="82" y="62"/>
                        <a:pt x="82" y="62"/>
                      </a:cubicBezTo>
                      <a:cubicBezTo>
                        <a:pt x="82" y="63"/>
                        <a:pt x="82" y="63"/>
                        <a:pt x="82" y="63"/>
                      </a:cubicBezTo>
                      <a:cubicBezTo>
                        <a:pt x="82" y="63"/>
                        <a:pt x="83" y="63"/>
                        <a:pt x="83" y="63"/>
                      </a:cubicBezTo>
                      <a:cubicBezTo>
                        <a:pt x="83" y="63"/>
                        <a:pt x="83" y="63"/>
                        <a:pt x="83" y="63"/>
                      </a:cubicBezTo>
                      <a:cubicBezTo>
                        <a:pt x="83" y="63"/>
                        <a:pt x="83" y="63"/>
                        <a:pt x="83" y="63"/>
                      </a:cubicBezTo>
                      <a:cubicBezTo>
                        <a:pt x="83" y="64"/>
                        <a:pt x="83" y="64"/>
                        <a:pt x="83" y="65"/>
                      </a:cubicBezTo>
                      <a:cubicBezTo>
                        <a:pt x="83" y="65"/>
                        <a:pt x="83" y="65"/>
                        <a:pt x="83" y="65"/>
                      </a:cubicBezTo>
                      <a:cubicBezTo>
                        <a:pt x="83" y="65"/>
                        <a:pt x="83" y="65"/>
                        <a:pt x="83" y="65"/>
                      </a:cubicBezTo>
                      <a:cubicBezTo>
                        <a:pt x="83" y="65"/>
                        <a:pt x="83" y="66"/>
                        <a:pt x="83" y="66"/>
                      </a:cubicBezTo>
                      <a:cubicBezTo>
                        <a:pt x="83" y="66"/>
                        <a:pt x="83" y="67"/>
                        <a:pt x="83" y="67"/>
                      </a:cubicBezTo>
                      <a:cubicBezTo>
                        <a:pt x="83" y="67"/>
                        <a:pt x="83" y="68"/>
                        <a:pt x="83" y="68"/>
                      </a:cubicBezTo>
                      <a:cubicBezTo>
                        <a:pt x="83" y="68"/>
                        <a:pt x="84" y="68"/>
                        <a:pt x="84" y="69"/>
                      </a:cubicBezTo>
                      <a:cubicBezTo>
                        <a:pt x="84" y="69"/>
                        <a:pt x="83" y="69"/>
                        <a:pt x="84" y="69"/>
                      </a:cubicBezTo>
                      <a:cubicBezTo>
                        <a:pt x="84" y="69"/>
                        <a:pt x="84" y="70"/>
                        <a:pt x="84" y="70"/>
                      </a:cubicBezTo>
                      <a:cubicBezTo>
                        <a:pt x="84" y="71"/>
                        <a:pt x="85" y="71"/>
                        <a:pt x="85" y="71"/>
                      </a:cubicBezTo>
                      <a:cubicBezTo>
                        <a:pt x="85" y="71"/>
                        <a:pt x="84" y="71"/>
                        <a:pt x="84" y="71"/>
                      </a:cubicBezTo>
                      <a:cubicBezTo>
                        <a:pt x="84" y="71"/>
                        <a:pt x="83" y="70"/>
                        <a:pt x="84" y="70"/>
                      </a:cubicBezTo>
                      <a:cubicBezTo>
                        <a:pt x="84" y="70"/>
                        <a:pt x="83" y="71"/>
                        <a:pt x="83" y="72"/>
                      </a:cubicBezTo>
                      <a:cubicBezTo>
                        <a:pt x="84" y="72"/>
                        <a:pt x="84" y="73"/>
                        <a:pt x="84" y="73"/>
                      </a:cubicBezTo>
                      <a:cubicBezTo>
                        <a:pt x="85" y="73"/>
                        <a:pt x="85" y="73"/>
                        <a:pt x="85" y="73"/>
                      </a:cubicBezTo>
                      <a:cubicBezTo>
                        <a:pt x="85" y="73"/>
                        <a:pt x="85" y="73"/>
                        <a:pt x="85" y="74"/>
                      </a:cubicBezTo>
                      <a:cubicBezTo>
                        <a:pt x="85" y="74"/>
                        <a:pt x="86" y="74"/>
                        <a:pt x="86" y="74"/>
                      </a:cubicBezTo>
                      <a:cubicBezTo>
                        <a:pt x="86" y="74"/>
                        <a:pt x="86" y="75"/>
                        <a:pt x="86" y="75"/>
                      </a:cubicBezTo>
                      <a:cubicBezTo>
                        <a:pt x="86" y="76"/>
                        <a:pt x="85" y="76"/>
                        <a:pt x="85" y="76"/>
                      </a:cubicBezTo>
                      <a:cubicBezTo>
                        <a:pt x="85" y="76"/>
                        <a:pt x="85" y="76"/>
                        <a:pt x="86" y="76"/>
                      </a:cubicBezTo>
                      <a:cubicBezTo>
                        <a:pt x="86" y="76"/>
                        <a:pt x="85" y="77"/>
                        <a:pt x="86" y="77"/>
                      </a:cubicBezTo>
                      <a:cubicBezTo>
                        <a:pt x="86" y="77"/>
                        <a:pt x="86" y="77"/>
                        <a:pt x="86" y="78"/>
                      </a:cubicBezTo>
                      <a:cubicBezTo>
                        <a:pt x="86" y="78"/>
                        <a:pt x="86" y="78"/>
                        <a:pt x="87" y="78"/>
                      </a:cubicBezTo>
                      <a:cubicBezTo>
                        <a:pt x="87" y="78"/>
                        <a:pt x="87" y="79"/>
                        <a:pt x="87" y="79"/>
                      </a:cubicBezTo>
                      <a:cubicBezTo>
                        <a:pt x="87" y="79"/>
                        <a:pt x="87" y="80"/>
                        <a:pt x="88" y="79"/>
                      </a:cubicBezTo>
                      <a:cubicBezTo>
                        <a:pt x="88" y="79"/>
                        <a:pt x="88" y="79"/>
                        <a:pt x="88" y="79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88" y="77"/>
                        <a:pt x="87" y="77"/>
                        <a:pt x="87" y="77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7" y="76"/>
                        <a:pt x="87" y="75"/>
                        <a:pt x="87" y="75"/>
                      </a:cubicBezTo>
                      <a:cubicBezTo>
                        <a:pt x="87" y="75"/>
                        <a:pt x="87" y="75"/>
                        <a:pt x="87" y="74"/>
                      </a:cubicBezTo>
                      <a:cubicBezTo>
                        <a:pt x="87" y="74"/>
                        <a:pt x="87" y="74"/>
                        <a:pt x="87" y="74"/>
                      </a:cubicBezTo>
                      <a:cubicBezTo>
                        <a:pt x="87" y="73"/>
                        <a:pt x="87" y="73"/>
                        <a:pt x="87" y="73"/>
                      </a:cubicBezTo>
                      <a:cubicBezTo>
                        <a:pt x="87" y="73"/>
                        <a:pt x="87" y="73"/>
                        <a:pt x="87" y="73"/>
                      </a:cubicBezTo>
                      <a:cubicBezTo>
                        <a:pt x="87" y="73"/>
                        <a:pt x="86" y="73"/>
                        <a:pt x="86" y="72"/>
                      </a:cubicBezTo>
                      <a:cubicBezTo>
                        <a:pt x="86" y="72"/>
                        <a:pt x="86" y="72"/>
                        <a:pt x="86" y="72"/>
                      </a:cubicBezTo>
                      <a:cubicBezTo>
                        <a:pt x="86" y="72"/>
                        <a:pt x="86" y="71"/>
                        <a:pt x="86" y="71"/>
                      </a:cubicBezTo>
                      <a:cubicBezTo>
                        <a:pt x="86" y="71"/>
                        <a:pt x="86" y="70"/>
                        <a:pt x="86" y="70"/>
                      </a:cubicBezTo>
                      <a:cubicBezTo>
                        <a:pt x="86" y="70"/>
                        <a:pt x="86" y="70"/>
                        <a:pt x="86" y="69"/>
                      </a:cubicBezTo>
                      <a:cubicBezTo>
                        <a:pt x="86" y="69"/>
                        <a:pt x="86" y="69"/>
                        <a:pt x="86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5" y="69"/>
                        <a:pt x="85" y="68"/>
                      </a:cubicBezTo>
                      <a:cubicBezTo>
                        <a:pt x="85" y="68"/>
                        <a:pt x="85" y="68"/>
                        <a:pt x="85" y="68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7"/>
                        <a:pt x="85" y="67"/>
                        <a:pt x="85" y="66"/>
                      </a:cubicBezTo>
                      <a:cubicBezTo>
                        <a:pt x="86" y="67"/>
                        <a:pt x="86" y="67"/>
                        <a:pt x="86" y="67"/>
                      </a:cubicBezTo>
                      <a:cubicBezTo>
                        <a:pt x="86" y="67"/>
                        <a:pt x="86" y="67"/>
                        <a:pt x="87" y="67"/>
                      </a:cubicBezTo>
                      <a:cubicBezTo>
                        <a:pt x="87" y="68"/>
                        <a:pt x="87" y="68"/>
                        <a:pt x="87" y="68"/>
                      </a:cubicBezTo>
                      <a:cubicBezTo>
                        <a:pt x="87" y="68"/>
                        <a:pt x="87" y="68"/>
                        <a:pt x="87" y="68"/>
                      </a:cubicBezTo>
                      <a:cubicBezTo>
                        <a:pt x="87" y="69"/>
                        <a:pt x="87" y="69"/>
                        <a:pt x="87" y="69"/>
                      </a:cubicBezTo>
                      <a:cubicBezTo>
                        <a:pt x="87" y="70"/>
                        <a:pt x="87" y="70"/>
                        <a:pt x="87" y="70"/>
                      </a:cubicBezTo>
                      <a:cubicBezTo>
                        <a:pt x="87" y="70"/>
                        <a:pt x="87" y="70"/>
                        <a:pt x="87" y="70"/>
                      </a:cubicBezTo>
                      <a:cubicBezTo>
                        <a:pt x="87" y="71"/>
                        <a:pt x="87" y="71"/>
                        <a:pt x="87" y="71"/>
                      </a:cubicBezTo>
                      <a:cubicBezTo>
                        <a:pt x="87" y="71"/>
                        <a:pt x="87" y="71"/>
                        <a:pt x="87" y="71"/>
                      </a:cubicBezTo>
                      <a:cubicBezTo>
                        <a:pt x="87" y="71"/>
                        <a:pt x="87" y="71"/>
                        <a:pt x="87" y="72"/>
                      </a:cubicBezTo>
                      <a:cubicBezTo>
                        <a:pt x="88" y="72"/>
                        <a:pt x="88" y="72"/>
                        <a:pt x="88" y="72"/>
                      </a:cubicBezTo>
                      <a:cubicBezTo>
                        <a:pt x="88" y="73"/>
                        <a:pt x="88" y="73"/>
                        <a:pt x="88" y="73"/>
                      </a:cubicBezTo>
                      <a:cubicBezTo>
                        <a:pt x="88" y="73"/>
                        <a:pt x="88" y="73"/>
                        <a:pt x="88" y="73"/>
                      </a:cubicBezTo>
                      <a:cubicBezTo>
                        <a:pt x="88" y="73"/>
                        <a:pt x="89" y="73"/>
                        <a:pt x="89" y="74"/>
                      </a:cubicBezTo>
                      <a:cubicBezTo>
                        <a:pt x="89" y="74"/>
                        <a:pt x="89" y="74"/>
                        <a:pt x="89" y="74"/>
                      </a:cubicBezTo>
                      <a:cubicBezTo>
                        <a:pt x="89" y="74"/>
                        <a:pt x="89" y="74"/>
                        <a:pt x="89" y="75"/>
                      </a:cubicBezTo>
                      <a:cubicBezTo>
                        <a:pt x="89" y="75"/>
                        <a:pt x="89" y="75"/>
                        <a:pt x="89" y="75"/>
                      </a:cubicBezTo>
                      <a:cubicBezTo>
                        <a:pt x="89" y="75"/>
                        <a:pt x="89" y="75"/>
                        <a:pt x="89" y="75"/>
                      </a:cubicBezTo>
                      <a:cubicBezTo>
                        <a:pt x="89" y="76"/>
                        <a:pt x="89" y="76"/>
                        <a:pt x="89" y="76"/>
                      </a:cubicBezTo>
                      <a:cubicBezTo>
                        <a:pt x="89" y="76"/>
                        <a:pt x="89" y="76"/>
                        <a:pt x="90" y="76"/>
                      </a:cubicBezTo>
                      <a:cubicBezTo>
                        <a:pt x="90" y="77"/>
                        <a:pt x="90" y="77"/>
                        <a:pt x="90" y="78"/>
                      </a:cubicBezTo>
                      <a:cubicBezTo>
                        <a:pt x="90" y="78"/>
                        <a:pt x="91" y="78"/>
                        <a:pt x="91" y="79"/>
                      </a:cubicBezTo>
                      <a:cubicBezTo>
                        <a:pt x="91" y="79"/>
                        <a:pt x="91" y="79"/>
                        <a:pt x="91" y="80"/>
                      </a:cubicBezTo>
                      <a:cubicBezTo>
                        <a:pt x="92" y="81"/>
                        <a:pt x="92" y="81"/>
                        <a:pt x="92" y="82"/>
                      </a:cubicBezTo>
                      <a:cubicBezTo>
                        <a:pt x="92" y="82"/>
                        <a:pt x="92" y="82"/>
                        <a:pt x="92" y="82"/>
                      </a:cubicBezTo>
                      <a:cubicBezTo>
                        <a:pt x="92" y="82"/>
                        <a:pt x="92" y="83"/>
                        <a:pt x="92" y="83"/>
                      </a:cubicBezTo>
                      <a:cubicBezTo>
                        <a:pt x="92" y="83"/>
                        <a:pt x="91" y="83"/>
                        <a:pt x="91" y="84"/>
                      </a:cubicBezTo>
                      <a:cubicBezTo>
                        <a:pt x="91" y="84"/>
                        <a:pt x="91" y="84"/>
                        <a:pt x="91" y="84"/>
                      </a:cubicBezTo>
                      <a:cubicBezTo>
                        <a:pt x="91" y="84"/>
                        <a:pt x="91" y="84"/>
                        <a:pt x="91" y="84"/>
                      </a:cubicBezTo>
                      <a:cubicBezTo>
                        <a:pt x="91" y="85"/>
                        <a:pt x="91" y="85"/>
                        <a:pt x="92" y="86"/>
                      </a:cubicBezTo>
                      <a:cubicBezTo>
                        <a:pt x="92" y="86"/>
                        <a:pt x="92" y="86"/>
                        <a:pt x="93" y="87"/>
                      </a:cubicBezTo>
                      <a:cubicBezTo>
                        <a:pt x="93" y="88"/>
                        <a:pt x="94" y="88"/>
                        <a:pt x="94" y="88"/>
                      </a:cubicBezTo>
                      <a:cubicBezTo>
                        <a:pt x="95" y="89"/>
                        <a:pt x="95" y="89"/>
                        <a:pt x="95" y="90"/>
                      </a:cubicBezTo>
                      <a:cubicBezTo>
                        <a:pt x="95" y="90"/>
                        <a:pt x="95" y="90"/>
                        <a:pt x="96" y="90"/>
                      </a:cubicBezTo>
                      <a:cubicBezTo>
                        <a:pt x="96" y="90"/>
                        <a:pt x="97" y="92"/>
                        <a:pt x="98" y="92"/>
                      </a:cubicBezTo>
                      <a:cubicBezTo>
                        <a:pt x="98" y="92"/>
                        <a:pt x="99" y="93"/>
                        <a:pt x="99" y="93"/>
                      </a:cubicBezTo>
                      <a:cubicBezTo>
                        <a:pt x="99" y="93"/>
                        <a:pt x="100" y="93"/>
                        <a:pt x="100" y="93"/>
                      </a:cubicBezTo>
                      <a:cubicBezTo>
                        <a:pt x="100" y="93"/>
                        <a:pt x="101" y="94"/>
                        <a:pt x="101" y="93"/>
                      </a:cubicBezTo>
                      <a:cubicBezTo>
                        <a:pt x="102" y="92"/>
                        <a:pt x="103" y="93"/>
                        <a:pt x="103" y="93"/>
                      </a:cubicBezTo>
                      <a:cubicBezTo>
                        <a:pt x="103" y="94"/>
                        <a:pt x="104" y="94"/>
                        <a:pt x="104" y="94"/>
                      </a:cubicBezTo>
                      <a:cubicBezTo>
                        <a:pt x="104" y="95"/>
                        <a:pt x="104" y="95"/>
                        <a:pt x="104" y="95"/>
                      </a:cubicBezTo>
                      <a:cubicBezTo>
                        <a:pt x="104" y="95"/>
                        <a:pt x="104" y="96"/>
                        <a:pt x="104" y="96"/>
                      </a:cubicBezTo>
                      <a:cubicBezTo>
                        <a:pt x="104" y="96"/>
                        <a:pt x="104" y="97"/>
                        <a:pt x="105" y="97"/>
                      </a:cubicBezTo>
                      <a:cubicBezTo>
                        <a:pt x="105" y="97"/>
                        <a:pt x="105" y="97"/>
                        <a:pt x="105" y="97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7" y="98"/>
                        <a:pt x="107" y="98"/>
                        <a:pt x="107" y="99"/>
                      </a:cubicBezTo>
                      <a:cubicBezTo>
                        <a:pt x="107" y="99"/>
                        <a:pt x="107" y="99"/>
                        <a:pt x="107" y="99"/>
                      </a:cubicBezTo>
                      <a:cubicBezTo>
                        <a:pt x="107" y="99"/>
                        <a:pt x="107" y="99"/>
                        <a:pt x="108" y="99"/>
                      </a:cubicBezTo>
                      <a:cubicBezTo>
                        <a:pt x="108" y="99"/>
                        <a:pt x="108" y="99"/>
                        <a:pt x="109" y="100"/>
                      </a:cubicBezTo>
                      <a:cubicBezTo>
                        <a:pt x="109" y="100"/>
                        <a:pt x="109" y="100"/>
                        <a:pt x="109" y="100"/>
                      </a:cubicBezTo>
                      <a:cubicBezTo>
                        <a:pt x="109" y="100"/>
                        <a:pt x="109" y="100"/>
                        <a:pt x="109" y="100"/>
                      </a:cubicBezTo>
                      <a:cubicBezTo>
                        <a:pt x="109" y="101"/>
                        <a:pt x="109" y="101"/>
                        <a:pt x="109" y="101"/>
                      </a:cubicBezTo>
                      <a:cubicBezTo>
                        <a:pt x="110" y="102"/>
                        <a:pt x="110" y="102"/>
                        <a:pt x="110" y="102"/>
                      </a:cubicBezTo>
                      <a:cubicBezTo>
                        <a:pt x="110" y="103"/>
                        <a:pt x="110" y="103"/>
                        <a:pt x="111" y="103"/>
                      </a:cubicBezTo>
                      <a:cubicBezTo>
                        <a:pt x="110" y="103"/>
                        <a:pt x="110" y="103"/>
                        <a:pt x="110" y="104"/>
                      </a:cubicBezTo>
                      <a:cubicBezTo>
                        <a:pt x="110" y="104"/>
                        <a:pt x="110" y="104"/>
                        <a:pt x="110" y="105"/>
                      </a:cubicBezTo>
                      <a:cubicBezTo>
                        <a:pt x="110" y="105"/>
                        <a:pt x="111" y="105"/>
                        <a:pt x="111" y="105"/>
                      </a:cubicBezTo>
                      <a:cubicBezTo>
                        <a:pt x="111" y="105"/>
                        <a:pt x="111" y="105"/>
                        <a:pt x="111" y="105"/>
                      </a:cubicBezTo>
                      <a:cubicBezTo>
                        <a:pt x="112" y="106"/>
                        <a:pt x="112" y="106"/>
                        <a:pt x="112" y="107"/>
                      </a:cubicBezTo>
                      <a:cubicBezTo>
                        <a:pt x="112" y="107"/>
                        <a:pt x="112" y="107"/>
                        <a:pt x="112" y="107"/>
                      </a:cubicBezTo>
                      <a:cubicBezTo>
                        <a:pt x="112" y="107"/>
                        <a:pt x="112" y="107"/>
                        <a:pt x="113" y="108"/>
                      </a:cubicBezTo>
                      <a:cubicBezTo>
                        <a:pt x="113" y="108"/>
                        <a:pt x="114" y="108"/>
                        <a:pt x="114" y="108"/>
                      </a:cubicBezTo>
                      <a:cubicBezTo>
                        <a:pt x="114" y="109"/>
                        <a:pt x="114" y="109"/>
                        <a:pt x="114" y="109"/>
                      </a:cubicBezTo>
                      <a:cubicBezTo>
                        <a:pt x="114" y="109"/>
                        <a:pt x="114" y="109"/>
                        <a:pt x="114" y="109"/>
                      </a:cubicBezTo>
                      <a:cubicBezTo>
                        <a:pt x="114" y="109"/>
                        <a:pt x="114" y="109"/>
                        <a:pt x="114" y="110"/>
                      </a:cubicBezTo>
                      <a:cubicBezTo>
                        <a:pt x="114" y="110"/>
                        <a:pt x="115" y="110"/>
                        <a:pt x="116" y="110"/>
                      </a:cubicBezTo>
                      <a:cubicBezTo>
                        <a:pt x="116" y="109"/>
                        <a:pt x="115" y="109"/>
                        <a:pt x="115" y="109"/>
                      </a:cubicBezTo>
                      <a:cubicBezTo>
                        <a:pt x="115" y="109"/>
                        <a:pt x="116" y="109"/>
                        <a:pt x="117" y="108"/>
                      </a:cubicBezTo>
                      <a:cubicBezTo>
                        <a:pt x="117" y="108"/>
                        <a:pt x="118" y="108"/>
                        <a:pt x="118" y="109"/>
                      </a:cubicBezTo>
                      <a:cubicBezTo>
                        <a:pt x="118" y="109"/>
                        <a:pt x="118" y="110"/>
                        <a:pt x="118" y="110"/>
                      </a:cubicBezTo>
                      <a:cubicBezTo>
                        <a:pt x="118" y="110"/>
                        <a:pt x="118" y="110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2"/>
                        <a:pt x="118" y="112"/>
                        <a:pt x="118" y="112"/>
                      </a:cubicBezTo>
                      <a:cubicBezTo>
                        <a:pt x="118" y="113"/>
                        <a:pt x="118" y="113"/>
                        <a:pt x="118" y="113"/>
                      </a:cubicBezTo>
                      <a:cubicBezTo>
                        <a:pt x="117" y="114"/>
                        <a:pt x="117" y="114"/>
                        <a:pt x="117" y="115"/>
                      </a:cubicBezTo>
                      <a:cubicBezTo>
                        <a:pt x="117" y="115"/>
                        <a:pt x="117" y="116"/>
                        <a:pt x="116" y="116"/>
                      </a:cubicBezTo>
                      <a:cubicBezTo>
                        <a:pt x="115" y="117"/>
                        <a:pt x="116" y="117"/>
                        <a:pt x="115" y="117"/>
                      </a:cubicBezTo>
                      <a:cubicBezTo>
                        <a:pt x="114" y="118"/>
                        <a:pt x="114" y="118"/>
                        <a:pt x="114" y="118"/>
                      </a:cubicBezTo>
                      <a:cubicBezTo>
                        <a:pt x="113" y="118"/>
                        <a:pt x="113" y="118"/>
                        <a:pt x="113" y="119"/>
                      </a:cubicBezTo>
                      <a:cubicBezTo>
                        <a:pt x="113" y="119"/>
                        <a:pt x="112" y="119"/>
                        <a:pt x="112" y="119"/>
                      </a:cubicBezTo>
                      <a:cubicBezTo>
                        <a:pt x="112" y="120"/>
                        <a:pt x="112" y="120"/>
                        <a:pt x="112" y="120"/>
                      </a:cubicBezTo>
                      <a:cubicBezTo>
                        <a:pt x="112" y="120"/>
                        <a:pt x="111" y="120"/>
                        <a:pt x="111" y="121"/>
                      </a:cubicBezTo>
                      <a:cubicBezTo>
                        <a:pt x="111" y="122"/>
                        <a:pt x="110" y="122"/>
                        <a:pt x="110" y="123"/>
                      </a:cubicBezTo>
                      <a:cubicBezTo>
                        <a:pt x="111" y="123"/>
                        <a:pt x="111" y="123"/>
                        <a:pt x="111" y="123"/>
                      </a:cubicBezTo>
                      <a:cubicBezTo>
                        <a:pt x="111" y="123"/>
                        <a:pt x="111" y="123"/>
                        <a:pt x="111" y="124"/>
                      </a:cubicBezTo>
                      <a:cubicBezTo>
                        <a:pt x="111" y="124"/>
                        <a:pt x="111" y="124"/>
                        <a:pt x="111" y="124"/>
                      </a:cubicBezTo>
                      <a:cubicBezTo>
                        <a:pt x="111" y="124"/>
                        <a:pt x="110" y="124"/>
                        <a:pt x="110" y="124"/>
                      </a:cubicBezTo>
                      <a:cubicBezTo>
                        <a:pt x="109" y="125"/>
                        <a:pt x="109" y="125"/>
                        <a:pt x="109" y="125"/>
                      </a:cubicBezTo>
                      <a:cubicBezTo>
                        <a:pt x="109" y="126"/>
                        <a:pt x="109" y="126"/>
                        <a:pt x="109" y="127"/>
                      </a:cubicBezTo>
                      <a:cubicBezTo>
                        <a:pt x="109" y="127"/>
                        <a:pt x="108" y="126"/>
                        <a:pt x="109" y="127"/>
                      </a:cubicBezTo>
                      <a:cubicBezTo>
                        <a:pt x="109" y="128"/>
                        <a:pt x="110" y="128"/>
                        <a:pt x="110" y="128"/>
                      </a:cubicBezTo>
                      <a:cubicBezTo>
                        <a:pt x="110" y="129"/>
                        <a:pt x="110" y="129"/>
                        <a:pt x="110" y="130"/>
                      </a:cubicBezTo>
                      <a:cubicBezTo>
                        <a:pt x="110" y="130"/>
                        <a:pt x="110" y="130"/>
                        <a:pt x="110" y="130"/>
                      </a:cubicBezTo>
                      <a:cubicBezTo>
                        <a:pt x="110" y="132"/>
                        <a:pt x="110" y="132"/>
                        <a:pt x="110" y="133"/>
                      </a:cubicBezTo>
                      <a:cubicBezTo>
                        <a:pt x="110" y="134"/>
                        <a:pt x="110" y="135"/>
                        <a:pt x="111" y="136"/>
                      </a:cubicBezTo>
                      <a:cubicBezTo>
                        <a:pt x="111" y="137"/>
                        <a:pt x="111" y="137"/>
                        <a:pt x="111" y="138"/>
                      </a:cubicBezTo>
                      <a:cubicBezTo>
                        <a:pt x="111" y="138"/>
                        <a:pt x="111" y="138"/>
                        <a:pt x="110" y="138"/>
                      </a:cubicBezTo>
                      <a:cubicBezTo>
                        <a:pt x="110" y="138"/>
                        <a:pt x="111" y="139"/>
                        <a:pt x="111" y="139"/>
                      </a:cubicBezTo>
                      <a:cubicBezTo>
                        <a:pt x="111" y="139"/>
                        <a:pt x="111" y="140"/>
                        <a:pt x="111" y="140"/>
                      </a:cubicBezTo>
                      <a:cubicBezTo>
                        <a:pt x="112" y="141"/>
                        <a:pt x="112" y="141"/>
                        <a:pt x="112" y="141"/>
                      </a:cubicBezTo>
                      <a:cubicBezTo>
                        <a:pt x="113" y="142"/>
                        <a:pt x="113" y="142"/>
                        <a:pt x="113" y="143"/>
                      </a:cubicBezTo>
                      <a:cubicBezTo>
                        <a:pt x="114" y="143"/>
                        <a:pt x="114" y="143"/>
                        <a:pt x="114" y="144"/>
                      </a:cubicBezTo>
                      <a:cubicBezTo>
                        <a:pt x="114" y="144"/>
                        <a:pt x="114" y="144"/>
                        <a:pt x="114" y="144"/>
                      </a:cubicBezTo>
                      <a:cubicBezTo>
                        <a:pt x="114" y="144"/>
                        <a:pt x="115" y="145"/>
                        <a:pt x="115" y="145"/>
                      </a:cubicBezTo>
                      <a:cubicBezTo>
                        <a:pt x="114" y="146"/>
                        <a:pt x="114" y="147"/>
                        <a:pt x="114" y="148"/>
                      </a:cubicBezTo>
                      <a:cubicBezTo>
                        <a:pt x="114" y="148"/>
                        <a:pt x="114" y="149"/>
                        <a:pt x="113" y="150"/>
                      </a:cubicBezTo>
                      <a:cubicBezTo>
                        <a:pt x="112" y="151"/>
                        <a:pt x="112" y="153"/>
                        <a:pt x="111" y="153"/>
                      </a:cubicBezTo>
                      <a:cubicBezTo>
                        <a:pt x="111" y="153"/>
                        <a:pt x="110" y="155"/>
                        <a:pt x="110" y="155"/>
                      </a:cubicBezTo>
                      <a:cubicBezTo>
                        <a:pt x="110" y="155"/>
                        <a:pt x="110" y="154"/>
                        <a:pt x="110" y="155"/>
                      </a:cubicBezTo>
                      <a:cubicBezTo>
                        <a:pt x="109" y="157"/>
                        <a:pt x="108" y="157"/>
                        <a:pt x="109" y="157"/>
                      </a:cubicBezTo>
                      <a:cubicBezTo>
                        <a:pt x="109" y="158"/>
                        <a:pt x="108" y="158"/>
                        <a:pt x="108" y="158"/>
                      </a:cubicBezTo>
                      <a:cubicBezTo>
                        <a:pt x="108" y="158"/>
                        <a:pt x="107" y="159"/>
                        <a:pt x="107" y="160"/>
                      </a:cubicBezTo>
                      <a:cubicBezTo>
                        <a:pt x="107" y="160"/>
                        <a:pt x="106" y="162"/>
                        <a:pt x="106" y="162"/>
                      </a:cubicBezTo>
                      <a:cubicBezTo>
                        <a:pt x="106" y="162"/>
                        <a:pt x="106" y="163"/>
                        <a:pt x="105" y="163"/>
                      </a:cubicBezTo>
                      <a:cubicBezTo>
                        <a:pt x="104" y="164"/>
                        <a:pt x="104" y="165"/>
                        <a:pt x="104" y="165"/>
                      </a:cubicBezTo>
                      <a:cubicBezTo>
                        <a:pt x="103" y="165"/>
                        <a:pt x="103" y="165"/>
                        <a:pt x="102" y="166"/>
                      </a:cubicBezTo>
                      <a:cubicBezTo>
                        <a:pt x="102" y="166"/>
                        <a:pt x="103" y="166"/>
                        <a:pt x="103" y="166"/>
                      </a:cubicBezTo>
                      <a:cubicBezTo>
                        <a:pt x="102" y="167"/>
                        <a:pt x="102" y="167"/>
                        <a:pt x="102" y="167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1" y="169"/>
                        <a:pt x="101" y="170"/>
                        <a:pt x="101" y="170"/>
                      </a:cubicBezTo>
                      <a:cubicBezTo>
                        <a:pt x="100" y="170"/>
                        <a:pt x="100" y="171"/>
                        <a:pt x="99" y="171"/>
                      </a:cubicBezTo>
                      <a:cubicBezTo>
                        <a:pt x="99" y="172"/>
                        <a:pt x="99" y="172"/>
                        <a:pt x="99" y="172"/>
                      </a:cubicBezTo>
                      <a:cubicBezTo>
                        <a:pt x="100" y="172"/>
                        <a:pt x="101" y="171"/>
                        <a:pt x="101" y="171"/>
                      </a:cubicBezTo>
                      <a:cubicBezTo>
                        <a:pt x="101" y="171"/>
                        <a:pt x="101" y="170"/>
                        <a:pt x="101" y="171"/>
                      </a:cubicBezTo>
                      <a:cubicBezTo>
                        <a:pt x="102" y="171"/>
                        <a:pt x="101" y="171"/>
                        <a:pt x="101" y="171"/>
                      </a:cubicBezTo>
                      <a:cubicBezTo>
                        <a:pt x="101" y="171"/>
                        <a:pt x="101" y="172"/>
                        <a:pt x="100" y="172"/>
                      </a:cubicBezTo>
                      <a:cubicBezTo>
                        <a:pt x="100" y="173"/>
                        <a:pt x="99" y="174"/>
                        <a:pt x="99" y="174"/>
                      </a:cubicBezTo>
                      <a:cubicBezTo>
                        <a:pt x="99" y="174"/>
                        <a:pt x="100" y="173"/>
                        <a:pt x="99" y="173"/>
                      </a:cubicBezTo>
                      <a:cubicBezTo>
                        <a:pt x="99" y="173"/>
                        <a:pt x="99" y="173"/>
                        <a:pt x="98" y="173"/>
                      </a:cubicBezTo>
                      <a:cubicBezTo>
                        <a:pt x="98" y="174"/>
                        <a:pt x="98" y="174"/>
                        <a:pt x="98" y="174"/>
                      </a:cubicBezTo>
                      <a:cubicBezTo>
                        <a:pt x="97" y="174"/>
                        <a:pt x="97" y="175"/>
                        <a:pt x="97" y="175"/>
                      </a:cubicBezTo>
                      <a:cubicBezTo>
                        <a:pt x="97" y="175"/>
                        <a:pt x="97" y="175"/>
                        <a:pt x="96" y="175"/>
                      </a:cubicBezTo>
                      <a:cubicBezTo>
                        <a:pt x="97" y="175"/>
                        <a:pt x="97" y="175"/>
                        <a:pt x="98" y="176"/>
                      </a:cubicBezTo>
                      <a:cubicBezTo>
                        <a:pt x="97" y="176"/>
                        <a:pt x="97" y="177"/>
                        <a:pt x="97" y="177"/>
                      </a:cubicBezTo>
                      <a:cubicBezTo>
                        <a:pt x="95" y="177"/>
                        <a:pt x="95" y="178"/>
                        <a:pt x="95" y="178"/>
                      </a:cubicBezTo>
                      <a:cubicBezTo>
                        <a:pt x="95" y="178"/>
                        <a:pt x="95" y="179"/>
                        <a:pt x="95" y="179"/>
                      </a:cubicBezTo>
                      <a:cubicBezTo>
                        <a:pt x="94" y="180"/>
                        <a:pt x="95" y="179"/>
                        <a:pt x="95" y="179"/>
                      </a:cubicBezTo>
                      <a:cubicBezTo>
                        <a:pt x="95" y="180"/>
                        <a:pt x="95" y="180"/>
                        <a:pt x="94" y="180"/>
                      </a:cubicBezTo>
                      <a:cubicBezTo>
                        <a:pt x="94" y="180"/>
                        <a:pt x="94" y="180"/>
                        <a:pt x="95" y="180"/>
                      </a:cubicBezTo>
                      <a:cubicBezTo>
                        <a:pt x="94" y="180"/>
                        <a:pt x="94" y="180"/>
                        <a:pt x="94" y="181"/>
                      </a:cubicBezTo>
                      <a:cubicBezTo>
                        <a:pt x="94" y="181"/>
                        <a:pt x="95" y="181"/>
                        <a:pt x="94" y="181"/>
                      </a:cubicBezTo>
                      <a:cubicBezTo>
                        <a:pt x="94" y="182"/>
                        <a:pt x="95" y="182"/>
                        <a:pt x="95" y="182"/>
                      </a:cubicBezTo>
                      <a:cubicBezTo>
                        <a:pt x="95" y="182"/>
                        <a:pt x="95" y="182"/>
                        <a:pt x="94" y="182"/>
                      </a:cubicBezTo>
                      <a:cubicBezTo>
                        <a:pt x="95" y="182"/>
                        <a:pt x="95" y="182"/>
                        <a:pt x="95" y="182"/>
                      </a:cubicBezTo>
                      <a:cubicBezTo>
                        <a:pt x="95" y="182"/>
                        <a:pt x="95" y="183"/>
                        <a:pt x="95" y="183"/>
                      </a:cubicBezTo>
                      <a:cubicBezTo>
                        <a:pt x="95" y="183"/>
                        <a:pt x="95" y="183"/>
                        <a:pt x="95" y="183"/>
                      </a:cubicBezTo>
                      <a:cubicBezTo>
                        <a:pt x="96" y="183"/>
                        <a:pt x="96" y="183"/>
                        <a:pt x="96" y="183"/>
                      </a:cubicBezTo>
                      <a:cubicBezTo>
                        <a:pt x="96" y="183"/>
                        <a:pt x="96" y="183"/>
                        <a:pt x="96" y="183"/>
                      </a:cubicBezTo>
                      <a:cubicBezTo>
                        <a:pt x="96" y="183"/>
                        <a:pt x="96" y="183"/>
                        <a:pt x="96" y="183"/>
                      </a:cubicBezTo>
                      <a:cubicBezTo>
                        <a:pt x="96" y="184"/>
                        <a:pt x="97" y="184"/>
                        <a:pt x="97" y="184"/>
                      </a:cubicBezTo>
                      <a:cubicBezTo>
                        <a:pt x="97" y="184"/>
                        <a:pt x="97" y="184"/>
                        <a:pt x="97" y="184"/>
                      </a:cubicBezTo>
                      <a:cubicBezTo>
                        <a:pt x="97" y="184"/>
                        <a:pt x="97" y="184"/>
                        <a:pt x="97" y="184"/>
                      </a:cubicBezTo>
                      <a:cubicBezTo>
                        <a:pt x="97" y="184"/>
                        <a:pt x="97" y="184"/>
                        <a:pt x="97" y="184"/>
                      </a:cubicBezTo>
                      <a:cubicBezTo>
                        <a:pt x="90" y="184"/>
                        <a:pt x="83" y="183"/>
                        <a:pt x="76" y="181"/>
                      </a:cubicBezTo>
                      <a:close/>
                      <a:moveTo>
                        <a:pt x="122" y="60"/>
                      </a:moveTo>
                      <a:cubicBezTo>
                        <a:pt x="122" y="62"/>
                        <a:pt x="121" y="62"/>
                        <a:pt x="121" y="62"/>
                      </a:cubicBezTo>
                      <a:cubicBezTo>
                        <a:pt x="121" y="62"/>
                        <a:pt x="120" y="62"/>
                        <a:pt x="120" y="62"/>
                      </a:cubicBezTo>
                      <a:cubicBezTo>
                        <a:pt x="120" y="61"/>
                        <a:pt x="120" y="61"/>
                        <a:pt x="120" y="61"/>
                      </a:cubicBezTo>
                      <a:cubicBezTo>
                        <a:pt x="121" y="60"/>
                        <a:pt x="121" y="60"/>
                        <a:pt x="121" y="59"/>
                      </a:cubicBezTo>
                      <a:cubicBezTo>
                        <a:pt x="121" y="59"/>
                        <a:pt x="121" y="58"/>
                        <a:pt x="122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7"/>
                        <a:pt x="122" y="57"/>
                      </a:cubicBezTo>
                      <a:cubicBezTo>
                        <a:pt x="122" y="57"/>
                        <a:pt x="122" y="57"/>
                        <a:pt x="123" y="57"/>
                      </a:cubicBezTo>
                      <a:cubicBezTo>
                        <a:pt x="123" y="57"/>
                        <a:pt x="124" y="57"/>
                        <a:pt x="124" y="57"/>
                      </a:cubicBezTo>
                      <a:cubicBezTo>
                        <a:pt x="124" y="58"/>
                        <a:pt x="124" y="58"/>
                        <a:pt x="123" y="58"/>
                      </a:cubicBezTo>
                      <a:cubicBezTo>
                        <a:pt x="123" y="58"/>
                        <a:pt x="122" y="59"/>
                        <a:pt x="122" y="60"/>
                      </a:cubicBezTo>
                      <a:close/>
                      <a:moveTo>
                        <a:pt x="125" y="56"/>
                      </a:moveTo>
                      <a:cubicBezTo>
                        <a:pt x="124" y="56"/>
                        <a:pt x="124" y="56"/>
                        <a:pt x="124" y="56"/>
                      </a:cubicBezTo>
                      <a:cubicBezTo>
                        <a:pt x="123" y="56"/>
                        <a:pt x="123" y="56"/>
                        <a:pt x="123" y="56"/>
                      </a:cubicBezTo>
                      <a:cubicBezTo>
                        <a:pt x="122" y="56"/>
                        <a:pt x="122" y="56"/>
                        <a:pt x="122" y="56"/>
                      </a:cubicBezTo>
                      <a:cubicBezTo>
                        <a:pt x="122" y="56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1" y="55"/>
                      </a:cubicBezTo>
                      <a:cubicBezTo>
                        <a:pt x="121" y="55"/>
                        <a:pt x="122" y="55"/>
                        <a:pt x="122" y="55"/>
                      </a:cubicBezTo>
                      <a:cubicBezTo>
                        <a:pt x="121" y="55"/>
                        <a:pt x="121" y="54"/>
                        <a:pt x="121" y="54"/>
                      </a:cubicBezTo>
                      <a:cubicBezTo>
                        <a:pt x="120" y="55"/>
                        <a:pt x="120" y="55"/>
                        <a:pt x="120" y="55"/>
                      </a:cubicBezTo>
                      <a:cubicBezTo>
                        <a:pt x="119" y="55"/>
                        <a:pt x="119" y="55"/>
                        <a:pt x="118" y="55"/>
                      </a:cubicBezTo>
                      <a:cubicBezTo>
                        <a:pt x="119" y="55"/>
                        <a:pt x="119" y="55"/>
                        <a:pt x="119" y="54"/>
                      </a:cubicBezTo>
                      <a:cubicBezTo>
                        <a:pt x="118" y="54"/>
                        <a:pt x="118" y="54"/>
                        <a:pt x="117" y="54"/>
                      </a:cubicBezTo>
                      <a:cubicBezTo>
                        <a:pt x="118" y="54"/>
                        <a:pt x="118" y="54"/>
                        <a:pt x="119" y="53"/>
                      </a:cubicBezTo>
                      <a:cubicBezTo>
                        <a:pt x="119" y="53"/>
                        <a:pt x="120" y="53"/>
                        <a:pt x="120" y="53"/>
                      </a:cubicBezTo>
                      <a:cubicBezTo>
                        <a:pt x="121" y="53"/>
                        <a:pt x="121" y="53"/>
                        <a:pt x="121" y="53"/>
                      </a:cubicBezTo>
                      <a:cubicBezTo>
                        <a:pt x="122" y="53"/>
                        <a:pt x="122" y="53"/>
                        <a:pt x="123" y="53"/>
                      </a:cubicBezTo>
                      <a:cubicBezTo>
                        <a:pt x="123" y="53"/>
                        <a:pt x="123" y="53"/>
                        <a:pt x="124" y="54"/>
                      </a:cubicBezTo>
                      <a:cubicBezTo>
                        <a:pt x="124" y="54"/>
                        <a:pt x="124" y="54"/>
                        <a:pt x="124" y="55"/>
                      </a:cubicBezTo>
                      <a:cubicBezTo>
                        <a:pt x="124" y="55"/>
                        <a:pt x="124" y="55"/>
                        <a:pt x="125" y="55"/>
                      </a:cubicBezTo>
                      <a:cubicBezTo>
                        <a:pt x="125" y="56"/>
                        <a:pt x="125" y="56"/>
                        <a:pt x="125" y="56"/>
                      </a:cubicBezTo>
                      <a:cubicBezTo>
                        <a:pt x="125" y="57"/>
                        <a:pt x="125" y="57"/>
                        <a:pt x="125" y="57"/>
                      </a:cubicBezTo>
                      <a:cubicBezTo>
                        <a:pt x="125" y="57"/>
                        <a:pt x="125" y="57"/>
                        <a:pt x="125" y="56"/>
                      </a:cubicBezTo>
                      <a:close/>
                      <a:moveTo>
                        <a:pt x="99" y="184"/>
                      </a:moveTo>
                      <a:cubicBezTo>
                        <a:pt x="100" y="184"/>
                        <a:pt x="100" y="184"/>
                        <a:pt x="100" y="184"/>
                      </a:cubicBezTo>
                      <a:cubicBezTo>
                        <a:pt x="101" y="184"/>
                        <a:pt x="102" y="184"/>
                        <a:pt x="102" y="184"/>
                      </a:cubicBezTo>
                      <a:cubicBezTo>
                        <a:pt x="101" y="184"/>
                        <a:pt x="101" y="183"/>
                        <a:pt x="101" y="183"/>
                      </a:cubicBezTo>
                      <a:cubicBezTo>
                        <a:pt x="100" y="183"/>
                        <a:pt x="100" y="183"/>
                        <a:pt x="100" y="183"/>
                      </a:cubicBezTo>
                      <a:cubicBezTo>
                        <a:pt x="100" y="182"/>
                        <a:pt x="100" y="182"/>
                        <a:pt x="100" y="182"/>
                      </a:cubicBezTo>
                      <a:cubicBezTo>
                        <a:pt x="100" y="182"/>
                        <a:pt x="100" y="182"/>
                        <a:pt x="100" y="182"/>
                      </a:cubicBezTo>
                      <a:cubicBezTo>
                        <a:pt x="100" y="181"/>
                        <a:pt x="100" y="181"/>
                        <a:pt x="100" y="181"/>
                      </a:cubicBezTo>
                      <a:cubicBezTo>
                        <a:pt x="100" y="181"/>
                        <a:pt x="100" y="181"/>
                        <a:pt x="100" y="181"/>
                      </a:cubicBezTo>
                      <a:cubicBezTo>
                        <a:pt x="100" y="181"/>
                        <a:pt x="100" y="181"/>
                        <a:pt x="101" y="180"/>
                      </a:cubicBezTo>
                      <a:cubicBezTo>
                        <a:pt x="100" y="180"/>
                        <a:pt x="100" y="180"/>
                        <a:pt x="100" y="180"/>
                      </a:cubicBezTo>
                      <a:cubicBezTo>
                        <a:pt x="100" y="180"/>
                        <a:pt x="101" y="180"/>
                        <a:pt x="101" y="180"/>
                      </a:cubicBezTo>
                      <a:cubicBezTo>
                        <a:pt x="101" y="180"/>
                        <a:pt x="101" y="180"/>
                        <a:pt x="101" y="180"/>
                      </a:cubicBezTo>
                      <a:cubicBezTo>
                        <a:pt x="102" y="179"/>
                        <a:pt x="102" y="179"/>
                        <a:pt x="102" y="179"/>
                      </a:cubicBezTo>
                      <a:cubicBezTo>
                        <a:pt x="102" y="179"/>
                        <a:pt x="102" y="179"/>
                        <a:pt x="103" y="178"/>
                      </a:cubicBezTo>
                      <a:cubicBezTo>
                        <a:pt x="103" y="178"/>
                        <a:pt x="103" y="178"/>
                        <a:pt x="103" y="178"/>
                      </a:cubicBezTo>
                      <a:cubicBezTo>
                        <a:pt x="104" y="178"/>
                        <a:pt x="104" y="178"/>
                        <a:pt x="104" y="178"/>
                      </a:cubicBezTo>
                      <a:cubicBezTo>
                        <a:pt x="105" y="177"/>
                        <a:pt x="105" y="177"/>
                        <a:pt x="105" y="177"/>
                      </a:cubicBezTo>
                      <a:cubicBezTo>
                        <a:pt x="105" y="177"/>
                        <a:pt x="105" y="177"/>
                        <a:pt x="105" y="176"/>
                      </a:cubicBezTo>
                      <a:cubicBezTo>
                        <a:pt x="105" y="176"/>
                        <a:pt x="105" y="176"/>
                        <a:pt x="104" y="176"/>
                      </a:cubicBezTo>
                      <a:cubicBezTo>
                        <a:pt x="104" y="176"/>
                        <a:pt x="104" y="176"/>
                        <a:pt x="104" y="175"/>
                      </a:cubicBez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05" y="175"/>
                        <a:pt x="106" y="174"/>
                        <a:pt x="106" y="174"/>
                      </a:cubicBezTo>
                      <a:cubicBezTo>
                        <a:pt x="106" y="174"/>
                        <a:pt x="107" y="174"/>
                        <a:pt x="108" y="173"/>
                      </a:cubicBezTo>
                      <a:cubicBezTo>
                        <a:pt x="108" y="173"/>
                        <a:pt x="109" y="172"/>
                        <a:pt x="109" y="172"/>
                      </a:cubicBezTo>
                      <a:cubicBezTo>
                        <a:pt x="110" y="172"/>
                        <a:pt x="110" y="172"/>
                        <a:pt x="110" y="172"/>
                      </a:cubicBezTo>
                      <a:cubicBezTo>
                        <a:pt x="110" y="172"/>
                        <a:pt x="110" y="172"/>
                        <a:pt x="110" y="172"/>
                      </a:cubicBezTo>
                      <a:cubicBezTo>
                        <a:pt x="110" y="172"/>
                        <a:pt x="109" y="172"/>
                        <a:pt x="109" y="172"/>
                      </a:cubicBezTo>
                      <a:cubicBezTo>
                        <a:pt x="109" y="172"/>
                        <a:pt x="109" y="172"/>
                        <a:pt x="109" y="172"/>
                      </a:cubicBezTo>
                      <a:cubicBezTo>
                        <a:pt x="109" y="171"/>
                        <a:pt x="109" y="171"/>
                        <a:pt x="109" y="170"/>
                      </a:cubicBezTo>
                      <a:cubicBezTo>
                        <a:pt x="109" y="170"/>
                        <a:pt x="111" y="171"/>
                        <a:pt x="112" y="171"/>
                      </a:cubicBezTo>
                      <a:cubicBezTo>
                        <a:pt x="113" y="170"/>
                        <a:pt x="113" y="169"/>
                        <a:pt x="113" y="169"/>
                      </a:cubicBezTo>
                      <a:cubicBezTo>
                        <a:pt x="114" y="169"/>
                        <a:pt x="114" y="169"/>
                        <a:pt x="114" y="169"/>
                      </a:cubicBezTo>
                      <a:cubicBezTo>
                        <a:pt x="115" y="169"/>
                        <a:pt x="116" y="168"/>
                        <a:pt x="116" y="168"/>
                      </a:cubicBezTo>
                      <a:cubicBezTo>
                        <a:pt x="116" y="168"/>
                        <a:pt x="117" y="169"/>
                        <a:pt x="118" y="168"/>
                      </a:cubicBezTo>
                      <a:cubicBezTo>
                        <a:pt x="119" y="167"/>
                        <a:pt x="120" y="167"/>
                        <a:pt x="120" y="167"/>
                      </a:cubicBezTo>
                      <a:cubicBezTo>
                        <a:pt x="120" y="166"/>
                        <a:pt x="120" y="166"/>
                        <a:pt x="120" y="166"/>
                      </a:cubicBezTo>
                      <a:cubicBezTo>
                        <a:pt x="120" y="166"/>
                        <a:pt x="121" y="165"/>
                        <a:pt x="122" y="165"/>
                      </a:cubicBezTo>
                      <a:cubicBezTo>
                        <a:pt x="123" y="165"/>
                        <a:pt x="123" y="165"/>
                        <a:pt x="124" y="164"/>
                      </a:cubicBezTo>
                      <a:cubicBezTo>
                        <a:pt x="124" y="164"/>
                        <a:pt x="125" y="164"/>
                        <a:pt x="125" y="164"/>
                      </a:cubicBezTo>
                      <a:cubicBezTo>
                        <a:pt x="125" y="164"/>
                        <a:pt x="126" y="162"/>
                        <a:pt x="126" y="162"/>
                      </a:cubicBezTo>
                      <a:cubicBezTo>
                        <a:pt x="127" y="162"/>
                        <a:pt x="128" y="162"/>
                        <a:pt x="128" y="162"/>
                      </a:cubicBezTo>
                      <a:cubicBezTo>
                        <a:pt x="128" y="162"/>
                        <a:pt x="129" y="161"/>
                        <a:pt x="130" y="161"/>
                      </a:cubicBezTo>
                      <a:cubicBezTo>
                        <a:pt x="130" y="160"/>
                        <a:pt x="131" y="159"/>
                        <a:pt x="131" y="159"/>
                      </a:cubicBezTo>
                      <a:cubicBezTo>
                        <a:pt x="131" y="159"/>
                        <a:pt x="133" y="158"/>
                        <a:pt x="133" y="158"/>
                      </a:cubicBezTo>
                      <a:cubicBezTo>
                        <a:pt x="133" y="157"/>
                        <a:pt x="134" y="156"/>
                        <a:pt x="134" y="156"/>
                      </a:cubicBezTo>
                      <a:cubicBezTo>
                        <a:pt x="134" y="156"/>
                        <a:pt x="135" y="156"/>
                        <a:pt x="136" y="155"/>
                      </a:cubicBezTo>
                      <a:cubicBezTo>
                        <a:pt x="136" y="155"/>
                        <a:pt x="138" y="154"/>
                        <a:pt x="138" y="154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40" y="154"/>
                        <a:pt x="141" y="154"/>
                        <a:pt x="142" y="154"/>
                      </a:cubicBezTo>
                      <a:cubicBezTo>
                        <a:pt x="142" y="154"/>
                        <a:pt x="142" y="154"/>
                        <a:pt x="142" y="153"/>
                      </a:cubicBezTo>
                      <a:cubicBezTo>
                        <a:pt x="143" y="153"/>
                        <a:pt x="143" y="154"/>
                        <a:pt x="143" y="153"/>
                      </a:cubicBezTo>
                      <a:cubicBezTo>
                        <a:pt x="144" y="153"/>
                        <a:pt x="144" y="152"/>
                        <a:pt x="145" y="152"/>
                      </a:cubicBezTo>
                      <a:cubicBezTo>
                        <a:pt x="145" y="151"/>
                        <a:pt x="146" y="150"/>
                        <a:pt x="146" y="150"/>
                      </a:cubicBezTo>
                      <a:cubicBezTo>
                        <a:pt x="146" y="150"/>
                        <a:pt x="147" y="149"/>
                        <a:pt x="148" y="149"/>
                      </a:cubicBezTo>
                      <a:cubicBezTo>
                        <a:pt x="149" y="149"/>
                        <a:pt x="148" y="148"/>
                        <a:pt x="148" y="148"/>
                      </a:cubicBezTo>
                      <a:cubicBezTo>
                        <a:pt x="148" y="148"/>
                        <a:pt x="149" y="147"/>
                        <a:pt x="149" y="146"/>
                      </a:cubicBezTo>
                      <a:cubicBezTo>
                        <a:pt x="149" y="146"/>
                        <a:pt x="151" y="144"/>
                        <a:pt x="151" y="144"/>
                      </a:cubicBezTo>
                      <a:cubicBezTo>
                        <a:pt x="152" y="144"/>
                        <a:pt x="154" y="142"/>
                        <a:pt x="154" y="142"/>
                      </a:cubicBezTo>
                      <a:cubicBezTo>
                        <a:pt x="154" y="142"/>
                        <a:pt x="154" y="141"/>
                        <a:pt x="155" y="141"/>
                      </a:cubicBezTo>
                      <a:cubicBezTo>
                        <a:pt x="157" y="141"/>
                        <a:pt x="157" y="139"/>
                        <a:pt x="157" y="139"/>
                      </a:cubicBezTo>
                      <a:cubicBezTo>
                        <a:pt x="158" y="138"/>
                        <a:pt x="157" y="138"/>
                        <a:pt x="158" y="137"/>
                      </a:cubicBezTo>
                      <a:cubicBezTo>
                        <a:pt x="158" y="136"/>
                        <a:pt x="158" y="136"/>
                        <a:pt x="158" y="136"/>
                      </a:cubicBezTo>
                      <a:cubicBezTo>
                        <a:pt x="158" y="136"/>
                        <a:pt x="157" y="136"/>
                        <a:pt x="157" y="136"/>
                      </a:cubicBezTo>
                      <a:cubicBezTo>
                        <a:pt x="156" y="136"/>
                        <a:pt x="155" y="134"/>
                        <a:pt x="155" y="134"/>
                      </a:cubicBezTo>
                      <a:cubicBezTo>
                        <a:pt x="155" y="134"/>
                        <a:pt x="155" y="133"/>
                        <a:pt x="155" y="133"/>
                      </a:cubicBezTo>
                      <a:cubicBezTo>
                        <a:pt x="155" y="133"/>
                        <a:pt x="155" y="133"/>
                        <a:pt x="155" y="132"/>
                      </a:cubicBezTo>
                      <a:cubicBezTo>
                        <a:pt x="154" y="132"/>
                        <a:pt x="153" y="132"/>
                        <a:pt x="152" y="132"/>
                      </a:cubicBezTo>
                      <a:cubicBezTo>
                        <a:pt x="152" y="132"/>
                        <a:pt x="152" y="132"/>
                        <a:pt x="151" y="132"/>
                      </a:cubicBezTo>
                      <a:cubicBezTo>
                        <a:pt x="151" y="131"/>
                        <a:pt x="151" y="132"/>
                        <a:pt x="151" y="132"/>
                      </a:cubicBezTo>
                      <a:cubicBezTo>
                        <a:pt x="151" y="132"/>
                        <a:pt x="150" y="131"/>
                        <a:pt x="150" y="130"/>
                      </a:cubicBezTo>
                      <a:cubicBezTo>
                        <a:pt x="150" y="129"/>
                        <a:pt x="148" y="128"/>
                        <a:pt x="148" y="128"/>
                      </a:cubicBezTo>
                      <a:cubicBezTo>
                        <a:pt x="147" y="128"/>
                        <a:pt x="147" y="125"/>
                        <a:pt x="147" y="125"/>
                      </a:cubicBezTo>
                      <a:cubicBezTo>
                        <a:pt x="147" y="125"/>
                        <a:pt x="146" y="125"/>
                        <a:pt x="146" y="124"/>
                      </a:cubicBezTo>
                      <a:cubicBezTo>
                        <a:pt x="146" y="124"/>
                        <a:pt x="146" y="122"/>
                        <a:pt x="146" y="122"/>
                      </a:cubicBezTo>
                      <a:cubicBezTo>
                        <a:pt x="146" y="122"/>
                        <a:pt x="145" y="122"/>
                        <a:pt x="145" y="121"/>
                      </a:cubicBezTo>
                      <a:cubicBezTo>
                        <a:pt x="145" y="120"/>
                        <a:pt x="144" y="119"/>
                        <a:pt x="144" y="119"/>
                      </a:cubicBezTo>
                      <a:cubicBezTo>
                        <a:pt x="144" y="119"/>
                        <a:pt x="144" y="119"/>
                        <a:pt x="143" y="119"/>
                      </a:cubicBezTo>
                      <a:cubicBezTo>
                        <a:pt x="142" y="118"/>
                        <a:pt x="141" y="119"/>
                        <a:pt x="141" y="119"/>
                      </a:cubicBezTo>
                      <a:cubicBezTo>
                        <a:pt x="141" y="119"/>
                        <a:pt x="140" y="118"/>
                        <a:pt x="140" y="117"/>
                      </a:cubicBezTo>
                      <a:cubicBezTo>
                        <a:pt x="140" y="117"/>
                        <a:pt x="140" y="116"/>
                        <a:pt x="140" y="116"/>
                      </a:cubicBezTo>
                      <a:cubicBezTo>
                        <a:pt x="139" y="116"/>
                        <a:pt x="139" y="115"/>
                        <a:pt x="139" y="115"/>
                      </a:cubicBezTo>
                      <a:cubicBezTo>
                        <a:pt x="139" y="114"/>
                        <a:pt x="138" y="114"/>
                        <a:pt x="138" y="113"/>
                      </a:cubicBezTo>
                      <a:cubicBezTo>
                        <a:pt x="138" y="113"/>
                        <a:pt x="138" y="113"/>
                        <a:pt x="137" y="112"/>
                      </a:cubicBezTo>
                      <a:cubicBezTo>
                        <a:pt x="138" y="112"/>
                        <a:pt x="138" y="112"/>
                        <a:pt x="138" y="112"/>
                      </a:cubicBezTo>
                      <a:cubicBezTo>
                        <a:pt x="138" y="111"/>
                        <a:pt x="138" y="111"/>
                        <a:pt x="138" y="111"/>
                      </a:cubicBezTo>
                      <a:cubicBezTo>
                        <a:pt x="138" y="111"/>
                        <a:pt x="138" y="111"/>
                        <a:pt x="137" y="111"/>
                      </a:cubicBezTo>
                      <a:cubicBezTo>
                        <a:pt x="137" y="111"/>
                        <a:pt x="137" y="112"/>
                        <a:pt x="137" y="112"/>
                      </a:cubicBezTo>
                      <a:cubicBezTo>
                        <a:pt x="137" y="112"/>
                        <a:pt x="137" y="112"/>
                        <a:pt x="137" y="112"/>
                      </a:cubicBezTo>
                      <a:cubicBezTo>
                        <a:pt x="137" y="111"/>
                        <a:pt x="137" y="111"/>
                        <a:pt x="137" y="111"/>
                      </a:cubicBezTo>
                      <a:cubicBezTo>
                        <a:pt x="136" y="111"/>
                        <a:pt x="136" y="111"/>
                        <a:pt x="135" y="110"/>
                      </a:cubicBezTo>
                      <a:cubicBezTo>
                        <a:pt x="135" y="110"/>
                        <a:pt x="135" y="110"/>
                        <a:pt x="135" y="110"/>
                      </a:cubicBezTo>
                      <a:cubicBezTo>
                        <a:pt x="135" y="110"/>
                        <a:pt x="134" y="111"/>
                        <a:pt x="133" y="111"/>
                      </a:cubicBezTo>
                      <a:cubicBezTo>
                        <a:pt x="132" y="111"/>
                        <a:pt x="133" y="109"/>
                        <a:pt x="132" y="110"/>
                      </a:cubicBezTo>
                      <a:cubicBezTo>
                        <a:pt x="132" y="110"/>
                        <a:pt x="130" y="109"/>
                        <a:pt x="130" y="109"/>
                      </a:cubicBezTo>
                      <a:cubicBezTo>
                        <a:pt x="131" y="108"/>
                        <a:pt x="129" y="108"/>
                        <a:pt x="129" y="108"/>
                      </a:cubicBezTo>
                      <a:cubicBezTo>
                        <a:pt x="129" y="107"/>
                        <a:pt x="129" y="107"/>
                        <a:pt x="129" y="107"/>
                      </a:cubicBezTo>
                      <a:cubicBezTo>
                        <a:pt x="128" y="107"/>
                        <a:pt x="128" y="107"/>
                        <a:pt x="128" y="108"/>
                      </a:cubicBezTo>
                      <a:cubicBezTo>
                        <a:pt x="127" y="108"/>
                        <a:pt x="127" y="108"/>
                        <a:pt x="127" y="108"/>
                      </a:cubicBezTo>
                      <a:cubicBezTo>
                        <a:pt x="127" y="108"/>
                        <a:pt x="127" y="107"/>
                        <a:pt x="128" y="106"/>
                      </a:cubicBezTo>
                      <a:cubicBezTo>
                        <a:pt x="128" y="106"/>
                        <a:pt x="127" y="105"/>
                        <a:pt x="126" y="106"/>
                      </a:cubicBezTo>
                      <a:cubicBezTo>
                        <a:pt x="124" y="108"/>
                        <a:pt x="124" y="106"/>
                        <a:pt x="123" y="107"/>
                      </a:cubicBezTo>
                      <a:cubicBezTo>
                        <a:pt x="121" y="107"/>
                        <a:pt x="121" y="109"/>
                        <a:pt x="121" y="109"/>
                      </a:cubicBezTo>
                      <a:cubicBezTo>
                        <a:pt x="120" y="108"/>
                        <a:pt x="119" y="109"/>
                        <a:pt x="119" y="109"/>
                      </a:cubicBezTo>
                      <a:cubicBezTo>
                        <a:pt x="119" y="109"/>
                        <a:pt x="118" y="107"/>
                        <a:pt x="117" y="107"/>
                      </a:cubicBezTo>
                      <a:cubicBezTo>
                        <a:pt x="116" y="107"/>
                        <a:pt x="116" y="108"/>
                        <a:pt x="114" y="107"/>
                      </a:cubicBezTo>
                      <a:cubicBezTo>
                        <a:pt x="113" y="107"/>
                        <a:pt x="113" y="104"/>
                        <a:pt x="113" y="104"/>
                      </a:cubicBezTo>
                      <a:cubicBezTo>
                        <a:pt x="113" y="103"/>
                        <a:pt x="113" y="103"/>
                        <a:pt x="113" y="103"/>
                      </a:cubicBezTo>
                      <a:cubicBezTo>
                        <a:pt x="114" y="102"/>
                        <a:pt x="114" y="102"/>
                        <a:pt x="114" y="102"/>
                      </a:cubicBezTo>
                      <a:cubicBezTo>
                        <a:pt x="114" y="101"/>
                        <a:pt x="114" y="101"/>
                        <a:pt x="114" y="100"/>
                      </a:cubicBezTo>
                      <a:cubicBezTo>
                        <a:pt x="114" y="100"/>
                        <a:pt x="115" y="100"/>
                        <a:pt x="115" y="100"/>
                      </a:cubicBezTo>
                      <a:cubicBezTo>
                        <a:pt x="115" y="99"/>
                        <a:pt x="115" y="99"/>
                        <a:pt x="115" y="98"/>
                      </a:cubicBezTo>
                      <a:cubicBezTo>
                        <a:pt x="115" y="98"/>
                        <a:pt x="115" y="98"/>
                        <a:pt x="114" y="98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3" y="97"/>
                        <a:pt x="113" y="97"/>
                        <a:pt x="112" y="96"/>
                      </a:cubicBezTo>
                      <a:cubicBezTo>
                        <a:pt x="112" y="96"/>
                        <a:pt x="110" y="96"/>
                        <a:pt x="109" y="96"/>
                      </a:cubicBezTo>
                      <a:cubicBezTo>
                        <a:pt x="109" y="96"/>
                        <a:pt x="109" y="95"/>
                        <a:pt x="110" y="95"/>
                      </a:cubicBezTo>
                      <a:cubicBezTo>
                        <a:pt x="111" y="95"/>
                        <a:pt x="111" y="93"/>
                        <a:pt x="111" y="93"/>
                      </a:cubicBezTo>
                      <a:cubicBezTo>
                        <a:pt x="111" y="92"/>
                        <a:pt x="111" y="92"/>
                        <a:pt x="112" y="92"/>
                      </a:cubicBezTo>
                      <a:cubicBezTo>
                        <a:pt x="112" y="92"/>
                        <a:pt x="112" y="90"/>
                        <a:pt x="112" y="90"/>
                      </a:cubicBezTo>
                      <a:cubicBezTo>
                        <a:pt x="113" y="90"/>
                        <a:pt x="113" y="89"/>
                        <a:pt x="113" y="89"/>
                      </a:cubicBezTo>
                      <a:cubicBezTo>
                        <a:pt x="113" y="89"/>
                        <a:pt x="113" y="89"/>
                        <a:pt x="113" y="88"/>
                      </a:cubicBezTo>
                      <a:cubicBezTo>
                        <a:pt x="112" y="88"/>
                        <a:pt x="112" y="88"/>
                        <a:pt x="111" y="88"/>
                      </a:cubicBezTo>
                      <a:cubicBezTo>
                        <a:pt x="111" y="88"/>
                        <a:pt x="110" y="88"/>
                        <a:pt x="110" y="88"/>
                      </a:cubicBezTo>
                      <a:cubicBezTo>
                        <a:pt x="110" y="88"/>
                        <a:pt x="110" y="88"/>
                        <a:pt x="109" y="88"/>
                      </a:cubicBezTo>
                      <a:cubicBezTo>
                        <a:pt x="109" y="88"/>
                        <a:pt x="109" y="88"/>
                        <a:pt x="109" y="88"/>
                      </a:cubicBezTo>
                      <a:cubicBezTo>
                        <a:pt x="108" y="88"/>
                        <a:pt x="108" y="89"/>
                        <a:pt x="108" y="89"/>
                      </a:cubicBezTo>
                      <a:cubicBezTo>
                        <a:pt x="108" y="89"/>
                        <a:pt x="108" y="90"/>
                        <a:pt x="107" y="90"/>
                      </a:cubicBezTo>
                      <a:cubicBezTo>
                        <a:pt x="106" y="90"/>
                        <a:pt x="105" y="91"/>
                        <a:pt x="105" y="91"/>
                      </a:cubicBezTo>
                      <a:cubicBezTo>
                        <a:pt x="105" y="91"/>
                        <a:pt x="104" y="90"/>
                        <a:pt x="104" y="90"/>
                      </a:cubicBezTo>
                      <a:cubicBezTo>
                        <a:pt x="104" y="90"/>
                        <a:pt x="103" y="89"/>
                        <a:pt x="102" y="89"/>
                      </a:cubicBezTo>
                      <a:cubicBezTo>
                        <a:pt x="102" y="89"/>
                        <a:pt x="102" y="87"/>
                        <a:pt x="102" y="87"/>
                      </a:cubicBezTo>
                      <a:cubicBezTo>
                        <a:pt x="101" y="86"/>
                        <a:pt x="101" y="85"/>
                        <a:pt x="101" y="85"/>
                      </a:cubicBezTo>
                      <a:cubicBezTo>
                        <a:pt x="101" y="85"/>
                        <a:pt x="100" y="84"/>
                        <a:pt x="102" y="83"/>
                      </a:cubicBezTo>
                      <a:cubicBezTo>
                        <a:pt x="103" y="81"/>
                        <a:pt x="102" y="81"/>
                        <a:pt x="103" y="80"/>
                      </a:cubicBezTo>
                      <a:cubicBezTo>
                        <a:pt x="104" y="79"/>
                        <a:pt x="102" y="77"/>
                        <a:pt x="104" y="77"/>
                      </a:cubicBezTo>
                      <a:cubicBezTo>
                        <a:pt x="106" y="76"/>
                        <a:pt x="108" y="75"/>
                        <a:pt x="108" y="75"/>
                      </a:cubicBezTo>
                      <a:cubicBezTo>
                        <a:pt x="108" y="75"/>
                        <a:pt x="109" y="75"/>
                        <a:pt x="110" y="76"/>
                      </a:cubicBezTo>
                      <a:cubicBezTo>
                        <a:pt x="111" y="77"/>
                        <a:pt x="113" y="78"/>
                        <a:pt x="113" y="77"/>
                      </a:cubicBezTo>
                      <a:cubicBezTo>
                        <a:pt x="113" y="77"/>
                        <a:pt x="113" y="78"/>
                        <a:pt x="114" y="78"/>
                      </a:cubicBezTo>
                      <a:cubicBezTo>
                        <a:pt x="114" y="78"/>
                        <a:pt x="114" y="76"/>
                        <a:pt x="114" y="76"/>
                      </a:cubicBezTo>
                      <a:cubicBezTo>
                        <a:pt x="114" y="76"/>
                        <a:pt x="115" y="77"/>
                        <a:pt x="117" y="77"/>
                      </a:cubicBezTo>
                      <a:cubicBezTo>
                        <a:pt x="118" y="77"/>
                        <a:pt x="118" y="78"/>
                        <a:pt x="118" y="78"/>
                      </a:cubicBezTo>
                      <a:cubicBezTo>
                        <a:pt x="118" y="78"/>
                        <a:pt x="119" y="79"/>
                        <a:pt x="120" y="79"/>
                      </a:cubicBezTo>
                      <a:cubicBezTo>
                        <a:pt x="120" y="78"/>
                        <a:pt x="121" y="80"/>
                        <a:pt x="120" y="81"/>
                      </a:cubicBezTo>
                      <a:cubicBezTo>
                        <a:pt x="120" y="82"/>
                        <a:pt x="121" y="82"/>
                        <a:pt x="121" y="83"/>
                      </a:cubicBezTo>
                      <a:cubicBezTo>
                        <a:pt x="121" y="84"/>
                        <a:pt x="121" y="84"/>
                        <a:pt x="121" y="85"/>
                      </a:cubicBezTo>
                      <a:cubicBezTo>
                        <a:pt x="121" y="87"/>
                        <a:pt x="122" y="87"/>
                        <a:pt x="123" y="85"/>
                      </a:cubicBezTo>
                      <a:cubicBezTo>
                        <a:pt x="123" y="83"/>
                        <a:pt x="124" y="83"/>
                        <a:pt x="123" y="82"/>
                      </a:cubicBezTo>
                      <a:cubicBezTo>
                        <a:pt x="123" y="82"/>
                        <a:pt x="124" y="81"/>
                        <a:pt x="123" y="80"/>
                      </a:cubicBezTo>
                      <a:cubicBezTo>
                        <a:pt x="123" y="79"/>
                        <a:pt x="123" y="77"/>
                        <a:pt x="124" y="77"/>
                      </a:cubicBezTo>
                      <a:cubicBezTo>
                        <a:pt x="125" y="77"/>
                        <a:pt x="126" y="76"/>
                        <a:pt x="127" y="76"/>
                      </a:cubicBezTo>
                      <a:cubicBezTo>
                        <a:pt x="127" y="76"/>
                        <a:pt x="127" y="75"/>
                        <a:pt x="129" y="75"/>
                      </a:cubicBezTo>
                      <a:cubicBezTo>
                        <a:pt x="130" y="75"/>
                        <a:pt x="132" y="74"/>
                        <a:pt x="131" y="73"/>
                      </a:cubicBezTo>
                      <a:cubicBezTo>
                        <a:pt x="131" y="72"/>
                        <a:pt x="132" y="71"/>
                        <a:pt x="132" y="71"/>
                      </a:cubicBezTo>
                      <a:cubicBezTo>
                        <a:pt x="132" y="71"/>
                        <a:pt x="133" y="71"/>
                        <a:pt x="133" y="70"/>
                      </a:cubicBezTo>
                      <a:cubicBezTo>
                        <a:pt x="133" y="70"/>
                        <a:pt x="134" y="70"/>
                        <a:pt x="134" y="68"/>
                      </a:cubicBezTo>
                      <a:cubicBezTo>
                        <a:pt x="134" y="68"/>
                        <a:pt x="136" y="69"/>
                        <a:pt x="137" y="68"/>
                      </a:cubicBezTo>
                      <a:cubicBezTo>
                        <a:pt x="137" y="68"/>
                        <a:pt x="138" y="68"/>
                        <a:pt x="138" y="69"/>
                      </a:cubicBezTo>
                      <a:cubicBezTo>
                        <a:pt x="138" y="69"/>
                        <a:pt x="139" y="69"/>
                        <a:pt x="139" y="68"/>
                      </a:cubicBezTo>
                      <a:cubicBezTo>
                        <a:pt x="139" y="68"/>
                        <a:pt x="139" y="68"/>
                        <a:pt x="138" y="68"/>
                      </a:cubicBezTo>
                      <a:cubicBezTo>
                        <a:pt x="138" y="68"/>
                        <a:pt x="138" y="68"/>
                        <a:pt x="138" y="67"/>
                      </a:cubicBezTo>
                      <a:cubicBezTo>
                        <a:pt x="138" y="67"/>
                        <a:pt x="138" y="67"/>
                        <a:pt x="139" y="66"/>
                      </a:cubicBezTo>
                      <a:cubicBezTo>
                        <a:pt x="139" y="66"/>
                        <a:pt x="140" y="66"/>
                        <a:pt x="140" y="66"/>
                      </a:cubicBezTo>
                      <a:cubicBezTo>
                        <a:pt x="140" y="66"/>
                        <a:pt x="141" y="66"/>
                        <a:pt x="141" y="66"/>
                      </a:cubicBezTo>
                      <a:cubicBezTo>
                        <a:pt x="141" y="66"/>
                        <a:pt x="142" y="66"/>
                        <a:pt x="142" y="66"/>
                      </a:cubicBezTo>
                      <a:cubicBezTo>
                        <a:pt x="143" y="66"/>
                        <a:pt x="143" y="65"/>
                        <a:pt x="143" y="65"/>
                      </a:cubicBezTo>
                      <a:cubicBezTo>
                        <a:pt x="144" y="66"/>
                        <a:pt x="144" y="65"/>
                        <a:pt x="145" y="66"/>
                      </a:cubicBezTo>
                      <a:cubicBezTo>
                        <a:pt x="145" y="66"/>
                        <a:pt x="144" y="66"/>
                        <a:pt x="144" y="66"/>
                      </a:cubicBezTo>
                      <a:cubicBezTo>
                        <a:pt x="143" y="67"/>
                        <a:pt x="143" y="67"/>
                        <a:pt x="144" y="68"/>
                      </a:cubicBezTo>
                      <a:cubicBezTo>
                        <a:pt x="144" y="68"/>
                        <a:pt x="145" y="68"/>
                        <a:pt x="145" y="67"/>
                      </a:cubicBezTo>
                      <a:cubicBezTo>
                        <a:pt x="146" y="67"/>
                        <a:pt x="146" y="68"/>
                        <a:pt x="147" y="67"/>
                      </a:cubicBezTo>
                      <a:cubicBezTo>
                        <a:pt x="147" y="67"/>
                        <a:pt x="148" y="68"/>
                        <a:pt x="148" y="67"/>
                      </a:cubicBezTo>
                      <a:cubicBezTo>
                        <a:pt x="148" y="67"/>
                        <a:pt x="149" y="68"/>
                        <a:pt x="149" y="67"/>
                      </a:cubicBezTo>
                      <a:cubicBezTo>
                        <a:pt x="149" y="67"/>
                        <a:pt x="150" y="68"/>
                        <a:pt x="150" y="67"/>
                      </a:cubicBezTo>
                      <a:cubicBezTo>
                        <a:pt x="150" y="67"/>
                        <a:pt x="150" y="66"/>
                        <a:pt x="150" y="66"/>
                      </a:cubicBezTo>
                      <a:cubicBezTo>
                        <a:pt x="150" y="66"/>
                        <a:pt x="150" y="66"/>
                        <a:pt x="150" y="66"/>
                      </a:cubicBezTo>
                      <a:cubicBezTo>
                        <a:pt x="149" y="65"/>
                        <a:pt x="149" y="66"/>
                        <a:pt x="149" y="66"/>
                      </a:cubicBezTo>
                      <a:cubicBezTo>
                        <a:pt x="149" y="66"/>
                        <a:pt x="148" y="66"/>
                        <a:pt x="148" y="67"/>
                      </a:cubicBezTo>
                      <a:cubicBezTo>
                        <a:pt x="148" y="67"/>
                        <a:pt x="148" y="66"/>
                        <a:pt x="147" y="66"/>
                      </a:cubicBezTo>
                      <a:cubicBezTo>
                        <a:pt x="147" y="66"/>
                        <a:pt x="148" y="66"/>
                        <a:pt x="148" y="66"/>
                      </a:cubicBezTo>
                      <a:cubicBezTo>
                        <a:pt x="148" y="65"/>
                        <a:pt x="147" y="65"/>
                        <a:pt x="147" y="65"/>
                      </a:cubicBezTo>
                      <a:cubicBezTo>
                        <a:pt x="147" y="65"/>
                        <a:pt x="147" y="65"/>
                        <a:pt x="146" y="65"/>
                      </a:cubicBezTo>
                      <a:cubicBezTo>
                        <a:pt x="146" y="64"/>
                        <a:pt x="146" y="64"/>
                        <a:pt x="146" y="64"/>
                      </a:cubicBezTo>
                      <a:cubicBezTo>
                        <a:pt x="146" y="64"/>
                        <a:pt x="146" y="64"/>
                        <a:pt x="146" y="64"/>
                      </a:cubicBezTo>
                      <a:cubicBezTo>
                        <a:pt x="146" y="64"/>
                        <a:pt x="146" y="64"/>
                        <a:pt x="146" y="65"/>
                      </a:cubicBezTo>
                      <a:cubicBezTo>
                        <a:pt x="146" y="64"/>
                        <a:pt x="146" y="64"/>
                        <a:pt x="146" y="64"/>
                      </a:cubicBezTo>
                      <a:cubicBezTo>
                        <a:pt x="146" y="64"/>
                        <a:pt x="145" y="63"/>
                        <a:pt x="146" y="63"/>
                      </a:cubicBezTo>
                      <a:cubicBezTo>
                        <a:pt x="146" y="63"/>
                        <a:pt x="145" y="63"/>
                        <a:pt x="145" y="62"/>
                      </a:cubicBezTo>
                      <a:cubicBezTo>
                        <a:pt x="145" y="62"/>
                        <a:pt x="145" y="63"/>
                        <a:pt x="146" y="62"/>
                      </a:cubicBezTo>
                      <a:cubicBezTo>
                        <a:pt x="146" y="62"/>
                        <a:pt x="146" y="63"/>
                        <a:pt x="146" y="62"/>
                      </a:cubicBezTo>
                      <a:cubicBezTo>
                        <a:pt x="147" y="61"/>
                        <a:pt x="145" y="61"/>
                        <a:pt x="145" y="61"/>
                      </a:cubicBezTo>
                      <a:cubicBezTo>
                        <a:pt x="145" y="61"/>
                        <a:pt x="145" y="61"/>
                        <a:pt x="144" y="60"/>
                      </a:cubicBezTo>
                      <a:cubicBezTo>
                        <a:pt x="144" y="60"/>
                        <a:pt x="142" y="60"/>
                        <a:pt x="141" y="61"/>
                      </a:cubicBezTo>
                      <a:cubicBezTo>
                        <a:pt x="141" y="61"/>
                        <a:pt x="142" y="59"/>
                        <a:pt x="143" y="60"/>
                      </a:cubicBezTo>
                      <a:cubicBezTo>
                        <a:pt x="143" y="60"/>
                        <a:pt x="144" y="59"/>
                        <a:pt x="145" y="59"/>
                      </a:cubicBezTo>
                      <a:cubicBezTo>
                        <a:pt x="145" y="59"/>
                        <a:pt x="148" y="60"/>
                        <a:pt x="149" y="61"/>
                      </a:cubicBezTo>
                      <a:cubicBezTo>
                        <a:pt x="150" y="62"/>
                        <a:pt x="151" y="62"/>
                        <a:pt x="151" y="62"/>
                      </a:cubicBezTo>
                      <a:cubicBezTo>
                        <a:pt x="151" y="62"/>
                        <a:pt x="153" y="61"/>
                        <a:pt x="154" y="62"/>
                      </a:cubicBezTo>
                      <a:cubicBezTo>
                        <a:pt x="154" y="62"/>
                        <a:pt x="155" y="61"/>
                        <a:pt x="155" y="61"/>
                      </a:cubicBezTo>
                      <a:cubicBezTo>
                        <a:pt x="155" y="61"/>
                        <a:pt x="155" y="60"/>
                        <a:pt x="155" y="60"/>
                      </a:cubicBezTo>
                      <a:cubicBezTo>
                        <a:pt x="155" y="59"/>
                        <a:pt x="155" y="59"/>
                        <a:pt x="154" y="59"/>
                      </a:cubicBezTo>
                      <a:cubicBezTo>
                        <a:pt x="154" y="59"/>
                        <a:pt x="154" y="58"/>
                        <a:pt x="154" y="58"/>
                      </a:cubicBezTo>
                      <a:cubicBezTo>
                        <a:pt x="154" y="58"/>
                        <a:pt x="154" y="58"/>
                        <a:pt x="154" y="58"/>
                      </a:cubicBezTo>
                      <a:cubicBezTo>
                        <a:pt x="153" y="57"/>
                        <a:pt x="153" y="57"/>
                        <a:pt x="153" y="57"/>
                      </a:cubicBezTo>
                      <a:cubicBezTo>
                        <a:pt x="153" y="57"/>
                        <a:pt x="153" y="57"/>
                        <a:pt x="153" y="56"/>
                      </a:cubicBezTo>
                      <a:cubicBezTo>
                        <a:pt x="152" y="56"/>
                        <a:pt x="152" y="56"/>
                        <a:pt x="152" y="56"/>
                      </a:cubicBezTo>
                      <a:cubicBezTo>
                        <a:pt x="151" y="55"/>
                        <a:pt x="151" y="55"/>
                        <a:pt x="151" y="55"/>
                      </a:cubicBezTo>
                      <a:cubicBezTo>
                        <a:pt x="151" y="55"/>
                        <a:pt x="151" y="55"/>
                        <a:pt x="151" y="55"/>
                      </a:cubicBezTo>
                      <a:cubicBezTo>
                        <a:pt x="151" y="55"/>
                        <a:pt x="151" y="54"/>
                        <a:pt x="151" y="53"/>
                      </a:cubicBezTo>
                      <a:cubicBezTo>
                        <a:pt x="151" y="52"/>
                        <a:pt x="150" y="52"/>
                        <a:pt x="150" y="52"/>
                      </a:cubicBezTo>
                      <a:cubicBezTo>
                        <a:pt x="150" y="52"/>
                        <a:pt x="150" y="50"/>
                        <a:pt x="149" y="50"/>
                      </a:cubicBezTo>
                      <a:cubicBezTo>
                        <a:pt x="149" y="49"/>
                        <a:pt x="148" y="47"/>
                        <a:pt x="148" y="47"/>
                      </a:cubicBezTo>
                      <a:cubicBezTo>
                        <a:pt x="148" y="47"/>
                        <a:pt x="148" y="48"/>
                        <a:pt x="147" y="48"/>
                      </a:cubicBezTo>
                      <a:cubicBezTo>
                        <a:pt x="147" y="48"/>
                        <a:pt x="147" y="48"/>
                        <a:pt x="147" y="49"/>
                      </a:cubicBezTo>
                      <a:cubicBezTo>
                        <a:pt x="147" y="49"/>
                        <a:pt x="146" y="49"/>
                        <a:pt x="146" y="49"/>
                      </a:cubicBezTo>
                      <a:cubicBezTo>
                        <a:pt x="145" y="49"/>
                        <a:pt x="145" y="48"/>
                        <a:pt x="144" y="48"/>
                      </a:cubicBezTo>
                      <a:cubicBezTo>
                        <a:pt x="144" y="48"/>
                        <a:pt x="143" y="47"/>
                        <a:pt x="144" y="46"/>
                      </a:cubicBezTo>
                      <a:cubicBezTo>
                        <a:pt x="144" y="46"/>
                        <a:pt x="144" y="46"/>
                        <a:pt x="144" y="45"/>
                      </a:cubicBezTo>
                      <a:cubicBezTo>
                        <a:pt x="144" y="45"/>
                        <a:pt x="143" y="45"/>
                        <a:pt x="143" y="45"/>
                      </a:cubicBezTo>
                      <a:cubicBezTo>
                        <a:pt x="143" y="45"/>
                        <a:pt x="143" y="45"/>
                        <a:pt x="142" y="44"/>
                      </a:cubicBezTo>
                      <a:cubicBezTo>
                        <a:pt x="142" y="44"/>
                        <a:pt x="142" y="44"/>
                        <a:pt x="142" y="43"/>
                      </a:cubicBezTo>
                      <a:cubicBezTo>
                        <a:pt x="141" y="43"/>
                        <a:pt x="141" y="42"/>
                        <a:pt x="141" y="42"/>
                      </a:cubicBezTo>
                      <a:cubicBezTo>
                        <a:pt x="141" y="42"/>
                        <a:pt x="140" y="41"/>
                        <a:pt x="140" y="41"/>
                      </a:cubicBezTo>
                      <a:cubicBezTo>
                        <a:pt x="139" y="41"/>
                        <a:pt x="139" y="41"/>
                        <a:pt x="138" y="41"/>
                      </a:cubicBezTo>
                      <a:cubicBezTo>
                        <a:pt x="138" y="41"/>
                        <a:pt x="138" y="40"/>
                        <a:pt x="137" y="40"/>
                      </a:cubicBezTo>
                      <a:cubicBezTo>
                        <a:pt x="136" y="40"/>
                        <a:pt x="135" y="39"/>
                        <a:pt x="136" y="41"/>
                      </a:cubicBezTo>
                      <a:cubicBezTo>
                        <a:pt x="136" y="42"/>
                        <a:pt x="135" y="42"/>
                        <a:pt x="135" y="42"/>
                      </a:cubicBezTo>
                      <a:cubicBezTo>
                        <a:pt x="135" y="42"/>
                        <a:pt x="136" y="42"/>
                        <a:pt x="136" y="43"/>
                      </a:cubicBezTo>
                      <a:cubicBezTo>
                        <a:pt x="136" y="43"/>
                        <a:pt x="136" y="43"/>
                        <a:pt x="135" y="43"/>
                      </a:cubicBezTo>
                      <a:cubicBezTo>
                        <a:pt x="135" y="44"/>
                        <a:pt x="135" y="44"/>
                        <a:pt x="135" y="44"/>
                      </a:cubicBezTo>
                      <a:cubicBezTo>
                        <a:pt x="135" y="44"/>
                        <a:pt x="135" y="44"/>
                        <a:pt x="135" y="44"/>
                      </a:cubicBezTo>
                      <a:cubicBezTo>
                        <a:pt x="135" y="44"/>
                        <a:pt x="135" y="44"/>
                        <a:pt x="134" y="44"/>
                      </a:cubicBezTo>
                      <a:cubicBezTo>
                        <a:pt x="135" y="45"/>
                        <a:pt x="135" y="45"/>
                        <a:pt x="136" y="45"/>
                      </a:cubicBezTo>
                      <a:cubicBezTo>
                        <a:pt x="136" y="45"/>
                        <a:pt x="136" y="46"/>
                        <a:pt x="136" y="47"/>
                      </a:cubicBezTo>
                      <a:cubicBezTo>
                        <a:pt x="136" y="48"/>
                        <a:pt x="134" y="49"/>
                        <a:pt x="134" y="49"/>
                      </a:cubicBezTo>
                      <a:cubicBezTo>
                        <a:pt x="134" y="48"/>
                        <a:pt x="133" y="48"/>
                        <a:pt x="132" y="48"/>
                      </a:cubicBezTo>
                      <a:cubicBezTo>
                        <a:pt x="132" y="49"/>
                        <a:pt x="132" y="49"/>
                        <a:pt x="132" y="49"/>
                      </a:cubicBezTo>
                      <a:cubicBezTo>
                        <a:pt x="133" y="49"/>
                        <a:pt x="133" y="50"/>
                        <a:pt x="133" y="50"/>
                      </a:cubicBezTo>
                      <a:cubicBezTo>
                        <a:pt x="133" y="50"/>
                        <a:pt x="133" y="51"/>
                        <a:pt x="133" y="51"/>
                      </a:cubicBezTo>
                      <a:cubicBezTo>
                        <a:pt x="133" y="51"/>
                        <a:pt x="133" y="52"/>
                        <a:pt x="132" y="52"/>
                      </a:cubicBezTo>
                      <a:cubicBezTo>
                        <a:pt x="132" y="52"/>
                        <a:pt x="132" y="52"/>
                        <a:pt x="132" y="52"/>
                      </a:cubicBezTo>
                      <a:cubicBezTo>
                        <a:pt x="132" y="52"/>
                        <a:pt x="131" y="52"/>
                        <a:pt x="131" y="52"/>
                      </a:cubicBezTo>
                      <a:cubicBezTo>
                        <a:pt x="131" y="52"/>
                        <a:pt x="131" y="52"/>
                        <a:pt x="131" y="52"/>
                      </a:cubicBezTo>
                      <a:cubicBezTo>
                        <a:pt x="131" y="51"/>
                        <a:pt x="130" y="51"/>
                        <a:pt x="130" y="51"/>
                      </a:cubicBezTo>
                      <a:cubicBezTo>
                        <a:pt x="131" y="51"/>
                        <a:pt x="131" y="51"/>
                        <a:pt x="131" y="51"/>
                      </a:cubicBezTo>
                      <a:cubicBezTo>
                        <a:pt x="131" y="51"/>
                        <a:pt x="131" y="50"/>
                        <a:pt x="131" y="50"/>
                      </a:cubicBezTo>
                      <a:cubicBezTo>
                        <a:pt x="131" y="50"/>
                        <a:pt x="130" y="50"/>
                        <a:pt x="130" y="49"/>
                      </a:cubicBezTo>
                      <a:cubicBezTo>
                        <a:pt x="130" y="49"/>
                        <a:pt x="130" y="49"/>
                        <a:pt x="130" y="49"/>
                      </a:cubicBezTo>
                      <a:cubicBezTo>
                        <a:pt x="130" y="49"/>
                        <a:pt x="130" y="48"/>
                        <a:pt x="130" y="48"/>
                      </a:cubicBezTo>
                      <a:cubicBezTo>
                        <a:pt x="131" y="47"/>
                        <a:pt x="129" y="46"/>
                        <a:pt x="129" y="46"/>
                      </a:cubicBezTo>
                      <a:cubicBezTo>
                        <a:pt x="129" y="46"/>
                        <a:pt x="127" y="46"/>
                        <a:pt x="127" y="45"/>
                      </a:cubicBezTo>
                      <a:cubicBezTo>
                        <a:pt x="126" y="45"/>
                        <a:pt x="125" y="45"/>
                        <a:pt x="124" y="43"/>
                      </a:cubicBezTo>
                      <a:cubicBezTo>
                        <a:pt x="124" y="42"/>
                        <a:pt x="123" y="42"/>
                        <a:pt x="123" y="42"/>
                      </a:cubicBezTo>
                      <a:cubicBezTo>
                        <a:pt x="123" y="42"/>
                        <a:pt x="122" y="42"/>
                        <a:pt x="121" y="41"/>
                      </a:cubicBezTo>
                      <a:cubicBezTo>
                        <a:pt x="120" y="41"/>
                        <a:pt x="120" y="39"/>
                        <a:pt x="120" y="39"/>
                      </a:cubicBezTo>
                      <a:cubicBezTo>
                        <a:pt x="119" y="39"/>
                        <a:pt x="119" y="39"/>
                        <a:pt x="118" y="39"/>
                      </a:cubicBezTo>
                      <a:cubicBezTo>
                        <a:pt x="118" y="39"/>
                        <a:pt x="118" y="37"/>
                        <a:pt x="120" y="36"/>
                      </a:cubicBezTo>
                      <a:cubicBezTo>
                        <a:pt x="121" y="36"/>
                        <a:pt x="123" y="35"/>
                        <a:pt x="124" y="35"/>
                      </a:cubicBezTo>
                      <a:cubicBezTo>
                        <a:pt x="124" y="35"/>
                        <a:pt x="124" y="35"/>
                        <a:pt x="124" y="34"/>
                      </a:cubicBezTo>
                      <a:cubicBezTo>
                        <a:pt x="124" y="34"/>
                        <a:pt x="125" y="35"/>
                        <a:pt x="125" y="34"/>
                      </a:cubicBezTo>
                      <a:cubicBezTo>
                        <a:pt x="125" y="34"/>
                        <a:pt x="126" y="35"/>
                        <a:pt x="127" y="34"/>
                      </a:cubicBezTo>
                      <a:cubicBezTo>
                        <a:pt x="127" y="34"/>
                        <a:pt x="128" y="34"/>
                        <a:pt x="128" y="33"/>
                      </a:cubicBezTo>
                      <a:cubicBezTo>
                        <a:pt x="128" y="33"/>
                        <a:pt x="129" y="33"/>
                        <a:pt x="129" y="33"/>
                      </a:cubicBezTo>
                      <a:cubicBezTo>
                        <a:pt x="130" y="32"/>
                        <a:pt x="129" y="32"/>
                        <a:pt x="129" y="32"/>
                      </a:cubicBezTo>
                      <a:cubicBezTo>
                        <a:pt x="129" y="32"/>
                        <a:pt x="130" y="32"/>
                        <a:pt x="130" y="33"/>
                      </a:cubicBezTo>
                      <a:cubicBezTo>
                        <a:pt x="130" y="33"/>
                        <a:pt x="130" y="33"/>
                        <a:pt x="130" y="33"/>
                      </a:cubicBezTo>
                      <a:cubicBezTo>
                        <a:pt x="130" y="34"/>
                        <a:pt x="130" y="33"/>
                        <a:pt x="129" y="33"/>
                      </a:cubicBezTo>
                      <a:cubicBezTo>
                        <a:pt x="129" y="34"/>
                        <a:pt x="128" y="35"/>
                        <a:pt x="128" y="35"/>
                      </a:cubicBezTo>
                      <a:cubicBezTo>
                        <a:pt x="128" y="35"/>
                        <a:pt x="128" y="35"/>
                        <a:pt x="127" y="35"/>
                      </a:cubicBezTo>
                      <a:cubicBezTo>
                        <a:pt x="127" y="35"/>
                        <a:pt x="128" y="36"/>
                        <a:pt x="129" y="36"/>
                      </a:cubicBezTo>
                      <a:cubicBezTo>
                        <a:pt x="129" y="36"/>
                        <a:pt x="129" y="36"/>
                        <a:pt x="129" y="37"/>
                      </a:cubicBezTo>
                      <a:cubicBezTo>
                        <a:pt x="129" y="37"/>
                        <a:pt x="130" y="36"/>
                        <a:pt x="130" y="36"/>
                      </a:cubicBezTo>
                      <a:cubicBezTo>
                        <a:pt x="130" y="36"/>
                        <a:pt x="131" y="37"/>
                        <a:pt x="131" y="36"/>
                      </a:cubicBezTo>
                      <a:cubicBezTo>
                        <a:pt x="131" y="36"/>
                        <a:pt x="131" y="36"/>
                        <a:pt x="132" y="37"/>
                      </a:cubicBezTo>
                      <a:cubicBezTo>
                        <a:pt x="132" y="37"/>
                        <a:pt x="133" y="37"/>
                        <a:pt x="133" y="37"/>
                      </a:cubicBezTo>
                      <a:cubicBezTo>
                        <a:pt x="133" y="37"/>
                        <a:pt x="133" y="38"/>
                        <a:pt x="134" y="38"/>
                      </a:cubicBezTo>
                      <a:cubicBezTo>
                        <a:pt x="134" y="38"/>
                        <a:pt x="135" y="38"/>
                        <a:pt x="135" y="38"/>
                      </a:cubicBezTo>
                      <a:cubicBezTo>
                        <a:pt x="135" y="38"/>
                        <a:pt x="134" y="37"/>
                        <a:pt x="133" y="37"/>
                      </a:cubicBezTo>
                      <a:cubicBezTo>
                        <a:pt x="133" y="37"/>
                        <a:pt x="133" y="36"/>
                        <a:pt x="132" y="35"/>
                      </a:cubicBezTo>
                      <a:cubicBezTo>
                        <a:pt x="132" y="35"/>
                        <a:pt x="132" y="35"/>
                        <a:pt x="132" y="35"/>
                      </a:cubicBezTo>
                      <a:cubicBezTo>
                        <a:pt x="132" y="35"/>
                        <a:pt x="131" y="35"/>
                        <a:pt x="131" y="34"/>
                      </a:cubicBezTo>
                      <a:cubicBezTo>
                        <a:pt x="131" y="34"/>
                        <a:pt x="131" y="35"/>
                        <a:pt x="132" y="35"/>
                      </a:cubicBezTo>
                      <a:cubicBezTo>
                        <a:pt x="132" y="35"/>
                        <a:pt x="132" y="33"/>
                        <a:pt x="131" y="33"/>
                      </a:cubicBezTo>
                      <a:cubicBezTo>
                        <a:pt x="131" y="33"/>
                        <a:pt x="132" y="33"/>
                        <a:pt x="132" y="34"/>
                      </a:cubicBezTo>
                      <a:cubicBezTo>
                        <a:pt x="132" y="34"/>
                        <a:pt x="132" y="34"/>
                        <a:pt x="132" y="33"/>
                      </a:cubicBezTo>
                      <a:cubicBezTo>
                        <a:pt x="132" y="33"/>
                        <a:pt x="133" y="34"/>
                        <a:pt x="134" y="34"/>
                      </a:cubicBezTo>
                      <a:cubicBezTo>
                        <a:pt x="134" y="34"/>
                        <a:pt x="135" y="33"/>
                        <a:pt x="134" y="33"/>
                      </a:cubicBezTo>
                      <a:cubicBezTo>
                        <a:pt x="133" y="32"/>
                        <a:pt x="133" y="31"/>
                        <a:pt x="133" y="31"/>
                      </a:cubicBezTo>
                      <a:cubicBezTo>
                        <a:pt x="133" y="31"/>
                        <a:pt x="134" y="32"/>
                        <a:pt x="135" y="32"/>
                      </a:cubicBezTo>
                      <a:cubicBezTo>
                        <a:pt x="135" y="32"/>
                        <a:pt x="135" y="31"/>
                        <a:pt x="134" y="31"/>
                      </a:cubicBezTo>
                      <a:cubicBezTo>
                        <a:pt x="134" y="31"/>
                        <a:pt x="134" y="30"/>
                        <a:pt x="134" y="30"/>
                      </a:cubicBezTo>
                      <a:cubicBezTo>
                        <a:pt x="134" y="30"/>
                        <a:pt x="134" y="30"/>
                        <a:pt x="135" y="30"/>
                      </a:cubicBezTo>
                      <a:cubicBezTo>
                        <a:pt x="135" y="30"/>
                        <a:pt x="135" y="31"/>
                        <a:pt x="135" y="31"/>
                      </a:cubicBezTo>
                      <a:cubicBezTo>
                        <a:pt x="136" y="31"/>
                        <a:pt x="136" y="31"/>
                        <a:pt x="136" y="31"/>
                      </a:cubicBezTo>
                      <a:cubicBezTo>
                        <a:pt x="136" y="31"/>
                        <a:pt x="136" y="31"/>
                        <a:pt x="137" y="31"/>
                      </a:cubicBezTo>
                      <a:cubicBezTo>
                        <a:pt x="137" y="31"/>
                        <a:pt x="137" y="31"/>
                        <a:pt x="137" y="31"/>
                      </a:cubicBezTo>
                      <a:cubicBezTo>
                        <a:pt x="138" y="31"/>
                        <a:pt x="138" y="31"/>
                        <a:pt x="138" y="31"/>
                      </a:cubicBezTo>
                      <a:cubicBezTo>
                        <a:pt x="138" y="32"/>
                        <a:pt x="138" y="32"/>
                        <a:pt x="139" y="32"/>
                      </a:cubicBezTo>
                      <a:cubicBezTo>
                        <a:pt x="139" y="33"/>
                        <a:pt x="139" y="33"/>
                        <a:pt x="140" y="33"/>
                      </a:cubicBezTo>
                      <a:cubicBezTo>
                        <a:pt x="140" y="33"/>
                        <a:pt x="140" y="34"/>
                        <a:pt x="140" y="34"/>
                      </a:cubicBezTo>
                      <a:cubicBezTo>
                        <a:pt x="140" y="34"/>
                        <a:pt x="140" y="34"/>
                        <a:pt x="141" y="34"/>
                      </a:cubicBezTo>
                      <a:cubicBezTo>
                        <a:pt x="141" y="35"/>
                        <a:pt x="141" y="35"/>
                        <a:pt x="141" y="36"/>
                      </a:cubicBezTo>
                      <a:cubicBezTo>
                        <a:pt x="141" y="35"/>
                        <a:pt x="141" y="35"/>
                        <a:pt x="142" y="35"/>
                      </a:cubicBezTo>
                      <a:cubicBezTo>
                        <a:pt x="142" y="36"/>
                        <a:pt x="142" y="36"/>
                        <a:pt x="142" y="36"/>
                      </a:cubicBezTo>
                      <a:cubicBezTo>
                        <a:pt x="142" y="36"/>
                        <a:pt x="142" y="36"/>
                        <a:pt x="142" y="37"/>
                      </a:cubicBezTo>
                      <a:cubicBezTo>
                        <a:pt x="142" y="37"/>
                        <a:pt x="141" y="37"/>
                        <a:pt x="141" y="37"/>
                      </a:cubicBezTo>
                      <a:cubicBezTo>
                        <a:pt x="141" y="37"/>
                        <a:pt x="140" y="37"/>
                        <a:pt x="140" y="37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0" y="38"/>
                        <a:pt x="139" y="38"/>
                        <a:pt x="139" y="37"/>
                      </a:cubicBezTo>
                      <a:cubicBezTo>
                        <a:pt x="138" y="37"/>
                        <a:pt x="138" y="37"/>
                        <a:pt x="137" y="37"/>
                      </a:cubicBezTo>
                      <a:cubicBezTo>
                        <a:pt x="137" y="37"/>
                        <a:pt x="137" y="37"/>
                        <a:pt x="137" y="37"/>
                      </a:cubicBezTo>
                      <a:cubicBezTo>
                        <a:pt x="136" y="37"/>
                        <a:pt x="136" y="37"/>
                        <a:pt x="136" y="38"/>
                      </a:cubicBezTo>
                      <a:cubicBezTo>
                        <a:pt x="137" y="38"/>
                        <a:pt x="137" y="38"/>
                        <a:pt x="137" y="38"/>
                      </a:cubicBezTo>
                      <a:cubicBezTo>
                        <a:pt x="138" y="38"/>
                        <a:pt x="138" y="39"/>
                        <a:pt x="138" y="39"/>
                      </a:cubicBezTo>
                      <a:cubicBezTo>
                        <a:pt x="138" y="39"/>
                        <a:pt x="138" y="39"/>
                        <a:pt x="139" y="39"/>
                      </a:cubicBezTo>
                      <a:cubicBezTo>
                        <a:pt x="139" y="39"/>
                        <a:pt x="140" y="39"/>
                        <a:pt x="140" y="39"/>
                      </a:cubicBezTo>
                      <a:cubicBezTo>
                        <a:pt x="140" y="40"/>
                        <a:pt x="141" y="40"/>
                        <a:pt x="141" y="40"/>
                      </a:cubicBezTo>
                      <a:cubicBezTo>
                        <a:pt x="141" y="41"/>
                        <a:pt x="142" y="41"/>
                        <a:pt x="142" y="41"/>
                      </a:cubicBezTo>
                      <a:cubicBezTo>
                        <a:pt x="142" y="41"/>
                        <a:pt x="142" y="42"/>
                        <a:pt x="142" y="42"/>
                      </a:cubicBezTo>
                      <a:cubicBezTo>
                        <a:pt x="142" y="42"/>
                        <a:pt x="142" y="42"/>
                        <a:pt x="142" y="42"/>
                      </a:cubicBezTo>
                      <a:cubicBezTo>
                        <a:pt x="143" y="42"/>
                        <a:pt x="143" y="42"/>
                        <a:pt x="143" y="43"/>
                      </a:cubicBezTo>
                      <a:cubicBezTo>
                        <a:pt x="143" y="43"/>
                        <a:pt x="143" y="43"/>
                        <a:pt x="143" y="43"/>
                      </a:cubicBezTo>
                      <a:cubicBezTo>
                        <a:pt x="144" y="43"/>
                        <a:pt x="144" y="43"/>
                        <a:pt x="144" y="43"/>
                      </a:cubicBezTo>
                      <a:cubicBezTo>
                        <a:pt x="144" y="43"/>
                        <a:pt x="144" y="44"/>
                        <a:pt x="145" y="44"/>
                      </a:cubicBezTo>
                      <a:cubicBezTo>
                        <a:pt x="145" y="44"/>
                        <a:pt x="146" y="45"/>
                        <a:pt x="146" y="45"/>
                      </a:cubicBezTo>
                      <a:cubicBezTo>
                        <a:pt x="147" y="45"/>
                        <a:pt x="147" y="45"/>
                        <a:pt x="147" y="45"/>
                      </a:cubicBezTo>
                      <a:cubicBezTo>
                        <a:pt x="147" y="45"/>
                        <a:pt x="147" y="45"/>
                        <a:pt x="147" y="45"/>
                      </a:cubicBezTo>
                      <a:cubicBezTo>
                        <a:pt x="146" y="44"/>
                        <a:pt x="146" y="44"/>
                        <a:pt x="146" y="44"/>
                      </a:cubicBezTo>
                      <a:cubicBezTo>
                        <a:pt x="146" y="43"/>
                        <a:pt x="146" y="43"/>
                        <a:pt x="145" y="43"/>
                      </a:cubicBezTo>
                      <a:cubicBezTo>
                        <a:pt x="146" y="43"/>
                        <a:pt x="146" y="43"/>
                        <a:pt x="146" y="43"/>
                      </a:cubicBezTo>
                      <a:cubicBezTo>
                        <a:pt x="147" y="44"/>
                        <a:pt x="147" y="44"/>
                        <a:pt x="147" y="44"/>
                      </a:cubicBezTo>
                      <a:cubicBezTo>
                        <a:pt x="147" y="44"/>
                        <a:pt x="147" y="44"/>
                        <a:pt x="148" y="45"/>
                      </a:cubicBezTo>
                      <a:cubicBezTo>
                        <a:pt x="148" y="45"/>
                        <a:pt x="148" y="45"/>
                        <a:pt x="148" y="45"/>
                      </a:cubicBezTo>
                      <a:cubicBezTo>
                        <a:pt x="148" y="45"/>
                        <a:pt x="148" y="46"/>
                        <a:pt x="149" y="46"/>
                      </a:cubicBezTo>
                      <a:cubicBezTo>
                        <a:pt x="149" y="45"/>
                        <a:pt x="148" y="45"/>
                        <a:pt x="148" y="45"/>
                      </a:cubicBezTo>
                      <a:cubicBezTo>
                        <a:pt x="148" y="45"/>
                        <a:pt x="148" y="45"/>
                        <a:pt x="148" y="44"/>
                      </a:cubicBezTo>
                      <a:cubicBezTo>
                        <a:pt x="149" y="44"/>
                        <a:pt x="149" y="44"/>
                        <a:pt x="149" y="44"/>
                      </a:cubicBezTo>
                      <a:cubicBezTo>
                        <a:pt x="149" y="44"/>
                        <a:pt x="149" y="44"/>
                        <a:pt x="149" y="44"/>
                      </a:cubicBezTo>
                      <a:cubicBezTo>
                        <a:pt x="149" y="44"/>
                        <a:pt x="149" y="44"/>
                        <a:pt x="149" y="44"/>
                      </a:cubicBezTo>
                      <a:cubicBezTo>
                        <a:pt x="149" y="43"/>
                        <a:pt x="149" y="43"/>
                        <a:pt x="149" y="43"/>
                      </a:cubicBezTo>
                      <a:cubicBezTo>
                        <a:pt x="148" y="43"/>
                        <a:pt x="148" y="43"/>
                        <a:pt x="148" y="43"/>
                      </a:cubicBezTo>
                      <a:cubicBezTo>
                        <a:pt x="148" y="43"/>
                        <a:pt x="148" y="43"/>
                        <a:pt x="148" y="42"/>
                      </a:cubicBezTo>
                      <a:cubicBezTo>
                        <a:pt x="148" y="42"/>
                        <a:pt x="148" y="42"/>
                        <a:pt x="147" y="42"/>
                      </a:cubicBezTo>
                      <a:cubicBezTo>
                        <a:pt x="147" y="42"/>
                        <a:pt x="147" y="41"/>
                        <a:pt x="147" y="41"/>
                      </a:cubicBezTo>
                      <a:cubicBezTo>
                        <a:pt x="147" y="41"/>
                        <a:pt x="147" y="41"/>
                        <a:pt x="147" y="40"/>
                      </a:cubicBezTo>
                      <a:cubicBezTo>
                        <a:pt x="147" y="40"/>
                        <a:pt x="147" y="40"/>
                        <a:pt x="147" y="40"/>
                      </a:cubicBezTo>
                      <a:cubicBezTo>
                        <a:pt x="147" y="40"/>
                        <a:pt x="147" y="40"/>
                        <a:pt x="147" y="40"/>
                      </a:cubicBezTo>
                      <a:cubicBezTo>
                        <a:pt x="148" y="40"/>
                        <a:pt x="148" y="41"/>
                        <a:pt x="148" y="41"/>
                      </a:cubicBezTo>
                      <a:cubicBezTo>
                        <a:pt x="148" y="41"/>
                        <a:pt x="148" y="41"/>
                        <a:pt x="148" y="41"/>
                      </a:cubicBezTo>
                      <a:cubicBezTo>
                        <a:pt x="148" y="42"/>
                        <a:pt x="148" y="42"/>
                        <a:pt x="148" y="42"/>
                      </a:cubicBezTo>
                      <a:cubicBezTo>
                        <a:pt x="149" y="42"/>
                        <a:pt x="149" y="42"/>
                        <a:pt x="149" y="42"/>
                      </a:cubicBezTo>
                      <a:cubicBezTo>
                        <a:pt x="149" y="43"/>
                        <a:pt x="149" y="43"/>
                        <a:pt x="149" y="43"/>
                      </a:cubicBezTo>
                      <a:cubicBezTo>
                        <a:pt x="149" y="43"/>
                        <a:pt x="150" y="43"/>
                        <a:pt x="150" y="43"/>
                      </a:cubicBezTo>
                      <a:cubicBezTo>
                        <a:pt x="150" y="43"/>
                        <a:pt x="150" y="43"/>
                        <a:pt x="150" y="42"/>
                      </a:cubicBezTo>
                      <a:cubicBezTo>
                        <a:pt x="150" y="43"/>
                        <a:pt x="150" y="43"/>
                        <a:pt x="151" y="43"/>
                      </a:cubicBezTo>
                      <a:cubicBezTo>
                        <a:pt x="151" y="43"/>
                        <a:pt x="151" y="43"/>
                        <a:pt x="151" y="42"/>
                      </a:cubicBezTo>
                      <a:cubicBezTo>
                        <a:pt x="151" y="42"/>
                        <a:pt x="152" y="42"/>
                        <a:pt x="152" y="42"/>
                      </a:cubicBezTo>
                      <a:cubicBezTo>
                        <a:pt x="152" y="42"/>
                        <a:pt x="151" y="41"/>
                        <a:pt x="150" y="41"/>
                      </a:cubicBezTo>
                      <a:cubicBezTo>
                        <a:pt x="150" y="41"/>
                        <a:pt x="150" y="40"/>
                        <a:pt x="150" y="40"/>
                      </a:cubicBezTo>
                      <a:cubicBezTo>
                        <a:pt x="150" y="40"/>
                        <a:pt x="150" y="40"/>
                        <a:pt x="149" y="39"/>
                      </a:cubicBezTo>
                      <a:cubicBezTo>
                        <a:pt x="149" y="39"/>
                        <a:pt x="149" y="39"/>
                        <a:pt x="148" y="38"/>
                      </a:cubicBezTo>
                      <a:cubicBezTo>
                        <a:pt x="147" y="38"/>
                        <a:pt x="147" y="37"/>
                        <a:pt x="147" y="37"/>
                      </a:cubicBezTo>
                      <a:cubicBezTo>
                        <a:pt x="147" y="37"/>
                        <a:pt x="147" y="37"/>
                        <a:pt x="148" y="37"/>
                      </a:cubicBezTo>
                      <a:cubicBezTo>
                        <a:pt x="147" y="37"/>
                        <a:pt x="147" y="37"/>
                        <a:pt x="147" y="36"/>
                      </a:cubicBezTo>
                      <a:cubicBezTo>
                        <a:pt x="147" y="36"/>
                        <a:pt x="147" y="36"/>
                        <a:pt x="147" y="36"/>
                      </a:cubicBezTo>
                      <a:cubicBezTo>
                        <a:pt x="147" y="35"/>
                        <a:pt x="147" y="35"/>
                        <a:pt x="146" y="35"/>
                      </a:cubicBezTo>
                      <a:cubicBezTo>
                        <a:pt x="146" y="35"/>
                        <a:pt x="146" y="35"/>
                        <a:pt x="146" y="34"/>
                      </a:cubicBezTo>
                      <a:cubicBezTo>
                        <a:pt x="146" y="34"/>
                        <a:pt x="146" y="34"/>
                        <a:pt x="146" y="34"/>
                      </a:cubicBezTo>
                      <a:cubicBezTo>
                        <a:pt x="145" y="34"/>
                        <a:pt x="145" y="34"/>
                        <a:pt x="145" y="33"/>
                      </a:cubicBezTo>
                      <a:cubicBezTo>
                        <a:pt x="145" y="33"/>
                        <a:pt x="145" y="33"/>
                        <a:pt x="144" y="33"/>
                      </a:cubicBezTo>
                      <a:cubicBezTo>
                        <a:pt x="144" y="33"/>
                        <a:pt x="144" y="33"/>
                        <a:pt x="144" y="32"/>
                      </a:cubicBezTo>
                      <a:cubicBezTo>
                        <a:pt x="144" y="32"/>
                        <a:pt x="142" y="31"/>
                        <a:pt x="142" y="31"/>
                      </a:cubicBezTo>
                      <a:cubicBezTo>
                        <a:pt x="142" y="31"/>
                        <a:pt x="142" y="31"/>
                        <a:pt x="142" y="31"/>
                      </a:cubicBezTo>
                      <a:cubicBezTo>
                        <a:pt x="141" y="30"/>
                        <a:pt x="141" y="30"/>
                        <a:pt x="141" y="30"/>
                      </a:cubicBezTo>
                      <a:cubicBezTo>
                        <a:pt x="141" y="30"/>
                        <a:pt x="141" y="30"/>
                        <a:pt x="141" y="29"/>
                      </a:cubicBezTo>
                      <a:cubicBezTo>
                        <a:pt x="140" y="29"/>
                        <a:pt x="140" y="29"/>
                        <a:pt x="140" y="29"/>
                      </a:cubicBezTo>
                      <a:cubicBezTo>
                        <a:pt x="140" y="29"/>
                        <a:pt x="140" y="29"/>
                        <a:pt x="140" y="29"/>
                      </a:cubicBezTo>
                      <a:cubicBezTo>
                        <a:pt x="140" y="29"/>
                        <a:pt x="140" y="29"/>
                        <a:pt x="140" y="29"/>
                      </a:cubicBezTo>
                      <a:cubicBezTo>
                        <a:pt x="140" y="28"/>
                        <a:pt x="139" y="28"/>
                        <a:pt x="139" y="28"/>
                      </a:cubicBezTo>
                      <a:cubicBezTo>
                        <a:pt x="139" y="27"/>
                        <a:pt x="139" y="27"/>
                        <a:pt x="138" y="27"/>
                      </a:cubicBezTo>
                      <a:cubicBezTo>
                        <a:pt x="138" y="27"/>
                        <a:pt x="138" y="27"/>
                        <a:pt x="137" y="27"/>
                      </a:cubicBezTo>
                      <a:cubicBezTo>
                        <a:pt x="137" y="26"/>
                        <a:pt x="136" y="26"/>
                        <a:pt x="136" y="26"/>
                      </a:cubicBezTo>
                      <a:cubicBezTo>
                        <a:pt x="136" y="26"/>
                        <a:pt x="136" y="26"/>
                        <a:pt x="136" y="26"/>
                      </a:cubicBezTo>
                      <a:cubicBezTo>
                        <a:pt x="136" y="27"/>
                        <a:pt x="136" y="27"/>
                        <a:pt x="137" y="27"/>
                      </a:cubicBezTo>
                      <a:cubicBezTo>
                        <a:pt x="137" y="27"/>
                        <a:pt x="137" y="28"/>
                        <a:pt x="137" y="28"/>
                      </a:cubicBezTo>
                      <a:cubicBezTo>
                        <a:pt x="138" y="28"/>
                        <a:pt x="138" y="28"/>
                        <a:pt x="138" y="28"/>
                      </a:cubicBezTo>
                      <a:cubicBezTo>
                        <a:pt x="138" y="28"/>
                        <a:pt x="138" y="28"/>
                        <a:pt x="137" y="28"/>
                      </a:cubicBezTo>
                      <a:cubicBezTo>
                        <a:pt x="137" y="28"/>
                        <a:pt x="137" y="28"/>
                        <a:pt x="136" y="28"/>
                      </a:cubicBezTo>
                      <a:cubicBezTo>
                        <a:pt x="136" y="28"/>
                        <a:pt x="136" y="28"/>
                        <a:pt x="135" y="28"/>
                      </a:cubicBezTo>
                      <a:cubicBezTo>
                        <a:pt x="135" y="28"/>
                        <a:pt x="136" y="28"/>
                        <a:pt x="136" y="27"/>
                      </a:cubicBezTo>
                      <a:cubicBezTo>
                        <a:pt x="136" y="27"/>
                        <a:pt x="136" y="26"/>
                        <a:pt x="136" y="26"/>
                      </a:cubicBezTo>
                      <a:cubicBezTo>
                        <a:pt x="135" y="26"/>
                        <a:pt x="135" y="25"/>
                        <a:pt x="134" y="25"/>
                      </a:cubicBezTo>
                      <a:cubicBezTo>
                        <a:pt x="134" y="25"/>
                        <a:pt x="134" y="25"/>
                        <a:pt x="133" y="25"/>
                      </a:cubicBezTo>
                      <a:cubicBezTo>
                        <a:pt x="133" y="25"/>
                        <a:pt x="133" y="25"/>
                        <a:pt x="132" y="25"/>
                      </a:cubicBezTo>
                      <a:cubicBezTo>
                        <a:pt x="132" y="25"/>
                        <a:pt x="132" y="25"/>
                        <a:pt x="132" y="25"/>
                      </a:cubicBezTo>
                      <a:cubicBezTo>
                        <a:pt x="131" y="25"/>
                        <a:pt x="131" y="26"/>
                        <a:pt x="131" y="26"/>
                      </a:cubicBezTo>
                      <a:cubicBezTo>
                        <a:pt x="132" y="26"/>
                        <a:pt x="132" y="26"/>
                        <a:pt x="132" y="26"/>
                      </a:cubicBezTo>
                      <a:cubicBezTo>
                        <a:pt x="132" y="26"/>
                        <a:pt x="131" y="26"/>
                        <a:pt x="131" y="26"/>
                      </a:cubicBezTo>
                      <a:cubicBezTo>
                        <a:pt x="131" y="26"/>
                        <a:pt x="131" y="27"/>
                        <a:pt x="132" y="27"/>
                      </a:cubicBezTo>
                      <a:cubicBezTo>
                        <a:pt x="132" y="27"/>
                        <a:pt x="130" y="27"/>
                        <a:pt x="131" y="26"/>
                      </a:cubicBezTo>
                      <a:cubicBezTo>
                        <a:pt x="131" y="25"/>
                        <a:pt x="131" y="25"/>
                        <a:pt x="131" y="25"/>
                      </a:cubicBezTo>
                      <a:cubicBezTo>
                        <a:pt x="131" y="25"/>
                        <a:pt x="132" y="24"/>
                        <a:pt x="132" y="24"/>
                      </a:cubicBezTo>
                      <a:cubicBezTo>
                        <a:pt x="132" y="24"/>
                        <a:pt x="131" y="24"/>
                        <a:pt x="130" y="24"/>
                      </a:cubicBezTo>
                      <a:cubicBezTo>
                        <a:pt x="130" y="24"/>
                        <a:pt x="129" y="24"/>
                        <a:pt x="128" y="24"/>
                      </a:cubicBezTo>
                      <a:cubicBezTo>
                        <a:pt x="127" y="25"/>
                        <a:pt x="127" y="26"/>
                        <a:pt x="127" y="26"/>
                      </a:cubicBezTo>
                      <a:cubicBezTo>
                        <a:pt x="128" y="26"/>
                        <a:pt x="128" y="26"/>
                        <a:pt x="129" y="26"/>
                      </a:cubicBezTo>
                      <a:cubicBezTo>
                        <a:pt x="128" y="26"/>
                        <a:pt x="128" y="26"/>
                        <a:pt x="127" y="26"/>
                      </a:cubicBezTo>
                      <a:cubicBezTo>
                        <a:pt x="127" y="26"/>
                        <a:pt x="128" y="27"/>
                        <a:pt x="129" y="27"/>
                      </a:cubicBezTo>
                      <a:cubicBezTo>
                        <a:pt x="129" y="27"/>
                        <a:pt x="129" y="28"/>
                        <a:pt x="130" y="28"/>
                      </a:cubicBezTo>
                      <a:cubicBezTo>
                        <a:pt x="130" y="28"/>
                        <a:pt x="130" y="28"/>
                        <a:pt x="131" y="29"/>
                      </a:cubicBezTo>
                      <a:cubicBezTo>
                        <a:pt x="131" y="29"/>
                        <a:pt x="130" y="31"/>
                        <a:pt x="130" y="31"/>
                      </a:cubicBezTo>
                      <a:cubicBezTo>
                        <a:pt x="130" y="31"/>
                        <a:pt x="130" y="30"/>
                        <a:pt x="129" y="30"/>
                      </a:cubicBezTo>
                      <a:cubicBezTo>
                        <a:pt x="129" y="30"/>
                        <a:pt x="129" y="31"/>
                        <a:pt x="129" y="31"/>
                      </a:cubicBezTo>
                      <a:cubicBezTo>
                        <a:pt x="129" y="31"/>
                        <a:pt x="128" y="31"/>
                        <a:pt x="128" y="30"/>
                      </a:cubicBezTo>
                      <a:cubicBezTo>
                        <a:pt x="128" y="29"/>
                        <a:pt x="129" y="30"/>
                        <a:pt x="128" y="29"/>
                      </a:cubicBezTo>
                      <a:cubicBezTo>
                        <a:pt x="128" y="29"/>
                        <a:pt x="128" y="29"/>
                        <a:pt x="127" y="28"/>
                      </a:cubicBezTo>
                      <a:cubicBezTo>
                        <a:pt x="127" y="28"/>
                        <a:pt x="126" y="28"/>
                        <a:pt x="126" y="29"/>
                      </a:cubicBezTo>
                      <a:cubicBezTo>
                        <a:pt x="126" y="29"/>
                        <a:pt x="125" y="29"/>
                        <a:pt x="126" y="28"/>
                      </a:cubicBezTo>
                      <a:cubicBezTo>
                        <a:pt x="127" y="27"/>
                        <a:pt x="126" y="27"/>
                        <a:pt x="126" y="27"/>
                      </a:cubicBezTo>
                      <a:cubicBezTo>
                        <a:pt x="125" y="27"/>
                        <a:pt x="125" y="27"/>
                        <a:pt x="125" y="27"/>
                      </a:cubicBezTo>
                      <a:cubicBezTo>
                        <a:pt x="125" y="27"/>
                        <a:pt x="125" y="27"/>
                        <a:pt x="124" y="27"/>
                      </a:cubicBezTo>
                      <a:cubicBezTo>
                        <a:pt x="124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4" y="25"/>
                      </a:cubicBezTo>
                      <a:cubicBezTo>
                        <a:pt x="124" y="25"/>
                        <a:pt x="124" y="25"/>
                        <a:pt x="123" y="24"/>
                      </a:cubicBezTo>
                      <a:cubicBezTo>
                        <a:pt x="123" y="24"/>
                        <a:pt x="124" y="24"/>
                        <a:pt x="124" y="23"/>
                      </a:cubicBezTo>
                      <a:cubicBezTo>
                        <a:pt x="124" y="23"/>
                        <a:pt x="125" y="23"/>
                        <a:pt x="125" y="23"/>
                      </a:cubicBezTo>
                      <a:cubicBezTo>
                        <a:pt x="125" y="23"/>
                        <a:pt x="125" y="23"/>
                        <a:pt x="126" y="23"/>
                      </a:cubicBezTo>
                      <a:cubicBezTo>
                        <a:pt x="126" y="23"/>
                        <a:pt x="127" y="23"/>
                        <a:pt x="128" y="23"/>
                      </a:cubicBezTo>
                      <a:cubicBezTo>
                        <a:pt x="128" y="23"/>
                        <a:pt x="128" y="22"/>
                        <a:pt x="127" y="22"/>
                      </a:cubicBezTo>
                      <a:cubicBezTo>
                        <a:pt x="126" y="23"/>
                        <a:pt x="126" y="22"/>
                        <a:pt x="126" y="22"/>
                      </a:cubicBezTo>
                      <a:cubicBezTo>
                        <a:pt x="126" y="22"/>
                        <a:pt x="123" y="21"/>
                        <a:pt x="123" y="21"/>
                      </a:cubicBezTo>
                      <a:cubicBezTo>
                        <a:pt x="122" y="21"/>
                        <a:pt x="122" y="22"/>
                        <a:pt x="122" y="22"/>
                      </a:cubicBezTo>
                      <a:cubicBezTo>
                        <a:pt x="122" y="22"/>
                        <a:pt x="122" y="22"/>
                        <a:pt x="122" y="23"/>
                      </a:cubicBezTo>
                      <a:cubicBezTo>
                        <a:pt x="122" y="23"/>
                        <a:pt x="122" y="23"/>
                        <a:pt x="122" y="23"/>
                      </a:cubicBezTo>
                      <a:cubicBezTo>
                        <a:pt x="122" y="23"/>
                        <a:pt x="122" y="23"/>
                        <a:pt x="121" y="24"/>
                      </a:cubicBezTo>
                      <a:cubicBezTo>
                        <a:pt x="121" y="23"/>
                        <a:pt x="121" y="23"/>
                        <a:pt x="121" y="23"/>
                      </a:cubicBezTo>
                      <a:cubicBezTo>
                        <a:pt x="121" y="23"/>
                        <a:pt x="121" y="23"/>
                        <a:pt x="121" y="23"/>
                      </a:cubicBezTo>
                      <a:cubicBezTo>
                        <a:pt x="121" y="22"/>
                        <a:pt x="121" y="22"/>
                        <a:pt x="121" y="21"/>
                      </a:cubicBezTo>
                      <a:cubicBezTo>
                        <a:pt x="121" y="21"/>
                        <a:pt x="121" y="21"/>
                        <a:pt x="120" y="21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19" y="20"/>
                        <a:pt x="119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17" y="20"/>
                        <a:pt x="117" y="20"/>
                        <a:pt x="117" y="21"/>
                      </a:cubicBezTo>
                      <a:cubicBezTo>
                        <a:pt x="117" y="21"/>
                        <a:pt x="117" y="21"/>
                        <a:pt x="117" y="21"/>
                      </a:cubicBezTo>
                      <a:cubicBezTo>
                        <a:pt x="117" y="21"/>
                        <a:pt x="117" y="21"/>
                        <a:pt x="116" y="20"/>
                      </a:cubicBezTo>
                      <a:cubicBezTo>
                        <a:pt x="116" y="20"/>
                        <a:pt x="116" y="20"/>
                        <a:pt x="116" y="21"/>
                      </a:cubicBezTo>
                      <a:cubicBezTo>
                        <a:pt x="115" y="21"/>
                        <a:pt x="115" y="21"/>
                        <a:pt x="115" y="21"/>
                      </a:cubicBezTo>
                      <a:cubicBezTo>
                        <a:pt x="116" y="21"/>
                        <a:pt x="116" y="21"/>
                        <a:pt x="116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8" y="22"/>
                        <a:pt x="118" y="23"/>
                        <a:pt x="118" y="23"/>
                      </a:cubicBezTo>
                      <a:cubicBezTo>
                        <a:pt x="118" y="23"/>
                        <a:pt x="119" y="23"/>
                        <a:pt x="119" y="23"/>
                      </a:cubicBezTo>
                      <a:cubicBezTo>
                        <a:pt x="119" y="23"/>
                        <a:pt x="120" y="23"/>
                        <a:pt x="120" y="23"/>
                      </a:cubicBezTo>
                      <a:cubicBezTo>
                        <a:pt x="120" y="24"/>
                        <a:pt x="120" y="24"/>
                        <a:pt x="121" y="24"/>
                      </a:cubicBezTo>
                      <a:cubicBezTo>
                        <a:pt x="121" y="24"/>
                        <a:pt x="120" y="24"/>
                        <a:pt x="120" y="25"/>
                      </a:cubicBezTo>
                      <a:cubicBezTo>
                        <a:pt x="120" y="25"/>
                        <a:pt x="121" y="25"/>
                        <a:pt x="120" y="26"/>
                      </a:cubicBezTo>
                      <a:cubicBezTo>
                        <a:pt x="120" y="26"/>
                        <a:pt x="120" y="25"/>
                        <a:pt x="120" y="25"/>
                      </a:cubicBezTo>
                      <a:cubicBezTo>
                        <a:pt x="120" y="25"/>
                        <a:pt x="119" y="25"/>
                        <a:pt x="119" y="25"/>
                      </a:cubicBezTo>
                      <a:cubicBezTo>
                        <a:pt x="118" y="25"/>
                        <a:pt x="118" y="26"/>
                        <a:pt x="118" y="26"/>
                      </a:cubicBezTo>
                      <a:cubicBezTo>
                        <a:pt x="118" y="26"/>
                        <a:pt x="118" y="26"/>
                        <a:pt x="118" y="26"/>
                      </a:cubicBezTo>
                      <a:cubicBezTo>
                        <a:pt x="118" y="26"/>
                        <a:pt x="118" y="26"/>
                        <a:pt x="117" y="27"/>
                      </a:cubicBezTo>
                      <a:cubicBezTo>
                        <a:pt x="117" y="27"/>
                        <a:pt x="116" y="27"/>
                        <a:pt x="115" y="27"/>
                      </a:cubicBezTo>
                      <a:cubicBezTo>
                        <a:pt x="114" y="26"/>
                        <a:pt x="112" y="25"/>
                        <a:pt x="112" y="25"/>
                      </a:cubicBezTo>
                      <a:cubicBezTo>
                        <a:pt x="111" y="24"/>
                        <a:pt x="110" y="24"/>
                        <a:pt x="109" y="24"/>
                      </a:cubicBezTo>
                      <a:cubicBezTo>
                        <a:pt x="109" y="24"/>
                        <a:pt x="108" y="24"/>
                        <a:pt x="108" y="24"/>
                      </a:cubicBezTo>
                      <a:cubicBezTo>
                        <a:pt x="107" y="25"/>
                        <a:pt x="109" y="25"/>
                        <a:pt x="108" y="27"/>
                      </a:cubicBezTo>
                      <a:cubicBezTo>
                        <a:pt x="108" y="27"/>
                        <a:pt x="109" y="25"/>
                        <a:pt x="107" y="25"/>
                      </a:cubicBezTo>
                      <a:cubicBezTo>
                        <a:pt x="107" y="25"/>
                        <a:pt x="107" y="25"/>
                        <a:pt x="106" y="25"/>
                      </a:cubicBezTo>
                      <a:cubicBezTo>
                        <a:pt x="106" y="25"/>
                        <a:pt x="107" y="24"/>
                        <a:pt x="106" y="24"/>
                      </a:cubicBezTo>
                      <a:cubicBezTo>
                        <a:pt x="106" y="24"/>
                        <a:pt x="105" y="25"/>
                        <a:pt x="104" y="25"/>
                      </a:cubicBezTo>
                      <a:cubicBezTo>
                        <a:pt x="102" y="24"/>
                        <a:pt x="101" y="24"/>
                        <a:pt x="101" y="24"/>
                      </a:cubicBezTo>
                      <a:cubicBezTo>
                        <a:pt x="102" y="24"/>
                        <a:pt x="102" y="24"/>
                        <a:pt x="103" y="23"/>
                      </a:cubicBezTo>
                      <a:cubicBezTo>
                        <a:pt x="103" y="23"/>
                        <a:pt x="103" y="23"/>
                        <a:pt x="101" y="22"/>
                      </a:cubicBezTo>
                      <a:cubicBezTo>
                        <a:pt x="100" y="22"/>
                        <a:pt x="99" y="22"/>
                        <a:pt x="99" y="22"/>
                      </a:cubicBezTo>
                      <a:cubicBezTo>
                        <a:pt x="99" y="22"/>
                        <a:pt x="99" y="22"/>
                        <a:pt x="98" y="22"/>
                      </a:cubicBezTo>
                      <a:cubicBezTo>
                        <a:pt x="97" y="21"/>
                        <a:pt x="97" y="21"/>
                        <a:pt x="97" y="21"/>
                      </a:cubicBezTo>
                      <a:cubicBezTo>
                        <a:pt x="96" y="21"/>
                        <a:pt x="96" y="21"/>
                        <a:pt x="96" y="21"/>
                      </a:cubicBezTo>
                      <a:cubicBezTo>
                        <a:pt x="96" y="21"/>
                        <a:pt x="94" y="20"/>
                        <a:pt x="94" y="21"/>
                      </a:cubicBezTo>
                      <a:cubicBezTo>
                        <a:pt x="94" y="21"/>
                        <a:pt x="94" y="21"/>
                        <a:pt x="93" y="21"/>
                      </a:cubicBezTo>
                      <a:cubicBezTo>
                        <a:pt x="93" y="21"/>
                        <a:pt x="94" y="21"/>
                        <a:pt x="94" y="20"/>
                      </a:cubicBezTo>
                      <a:cubicBezTo>
                        <a:pt x="93" y="20"/>
                        <a:pt x="93" y="20"/>
                        <a:pt x="93" y="20"/>
                      </a:cubicBezTo>
                      <a:cubicBezTo>
                        <a:pt x="93" y="20"/>
                        <a:pt x="93" y="20"/>
                        <a:pt x="93" y="20"/>
                      </a:cubicBezTo>
                      <a:cubicBezTo>
                        <a:pt x="93" y="20"/>
                        <a:pt x="92" y="21"/>
                        <a:pt x="92" y="21"/>
                      </a:cubicBezTo>
                      <a:cubicBezTo>
                        <a:pt x="91" y="21"/>
                        <a:pt x="91" y="20"/>
                        <a:pt x="91" y="20"/>
                      </a:cubicBezTo>
                      <a:cubicBezTo>
                        <a:pt x="91" y="20"/>
                        <a:pt x="90" y="19"/>
                        <a:pt x="90" y="20"/>
                      </a:cubicBezTo>
                      <a:cubicBezTo>
                        <a:pt x="89" y="20"/>
                        <a:pt x="89" y="20"/>
                        <a:pt x="89" y="20"/>
                      </a:cubicBezTo>
                      <a:cubicBezTo>
                        <a:pt x="89" y="20"/>
                        <a:pt x="89" y="20"/>
                        <a:pt x="89" y="20"/>
                      </a:cubicBezTo>
                      <a:cubicBezTo>
                        <a:pt x="88" y="20"/>
                        <a:pt x="88" y="20"/>
                        <a:pt x="87" y="20"/>
                      </a:cubicBezTo>
                      <a:cubicBezTo>
                        <a:pt x="87" y="20"/>
                        <a:pt x="87" y="20"/>
                        <a:pt x="87" y="20"/>
                      </a:cubicBezTo>
                      <a:cubicBezTo>
                        <a:pt x="86" y="20"/>
                        <a:pt x="86" y="20"/>
                        <a:pt x="86" y="20"/>
                      </a:cubicBezTo>
                      <a:cubicBezTo>
                        <a:pt x="85" y="20"/>
                        <a:pt x="85" y="20"/>
                        <a:pt x="85" y="20"/>
                      </a:cubicBezTo>
                      <a:cubicBezTo>
                        <a:pt x="85" y="20"/>
                        <a:pt x="84" y="20"/>
                        <a:pt x="84" y="20"/>
                      </a:cubicBezTo>
                      <a:cubicBezTo>
                        <a:pt x="84" y="20"/>
                        <a:pt x="83" y="20"/>
                        <a:pt x="82" y="20"/>
                      </a:cubicBezTo>
                      <a:cubicBezTo>
                        <a:pt x="81" y="20"/>
                        <a:pt x="80" y="21"/>
                        <a:pt x="80" y="21"/>
                      </a:cubicBezTo>
                      <a:cubicBezTo>
                        <a:pt x="80" y="21"/>
                        <a:pt x="80" y="21"/>
                        <a:pt x="80" y="20"/>
                      </a:cubicBezTo>
                      <a:cubicBezTo>
                        <a:pt x="80" y="20"/>
                        <a:pt x="79" y="20"/>
                        <a:pt x="79" y="20"/>
                      </a:cubicBezTo>
                      <a:cubicBezTo>
                        <a:pt x="79" y="20"/>
                        <a:pt x="78" y="20"/>
                        <a:pt x="78" y="20"/>
                      </a:cubicBezTo>
                      <a:cubicBezTo>
                        <a:pt x="78" y="20"/>
                        <a:pt x="77" y="20"/>
                        <a:pt x="77" y="20"/>
                      </a:cubicBezTo>
                      <a:cubicBezTo>
                        <a:pt x="76" y="20"/>
                        <a:pt x="76" y="20"/>
                        <a:pt x="75" y="20"/>
                      </a:cubicBezTo>
                      <a:cubicBezTo>
                        <a:pt x="74" y="20"/>
                        <a:pt x="73" y="20"/>
                        <a:pt x="73" y="20"/>
                      </a:cubicBezTo>
                      <a:cubicBezTo>
                        <a:pt x="73" y="20"/>
                        <a:pt x="73" y="20"/>
                        <a:pt x="72" y="20"/>
                      </a:cubicBezTo>
                      <a:cubicBezTo>
                        <a:pt x="72" y="20"/>
                        <a:pt x="68" y="20"/>
                        <a:pt x="68" y="20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67" y="20"/>
                        <a:pt x="67" y="20"/>
                        <a:pt x="66" y="20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5" y="20"/>
                        <a:pt x="65" y="20"/>
                        <a:pt x="64" y="20"/>
                      </a:cubicBezTo>
                      <a:cubicBezTo>
                        <a:pt x="64" y="20"/>
                        <a:pt x="64" y="20"/>
                        <a:pt x="64" y="21"/>
                      </a:cubicBezTo>
                      <a:cubicBezTo>
                        <a:pt x="63" y="21"/>
                        <a:pt x="63" y="21"/>
                        <a:pt x="62" y="21"/>
                      </a:cubicBezTo>
                      <a:cubicBezTo>
                        <a:pt x="62" y="21"/>
                        <a:pt x="62" y="21"/>
                        <a:pt x="61" y="21"/>
                      </a:cubicBezTo>
                      <a:cubicBezTo>
                        <a:pt x="61" y="21"/>
                        <a:pt x="61" y="21"/>
                        <a:pt x="60" y="22"/>
                      </a:cubicBezTo>
                      <a:cubicBezTo>
                        <a:pt x="60" y="22"/>
                        <a:pt x="60" y="22"/>
                        <a:pt x="60" y="22"/>
                      </a:cubicBezTo>
                      <a:cubicBezTo>
                        <a:pt x="79" y="12"/>
                        <a:pt x="102" y="9"/>
                        <a:pt x="124" y="15"/>
                      </a:cubicBezTo>
                      <a:cubicBezTo>
                        <a:pt x="124" y="15"/>
                        <a:pt x="124" y="15"/>
                        <a:pt x="124" y="15"/>
                      </a:cubicBezTo>
                      <a:cubicBezTo>
                        <a:pt x="124" y="15"/>
                        <a:pt x="124" y="15"/>
                        <a:pt x="124" y="15"/>
                      </a:cubicBezTo>
                      <a:cubicBezTo>
                        <a:pt x="124" y="15"/>
                        <a:pt x="124" y="15"/>
                        <a:pt x="124" y="15"/>
                      </a:cubicBezTo>
                      <a:cubicBezTo>
                        <a:pt x="125" y="16"/>
                        <a:pt x="125" y="16"/>
                        <a:pt x="125" y="16"/>
                      </a:cubicBezTo>
                      <a:cubicBezTo>
                        <a:pt x="125" y="16"/>
                        <a:pt x="125" y="16"/>
                        <a:pt x="125" y="16"/>
                      </a:cubicBezTo>
                      <a:cubicBezTo>
                        <a:pt x="125" y="16"/>
                        <a:pt x="125" y="16"/>
                        <a:pt x="126" y="16"/>
                      </a:cubicBezTo>
                      <a:cubicBezTo>
                        <a:pt x="126" y="17"/>
                        <a:pt x="126" y="17"/>
                        <a:pt x="126" y="17"/>
                      </a:cubicBezTo>
                      <a:cubicBezTo>
                        <a:pt x="127" y="17"/>
                        <a:pt x="127" y="18"/>
                        <a:pt x="127" y="18"/>
                      </a:cubicBezTo>
                      <a:cubicBezTo>
                        <a:pt x="128" y="18"/>
                        <a:pt x="128" y="18"/>
                        <a:pt x="128" y="18"/>
                      </a:cubicBezTo>
                      <a:cubicBezTo>
                        <a:pt x="129" y="18"/>
                        <a:pt x="129" y="18"/>
                        <a:pt x="129" y="18"/>
                      </a:cubicBezTo>
                      <a:cubicBezTo>
                        <a:pt x="130" y="18"/>
                        <a:pt x="130" y="19"/>
                        <a:pt x="130" y="19"/>
                      </a:cubicBezTo>
                      <a:cubicBezTo>
                        <a:pt x="130" y="19"/>
                        <a:pt x="130" y="19"/>
                        <a:pt x="131" y="19"/>
                      </a:cubicBezTo>
                      <a:cubicBezTo>
                        <a:pt x="131" y="19"/>
                        <a:pt x="131" y="18"/>
                        <a:pt x="132" y="18"/>
                      </a:cubicBezTo>
                      <a:cubicBezTo>
                        <a:pt x="132" y="18"/>
                        <a:pt x="131" y="18"/>
                        <a:pt x="131" y="19"/>
                      </a:cubicBezTo>
                      <a:cubicBezTo>
                        <a:pt x="131" y="19"/>
                        <a:pt x="131" y="19"/>
                        <a:pt x="132" y="19"/>
                      </a:cubicBezTo>
                      <a:cubicBezTo>
                        <a:pt x="132" y="19"/>
                        <a:pt x="132" y="20"/>
                        <a:pt x="133" y="20"/>
                      </a:cubicBezTo>
                      <a:cubicBezTo>
                        <a:pt x="133" y="20"/>
                        <a:pt x="133" y="20"/>
                        <a:pt x="133" y="21"/>
                      </a:cubicBezTo>
                      <a:cubicBezTo>
                        <a:pt x="133" y="20"/>
                        <a:pt x="133" y="20"/>
                        <a:pt x="133" y="20"/>
                      </a:cubicBezTo>
                      <a:cubicBezTo>
                        <a:pt x="132" y="20"/>
                        <a:pt x="132" y="20"/>
                        <a:pt x="132" y="20"/>
                      </a:cubicBezTo>
                      <a:cubicBezTo>
                        <a:pt x="132" y="19"/>
                        <a:pt x="131" y="19"/>
                        <a:pt x="131" y="19"/>
                      </a:cubicBezTo>
                      <a:cubicBezTo>
                        <a:pt x="131" y="19"/>
                        <a:pt x="131" y="19"/>
                        <a:pt x="130" y="19"/>
                      </a:cubicBezTo>
                      <a:cubicBezTo>
                        <a:pt x="131" y="19"/>
                        <a:pt x="131" y="19"/>
                        <a:pt x="131" y="19"/>
                      </a:cubicBezTo>
                      <a:cubicBezTo>
                        <a:pt x="131" y="20"/>
                        <a:pt x="131" y="20"/>
                        <a:pt x="131" y="20"/>
                      </a:cubicBezTo>
                      <a:cubicBezTo>
                        <a:pt x="131" y="20"/>
                        <a:pt x="131" y="20"/>
                        <a:pt x="131" y="20"/>
                      </a:cubicBezTo>
                      <a:cubicBezTo>
                        <a:pt x="131" y="20"/>
                        <a:pt x="130" y="20"/>
                        <a:pt x="130" y="20"/>
                      </a:cubicBezTo>
                      <a:cubicBezTo>
                        <a:pt x="130" y="20"/>
                        <a:pt x="129" y="20"/>
                        <a:pt x="129" y="20"/>
                      </a:cubicBezTo>
                      <a:cubicBezTo>
                        <a:pt x="129" y="19"/>
                        <a:pt x="129" y="20"/>
                        <a:pt x="129" y="20"/>
                      </a:cubicBezTo>
                      <a:cubicBezTo>
                        <a:pt x="129" y="20"/>
                        <a:pt x="128" y="19"/>
                        <a:pt x="128" y="20"/>
                      </a:cubicBezTo>
                      <a:cubicBezTo>
                        <a:pt x="128" y="20"/>
                        <a:pt x="128" y="20"/>
                        <a:pt x="128" y="20"/>
                      </a:cubicBezTo>
                      <a:cubicBezTo>
                        <a:pt x="128" y="20"/>
                        <a:pt x="128" y="20"/>
                        <a:pt x="127" y="19"/>
                      </a:cubicBezTo>
                      <a:cubicBezTo>
                        <a:pt x="127" y="19"/>
                        <a:pt x="127" y="19"/>
                        <a:pt x="127" y="19"/>
                      </a:cubicBezTo>
                      <a:cubicBezTo>
                        <a:pt x="126" y="19"/>
                        <a:pt x="126" y="19"/>
                        <a:pt x="126" y="19"/>
                      </a:cubicBezTo>
                      <a:cubicBezTo>
                        <a:pt x="126" y="19"/>
                        <a:pt x="126" y="19"/>
                        <a:pt x="126" y="19"/>
                      </a:cubicBezTo>
                      <a:cubicBezTo>
                        <a:pt x="126" y="19"/>
                        <a:pt x="126" y="18"/>
                        <a:pt x="125" y="18"/>
                      </a:cubicBezTo>
                      <a:cubicBezTo>
                        <a:pt x="125" y="18"/>
                        <a:pt x="125" y="18"/>
                        <a:pt x="124" y="18"/>
                      </a:cubicBezTo>
                      <a:cubicBezTo>
                        <a:pt x="124" y="18"/>
                        <a:pt x="124" y="18"/>
                        <a:pt x="123" y="18"/>
                      </a:cubicBezTo>
                      <a:cubicBezTo>
                        <a:pt x="123" y="18"/>
                        <a:pt x="123" y="18"/>
                        <a:pt x="122" y="17"/>
                      </a:cubicBezTo>
                      <a:cubicBezTo>
                        <a:pt x="122" y="17"/>
                        <a:pt x="122" y="17"/>
                        <a:pt x="122" y="17"/>
                      </a:cubicBezTo>
                      <a:cubicBezTo>
                        <a:pt x="122" y="17"/>
                        <a:pt x="123" y="18"/>
                        <a:pt x="123" y="18"/>
                      </a:cubicBezTo>
                      <a:cubicBezTo>
                        <a:pt x="123" y="19"/>
                        <a:pt x="124" y="19"/>
                        <a:pt x="124" y="19"/>
                      </a:cubicBezTo>
                      <a:cubicBezTo>
                        <a:pt x="124" y="19"/>
                        <a:pt x="124" y="19"/>
                        <a:pt x="125" y="19"/>
                      </a:cubicBezTo>
                      <a:cubicBezTo>
                        <a:pt x="125" y="19"/>
                        <a:pt x="125" y="19"/>
                        <a:pt x="126" y="19"/>
                      </a:cubicBezTo>
                      <a:cubicBezTo>
                        <a:pt x="126" y="20"/>
                        <a:pt x="126" y="20"/>
                        <a:pt x="126" y="20"/>
                      </a:cubicBezTo>
                      <a:cubicBezTo>
                        <a:pt x="126" y="20"/>
                        <a:pt x="126" y="20"/>
                        <a:pt x="126" y="20"/>
                      </a:cubicBezTo>
                      <a:cubicBezTo>
                        <a:pt x="126" y="20"/>
                        <a:pt x="126" y="20"/>
                        <a:pt x="126" y="20"/>
                      </a:cubicBezTo>
                      <a:cubicBezTo>
                        <a:pt x="126" y="21"/>
                        <a:pt x="126" y="21"/>
                        <a:pt x="126" y="21"/>
                      </a:cubicBezTo>
                      <a:cubicBezTo>
                        <a:pt x="126" y="21"/>
                        <a:pt x="126" y="21"/>
                        <a:pt x="126" y="21"/>
                      </a:cubicBezTo>
                      <a:cubicBezTo>
                        <a:pt x="127" y="21"/>
                        <a:pt x="127" y="22"/>
                        <a:pt x="127" y="22"/>
                      </a:cubicBezTo>
                      <a:cubicBezTo>
                        <a:pt x="127" y="22"/>
                        <a:pt x="127" y="22"/>
                        <a:pt x="128" y="22"/>
                      </a:cubicBezTo>
                      <a:cubicBezTo>
                        <a:pt x="128" y="22"/>
                        <a:pt x="128" y="22"/>
                        <a:pt x="129" y="22"/>
                      </a:cubicBezTo>
                      <a:cubicBezTo>
                        <a:pt x="129" y="22"/>
                        <a:pt x="129" y="22"/>
                        <a:pt x="129" y="22"/>
                      </a:cubicBezTo>
                      <a:cubicBezTo>
                        <a:pt x="130" y="23"/>
                        <a:pt x="130" y="23"/>
                        <a:pt x="131" y="23"/>
                      </a:cubicBezTo>
                      <a:cubicBezTo>
                        <a:pt x="132" y="24"/>
                        <a:pt x="133" y="24"/>
                        <a:pt x="134" y="24"/>
                      </a:cubicBezTo>
                      <a:cubicBezTo>
                        <a:pt x="134" y="24"/>
                        <a:pt x="135" y="25"/>
                        <a:pt x="135" y="25"/>
                      </a:cubicBezTo>
                      <a:cubicBezTo>
                        <a:pt x="135" y="25"/>
                        <a:pt x="135" y="25"/>
                        <a:pt x="136" y="25"/>
                      </a:cubicBezTo>
                      <a:cubicBezTo>
                        <a:pt x="136" y="25"/>
                        <a:pt x="136" y="25"/>
                        <a:pt x="137" y="25"/>
                      </a:cubicBezTo>
                      <a:cubicBezTo>
                        <a:pt x="137" y="25"/>
                        <a:pt x="137" y="25"/>
                        <a:pt x="137" y="25"/>
                      </a:cubicBezTo>
                      <a:cubicBezTo>
                        <a:pt x="137" y="25"/>
                        <a:pt x="137" y="25"/>
                        <a:pt x="137" y="25"/>
                      </a:cubicBezTo>
                      <a:cubicBezTo>
                        <a:pt x="137" y="24"/>
                        <a:pt x="137" y="24"/>
                        <a:pt x="137" y="24"/>
                      </a:cubicBezTo>
                      <a:cubicBezTo>
                        <a:pt x="136" y="24"/>
                        <a:pt x="136" y="24"/>
                        <a:pt x="136" y="23"/>
                      </a:cubicBezTo>
                      <a:cubicBezTo>
                        <a:pt x="135" y="23"/>
                        <a:pt x="135" y="23"/>
                        <a:pt x="134" y="23"/>
                      </a:cubicBezTo>
                      <a:cubicBezTo>
                        <a:pt x="133" y="23"/>
                        <a:pt x="133" y="23"/>
                        <a:pt x="132" y="22"/>
                      </a:cubicBezTo>
                      <a:cubicBezTo>
                        <a:pt x="132" y="22"/>
                        <a:pt x="131" y="23"/>
                        <a:pt x="131" y="22"/>
                      </a:cubicBezTo>
                      <a:cubicBezTo>
                        <a:pt x="130" y="21"/>
                        <a:pt x="129" y="21"/>
                        <a:pt x="129" y="21"/>
                      </a:cubicBezTo>
                      <a:cubicBezTo>
                        <a:pt x="129" y="21"/>
                        <a:pt x="129" y="21"/>
                        <a:pt x="128" y="20"/>
                      </a:cubicBezTo>
                      <a:cubicBezTo>
                        <a:pt x="128" y="20"/>
                        <a:pt x="129" y="20"/>
                        <a:pt x="129" y="21"/>
                      </a:cubicBezTo>
                      <a:cubicBezTo>
                        <a:pt x="129" y="21"/>
                        <a:pt x="129" y="21"/>
                        <a:pt x="130" y="20"/>
                      </a:cubicBezTo>
                      <a:cubicBezTo>
                        <a:pt x="130" y="21"/>
                        <a:pt x="130" y="21"/>
                        <a:pt x="131" y="21"/>
                      </a:cubicBezTo>
                      <a:cubicBezTo>
                        <a:pt x="132" y="21"/>
                        <a:pt x="132" y="21"/>
                        <a:pt x="132" y="22"/>
                      </a:cubicBezTo>
                      <a:cubicBezTo>
                        <a:pt x="133" y="22"/>
                        <a:pt x="133" y="22"/>
                        <a:pt x="133" y="22"/>
                      </a:cubicBezTo>
                      <a:cubicBezTo>
                        <a:pt x="133" y="22"/>
                        <a:pt x="134" y="22"/>
                        <a:pt x="134" y="22"/>
                      </a:cubicBezTo>
                      <a:cubicBezTo>
                        <a:pt x="134" y="22"/>
                        <a:pt x="135" y="22"/>
                        <a:pt x="135" y="22"/>
                      </a:cubicBezTo>
                      <a:cubicBezTo>
                        <a:pt x="136" y="23"/>
                        <a:pt x="136" y="23"/>
                        <a:pt x="136" y="23"/>
                      </a:cubicBezTo>
                      <a:cubicBezTo>
                        <a:pt x="136" y="23"/>
                        <a:pt x="136" y="23"/>
                        <a:pt x="136" y="23"/>
                      </a:cubicBezTo>
                      <a:cubicBezTo>
                        <a:pt x="137" y="24"/>
                        <a:pt x="137" y="24"/>
                        <a:pt x="137" y="24"/>
                      </a:cubicBezTo>
                      <a:cubicBezTo>
                        <a:pt x="137" y="24"/>
                        <a:pt x="138" y="24"/>
                        <a:pt x="138" y="25"/>
                      </a:cubicBezTo>
                      <a:cubicBezTo>
                        <a:pt x="138" y="24"/>
                        <a:pt x="138" y="24"/>
                        <a:pt x="138" y="24"/>
                      </a:cubicBezTo>
                      <a:cubicBezTo>
                        <a:pt x="139" y="24"/>
                        <a:pt x="139" y="24"/>
                        <a:pt x="139" y="24"/>
                      </a:cubicBezTo>
                      <a:cubicBezTo>
                        <a:pt x="139" y="24"/>
                        <a:pt x="139" y="24"/>
                        <a:pt x="139" y="23"/>
                      </a:cubicBezTo>
                      <a:cubicBezTo>
                        <a:pt x="139" y="23"/>
                        <a:pt x="139" y="23"/>
                        <a:pt x="139" y="23"/>
                      </a:cubicBezTo>
                      <a:cubicBezTo>
                        <a:pt x="139" y="23"/>
                        <a:pt x="139" y="23"/>
                        <a:pt x="139" y="23"/>
                      </a:cubicBezTo>
                      <a:cubicBezTo>
                        <a:pt x="140" y="23"/>
                        <a:pt x="140" y="23"/>
                        <a:pt x="141" y="23"/>
                      </a:cubicBezTo>
                      <a:cubicBezTo>
                        <a:pt x="141" y="23"/>
                        <a:pt x="141" y="23"/>
                        <a:pt x="141" y="23"/>
                      </a:cubicBezTo>
                      <a:cubicBezTo>
                        <a:pt x="142" y="23"/>
                        <a:pt x="142" y="23"/>
                        <a:pt x="142" y="23"/>
                      </a:cubicBezTo>
                      <a:cubicBezTo>
                        <a:pt x="142" y="23"/>
                        <a:pt x="142" y="23"/>
                        <a:pt x="143" y="23"/>
                      </a:cubicBezTo>
                      <a:cubicBezTo>
                        <a:pt x="142" y="23"/>
                        <a:pt x="142" y="23"/>
                        <a:pt x="142" y="22"/>
                      </a:cubicBezTo>
                      <a:cubicBezTo>
                        <a:pt x="142" y="22"/>
                        <a:pt x="143" y="22"/>
                        <a:pt x="143" y="22"/>
                      </a:cubicBezTo>
                      <a:cubicBezTo>
                        <a:pt x="143" y="22"/>
                        <a:pt x="143" y="22"/>
                        <a:pt x="143" y="22"/>
                      </a:cubicBezTo>
                      <a:cubicBezTo>
                        <a:pt x="143" y="22"/>
                        <a:pt x="143" y="23"/>
                        <a:pt x="143" y="23"/>
                      </a:cubicBezTo>
                      <a:cubicBezTo>
                        <a:pt x="144" y="23"/>
                        <a:pt x="144" y="23"/>
                        <a:pt x="144" y="23"/>
                      </a:cubicBezTo>
                      <a:cubicBezTo>
                        <a:pt x="144" y="23"/>
                        <a:pt x="144" y="23"/>
                        <a:pt x="144" y="23"/>
                      </a:cubicBezTo>
                      <a:cubicBezTo>
                        <a:pt x="146" y="24"/>
                        <a:pt x="148" y="25"/>
                        <a:pt x="150" y="26"/>
                      </a:cubicBezTo>
                      <a:cubicBezTo>
                        <a:pt x="150" y="27"/>
                        <a:pt x="150" y="27"/>
                        <a:pt x="150" y="27"/>
                      </a:cubicBezTo>
                      <a:cubicBezTo>
                        <a:pt x="150" y="26"/>
                        <a:pt x="149" y="26"/>
                        <a:pt x="149" y="26"/>
                      </a:cubicBezTo>
                      <a:cubicBezTo>
                        <a:pt x="148" y="25"/>
                        <a:pt x="147" y="25"/>
                        <a:pt x="147" y="25"/>
                      </a:cubicBezTo>
                      <a:cubicBezTo>
                        <a:pt x="146" y="25"/>
                        <a:pt x="146" y="25"/>
                        <a:pt x="146" y="25"/>
                      </a:cubicBezTo>
                      <a:cubicBezTo>
                        <a:pt x="145" y="24"/>
                        <a:pt x="145" y="24"/>
                        <a:pt x="144" y="24"/>
                      </a:cubicBezTo>
                      <a:cubicBezTo>
                        <a:pt x="144" y="24"/>
                        <a:pt x="144" y="24"/>
                        <a:pt x="143" y="24"/>
                      </a:cubicBezTo>
                      <a:cubicBezTo>
                        <a:pt x="144" y="25"/>
                        <a:pt x="144" y="25"/>
                        <a:pt x="145" y="25"/>
                      </a:cubicBezTo>
                      <a:cubicBezTo>
                        <a:pt x="145" y="26"/>
                        <a:pt x="145" y="26"/>
                        <a:pt x="146" y="26"/>
                      </a:cubicBezTo>
                      <a:cubicBezTo>
                        <a:pt x="146" y="26"/>
                        <a:pt x="146" y="26"/>
                        <a:pt x="147" y="27"/>
                      </a:cubicBezTo>
                      <a:cubicBezTo>
                        <a:pt x="146" y="26"/>
                        <a:pt x="146" y="26"/>
                        <a:pt x="145" y="26"/>
                      </a:cubicBezTo>
                      <a:cubicBezTo>
                        <a:pt x="145" y="26"/>
                        <a:pt x="145" y="26"/>
                        <a:pt x="145" y="26"/>
                      </a:cubicBezTo>
                      <a:cubicBezTo>
                        <a:pt x="145" y="27"/>
                        <a:pt x="145" y="27"/>
                        <a:pt x="146" y="27"/>
                      </a:cubicBezTo>
                      <a:cubicBezTo>
                        <a:pt x="146" y="27"/>
                        <a:pt x="146" y="27"/>
                        <a:pt x="146" y="28"/>
                      </a:cubicBezTo>
                      <a:cubicBezTo>
                        <a:pt x="146" y="28"/>
                        <a:pt x="146" y="28"/>
                        <a:pt x="147" y="28"/>
                      </a:cubicBezTo>
                      <a:cubicBezTo>
                        <a:pt x="147" y="29"/>
                        <a:pt x="147" y="29"/>
                        <a:pt x="148" y="29"/>
                      </a:cubicBezTo>
                      <a:cubicBezTo>
                        <a:pt x="148" y="29"/>
                        <a:pt x="149" y="29"/>
                        <a:pt x="149" y="29"/>
                      </a:cubicBezTo>
                      <a:cubicBezTo>
                        <a:pt x="150" y="30"/>
                        <a:pt x="150" y="30"/>
                        <a:pt x="150" y="30"/>
                      </a:cubicBezTo>
                      <a:cubicBezTo>
                        <a:pt x="150" y="30"/>
                        <a:pt x="151" y="30"/>
                        <a:pt x="151" y="31"/>
                      </a:cubicBezTo>
                      <a:cubicBezTo>
                        <a:pt x="152" y="31"/>
                        <a:pt x="152" y="31"/>
                        <a:pt x="153" y="32"/>
                      </a:cubicBezTo>
                      <a:cubicBezTo>
                        <a:pt x="153" y="32"/>
                        <a:pt x="153" y="32"/>
                        <a:pt x="153" y="33"/>
                      </a:cubicBezTo>
                      <a:cubicBezTo>
                        <a:pt x="154" y="33"/>
                        <a:pt x="154" y="33"/>
                        <a:pt x="154" y="33"/>
                      </a:cubicBezTo>
                      <a:cubicBezTo>
                        <a:pt x="155" y="34"/>
                        <a:pt x="155" y="34"/>
                        <a:pt x="155" y="34"/>
                      </a:cubicBezTo>
                      <a:cubicBezTo>
                        <a:pt x="155" y="35"/>
                        <a:pt x="155" y="35"/>
                        <a:pt x="156" y="36"/>
                      </a:cubicBezTo>
                      <a:cubicBezTo>
                        <a:pt x="156" y="37"/>
                        <a:pt x="156" y="37"/>
                        <a:pt x="156" y="37"/>
                      </a:cubicBezTo>
                      <a:cubicBezTo>
                        <a:pt x="156" y="37"/>
                        <a:pt x="156" y="38"/>
                        <a:pt x="157" y="38"/>
                      </a:cubicBezTo>
                      <a:cubicBezTo>
                        <a:pt x="157" y="38"/>
                        <a:pt x="157" y="38"/>
                        <a:pt x="157" y="38"/>
                      </a:cubicBezTo>
                      <a:cubicBezTo>
                        <a:pt x="157" y="39"/>
                        <a:pt x="157" y="39"/>
                        <a:pt x="157" y="40"/>
                      </a:cubicBezTo>
                      <a:cubicBezTo>
                        <a:pt x="157" y="40"/>
                        <a:pt x="157" y="40"/>
                        <a:pt x="158" y="40"/>
                      </a:cubicBezTo>
                      <a:cubicBezTo>
                        <a:pt x="158" y="41"/>
                        <a:pt x="158" y="41"/>
                        <a:pt x="158" y="41"/>
                      </a:cubicBezTo>
                      <a:cubicBezTo>
                        <a:pt x="157" y="41"/>
                        <a:pt x="157" y="41"/>
                        <a:pt x="157" y="41"/>
                      </a:cubicBezTo>
                      <a:cubicBezTo>
                        <a:pt x="157" y="42"/>
                        <a:pt x="157" y="42"/>
                        <a:pt x="157" y="42"/>
                      </a:cubicBezTo>
                      <a:cubicBezTo>
                        <a:pt x="158" y="42"/>
                        <a:pt x="158" y="42"/>
                        <a:pt x="158" y="42"/>
                      </a:cubicBezTo>
                      <a:cubicBezTo>
                        <a:pt x="158" y="43"/>
                        <a:pt x="158" y="43"/>
                        <a:pt x="159" y="43"/>
                      </a:cubicBezTo>
                      <a:cubicBezTo>
                        <a:pt x="159" y="43"/>
                        <a:pt x="159" y="43"/>
                        <a:pt x="159" y="43"/>
                      </a:cubicBezTo>
                      <a:cubicBezTo>
                        <a:pt x="159" y="43"/>
                        <a:pt x="159" y="43"/>
                        <a:pt x="159" y="43"/>
                      </a:cubicBezTo>
                      <a:cubicBezTo>
                        <a:pt x="159" y="43"/>
                        <a:pt x="159" y="43"/>
                        <a:pt x="160" y="43"/>
                      </a:cubicBezTo>
                      <a:cubicBezTo>
                        <a:pt x="160" y="43"/>
                        <a:pt x="160" y="43"/>
                        <a:pt x="160" y="43"/>
                      </a:cubicBezTo>
                      <a:cubicBezTo>
                        <a:pt x="160" y="44"/>
                        <a:pt x="160" y="44"/>
                        <a:pt x="160" y="45"/>
                      </a:cubicBezTo>
                      <a:cubicBezTo>
                        <a:pt x="160" y="44"/>
                        <a:pt x="160" y="44"/>
                        <a:pt x="159" y="44"/>
                      </a:cubicBezTo>
                      <a:cubicBezTo>
                        <a:pt x="159" y="44"/>
                        <a:pt x="159" y="44"/>
                        <a:pt x="158" y="44"/>
                      </a:cubicBezTo>
                      <a:cubicBezTo>
                        <a:pt x="158" y="44"/>
                        <a:pt x="158" y="44"/>
                        <a:pt x="158" y="45"/>
                      </a:cubicBezTo>
                      <a:cubicBezTo>
                        <a:pt x="158" y="45"/>
                        <a:pt x="158" y="45"/>
                        <a:pt x="158" y="45"/>
                      </a:cubicBezTo>
                      <a:cubicBezTo>
                        <a:pt x="158" y="45"/>
                        <a:pt x="158" y="45"/>
                        <a:pt x="158" y="45"/>
                      </a:cubicBezTo>
                      <a:cubicBezTo>
                        <a:pt x="158" y="46"/>
                        <a:pt x="158" y="46"/>
                        <a:pt x="158" y="46"/>
                      </a:cubicBezTo>
                      <a:cubicBezTo>
                        <a:pt x="158" y="47"/>
                        <a:pt x="158" y="47"/>
                        <a:pt x="159" y="47"/>
                      </a:cubicBezTo>
                      <a:cubicBezTo>
                        <a:pt x="159" y="48"/>
                        <a:pt x="159" y="48"/>
                        <a:pt x="159" y="48"/>
                      </a:cubicBezTo>
                      <a:cubicBezTo>
                        <a:pt x="159" y="49"/>
                        <a:pt x="159" y="49"/>
                        <a:pt x="159" y="49"/>
                      </a:cubicBezTo>
                      <a:cubicBezTo>
                        <a:pt x="159" y="49"/>
                        <a:pt x="160" y="50"/>
                        <a:pt x="160" y="50"/>
                      </a:cubicBezTo>
                      <a:cubicBezTo>
                        <a:pt x="160" y="50"/>
                        <a:pt x="160" y="50"/>
                        <a:pt x="160" y="51"/>
                      </a:cubicBezTo>
                      <a:cubicBezTo>
                        <a:pt x="160" y="51"/>
                        <a:pt x="160" y="51"/>
                        <a:pt x="161" y="51"/>
                      </a:cubicBezTo>
                      <a:cubicBezTo>
                        <a:pt x="161" y="52"/>
                        <a:pt x="161" y="52"/>
                        <a:pt x="161" y="53"/>
                      </a:cubicBezTo>
                      <a:cubicBezTo>
                        <a:pt x="161" y="53"/>
                        <a:pt x="161" y="53"/>
                        <a:pt x="162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2" y="55"/>
                        <a:pt x="163" y="55"/>
                        <a:pt x="163" y="55"/>
                      </a:cubicBezTo>
                      <a:cubicBezTo>
                        <a:pt x="163" y="56"/>
                        <a:pt x="163" y="56"/>
                        <a:pt x="164" y="56"/>
                      </a:cubicBezTo>
                      <a:cubicBezTo>
                        <a:pt x="164" y="56"/>
                        <a:pt x="164" y="56"/>
                        <a:pt x="164" y="56"/>
                      </a:cubicBezTo>
                      <a:cubicBezTo>
                        <a:pt x="164" y="56"/>
                        <a:pt x="164" y="57"/>
                        <a:pt x="165" y="57"/>
                      </a:cubicBezTo>
                      <a:cubicBezTo>
                        <a:pt x="165" y="57"/>
                        <a:pt x="165" y="57"/>
                        <a:pt x="165" y="57"/>
                      </a:cubicBezTo>
                      <a:cubicBezTo>
                        <a:pt x="165" y="57"/>
                        <a:pt x="165" y="57"/>
                        <a:pt x="165" y="58"/>
                      </a:cubicBezTo>
                      <a:cubicBezTo>
                        <a:pt x="165" y="58"/>
                        <a:pt x="165" y="58"/>
                        <a:pt x="166" y="58"/>
                      </a:cubicBezTo>
                      <a:cubicBezTo>
                        <a:pt x="166" y="58"/>
                        <a:pt x="166" y="58"/>
                        <a:pt x="166" y="58"/>
                      </a:cubicBezTo>
                      <a:cubicBezTo>
                        <a:pt x="167" y="58"/>
                        <a:pt x="167" y="57"/>
                        <a:pt x="167" y="57"/>
                      </a:cubicBezTo>
                      <a:cubicBezTo>
                        <a:pt x="167" y="56"/>
                        <a:pt x="167" y="56"/>
                        <a:pt x="167" y="56"/>
                      </a:cubicBezTo>
                      <a:cubicBezTo>
                        <a:pt x="167" y="56"/>
                        <a:pt x="167" y="56"/>
                        <a:pt x="168" y="56"/>
                      </a:cubicBezTo>
                      <a:cubicBezTo>
                        <a:pt x="168" y="56"/>
                        <a:pt x="168" y="56"/>
                        <a:pt x="168" y="55"/>
                      </a:cubicBezTo>
                      <a:cubicBezTo>
                        <a:pt x="168" y="55"/>
                        <a:pt x="168" y="55"/>
                        <a:pt x="168" y="54"/>
                      </a:cubicBezTo>
                      <a:cubicBezTo>
                        <a:pt x="169" y="54"/>
                        <a:pt x="169" y="54"/>
                        <a:pt x="169" y="54"/>
                      </a:cubicBezTo>
                      <a:cubicBezTo>
                        <a:pt x="170" y="55"/>
                        <a:pt x="170" y="55"/>
                        <a:pt x="170" y="55"/>
                      </a:cubicBezTo>
                      <a:cubicBezTo>
                        <a:pt x="170" y="55"/>
                        <a:pt x="170" y="55"/>
                        <a:pt x="170" y="55"/>
                      </a:cubicBezTo>
                      <a:cubicBezTo>
                        <a:pt x="170" y="55"/>
                        <a:pt x="170" y="55"/>
                        <a:pt x="171" y="55"/>
                      </a:cubicBezTo>
                      <a:cubicBezTo>
                        <a:pt x="171" y="55"/>
                        <a:pt x="171" y="55"/>
                        <a:pt x="172" y="56"/>
                      </a:cubicBezTo>
                      <a:cubicBezTo>
                        <a:pt x="172" y="56"/>
                        <a:pt x="172" y="56"/>
                        <a:pt x="172" y="56"/>
                      </a:cubicBezTo>
                      <a:cubicBezTo>
                        <a:pt x="173" y="56"/>
                        <a:pt x="173" y="56"/>
                        <a:pt x="173" y="56"/>
                      </a:cubicBezTo>
                      <a:cubicBezTo>
                        <a:pt x="174" y="56"/>
                        <a:pt x="174" y="56"/>
                        <a:pt x="174" y="56"/>
                      </a:cubicBezTo>
                      <a:cubicBezTo>
                        <a:pt x="174" y="55"/>
                        <a:pt x="174" y="55"/>
                        <a:pt x="173" y="54"/>
                      </a:cubicBezTo>
                      <a:cubicBezTo>
                        <a:pt x="174" y="55"/>
                        <a:pt x="174" y="55"/>
                        <a:pt x="175" y="56"/>
                      </a:cubicBezTo>
                      <a:cubicBezTo>
                        <a:pt x="175" y="57"/>
                        <a:pt x="175" y="57"/>
                        <a:pt x="175" y="57"/>
                      </a:cubicBezTo>
                      <a:cubicBezTo>
                        <a:pt x="176" y="57"/>
                        <a:pt x="176" y="57"/>
                        <a:pt x="176" y="57"/>
                      </a:cubicBezTo>
                      <a:cubicBezTo>
                        <a:pt x="176" y="58"/>
                        <a:pt x="177" y="58"/>
                        <a:pt x="177" y="58"/>
                      </a:cubicBezTo>
                      <a:cubicBezTo>
                        <a:pt x="177" y="58"/>
                        <a:pt x="178" y="58"/>
                        <a:pt x="178" y="59"/>
                      </a:cubicBezTo>
                      <a:cubicBezTo>
                        <a:pt x="178" y="59"/>
                        <a:pt x="178" y="59"/>
                        <a:pt x="178" y="58"/>
                      </a:cubicBezTo>
                      <a:cubicBezTo>
                        <a:pt x="179" y="59"/>
                        <a:pt x="179" y="59"/>
                        <a:pt x="180" y="60"/>
                      </a:cubicBezTo>
                      <a:cubicBezTo>
                        <a:pt x="180" y="60"/>
                        <a:pt x="180" y="60"/>
                        <a:pt x="180" y="60"/>
                      </a:cubicBezTo>
                      <a:cubicBezTo>
                        <a:pt x="181" y="61"/>
                        <a:pt x="181" y="63"/>
                        <a:pt x="182" y="65"/>
                      </a:cubicBezTo>
                      <a:cubicBezTo>
                        <a:pt x="182" y="65"/>
                        <a:pt x="182" y="65"/>
                        <a:pt x="182" y="65"/>
                      </a:cubicBezTo>
                      <a:cubicBezTo>
                        <a:pt x="182" y="65"/>
                        <a:pt x="182" y="65"/>
                        <a:pt x="182" y="65"/>
                      </a:cubicBezTo>
                      <a:cubicBezTo>
                        <a:pt x="182" y="65"/>
                        <a:pt x="182" y="65"/>
                        <a:pt x="182" y="65"/>
                      </a:cubicBezTo>
                      <a:cubicBezTo>
                        <a:pt x="182" y="65"/>
                        <a:pt x="182" y="65"/>
                        <a:pt x="182" y="65"/>
                      </a:cubicBezTo>
                      <a:cubicBezTo>
                        <a:pt x="182" y="65"/>
                        <a:pt x="182" y="65"/>
                        <a:pt x="182" y="65"/>
                      </a:cubicBezTo>
                      <a:cubicBezTo>
                        <a:pt x="182" y="64"/>
                        <a:pt x="182" y="64"/>
                        <a:pt x="181" y="64"/>
                      </a:cubicBezTo>
                      <a:cubicBezTo>
                        <a:pt x="181" y="64"/>
                        <a:pt x="181" y="64"/>
                        <a:pt x="181" y="64"/>
                      </a:cubicBezTo>
                      <a:cubicBezTo>
                        <a:pt x="181" y="63"/>
                        <a:pt x="181" y="63"/>
                        <a:pt x="181" y="63"/>
                      </a:cubicBezTo>
                      <a:cubicBezTo>
                        <a:pt x="180" y="63"/>
                        <a:pt x="180" y="62"/>
                        <a:pt x="180" y="62"/>
                      </a:cubicBezTo>
                      <a:cubicBezTo>
                        <a:pt x="180" y="62"/>
                        <a:pt x="180" y="62"/>
                        <a:pt x="180" y="62"/>
                      </a:cubicBezTo>
                      <a:cubicBezTo>
                        <a:pt x="180" y="63"/>
                        <a:pt x="180" y="63"/>
                        <a:pt x="179" y="63"/>
                      </a:cubicBezTo>
                      <a:cubicBezTo>
                        <a:pt x="180" y="63"/>
                        <a:pt x="180" y="63"/>
                        <a:pt x="180" y="63"/>
                      </a:cubicBezTo>
                      <a:cubicBezTo>
                        <a:pt x="180" y="64"/>
                        <a:pt x="181" y="64"/>
                        <a:pt x="181" y="64"/>
                      </a:cubicBezTo>
                      <a:cubicBezTo>
                        <a:pt x="181" y="64"/>
                        <a:pt x="181" y="64"/>
                        <a:pt x="181" y="64"/>
                      </a:cubicBezTo>
                      <a:cubicBezTo>
                        <a:pt x="181" y="64"/>
                        <a:pt x="181" y="64"/>
                        <a:pt x="180" y="64"/>
                      </a:cubicBez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1" y="64"/>
                        <a:pt x="181" y="64"/>
                        <a:pt x="181" y="65"/>
                      </a:cubicBezTo>
                      <a:cubicBezTo>
                        <a:pt x="181" y="65"/>
                        <a:pt x="181" y="65"/>
                        <a:pt x="181" y="65"/>
                      </a:cubicBezTo>
                      <a:cubicBezTo>
                        <a:pt x="181" y="65"/>
                        <a:pt x="181" y="65"/>
                        <a:pt x="182" y="65"/>
                      </a:cubicBezTo>
                      <a:cubicBezTo>
                        <a:pt x="181" y="65"/>
                        <a:pt x="181" y="65"/>
                        <a:pt x="181" y="65"/>
                      </a:cubicBezTo>
                      <a:cubicBezTo>
                        <a:pt x="181" y="65"/>
                        <a:pt x="181" y="65"/>
                        <a:pt x="181" y="65"/>
                      </a:cubicBezTo>
                      <a:cubicBezTo>
                        <a:pt x="181" y="66"/>
                        <a:pt x="181" y="66"/>
                        <a:pt x="182" y="66"/>
                      </a:cubicBezTo>
                      <a:cubicBezTo>
                        <a:pt x="182" y="66"/>
                        <a:pt x="182" y="66"/>
                        <a:pt x="182" y="66"/>
                      </a:cubicBezTo>
                      <a:cubicBezTo>
                        <a:pt x="182" y="67"/>
                        <a:pt x="182" y="67"/>
                        <a:pt x="183" y="67"/>
                      </a:cubicBezTo>
                      <a:cubicBezTo>
                        <a:pt x="183" y="67"/>
                        <a:pt x="183" y="68"/>
                        <a:pt x="183" y="68"/>
                      </a:cubicBezTo>
                      <a:cubicBezTo>
                        <a:pt x="183" y="68"/>
                        <a:pt x="183" y="68"/>
                        <a:pt x="184" y="68"/>
                      </a:cubicBezTo>
                      <a:cubicBezTo>
                        <a:pt x="190" y="85"/>
                        <a:pt x="191" y="104"/>
                        <a:pt x="186" y="122"/>
                      </a:cubicBezTo>
                      <a:cubicBezTo>
                        <a:pt x="183" y="132"/>
                        <a:pt x="178" y="141"/>
                        <a:pt x="172" y="149"/>
                      </a:cubicBezTo>
                      <a:cubicBezTo>
                        <a:pt x="155" y="171"/>
                        <a:pt x="128" y="185"/>
                        <a:pt x="99" y="184"/>
                      </a:cubicBezTo>
                      <a:close/>
                      <a:moveTo>
                        <a:pt x="128" y="59"/>
                      </a:moveTo>
                      <a:cubicBezTo>
                        <a:pt x="128" y="59"/>
                        <a:pt x="129" y="59"/>
                        <a:pt x="129" y="59"/>
                      </a:cubicBezTo>
                      <a:cubicBezTo>
                        <a:pt x="129" y="60"/>
                        <a:pt x="129" y="60"/>
                        <a:pt x="129" y="61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8" y="60"/>
                        <a:pt x="128" y="60"/>
                        <a:pt x="128" y="60"/>
                      </a:cubicBezTo>
                      <a:cubicBezTo>
                        <a:pt x="128" y="60"/>
                        <a:pt x="128" y="60"/>
                        <a:pt x="128" y="60"/>
                      </a:cubicBezTo>
                      <a:cubicBezTo>
                        <a:pt x="128" y="61"/>
                        <a:pt x="127" y="61"/>
                        <a:pt x="127" y="61"/>
                      </a:cubicBezTo>
                      <a:cubicBezTo>
                        <a:pt x="127" y="61"/>
                        <a:pt x="127" y="61"/>
                        <a:pt x="127" y="62"/>
                      </a:cubicBezTo>
                      <a:cubicBezTo>
                        <a:pt x="127" y="62"/>
                        <a:pt x="126" y="62"/>
                        <a:pt x="126" y="62"/>
                      </a:cubicBezTo>
                      <a:cubicBezTo>
                        <a:pt x="126" y="62"/>
                        <a:pt x="127" y="61"/>
                        <a:pt x="126" y="61"/>
                      </a:cubicBezTo>
                      <a:cubicBezTo>
                        <a:pt x="125" y="60"/>
                        <a:pt x="126" y="60"/>
                        <a:pt x="126" y="60"/>
                      </a:cubicBezTo>
                      <a:cubicBezTo>
                        <a:pt x="126" y="60"/>
                        <a:pt x="126" y="58"/>
                        <a:pt x="125" y="58"/>
                      </a:cubicBezTo>
                      <a:cubicBezTo>
                        <a:pt x="125" y="58"/>
                        <a:pt x="126" y="58"/>
                        <a:pt x="127" y="59"/>
                      </a:cubicBezTo>
                      <a:cubicBezTo>
                        <a:pt x="128" y="60"/>
                        <a:pt x="128" y="59"/>
                        <a:pt x="128" y="59"/>
                      </a:cubicBezTo>
                      <a:close/>
                      <a:moveTo>
                        <a:pt x="130" y="64"/>
                      </a:moveTo>
                      <a:cubicBezTo>
                        <a:pt x="129" y="64"/>
                        <a:pt x="129" y="64"/>
                        <a:pt x="128" y="64"/>
                      </a:cubicBezTo>
                      <a:cubicBezTo>
                        <a:pt x="128" y="64"/>
                        <a:pt x="127" y="64"/>
                        <a:pt x="127" y="64"/>
                      </a:cubicBezTo>
                      <a:cubicBezTo>
                        <a:pt x="127" y="64"/>
                        <a:pt x="126" y="64"/>
                        <a:pt x="126" y="64"/>
                      </a:cubicBezTo>
                      <a:cubicBezTo>
                        <a:pt x="126" y="64"/>
                        <a:pt x="126" y="64"/>
                        <a:pt x="125" y="64"/>
                      </a:cubicBezTo>
                      <a:cubicBezTo>
                        <a:pt x="125" y="64"/>
                        <a:pt x="126" y="63"/>
                        <a:pt x="126" y="63"/>
                      </a:cubicBezTo>
                      <a:cubicBezTo>
                        <a:pt x="127" y="63"/>
                        <a:pt x="127" y="63"/>
                        <a:pt x="128" y="63"/>
                      </a:cubicBezTo>
                      <a:cubicBezTo>
                        <a:pt x="129" y="63"/>
                        <a:pt x="130" y="64"/>
                        <a:pt x="130" y="64"/>
                      </a:cubicBezTo>
                      <a:close/>
                      <a:moveTo>
                        <a:pt x="129" y="62"/>
                      </a:moveTo>
                      <a:cubicBezTo>
                        <a:pt x="129" y="62"/>
                        <a:pt x="130" y="62"/>
                        <a:pt x="131" y="62"/>
                      </a:cubicBezTo>
                      <a:cubicBezTo>
                        <a:pt x="131" y="63"/>
                        <a:pt x="132" y="63"/>
                        <a:pt x="132" y="63"/>
                      </a:cubicBezTo>
                      <a:cubicBezTo>
                        <a:pt x="132" y="63"/>
                        <a:pt x="132" y="63"/>
                        <a:pt x="133" y="63"/>
                      </a:cubicBezTo>
                      <a:cubicBezTo>
                        <a:pt x="133" y="63"/>
                        <a:pt x="133" y="63"/>
                        <a:pt x="133" y="64"/>
                      </a:cubicBezTo>
                      <a:cubicBezTo>
                        <a:pt x="133" y="64"/>
                        <a:pt x="133" y="64"/>
                        <a:pt x="133" y="64"/>
                      </a:cubicBezTo>
                      <a:cubicBezTo>
                        <a:pt x="132" y="64"/>
                        <a:pt x="132" y="64"/>
                        <a:pt x="131" y="64"/>
                      </a:cubicBezTo>
                      <a:cubicBezTo>
                        <a:pt x="131" y="63"/>
                        <a:pt x="131" y="63"/>
                        <a:pt x="131" y="63"/>
                      </a:cubicBezTo>
                      <a:cubicBezTo>
                        <a:pt x="130" y="63"/>
                        <a:pt x="130" y="63"/>
                        <a:pt x="129" y="62"/>
                      </a:cubicBezTo>
                      <a:close/>
                      <a:moveTo>
                        <a:pt x="135" y="99"/>
                      </a:moveTo>
                      <a:cubicBezTo>
                        <a:pt x="134" y="99"/>
                        <a:pt x="134" y="100"/>
                        <a:pt x="134" y="100"/>
                      </a:cubicBezTo>
                      <a:cubicBezTo>
                        <a:pt x="135" y="100"/>
                        <a:pt x="135" y="100"/>
                        <a:pt x="136" y="100"/>
                      </a:cubicBezTo>
                      <a:cubicBezTo>
                        <a:pt x="136" y="100"/>
                        <a:pt x="136" y="100"/>
                        <a:pt x="135" y="99"/>
                      </a:cubicBezTo>
                      <a:close/>
                      <a:moveTo>
                        <a:pt x="109" y="14"/>
                      </a:moveTo>
                      <a:cubicBezTo>
                        <a:pt x="109" y="14"/>
                        <a:pt x="109" y="14"/>
                        <a:pt x="108" y="13"/>
                      </a:cubicBezTo>
                      <a:cubicBezTo>
                        <a:pt x="108" y="13"/>
                        <a:pt x="108" y="13"/>
                        <a:pt x="107" y="13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8" y="14"/>
                        <a:pt x="107" y="14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8" y="14"/>
                        <a:pt x="109" y="14"/>
                        <a:pt x="109" y="15"/>
                      </a:cubicBezTo>
                      <a:cubicBezTo>
                        <a:pt x="109" y="14"/>
                        <a:pt x="109" y="14"/>
                        <a:pt x="110" y="14"/>
                      </a:cubicBezTo>
                      <a:cubicBezTo>
                        <a:pt x="110" y="14"/>
                        <a:pt x="110" y="15"/>
                        <a:pt x="111" y="14"/>
                      </a:cubicBezTo>
                      <a:cubicBezTo>
                        <a:pt x="111" y="14"/>
                        <a:pt x="112" y="13"/>
                        <a:pt x="112" y="13"/>
                      </a:cubicBezTo>
                      <a:cubicBezTo>
                        <a:pt x="112" y="13"/>
                        <a:pt x="112" y="13"/>
                        <a:pt x="111" y="13"/>
                      </a:cubicBezTo>
                      <a:cubicBezTo>
                        <a:pt x="111" y="13"/>
                        <a:pt x="111" y="13"/>
                        <a:pt x="111" y="13"/>
                      </a:cubicBezTo>
                      <a:cubicBezTo>
                        <a:pt x="110" y="13"/>
                        <a:pt x="110" y="13"/>
                        <a:pt x="110" y="13"/>
                      </a:cubicBezTo>
                      <a:cubicBezTo>
                        <a:pt x="109" y="13"/>
                        <a:pt x="109" y="13"/>
                        <a:pt x="109" y="13"/>
                      </a:cubicBezTo>
                      <a:cubicBezTo>
                        <a:pt x="109" y="13"/>
                        <a:pt x="108" y="13"/>
                        <a:pt x="108" y="13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8" y="13"/>
                        <a:pt x="108" y="13"/>
                        <a:pt x="108" y="13"/>
                      </a:cubicBezTo>
                      <a:cubicBezTo>
                        <a:pt x="109" y="13"/>
                        <a:pt x="109" y="14"/>
                        <a:pt x="109" y="14"/>
                      </a:cubicBezTo>
                      <a:close/>
                      <a:moveTo>
                        <a:pt x="107" y="14"/>
                      </a:moveTo>
                      <a:cubicBezTo>
                        <a:pt x="107" y="13"/>
                        <a:pt x="107" y="13"/>
                        <a:pt x="107" y="13"/>
                      </a:cubicBezTo>
                      <a:cubicBezTo>
                        <a:pt x="107" y="13"/>
                        <a:pt x="106" y="13"/>
                        <a:pt x="106" y="13"/>
                      </a:cubicBezTo>
                      <a:cubicBezTo>
                        <a:pt x="106" y="13"/>
                        <a:pt x="106" y="13"/>
                        <a:pt x="106" y="13"/>
                      </a:cubicBezTo>
                      <a:cubicBezTo>
                        <a:pt x="106" y="14"/>
                        <a:pt x="106" y="14"/>
                        <a:pt x="106" y="14"/>
                      </a:cubicBezTo>
                      <a:cubicBezTo>
                        <a:pt x="107" y="14"/>
                        <a:pt x="107" y="14"/>
                        <a:pt x="107" y="14"/>
                      </a:cubicBezTo>
                      <a:close/>
                      <a:moveTo>
                        <a:pt x="114" y="15"/>
                      </a:move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5" y="15"/>
                        <a:pt x="115" y="16"/>
                        <a:pt x="116" y="16"/>
                      </a:cubicBezTo>
                      <a:cubicBezTo>
                        <a:pt x="115" y="15"/>
                        <a:pt x="115" y="15"/>
                        <a:pt x="115" y="15"/>
                      </a:cubicBezTo>
                      <a:cubicBezTo>
                        <a:pt x="115" y="15"/>
                        <a:pt x="114" y="15"/>
                        <a:pt x="114" y="15"/>
                      </a:cubicBezTo>
                      <a:close/>
                      <a:moveTo>
                        <a:pt x="110" y="15"/>
                      </a:moveTo>
                      <a:cubicBezTo>
                        <a:pt x="109" y="15"/>
                        <a:pt x="109" y="15"/>
                        <a:pt x="109" y="16"/>
                      </a:cubicBezTo>
                      <a:cubicBezTo>
                        <a:pt x="109" y="16"/>
                        <a:pt x="110" y="16"/>
                        <a:pt x="110" y="16"/>
                      </a:cubicBezTo>
                      <a:cubicBezTo>
                        <a:pt x="110" y="16"/>
                        <a:pt x="110" y="16"/>
                        <a:pt x="110" y="16"/>
                      </a:cubicBezTo>
                      <a:cubicBezTo>
                        <a:pt x="110" y="16"/>
                        <a:pt x="110" y="16"/>
                        <a:pt x="109" y="16"/>
                      </a:cubicBezTo>
                      <a:cubicBezTo>
                        <a:pt x="110" y="16"/>
                        <a:pt x="110" y="16"/>
                        <a:pt x="110" y="16"/>
                      </a:cubicBezTo>
                      <a:cubicBezTo>
                        <a:pt x="110" y="16"/>
                        <a:pt x="110" y="16"/>
                        <a:pt x="109" y="16"/>
                      </a:cubicBezTo>
                      <a:cubicBezTo>
                        <a:pt x="109" y="16"/>
                        <a:pt x="109" y="16"/>
                        <a:pt x="108" y="16"/>
                      </a:cubicBezTo>
                      <a:cubicBezTo>
                        <a:pt x="108" y="16"/>
                        <a:pt x="108" y="16"/>
                        <a:pt x="108" y="15"/>
                      </a:cubicBezTo>
                      <a:cubicBezTo>
                        <a:pt x="107" y="15"/>
                        <a:pt x="107" y="15"/>
                        <a:pt x="107" y="15"/>
                      </a:cubicBezTo>
                      <a:cubicBezTo>
                        <a:pt x="107" y="15"/>
                        <a:pt x="107" y="15"/>
                        <a:pt x="106" y="15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cubicBezTo>
                        <a:pt x="106" y="15"/>
                        <a:pt x="107" y="15"/>
                        <a:pt x="107" y="15"/>
                      </a:cubicBezTo>
                      <a:cubicBezTo>
                        <a:pt x="107" y="15"/>
                        <a:pt x="107" y="14"/>
                        <a:pt x="107" y="14"/>
                      </a:cubicBezTo>
                      <a:cubicBezTo>
                        <a:pt x="107" y="14"/>
                        <a:pt x="107" y="14"/>
                        <a:pt x="107" y="14"/>
                      </a:cubicBezTo>
                      <a:cubicBezTo>
                        <a:pt x="107" y="14"/>
                        <a:pt x="107" y="14"/>
                        <a:pt x="106" y="14"/>
                      </a:cubicBezTo>
                      <a:cubicBezTo>
                        <a:pt x="106" y="14"/>
                        <a:pt x="106" y="14"/>
                        <a:pt x="106" y="15"/>
                      </a:cubicBezTo>
                      <a:cubicBezTo>
                        <a:pt x="106" y="15"/>
                        <a:pt x="105" y="14"/>
                        <a:pt x="104" y="15"/>
                      </a:cubicBezTo>
                      <a:cubicBezTo>
                        <a:pt x="104" y="15"/>
                        <a:pt x="104" y="15"/>
                        <a:pt x="104" y="15"/>
                      </a:cubicBezTo>
                      <a:cubicBezTo>
                        <a:pt x="104" y="15"/>
                        <a:pt x="104" y="15"/>
                        <a:pt x="103" y="15"/>
                      </a:cubicBezTo>
                      <a:cubicBezTo>
                        <a:pt x="102" y="15"/>
                        <a:pt x="102" y="16"/>
                        <a:pt x="102" y="16"/>
                      </a:cubicBezTo>
                      <a:cubicBezTo>
                        <a:pt x="103" y="16"/>
                        <a:pt x="103" y="16"/>
                        <a:pt x="103" y="16"/>
                      </a:cubicBezTo>
                      <a:cubicBezTo>
                        <a:pt x="103" y="16"/>
                        <a:pt x="104" y="17"/>
                        <a:pt x="104" y="16"/>
                      </a:cubicBezTo>
                      <a:cubicBezTo>
                        <a:pt x="104" y="16"/>
                        <a:pt x="104" y="17"/>
                        <a:pt x="105" y="16"/>
                      </a:cubicBezTo>
                      <a:cubicBezTo>
                        <a:pt x="106" y="16"/>
                        <a:pt x="106" y="16"/>
                        <a:pt x="106" y="16"/>
                      </a:cubicBezTo>
                      <a:cubicBezTo>
                        <a:pt x="106" y="16"/>
                        <a:pt x="106" y="16"/>
                        <a:pt x="106" y="16"/>
                      </a:cubicBezTo>
                      <a:cubicBezTo>
                        <a:pt x="106" y="17"/>
                        <a:pt x="106" y="17"/>
                        <a:pt x="105" y="17"/>
                      </a:cubicBezTo>
                      <a:cubicBezTo>
                        <a:pt x="105" y="17"/>
                        <a:pt x="105" y="17"/>
                        <a:pt x="105" y="17"/>
                      </a:cubicBezTo>
                      <a:cubicBezTo>
                        <a:pt x="105" y="17"/>
                        <a:pt x="106" y="17"/>
                        <a:pt x="106" y="17"/>
                      </a:cubicBezTo>
                      <a:cubicBezTo>
                        <a:pt x="106" y="17"/>
                        <a:pt x="106" y="17"/>
                        <a:pt x="107" y="17"/>
                      </a:cubicBezTo>
                      <a:cubicBezTo>
                        <a:pt x="107" y="17"/>
                        <a:pt x="107" y="17"/>
                        <a:pt x="108" y="17"/>
                      </a:cubicBezTo>
                      <a:cubicBezTo>
                        <a:pt x="108" y="17"/>
                        <a:pt x="108" y="17"/>
                        <a:pt x="109" y="17"/>
                      </a:cubicBezTo>
                      <a:cubicBezTo>
                        <a:pt x="109" y="17"/>
                        <a:pt x="109" y="17"/>
                        <a:pt x="110" y="17"/>
                      </a:cubicBezTo>
                      <a:cubicBezTo>
                        <a:pt x="111" y="17"/>
                        <a:pt x="111" y="17"/>
                        <a:pt x="112" y="18"/>
                      </a:cubicBezTo>
                      <a:cubicBezTo>
                        <a:pt x="112" y="18"/>
                        <a:pt x="113" y="18"/>
                        <a:pt x="113" y="18"/>
                      </a:cubicBezTo>
                      <a:cubicBezTo>
                        <a:pt x="114" y="17"/>
                        <a:pt x="114" y="17"/>
                        <a:pt x="114" y="17"/>
                      </a:cubicBezTo>
                      <a:cubicBezTo>
                        <a:pt x="114" y="17"/>
                        <a:pt x="114" y="17"/>
                        <a:pt x="114" y="16"/>
                      </a:cubicBezTo>
                      <a:cubicBezTo>
                        <a:pt x="113" y="16"/>
                        <a:pt x="113" y="16"/>
                        <a:pt x="113" y="17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112" y="16"/>
                        <a:pt x="112" y="16"/>
                        <a:pt x="112" y="16"/>
                      </a:cubicBezTo>
                      <a:cubicBezTo>
                        <a:pt x="112" y="16"/>
                        <a:pt x="112" y="15"/>
                        <a:pt x="112" y="15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11" y="15"/>
                        <a:pt x="111" y="15"/>
                        <a:pt x="110" y="15"/>
                      </a:cubicBezTo>
                      <a:cubicBezTo>
                        <a:pt x="110" y="15"/>
                        <a:pt x="110" y="15"/>
                        <a:pt x="110" y="15"/>
                      </a:cubicBezTo>
                      <a:close/>
                      <a:moveTo>
                        <a:pt x="40" y="36"/>
                      </a:moveTo>
                      <a:cubicBezTo>
                        <a:pt x="40" y="36"/>
                        <a:pt x="40" y="36"/>
                        <a:pt x="40" y="37"/>
                      </a:cubicBezTo>
                      <a:cubicBezTo>
                        <a:pt x="40" y="37"/>
                        <a:pt x="40" y="36"/>
                        <a:pt x="40" y="36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lose/>
                      <a:moveTo>
                        <a:pt x="99" y="15"/>
                      </a:moveTo>
                      <a:cubicBezTo>
                        <a:pt x="99" y="15"/>
                        <a:pt x="99" y="15"/>
                        <a:pt x="100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cubicBezTo>
                        <a:pt x="100" y="15"/>
                        <a:pt x="100" y="15"/>
                        <a:pt x="101" y="15"/>
                      </a:cubicBezTo>
                      <a:cubicBezTo>
                        <a:pt x="101" y="15"/>
                        <a:pt x="101" y="15"/>
                        <a:pt x="101" y="15"/>
                      </a:cubicBezTo>
                      <a:cubicBezTo>
                        <a:pt x="102" y="15"/>
                        <a:pt x="102" y="15"/>
                        <a:pt x="102" y="15"/>
                      </a:cubicBezTo>
                      <a:cubicBezTo>
                        <a:pt x="102" y="15"/>
                        <a:pt x="102" y="14"/>
                        <a:pt x="103" y="14"/>
                      </a:cubicBezTo>
                      <a:cubicBezTo>
                        <a:pt x="103" y="14"/>
                        <a:pt x="103" y="14"/>
                        <a:pt x="103" y="15"/>
                      </a:cubicBezTo>
                      <a:cubicBezTo>
                        <a:pt x="103" y="15"/>
                        <a:pt x="103" y="15"/>
                        <a:pt x="103" y="15"/>
                      </a:cubicBezTo>
                      <a:cubicBezTo>
                        <a:pt x="103" y="15"/>
                        <a:pt x="103" y="15"/>
                        <a:pt x="103" y="15"/>
                      </a:cubicBezTo>
                      <a:cubicBezTo>
                        <a:pt x="103" y="15"/>
                        <a:pt x="103" y="15"/>
                        <a:pt x="104" y="14"/>
                      </a:cubicBezTo>
                      <a:cubicBezTo>
                        <a:pt x="104" y="14"/>
                        <a:pt x="104" y="14"/>
                        <a:pt x="104" y="14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105" y="13"/>
                        <a:pt x="105" y="13"/>
                        <a:pt x="104" y="13"/>
                      </a:cubicBezTo>
                      <a:cubicBezTo>
                        <a:pt x="104" y="13"/>
                        <a:pt x="104" y="13"/>
                        <a:pt x="104" y="14"/>
                      </a:cubicBezTo>
                      <a:cubicBezTo>
                        <a:pt x="104" y="14"/>
                        <a:pt x="103" y="14"/>
                        <a:pt x="103" y="13"/>
                      </a:cubicBezTo>
                      <a:cubicBezTo>
                        <a:pt x="103" y="13"/>
                        <a:pt x="103" y="13"/>
                        <a:pt x="102" y="13"/>
                      </a:cubicBezTo>
                      <a:cubicBezTo>
                        <a:pt x="102" y="13"/>
                        <a:pt x="102" y="13"/>
                        <a:pt x="102" y="13"/>
                      </a:cubicBezTo>
                      <a:cubicBezTo>
                        <a:pt x="102" y="14"/>
                        <a:pt x="102" y="14"/>
                        <a:pt x="101" y="14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0" y="14"/>
                        <a:pt x="100" y="14"/>
                        <a:pt x="99" y="14"/>
                      </a:cubicBezTo>
                      <a:cubicBezTo>
                        <a:pt x="99" y="14"/>
                        <a:pt x="99" y="14"/>
                        <a:pt x="98" y="14"/>
                      </a:cubicBezTo>
                      <a:cubicBezTo>
                        <a:pt x="98" y="14"/>
                        <a:pt x="98" y="14"/>
                        <a:pt x="98" y="14"/>
                      </a:cubicBezTo>
                      <a:cubicBezTo>
                        <a:pt x="98" y="15"/>
                        <a:pt x="98" y="15"/>
                        <a:pt x="98" y="15"/>
                      </a:cubicBezTo>
                      <a:cubicBezTo>
                        <a:pt x="98" y="15"/>
                        <a:pt x="99" y="15"/>
                        <a:pt x="99" y="15"/>
                      </a:cubicBezTo>
                      <a:close/>
                      <a:moveTo>
                        <a:pt x="44" y="35"/>
                      </a:moveTo>
                      <a:cubicBezTo>
                        <a:pt x="44" y="35"/>
                        <a:pt x="44" y="35"/>
                        <a:pt x="43" y="35"/>
                      </a:cubicBezTo>
                      <a:cubicBezTo>
                        <a:pt x="43" y="35"/>
                        <a:pt x="43" y="35"/>
                        <a:pt x="43" y="36"/>
                      </a:cubicBezTo>
                      <a:cubicBezTo>
                        <a:pt x="43" y="36"/>
                        <a:pt x="43" y="36"/>
                        <a:pt x="42" y="36"/>
                      </a:cubicBezTo>
                      <a:cubicBezTo>
                        <a:pt x="42" y="36"/>
                        <a:pt x="42" y="36"/>
                        <a:pt x="41" y="36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1" y="36"/>
                        <a:pt x="42" y="36"/>
                        <a:pt x="43" y="36"/>
                      </a:cubicBezTo>
                      <a:cubicBezTo>
                        <a:pt x="43" y="36"/>
                        <a:pt x="44" y="35"/>
                        <a:pt x="44" y="35"/>
                      </a:cubicBezTo>
                      <a:cubicBezTo>
                        <a:pt x="44" y="35"/>
                        <a:pt x="44" y="35"/>
                        <a:pt x="45" y="35"/>
                      </a:cubicBezTo>
                      <a:cubicBezTo>
                        <a:pt x="45" y="35"/>
                        <a:pt x="45" y="35"/>
                        <a:pt x="44" y="35"/>
                      </a:cubicBezTo>
                      <a:close/>
                      <a:moveTo>
                        <a:pt x="122" y="16"/>
                      </a:moveTo>
                      <a:cubicBezTo>
                        <a:pt x="122" y="16"/>
                        <a:pt x="122" y="16"/>
                        <a:pt x="122" y="16"/>
                      </a:cubicBezTo>
                      <a:cubicBezTo>
                        <a:pt x="122" y="17"/>
                        <a:pt x="122" y="17"/>
                        <a:pt x="123" y="17"/>
                      </a:cubicBezTo>
                      <a:cubicBezTo>
                        <a:pt x="123" y="17"/>
                        <a:pt x="123" y="17"/>
                        <a:pt x="124" y="18"/>
                      </a:cubicBezTo>
                      <a:cubicBezTo>
                        <a:pt x="124" y="18"/>
                        <a:pt x="124" y="18"/>
                        <a:pt x="124" y="18"/>
                      </a:cubicBezTo>
                      <a:cubicBezTo>
                        <a:pt x="124" y="18"/>
                        <a:pt x="125" y="18"/>
                        <a:pt x="125" y="18"/>
                      </a:cubicBezTo>
                      <a:cubicBezTo>
                        <a:pt x="125" y="18"/>
                        <a:pt x="125" y="18"/>
                        <a:pt x="126" y="18"/>
                      </a:cubicBezTo>
                      <a:cubicBezTo>
                        <a:pt x="126" y="18"/>
                        <a:pt x="126" y="18"/>
                        <a:pt x="126" y="18"/>
                      </a:cubicBezTo>
                      <a:cubicBezTo>
                        <a:pt x="126" y="18"/>
                        <a:pt x="126" y="18"/>
                        <a:pt x="126" y="18"/>
                      </a:cubicBezTo>
                      <a:cubicBezTo>
                        <a:pt x="125" y="17"/>
                        <a:pt x="125" y="17"/>
                        <a:pt x="125" y="17"/>
                      </a:cubicBezTo>
                      <a:cubicBezTo>
                        <a:pt x="125" y="17"/>
                        <a:pt x="125" y="17"/>
                        <a:pt x="125" y="17"/>
                      </a:cubicBezTo>
                      <a:cubicBezTo>
                        <a:pt x="125" y="17"/>
                        <a:pt x="125" y="17"/>
                        <a:pt x="125" y="17"/>
                      </a:cubicBezTo>
                      <a:cubicBezTo>
                        <a:pt x="125" y="16"/>
                        <a:pt x="125" y="16"/>
                        <a:pt x="125" y="16"/>
                      </a:cubicBezTo>
                      <a:cubicBezTo>
                        <a:pt x="124" y="16"/>
                        <a:pt x="124" y="16"/>
                        <a:pt x="124" y="16"/>
                      </a:cubicBezTo>
                      <a:cubicBezTo>
                        <a:pt x="124" y="16"/>
                        <a:pt x="123" y="16"/>
                        <a:pt x="123" y="16"/>
                      </a:cubicBezTo>
                      <a:cubicBezTo>
                        <a:pt x="123" y="16"/>
                        <a:pt x="123" y="16"/>
                        <a:pt x="123" y="15"/>
                      </a:cubicBezTo>
                      <a:cubicBezTo>
                        <a:pt x="122" y="15"/>
                        <a:pt x="122" y="15"/>
                        <a:pt x="122" y="15"/>
                      </a:cubicBezTo>
                      <a:cubicBezTo>
                        <a:pt x="122" y="15"/>
                        <a:pt x="122" y="15"/>
                        <a:pt x="121" y="16"/>
                      </a:cubicBezTo>
                      <a:cubicBezTo>
                        <a:pt x="121" y="16"/>
                        <a:pt x="121" y="16"/>
                        <a:pt x="121" y="16"/>
                      </a:cubicBezTo>
                      <a:cubicBezTo>
                        <a:pt x="121" y="16"/>
                        <a:pt x="122" y="16"/>
                        <a:pt x="122" y="16"/>
                      </a:cubicBezTo>
                      <a:close/>
                      <a:moveTo>
                        <a:pt x="48" y="30"/>
                      </a:moveTo>
                      <a:cubicBezTo>
                        <a:pt x="48" y="30"/>
                        <a:pt x="47" y="30"/>
                        <a:pt x="47" y="30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cubicBezTo>
                        <a:pt x="48" y="30"/>
                        <a:pt x="48" y="30"/>
                        <a:pt x="49" y="30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lose/>
                      <a:moveTo>
                        <a:pt x="60" y="31"/>
                      </a:moveTo>
                      <a:cubicBezTo>
                        <a:pt x="59" y="31"/>
                        <a:pt x="59" y="31"/>
                        <a:pt x="59" y="31"/>
                      </a:cubicBezTo>
                      <a:cubicBezTo>
                        <a:pt x="59" y="31"/>
                        <a:pt x="58" y="31"/>
                        <a:pt x="58" y="32"/>
                      </a:cubicBezTo>
                      <a:cubicBezTo>
                        <a:pt x="58" y="32"/>
                        <a:pt x="58" y="32"/>
                        <a:pt x="58" y="32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7" y="32"/>
                        <a:pt x="57" y="33"/>
                        <a:pt x="56" y="33"/>
                      </a:cubicBezTo>
                      <a:cubicBezTo>
                        <a:pt x="57" y="33"/>
                        <a:pt x="57" y="33"/>
                        <a:pt x="57" y="33"/>
                      </a:cubicBezTo>
                      <a:cubicBezTo>
                        <a:pt x="57" y="33"/>
                        <a:pt x="58" y="33"/>
                        <a:pt x="58" y="32"/>
                      </a:cubicBezTo>
                      <a:cubicBezTo>
                        <a:pt x="58" y="32"/>
                        <a:pt x="58" y="32"/>
                        <a:pt x="59" y="32"/>
                      </a:cubicBezTo>
                      <a:cubicBezTo>
                        <a:pt x="59" y="32"/>
                        <a:pt x="59" y="32"/>
                        <a:pt x="59" y="32"/>
                      </a:cubicBezTo>
                      <a:cubicBezTo>
                        <a:pt x="59" y="32"/>
                        <a:pt x="60" y="31"/>
                        <a:pt x="60" y="31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lose/>
                      <a:moveTo>
                        <a:pt x="115" y="14"/>
                      </a:move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14"/>
                        <a:pt x="116" y="14"/>
                        <a:pt x="115" y="14"/>
                      </a:cubicBezTo>
                      <a:cubicBezTo>
                        <a:pt x="115" y="14"/>
                        <a:pt x="115" y="14"/>
                        <a:pt x="115" y="14"/>
                      </a:cubicBezTo>
                      <a:cubicBezTo>
                        <a:pt x="116" y="15"/>
                        <a:pt x="116" y="15"/>
                        <a:pt x="116" y="15"/>
                      </a:cubicBezTo>
                      <a:cubicBezTo>
                        <a:pt x="116" y="15"/>
                        <a:pt x="116" y="15"/>
                        <a:pt x="116" y="15"/>
                      </a:cubicBezTo>
                      <a:cubicBezTo>
                        <a:pt x="117" y="15"/>
                        <a:pt x="117" y="15"/>
                        <a:pt x="117" y="15"/>
                      </a:cubicBezTo>
                      <a:cubicBezTo>
                        <a:pt x="117" y="15"/>
                        <a:pt x="117" y="15"/>
                        <a:pt x="118" y="15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19" y="15"/>
                        <a:pt x="119" y="15"/>
                        <a:pt x="119" y="15"/>
                      </a:cubicBezTo>
                      <a:cubicBezTo>
                        <a:pt x="119" y="16"/>
                        <a:pt x="119" y="16"/>
                        <a:pt x="120" y="16"/>
                      </a:cubicBezTo>
                      <a:cubicBezTo>
                        <a:pt x="120" y="16"/>
                        <a:pt x="120" y="16"/>
                        <a:pt x="121" y="16"/>
                      </a:cubicBezTo>
                      <a:cubicBezTo>
                        <a:pt x="121" y="16"/>
                        <a:pt x="121" y="16"/>
                        <a:pt x="121" y="16"/>
                      </a:cubicBezTo>
                      <a:cubicBezTo>
                        <a:pt x="121" y="16"/>
                        <a:pt x="121" y="16"/>
                        <a:pt x="121" y="16"/>
                      </a:cubicBezTo>
                      <a:cubicBezTo>
                        <a:pt x="121" y="16"/>
                        <a:pt x="121" y="16"/>
                        <a:pt x="121" y="15"/>
                      </a:cubicBezTo>
                      <a:cubicBezTo>
                        <a:pt x="120" y="15"/>
                        <a:pt x="120" y="15"/>
                        <a:pt x="120" y="15"/>
                      </a:cubicBezTo>
                      <a:cubicBezTo>
                        <a:pt x="120" y="15"/>
                        <a:pt x="120" y="15"/>
                        <a:pt x="120" y="15"/>
                      </a:cubicBezTo>
                      <a:cubicBezTo>
                        <a:pt x="119" y="15"/>
                        <a:pt x="119" y="15"/>
                        <a:pt x="119" y="14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8" y="14"/>
                        <a:pt x="118" y="14"/>
                        <a:pt x="118" y="14"/>
                      </a:cubicBezTo>
                      <a:cubicBezTo>
                        <a:pt x="118" y="14"/>
                        <a:pt x="118" y="14"/>
                        <a:pt x="118" y="14"/>
                      </a:cubicBezTo>
                      <a:cubicBezTo>
                        <a:pt x="117" y="14"/>
                        <a:pt x="117" y="13"/>
                        <a:pt x="116" y="13"/>
                      </a:cubicBezTo>
                      <a:cubicBezTo>
                        <a:pt x="116" y="13"/>
                        <a:pt x="116" y="13"/>
                        <a:pt x="115" y="13"/>
                      </a:cubicBezTo>
                      <a:cubicBezTo>
                        <a:pt x="115" y="13"/>
                        <a:pt x="115" y="13"/>
                        <a:pt x="115" y="13"/>
                      </a:cubicBezTo>
                      <a:cubicBezTo>
                        <a:pt x="115" y="13"/>
                        <a:pt x="115" y="13"/>
                        <a:pt x="115" y="14"/>
                      </a:cubicBezTo>
                      <a:cubicBezTo>
                        <a:pt x="115" y="14"/>
                        <a:pt x="115" y="14"/>
                        <a:pt x="115" y="14"/>
                      </a:cubicBezTo>
                      <a:close/>
                      <a:moveTo>
                        <a:pt x="145" y="46"/>
                      </a:moveTo>
                      <a:cubicBezTo>
                        <a:pt x="145" y="46"/>
                        <a:pt x="145" y="46"/>
                        <a:pt x="145" y="46"/>
                      </a:cubicBezTo>
                      <a:cubicBezTo>
                        <a:pt x="145" y="46"/>
                        <a:pt x="145" y="46"/>
                        <a:pt x="145" y="46"/>
                      </a:cubicBezTo>
                      <a:cubicBezTo>
                        <a:pt x="145" y="46"/>
                        <a:pt x="145" y="46"/>
                        <a:pt x="145" y="46"/>
                      </a:cubicBezTo>
                      <a:cubicBezTo>
                        <a:pt x="145" y="46"/>
                        <a:pt x="145" y="46"/>
                        <a:pt x="145" y="46"/>
                      </a:cubicBezTo>
                      <a:close/>
                      <a:moveTo>
                        <a:pt x="148" y="46"/>
                      </a:moveTo>
                      <a:cubicBezTo>
                        <a:pt x="148" y="46"/>
                        <a:pt x="148" y="46"/>
                        <a:pt x="148" y="47"/>
                      </a:cubicBezTo>
                      <a:cubicBezTo>
                        <a:pt x="148" y="46"/>
                        <a:pt x="148" y="46"/>
                        <a:pt x="148" y="46"/>
                      </a:cubicBezTo>
                      <a:cubicBezTo>
                        <a:pt x="148" y="46"/>
                        <a:pt x="148" y="46"/>
                        <a:pt x="148" y="45"/>
                      </a:cubicBezTo>
                      <a:cubicBezTo>
                        <a:pt x="148" y="46"/>
                        <a:pt x="148" y="46"/>
                        <a:pt x="148" y="46"/>
                      </a:cubicBezTo>
                      <a:close/>
                      <a:moveTo>
                        <a:pt x="123" y="96"/>
                      </a:moveTo>
                      <a:cubicBezTo>
                        <a:pt x="121" y="95"/>
                        <a:pt x="121" y="96"/>
                        <a:pt x="123" y="97"/>
                      </a:cubicBezTo>
                      <a:cubicBezTo>
                        <a:pt x="124" y="98"/>
                        <a:pt x="124" y="97"/>
                        <a:pt x="124" y="97"/>
                      </a:cubicBezTo>
                      <a:cubicBezTo>
                        <a:pt x="124" y="97"/>
                        <a:pt x="124" y="96"/>
                        <a:pt x="123" y="96"/>
                      </a:cubicBezTo>
                      <a:close/>
                      <a:moveTo>
                        <a:pt x="134" y="39"/>
                      </a:moveTo>
                      <a:cubicBezTo>
                        <a:pt x="134" y="40"/>
                        <a:pt x="134" y="40"/>
                        <a:pt x="134" y="40"/>
                      </a:cubicBezTo>
                      <a:cubicBezTo>
                        <a:pt x="134" y="40"/>
                        <a:pt x="135" y="41"/>
                        <a:pt x="135" y="40"/>
                      </a:cubicBezTo>
                      <a:cubicBezTo>
                        <a:pt x="135" y="39"/>
                        <a:pt x="134" y="39"/>
                        <a:pt x="134" y="39"/>
                      </a:cubicBezTo>
                      <a:close/>
                      <a:moveTo>
                        <a:pt x="132" y="47"/>
                      </a:moveTo>
                      <a:cubicBezTo>
                        <a:pt x="132" y="47"/>
                        <a:pt x="133" y="47"/>
                        <a:pt x="134" y="47"/>
                      </a:cubicBezTo>
                      <a:cubicBezTo>
                        <a:pt x="134" y="47"/>
                        <a:pt x="134" y="47"/>
                        <a:pt x="134" y="46"/>
                      </a:cubicBezTo>
                      <a:cubicBezTo>
                        <a:pt x="133" y="46"/>
                        <a:pt x="133" y="47"/>
                        <a:pt x="133" y="47"/>
                      </a:cubicBezTo>
                      <a:cubicBezTo>
                        <a:pt x="132" y="47"/>
                        <a:pt x="132" y="47"/>
                        <a:pt x="132" y="47"/>
                      </a:cubicBezTo>
                      <a:close/>
                      <a:moveTo>
                        <a:pt x="157" y="68"/>
                      </a:moveTo>
                      <a:cubicBezTo>
                        <a:pt x="157" y="67"/>
                        <a:pt x="157" y="67"/>
                        <a:pt x="157" y="67"/>
                      </a:cubicBezTo>
                      <a:cubicBezTo>
                        <a:pt x="157" y="66"/>
                        <a:pt x="157" y="66"/>
                        <a:pt x="157" y="66"/>
                      </a:cubicBezTo>
                      <a:cubicBezTo>
                        <a:pt x="156" y="66"/>
                        <a:pt x="156" y="65"/>
                        <a:pt x="156" y="65"/>
                      </a:cubicBezTo>
                      <a:cubicBezTo>
                        <a:pt x="155" y="65"/>
                        <a:pt x="155" y="65"/>
                        <a:pt x="155" y="65"/>
                      </a:cubicBezTo>
                      <a:cubicBezTo>
                        <a:pt x="155" y="64"/>
                        <a:pt x="155" y="64"/>
                        <a:pt x="155" y="64"/>
                      </a:cubicBezTo>
                      <a:cubicBezTo>
                        <a:pt x="154" y="64"/>
                        <a:pt x="154" y="64"/>
                        <a:pt x="154" y="64"/>
                      </a:cubicBezTo>
                      <a:cubicBezTo>
                        <a:pt x="154" y="63"/>
                        <a:pt x="155" y="63"/>
                        <a:pt x="155" y="63"/>
                      </a:cubicBezTo>
                      <a:cubicBezTo>
                        <a:pt x="155" y="62"/>
                        <a:pt x="155" y="62"/>
                        <a:pt x="155" y="62"/>
                      </a:cubicBezTo>
                      <a:cubicBezTo>
                        <a:pt x="154" y="62"/>
                        <a:pt x="154" y="62"/>
                        <a:pt x="153" y="63"/>
                      </a:cubicBezTo>
                      <a:cubicBezTo>
                        <a:pt x="153" y="63"/>
                        <a:pt x="152" y="64"/>
                        <a:pt x="152" y="64"/>
                      </a:cubicBezTo>
                      <a:cubicBezTo>
                        <a:pt x="151" y="64"/>
                        <a:pt x="151" y="64"/>
                        <a:pt x="151" y="64"/>
                      </a:cubicBezTo>
                      <a:cubicBezTo>
                        <a:pt x="151" y="64"/>
                        <a:pt x="151" y="64"/>
                        <a:pt x="152" y="65"/>
                      </a:cubicBezTo>
                      <a:cubicBezTo>
                        <a:pt x="151" y="65"/>
                        <a:pt x="151" y="65"/>
                        <a:pt x="151" y="66"/>
                      </a:cubicBezTo>
                      <a:cubicBezTo>
                        <a:pt x="151" y="66"/>
                        <a:pt x="152" y="66"/>
                        <a:pt x="152" y="66"/>
                      </a:cubicBezTo>
                      <a:cubicBezTo>
                        <a:pt x="153" y="66"/>
                        <a:pt x="153" y="66"/>
                        <a:pt x="153" y="67"/>
                      </a:cubicBezTo>
                      <a:cubicBezTo>
                        <a:pt x="154" y="67"/>
                        <a:pt x="154" y="67"/>
                        <a:pt x="155" y="67"/>
                      </a:cubicBezTo>
                      <a:cubicBezTo>
                        <a:pt x="154" y="67"/>
                        <a:pt x="154" y="67"/>
                        <a:pt x="153" y="67"/>
                      </a:cubicBezTo>
                      <a:cubicBezTo>
                        <a:pt x="154" y="68"/>
                        <a:pt x="154" y="68"/>
                        <a:pt x="155" y="68"/>
                      </a:cubicBezTo>
                      <a:cubicBezTo>
                        <a:pt x="155" y="68"/>
                        <a:pt x="155" y="68"/>
                        <a:pt x="156" y="68"/>
                      </a:cubicBezTo>
                      <a:cubicBezTo>
                        <a:pt x="156" y="68"/>
                        <a:pt x="156" y="68"/>
                        <a:pt x="156" y="69"/>
                      </a:cubicBezTo>
                      <a:cubicBezTo>
                        <a:pt x="156" y="69"/>
                        <a:pt x="156" y="69"/>
                        <a:pt x="157" y="69"/>
                      </a:cubicBezTo>
                      <a:cubicBezTo>
                        <a:pt x="157" y="69"/>
                        <a:pt x="157" y="69"/>
                        <a:pt x="157" y="68"/>
                      </a:cubicBezTo>
                      <a:cubicBezTo>
                        <a:pt x="157" y="68"/>
                        <a:pt x="157" y="68"/>
                        <a:pt x="157" y="68"/>
                      </a:cubicBezTo>
                      <a:close/>
                      <a:moveTo>
                        <a:pt x="132" y="98"/>
                      </a:moveTo>
                      <a:cubicBezTo>
                        <a:pt x="132" y="98"/>
                        <a:pt x="132" y="97"/>
                        <a:pt x="131" y="96"/>
                      </a:cubicBezTo>
                      <a:cubicBezTo>
                        <a:pt x="130" y="96"/>
                        <a:pt x="129" y="96"/>
                        <a:pt x="129" y="96"/>
                      </a:cubicBezTo>
                      <a:cubicBezTo>
                        <a:pt x="129" y="95"/>
                        <a:pt x="128" y="96"/>
                        <a:pt x="128" y="96"/>
                      </a:cubicBezTo>
                      <a:cubicBezTo>
                        <a:pt x="128" y="96"/>
                        <a:pt x="129" y="96"/>
                        <a:pt x="128" y="97"/>
                      </a:cubicBezTo>
                      <a:cubicBezTo>
                        <a:pt x="127" y="97"/>
                        <a:pt x="129" y="97"/>
                        <a:pt x="129" y="97"/>
                      </a:cubicBezTo>
                      <a:cubicBezTo>
                        <a:pt x="129" y="97"/>
                        <a:pt x="128" y="98"/>
                        <a:pt x="128" y="97"/>
                      </a:cubicBezTo>
                      <a:cubicBezTo>
                        <a:pt x="127" y="97"/>
                        <a:pt x="126" y="96"/>
                        <a:pt x="126" y="97"/>
                      </a:cubicBezTo>
                      <a:cubicBezTo>
                        <a:pt x="126" y="98"/>
                        <a:pt x="127" y="98"/>
                        <a:pt x="127" y="98"/>
                      </a:cubicBezTo>
                      <a:cubicBezTo>
                        <a:pt x="128" y="98"/>
                        <a:pt x="128" y="98"/>
                        <a:pt x="129" y="98"/>
                      </a:cubicBezTo>
                      <a:cubicBezTo>
                        <a:pt x="129" y="98"/>
                        <a:pt x="129" y="99"/>
                        <a:pt x="129" y="99"/>
                      </a:cubicBezTo>
                      <a:cubicBezTo>
                        <a:pt x="130" y="99"/>
                        <a:pt x="130" y="98"/>
                        <a:pt x="130" y="98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3" y="100"/>
                        <a:pt x="133" y="99"/>
                      </a:cubicBezTo>
                      <a:cubicBezTo>
                        <a:pt x="133" y="98"/>
                        <a:pt x="132" y="98"/>
                        <a:pt x="132" y="98"/>
                      </a:cubicBezTo>
                      <a:close/>
                      <a:moveTo>
                        <a:pt x="127" y="94"/>
                      </a:moveTo>
                      <a:cubicBezTo>
                        <a:pt x="127" y="94"/>
                        <a:pt x="126" y="93"/>
                        <a:pt x="126" y="93"/>
                      </a:cubicBezTo>
                      <a:cubicBezTo>
                        <a:pt x="126" y="93"/>
                        <a:pt x="125" y="93"/>
                        <a:pt x="125" y="92"/>
                      </a:cubicBezTo>
                      <a:cubicBezTo>
                        <a:pt x="124" y="91"/>
                        <a:pt x="124" y="91"/>
                        <a:pt x="124" y="90"/>
                      </a:cubicBezTo>
                      <a:cubicBezTo>
                        <a:pt x="123" y="90"/>
                        <a:pt x="123" y="90"/>
                        <a:pt x="123" y="90"/>
                      </a:cubicBezTo>
                      <a:cubicBezTo>
                        <a:pt x="123" y="90"/>
                        <a:pt x="123" y="89"/>
                        <a:pt x="121" y="88"/>
                      </a:cubicBezTo>
                      <a:cubicBezTo>
                        <a:pt x="119" y="87"/>
                        <a:pt x="116" y="88"/>
                        <a:pt x="116" y="88"/>
                      </a:cubicBezTo>
                      <a:cubicBezTo>
                        <a:pt x="116" y="88"/>
                        <a:pt x="116" y="89"/>
                        <a:pt x="117" y="89"/>
                      </a:cubicBezTo>
                      <a:cubicBezTo>
                        <a:pt x="117" y="89"/>
                        <a:pt x="118" y="89"/>
                        <a:pt x="119" y="89"/>
                      </a:cubicBezTo>
                      <a:cubicBezTo>
                        <a:pt x="120" y="89"/>
                        <a:pt x="120" y="90"/>
                        <a:pt x="120" y="90"/>
                      </a:cubicBezTo>
                      <a:cubicBezTo>
                        <a:pt x="120" y="90"/>
                        <a:pt x="121" y="90"/>
                        <a:pt x="121" y="91"/>
                      </a:cubicBezTo>
                      <a:cubicBezTo>
                        <a:pt x="121" y="91"/>
                        <a:pt x="122" y="91"/>
                        <a:pt x="122" y="91"/>
                      </a:cubicBezTo>
                      <a:cubicBezTo>
                        <a:pt x="122" y="91"/>
                        <a:pt x="123" y="93"/>
                        <a:pt x="123" y="93"/>
                      </a:cubicBezTo>
                      <a:cubicBezTo>
                        <a:pt x="124" y="93"/>
                        <a:pt x="124" y="93"/>
                        <a:pt x="124" y="93"/>
                      </a:cubicBezTo>
                      <a:cubicBezTo>
                        <a:pt x="124" y="93"/>
                        <a:pt x="124" y="93"/>
                        <a:pt x="123" y="93"/>
                      </a:cubicBezTo>
                      <a:cubicBezTo>
                        <a:pt x="123" y="94"/>
                        <a:pt x="123" y="94"/>
                        <a:pt x="123" y="94"/>
                      </a:cubicBezTo>
                      <a:cubicBezTo>
                        <a:pt x="124" y="94"/>
                        <a:pt x="124" y="94"/>
                        <a:pt x="125" y="95"/>
                      </a:cubicBezTo>
                      <a:cubicBezTo>
                        <a:pt x="125" y="95"/>
                        <a:pt x="127" y="95"/>
                        <a:pt x="127" y="95"/>
                      </a:cubicBezTo>
                      <a:cubicBezTo>
                        <a:pt x="127" y="95"/>
                        <a:pt x="127" y="95"/>
                        <a:pt x="127" y="94"/>
                      </a:cubicBezTo>
                      <a:close/>
                      <a:moveTo>
                        <a:pt x="124" y="19"/>
                      </a:moveTo>
                      <a:cubicBezTo>
                        <a:pt x="124" y="19"/>
                        <a:pt x="124" y="20"/>
                        <a:pt x="123" y="19"/>
                      </a:cubicBezTo>
                      <a:cubicBezTo>
                        <a:pt x="123" y="19"/>
                        <a:pt x="123" y="19"/>
                        <a:pt x="123" y="19"/>
                      </a:cubicBezTo>
                      <a:cubicBezTo>
                        <a:pt x="123" y="19"/>
                        <a:pt x="122" y="19"/>
                        <a:pt x="122" y="19"/>
                      </a:cubicBezTo>
                      <a:cubicBezTo>
                        <a:pt x="122" y="19"/>
                        <a:pt x="122" y="19"/>
                        <a:pt x="122" y="19"/>
                      </a:cubicBezTo>
                      <a:cubicBezTo>
                        <a:pt x="122" y="19"/>
                        <a:pt x="121" y="19"/>
                        <a:pt x="121" y="18"/>
                      </a:cubicBezTo>
                      <a:cubicBezTo>
                        <a:pt x="121" y="18"/>
                        <a:pt x="121" y="18"/>
                        <a:pt x="121" y="18"/>
                      </a:cubicBezTo>
                      <a:cubicBezTo>
                        <a:pt x="121" y="18"/>
                        <a:pt x="121" y="18"/>
                        <a:pt x="121" y="17"/>
                      </a:cubicBezTo>
                      <a:cubicBezTo>
                        <a:pt x="121" y="17"/>
                        <a:pt x="121" y="17"/>
                        <a:pt x="120" y="17"/>
                      </a:cubicBezTo>
                      <a:cubicBezTo>
                        <a:pt x="120" y="17"/>
                        <a:pt x="120" y="17"/>
                        <a:pt x="120" y="17"/>
                      </a:cubicBezTo>
                      <a:cubicBezTo>
                        <a:pt x="120" y="17"/>
                        <a:pt x="120" y="17"/>
                        <a:pt x="120" y="17"/>
                      </a:cubicBezTo>
                      <a:cubicBezTo>
                        <a:pt x="120" y="17"/>
                        <a:pt x="119" y="17"/>
                        <a:pt x="119" y="17"/>
                      </a:cubicBezTo>
                      <a:cubicBezTo>
                        <a:pt x="119" y="17"/>
                        <a:pt x="119" y="17"/>
                        <a:pt x="118" y="17"/>
                      </a:cubicBezTo>
                      <a:cubicBezTo>
                        <a:pt x="118" y="17"/>
                        <a:pt x="119" y="18"/>
                        <a:pt x="119" y="18"/>
                      </a:cubicBezTo>
                      <a:cubicBezTo>
                        <a:pt x="119" y="18"/>
                        <a:pt x="118" y="17"/>
                        <a:pt x="118" y="17"/>
                      </a:cubicBezTo>
                      <a:cubicBezTo>
                        <a:pt x="118" y="17"/>
                        <a:pt x="118" y="17"/>
                        <a:pt x="118" y="17"/>
                      </a:cubicBezTo>
                      <a:cubicBezTo>
                        <a:pt x="118" y="17"/>
                        <a:pt x="117" y="17"/>
                        <a:pt x="117" y="17"/>
                      </a:cubicBezTo>
                      <a:cubicBezTo>
                        <a:pt x="117" y="17"/>
                        <a:pt x="117" y="17"/>
                        <a:pt x="117" y="17"/>
                      </a:cubicBezTo>
                      <a:cubicBezTo>
                        <a:pt x="117" y="17"/>
                        <a:pt x="117" y="17"/>
                        <a:pt x="117" y="17"/>
                      </a:cubicBezTo>
                      <a:cubicBezTo>
                        <a:pt x="117" y="17"/>
                        <a:pt x="117" y="17"/>
                        <a:pt x="116" y="17"/>
                      </a:cubicBezTo>
                      <a:cubicBezTo>
                        <a:pt x="116" y="16"/>
                        <a:pt x="116" y="16"/>
                        <a:pt x="116" y="16"/>
                      </a:cubicBezTo>
                      <a:cubicBezTo>
                        <a:pt x="116" y="16"/>
                        <a:pt x="116" y="16"/>
                        <a:pt x="116" y="16"/>
                      </a:cubicBezTo>
                      <a:cubicBezTo>
                        <a:pt x="115" y="16"/>
                        <a:pt x="115" y="16"/>
                        <a:pt x="115" y="16"/>
                      </a:cubicBezTo>
                      <a:cubicBezTo>
                        <a:pt x="115" y="16"/>
                        <a:pt x="115" y="16"/>
                        <a:pt x="115" y="16"/>
                      </a:cubicBezTo>
                      <a:cubicBezTo>
                        <a:pt x="115" y="16"/>
                        <a:pt x="115" y="16"/>
                        <a:pt x="115" y="17"/>
                      </a:cubicBezTo>
                      <a:cubicBezTo>
                        <a:pt x="115" y="17"/>
                        <a:pt x="115" y="17"/>
                        <a:pt x="115" y="17"/>
                      </a:cubicBezTo>
                      <a:cubicBezTo>
                        <a:pt x="115" y="17"/>
                        <a:pt x="115" y="17"/>
                        <a:pt x="116" y="17"/>
                      </a:cubicBezTo>
                      <a:cubicBezTo>
                        <a:pt x="116" y="17"/>
                        <a:pt x="116" y="17"/>
                        <a:pt x="116" y="18"/>
                      </a:cubicBezTo>
                      <a:cubicBezTo>
                        <a:pt x="116" y="18"/>
                        <a:pt x="116" y="18"/>
                        <a:pt x="116" y="18"/>
                      </a:cubicBezTo>
                      <a:cubicBezTo>
                        <a:pt x="117" y="18"/>
                        <a:pt x="117" y="18"/>
                        <a:pt x="117" y="18"/>
                      </a:cubicBezTo>
                      <a:cubicBezTo>
                        <a:pt x="118" y="18"/>
                        <a:pt x="118" y="18"/>
                        <a:pt x="118" y="18"/>
                      </a:cubicBezTo>
                      <a:cubicBezTo>
                        <a:pt x="118" y="19"/>
                        <a:pt x="118" y="19"/>
                        <a:pt x="118" y="19"/>
                      </a:cubicBezTo>
                      <a:cubicBezTo>
                        <a:pt x="119" y="19"/>
                        <a:pt x="119" y="19"/>
                        <a:pt x="119" y="19"/>
                      </a:cubicBezTo>
                      <a:cubicBezTo>
                        <a:pt x="119" y="19"/>
                        <a:pt x="119" y="19"/>
                        <a:pt x="120" y="19"/>
                      </a:cubicBezTo>
                      <a:cubicBezTo>
                        <a:pt x="120" y="19"/>
                        <a:pt x="120" y="19"/>
                        <a:pt x="121" y="20"/>
                      </a:cubicBezTo>
                      <a:cubicBezTo>
                        <a:pt x="121" y="19"/>
                        <a:pt x="121" y="19"/>
                        <a:pt x="121" y="19"/>
                      </a:cubicBezTo>
                      <a:cubicBezTo>
                        <a:pt x="121" y="19"/>
                        <a:pt x="121" y="19"/>
                        <a:pt x="121" y="19"/>
                      </a:cubicBezTo>
                      <a:cubicBezTo>
                        <a:pt x="121" y="19"/>
                        <a:pt x="122" y="19"/>
                        <a:pt x="122" y="19"/>
                      </a:cubicBezTo>
                      <a:cubicBezTo>
                        <a:pt x="122" y="19"/>
                        <a:pt x="122" y="19"/>
                        <a:pt x="122" y="19"/>
                      </a:cubicBezTo>
                      <a:cubicBezTo>
                        <a:pt x="122" y="19"/>
                        <a:pt x="122" y="19"/>
                        <a:pt x="122" y="20"/>
                      </a:cubicBezTo>
                      <a:cubicBezTo>
                        <a:pt x="122" y="20"/>
                        <a:pt x="122" y="20"/>
                        <a:pt x="122" y="20"/>
                      </a:cubicBezTo>
                      <a:cubicBezTo>
                        <a:pt x="122" y="20"/>
                        <a:pt x="122" y="20"/>
                        <a:pt x="122" y="20"/>
                      </a:cubicBezTo>
                      <a:cubicBezTo>
                        <a:pt x="123" y="20"/>
                        <a:pt x="123" y="21"/>
                        <a:pt x="123" y="21"/>
                      </a:cubicBezTo>
                      <a:cubicBezTo>
                        <a:pt x="123" y="21"/>
                        <a:pt x="123" y="21"/>
                        <a:pt x="123" y="21"/>
                      </a:cubicBezTo>
                      <a:cubicBezTo>
                        <a:pt x="124" y="21"/>
                        <a:pt x="124" y="21"/>
                        <a:pt x="125" y="21"/>
                      </a:cubicBezTo>
                      <a:cubicBezTo>
                        <a:pt x="125" y="21"/>
                        <a:pt x="125" y="21"/>
                        <a:pt x="125" y="20"/>
                      </a:cubicBezTo>
                      <a:cubicBezTo>
                        <a:pt x="125" y="20"/>
                        <a:pt x="124" y="19"/>
                        <a:pt x="124" y="19"/>
                      </a:cubicBezTo>
                      <a:close/>
                      <a:moveTo>
                        <a:pt x="139" y="35"/>
                      </a:moveTo>
                      <a:cubicBezTo>
                        <a:pt x="139" y="35"/>
                        <a:pt x="139" y="35"/>
                        <a:pt x="140" y="35"/>
                      </a:cubicBezTo>
                      <a:cubicBezTo>
                        <a:pt x="140" y="35"/>
                        <a:pt x="140" y="35"/>
                        <a:pt x="140" y="35"/>
                      </a:cubicBezTo>
                      <a:cubicBezTo>
                        <a:pt x="140" y="34"/>
                        <a:pt x="139" y="34"/>
                        <a:pt x="139" y="34"/>
                      </a:cubicBezTo>
                      <a:cubicBezTo>
                        <a:pt x="139" y="34"/>
                        <a:pt x="138" y="34"/>
                        <a:pt x="138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38" y="35"/>
                        <a:pt x="138" y="35"/>
                        <a:pt x="139" y="35"/>
                      </a:cubicBezTo>
                      <a:close/>
                      <a:moveTo>
                        <a:pt x="117" y="24"/>
                      </a:move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4"/>
                        <a:pt x="117" y="23"/>
                      </a:cubicBezTo>
                      <a:cubicBezTo>
                        <a:pt x="117" y="23"/>
                        <a:pt x="117" y="23"/>
                        <a:pt x="116" y="23"/>
                      </a:cubicBezTo>
                      <a:cubicBezTo>
                        <a:pt x="116" y="23"/>
                        <a:pt x="116" y="23"/>
                        <a:pt x="116" y="24"/>
                      </a:cubicBezTo>
                      <a:cubicBezTo>
                        <a:pt x="116" y="24"/>
                        <a:pt x="117" y="24"/>
                        <a:pt x="117" y="24"/>
                      </a:cubicBezTo>
                      <a:close/>
                      <a:moveTo>
                        <a:pt x="116" y="18"/>
                      </a:moveTo>
                      <a:cubicBezTo>
                        <a:pt x="116" y="17"/>
                        <a:pt x="115" y="17"/>
                        <a:pt x="115" y="17"/>
                      </a:cubicBezTo>
                      <a:cubicBezTo>
                        <a:pt x="114" y="17"/>
                        <a:pt x="114" y="17"/>
                        <a:pt x="114" y="18"/>
                      </a:cubicBezTo>
                      <a:cubicBezTo>
                        <a:pt x="114" y="18"/>
                        <a:pt x="114" y="18"/>
                        <a:pt x="114" y="18"/>
                      </a:cubicBezTo>
                      <a:cubicBezTo>
                        <a:pt x="114" y="18"/>
                        <a:pt x="115" y="19"/>
                        <a:pt x="116" y="18"/>
                      </a:cubicBezTo>
                      <a:close/>
                      <a:moveTo>
                        <a:pt x="113" y="21"/>
                      </a:move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3" y="20"/>
                        <a:pt x="113" y="20"/>
                        <a:pt x="113" y="20"/>
                      </a:cubicBezTo>
                      <a:cubicBezTo>
                        <a:pt x="114" y="20"/>
                        <a:pt x="114" y="20"/>
                        <a:pt x="114" y="20"/>
                      </a:cubicBezTo>
                      <a:cubicBezTo>
                        <a:pt x="114" y="20"/>
                        <a:pt x="114" y="19"/>
                        <a:pt x="114" y="19"/>
                      </a:cubicBezTo>
                      <a:cubicBezTo>
                        <a:pt x="113" y="19"/>
                        <a:pt x="113" y="19"/>
                        <a:pt x="113" y="19"/>
                      </a:cubicBezTo>
                      <a:cubicBezTo>
                        <a:pt x="113" y="19"/>
                        <a:pt x="112" y="19"/>
                        <a:pt x="112" y="19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19"/>
                        <a:pt x="111" y="19"/>
                        <a:pt x="110" y="19"/>
                      </a:cubicBezTo>
                      <a:cubicBezTo>
                        <a:pt x="110" y="20"/>
                        <a:pt x="110" y="21"/>
                        <a:pt x="110" y="21"/>
                      </a:cubicBezTo>
                      <a:cubicBezTo>
                        <a:pt x="110" y="21"/>
                        <a:pt x="110" y="21"/>
                        <a:pt x="110" y="21"/>
                      </a:cubicBezTo>
                      <a:cubicBezTo>
                        <a:pt x="110" y="21"/>
                        <a:pt x="110" y="21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09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09" y="20"/>
                        <a:pt x="109" y="20"/>
                        <a:pt x="109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8" y="19"/>
                        <a:pt x="108" y="19"/>
                        <a:pt x="108" y="19"/>
                      </a:cubicBezTo>
                      <a:cubicBezTo>
                        <a:pt x="108" y="19"/>
                        <a:pt x="108" y="19"/>
                        <a:pt x="108" y="19"/>
                      </a:cubicBezTo>
                      <a:cubicBezTo>
                        <a:pt x="108" y="19"/>
                        <a:pt x="108" y="19"/>
                        <a:pt x="108" y="19"/>
                      </a:cubicBezTo>
                      <a:cubicBezTo>
                        <a:pt x="107" y="19"/>
                        <a:pt x="107" y="19"/>
                        <a:pt x="107" y="19"/>
                      </a:cubicBezTo>
                      <a:cubicBezTo>
                        <a:pt x="107" y="19"/>
                        <a:pt x="106" y="19"/>
                        <a:pt x="106" y="19"/>
                      </a:cubicBezTo>
                      <a:cubicBezTo>
                        <a:pt x="106" y="19"/>
                        <a:pt x="106" y="19"/>
                        <a:pt x="105" y="18"/>
                      </a:cubicBezTo>
                      <a:cubicBezTo>
                        <a:pt x="105" y="19"/>
                        <a:pt x="105" y="19"/>
                        <a:pt x="105" y="19"/>
                      </a:cubicBezTo>
                      <a:cubicBezTo>
                        <a:pt x="105" y="19"/>
                        <a:pt x="105" y="18"/>
                        <a:pt x="105" y="18"/>
                      </a:cubicBezTo>
                      <a:cubicBezTo>
                        <a:pt x="105" y="18"/>
                        <a:pt x="105" y="18"/>
                        <a:pt x="104" y="18"/>
                      </a:cubicBezTo>
                      <a:cubicBezTo>
                        <a:pt x="104" y="18"/>
                        <a:pt x="104" y="18"/>
                        <a:pt x="104" y="18"/>
                      </a:cubicBezTo>
                      <a:cubicBezTo>
                        <a:pt x="104" y="18"/>
                        <a:pt x="104" y="18"/>
                        <a:pt x="103" y="17"/>
                      </a:cubicBezTo>
                      <a:cubicBezTo>
                        <a:pt x="103" y="17"/>
                        <a:pt x="103" y="17"/>
                        <a:pt x="103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1" y="17"/>
                        <a:pt x="101" y="17"/>
                        <a:pt x="101" y="16"/>
                      </a:cubicBezTo>
                      <a:cubicBezTo>
                        <a:pt x="100" y="16"/>
                        <a:pt x="99" y="16"/>
                        <a:pt x="99" y="16"/>
                      </a:cubicBezTo>
                      <a:cubicBezTo>
                        <a:pt x="98" y="16"/>
                        <a:pt x="98" y="16"/>
                        <a:pt x="97" y="16"/>
                      </a:cubicBezTo>
                      <a:cubicBezTo>
                        <a:pt x="96" y="16"/>
                        <a:pt x="96" y="16"/>
                        <a:pt x="95" y="16"/>
                      </a:cubicBezTo>
                      <a:cubicBezTo>
                        <a:pt x="95" y="16"/>
                        <a:pt x="95" y="16"/>
                        <a:pt x="95" y="17"/>
                      </a:cubicBezTo>
                      <a:cubicBezTo>
                        <a:pt x="96" y="17"/>
                        <a:pt x="96" y="17"/>
                        <a:pt x="96" y="17"/>
                      </a:cubicBezTo>
                      <a:cubicBezTo>
                        <a:pt x="95" y="17"/>
                        <a:pt x="95" y="17"/>
                        <a:pt x="95" y="17"/>
                      </a:cubicBezTo>
                      <a:cubicBezTo>
                        <a:pt x="95" y="17"/>
                        <a:pt x="95" y="17"/>
                        <a:pt x="95" y="17"/>
                      </a:cubicBezTo>
                      <a:cubicBezTo>
                        <a:pt x="94" y="17"/>
                        <a:pt x="94" y="17"/>
                        <a:pt x="94" y="18"/>
                      </a:cubicBezTo>
                      <a:cubicBezTo>
                        <a:pt x="94" y="18"/>
                        <a:pt x="93" y="18"/>
                        <a:pt x="93" y="18"/>
                      </a:cubicBezTo>
                      <a:cubicBezTo>
                        <a:pt x="94" y="18"/>
                        <a:pt x="94" y="19"/>
                        <a:pt x="94" y="19"/>
                      </a:cubicBezTo>
                      <a:cubicBezTo>
                        <a:pt x="95" y="19"/>
                        <a:pt x="95" y="19"/>
                        <a:pt x="95" y="19"/>
                      </a:cubicBezTo>
                      <a:cubicBezTo>
                        <a:pt x="95" y="19"/>
                        <a:pt x="95" y="19"/>
                        <a:pt x="95" y="19"/>
                      </a:cubicBezTo>
                      <a:cubicBezTo>
                        <a:pt x="95" y="19"/>
                        <a:pt x="95" y="20"/>
                        <a:pt x="96" y="20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8" y="19"/>
                        <a:pt x="98" y="19"/>
                        <a:pt x="98" y="19"/>
                      </a:cubicBezTo>
                      <a:cubicBezTo>
                        <a:pt x="98" y="19"/>
                        <a:pt x="98" y="19"/>
                        <a:pt x="98" y="19"/>
                      </a:cubicBezTo>
                      <a:cubicBezTo>
                        <a:pt x="99" y="19"/>
                        <a:pt x="99" y="19"/>
                        <a:pt x="99" y="19"/>
                      </a:cubicBezTo>
                      <a:cubicBezTo>
                        <a:pt x="100" y="18"/>
                        <a:pt x="100" y="18"/>
                        <a:pt x="100" y="18"/>
                      </a:cubicBezTo>
                      <a:cubicBezTo>
                        <a:pt x="101" y="18"/>
                        <a:pt x="102" y="18"/>
                        <a:pt x="102" y="18"/>
                      </a:cubicBezTo>
                      <a:cubicBezTo>
                        <a:pt x="102" y="18"/>
                        <a:pt x="101" y="18"/>
                        <a:pt x="101" y="18"/>
                      </a:cubicBezTo>
                      <a:cubicBezTo>
                        <a:pt x="100" y="19"/>
                        <a:pt x="100" y="19"/>
                        <a:pt x="100" y="19"/>
                      </a:cubicBezTo>
                      <a:cubicBezTo>
                        <a:pt x="100" y="19"/>
                        <a:pt x="99" y="19"/>
                        <a:pt x="99" y="19"/>
                      </a:cubicBezTo>
                      <a:cubicBezTo>
                        <a:pt x="99" y="19"/>
                        <a:pt x="100" y="19"/>
                        <a:pt x="100" y="20"/>
                      </a:cubicBezTo>
                      <a:cubicBezTo>
                        <a:pt x="100" y="20"/>
                        <a:pt x="100" y="20"/>
                        <a:pt x="101" y="20"/>
                      </a:cubicBezTo>
                      <a:cubicBezTo>
                        <a:pt x="100" y="20"/>
                        <a:pt x="100" y="20"/>
                        <a:pt x="100" y="20"/>
                      </a:cubicBezTo>
                      <a:cubicBezTo>
                        <a:pt x="100" y="20"/>
                        <a:pt x="100" y="20"/>
                        <a:pt x="101" y="20"/>
                      </a:cubicBezTo>
                      <a:cubicBezTo>
                        <a:pt x="102" y="21"/>
                        <a:pt x="103" y="21"/>
                        <a:pt x="105" y="21"/>
                      </a:cubicBezTo>
                      <a:cubicBezTo>
                        <a:pt x="104" y="21"/>
                        <a:pt x="103" y="21"/>
                        <a:pt x="101" y="21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0" y="21"/>
                        <a:pt x="100" y="21"/>
                        <a:pt x="100" y="22"/>
                      </a:cubicBezTo>
                      <a:cubicBezTo>
                        <a:pt x="101" y="22"/>
                        <a:pt x="101" y="22"/>
                        <a:pt x="101" y="22"/>
                      </a:cubicBezTo>
                      <a:cubicBezTo>
                        <a:pt x="101" y="22"/>
                        <a:pt x="103" y="22"/>
                        <a:pt x="103" y="23"/>
                      </a:cubicBezTo>
                      <a:cubicBezTo>
                        <a:pt x="103" y="23"/>
                        <a:pt x="104" y="23"/>
                        <a:pt x="104" y="23"/>
                      </a:cubicBezTo>
                      <a:cubicBezTo>
                        <a:pt x="105" y="23"/>
                        <a:pt x="105" y="24"/>
                        <a:pt x="106" y="24"/>
                      </a:cubicBezTo>
                      <a:cubicBezTo>
                        <a:pt x="106" y="24"/>
                        <a:pt x="107" y="24"/>
                        <a:pt x="107" y="24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24"/>
                        <a:pt x="109" y="24"/>
                        <a:pt x="109" y="24"/>
                      </a:cubicBezTo>
                      <a:cubicBezTo>
                        <a:pt x="110" y="24"/>
                        <a:pt x="110" y="24"/>
                        <a:pt x="110" y="24"/>
                      </a:cubicBezTo>
                      <a:cubicBezTo>
                        <a:pt x="111" y="24"/>
                        <a:pt x="111" y="24"/>
                        <a:pt x="111" y="24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12" y="25"/>
                        <a:pt x="112" y="25"/>
                        <a:pt x="113" y="25"/>
                      </a:cubicBezTo>
                      <a:cubicBezTo>
                        <a:pt x="113" y="25"/>
                        <a:pt x="114" y="25"/>
                        <a:pt x="114" y="25"/>
                      </a:cubicBezTo>
                      <a:cubicBezTo>
                        <a:pt x="114" y="25"/>
                        <a:pt x="114" y="25"/>
                        <a:pt x="115" y="26"/>
                      </a:cubicBezTo>
                      <a:cubicBezTo>
                        <a:pt x="115" y="25"/>
                        <a:pt x="115" y="25"/>
                        <a:pt x="115" y="25"/>
                      </a:cubicBezTo>
                      <a:cubicBezTo>
                        <a:pt x="116" y="25"/>
                        <a:pt x="116" y="25"/>
                        <a:pt x="116" y="25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4"/>
                        <a:pt x="115" y="24"/>
                        <a:pt x="115" y="24"/>
                      </a:cubicBezTo>
                      <a:cubicBezTo>
                        <a:pt x="115" y="23"/>
                        <a:pt x="115" y="23"/>
                        <a:pt x="115" y="23"/>
                      </a:cubicBezTo>
                      <a:cubicBezTo>
                        <a:pt x="114" y="23"/>
                        <a:pt x="114" y="23"/>
                        <a:pt x="114" y="23"/>
                      </a:cubicBezTo>
                      <a:cubicBezTo>
                        <a:pt x="114" y="22"/>
                        <a:pt x="114" y="22"/>
                        <a:pt x="113" y="22"/>
                      </a:cubicBezTo>
                      <a:cubicBezTo>
                        <a:pt x="113" y="22"/>
                        <a:pt x="113" y="22"/>
                        <a:pt x="113" y="21"/>
                      </a:cubicBezTo>
                      <a:close/>
                      <a:moveTo>
                        <a:pt x="131" y="37"/>
                      </a:moveTo>
                      <a:cubicBezTo>
                        <a:pt x="130" y="37"/>
                        <a:pt x="130" y="38"/>
                        <a:pt x="130" y="38"/>
                      </a:cubicBezTo>
                      <a:cubicBezTo>
                        <a:pt x="131" y="39"/>
                        <a:pt x="132" y="39"/>
                        <a:pt x="132" y="39"/>
                      </a:cubicBezTo>
                      <a:cubicBezTo>
                        <a:pt x="132" y="38"/>
                        <a:pt x="132" y="38"/>
                        <a:pt x="132" y="38"/>
                      </a:cubicBezTo>
                      <a:cubicBezTo>
                        <a:pt x="132" y="38"/>
                        <a:pt x="132" y="37"/>
                        <a:pt x="131" y="37"/>
                      </a:cubicBezTo>
                      <a:close/>
                      <a:moveTo>
                        <a:pt x="136" y="32"/>
                      </a:moveTo>
                      <a:cubicBezTo>
                        <a:pt x="136" y="32"/>
                        <a:pt x="136" y="32"/>
                        <a:pt x="136" y="33"/>
                      </a:cubicBezTo>
                      <a:cubicBezTo>
                        <a:pt x="136" y="33"/>
                        <a:pt x="136" y="33"/>
                        <a:pt x="137" y="33"/>
                      </a:cubicBezTo>
                      <a:cubicBezTo>
                        <a:pt x="137" y="33"/>
                        <a:pt x="137" y="32"/>
                        <a:pt x="137" y="32"/>
                      </a:cubicBezTo>
                      <a:cubicBezTo>
                        <a:pt x="137" y="32"/>
                        <a:pt x="138" y="32"/>
                        <a:pt x="138" y="32"/>
                      </a:cubicBezTo>
                      <a:cubicBezTo>
                        <a:pt x="138" y="31"/>
                        <a:pt x="137" y="31"/>
                        <a:pt x="137" y="31"/>
                      </a:cubicBezTo>
                      <a:cubicBezTo>
                        <a:pt x="137" y="32"/>
                        <a:pt x="136" y="32"/>
                        <a:pt x="136" y="32"/>
                      </a:cubicBezTo>
                      <a:close/>
                      <a:moveTo>
                        <a:pt x="116" y="25"/>
                      </a:moveTo>
                      <a:cubicBezTo>
                        <a:pt x="116" y="26"/>
                        <a:pt x="115" y="26"/>
                        <a:pt x="115" y="26"/>
                      </a:cubicBezTo>
                      <a:cubicBezTo>
                        <a:pt x="116" y="26"/>
                        <a:pt x="116" y="26"/>
                        <a:pt x="116" y="26"/>
                      </a:cubicBezTo>
                      <a:cubicBezTo>
                        <a:pt x="116" y="26"/>
                        <a:pt x="116" y="26"/>
                        <a:pt x="116" y="26"/>
                      </a:cubicBezTo>
                      <a:cubicBezTo>
                        <a:pt x="116" y="26"/>
                        <a:pt x="117" y="26"/>
                        <a:pt x="117" y="26"/>
                      </a:cubicBezTo>
                      <a:cubicBezTo>
                        <a:pt x="117" y="26"/>
                        <a:pt x="117" y="25"/>
                        <a:pt x="116" y="25"/>
                      </a:cubicBezTo>
                      <a:cubicBezTo>
                        <a:pt x="116" y="25"/>
                        <a:pt x="116" y="25"/>
                        <a:pt x="116" y="25"/>
                      </a:cubicBezTo>
                      <a:close/>
                    </a:path>
                  </a:pathLst>
                </a:custGeom>
                <a:solidFill>
                  <a:srgbClr val="B0B3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800"/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12239" y="7390"/>
                  <a:ext cx="1217" cy="5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zh-CN" altLang="en-US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肆</a:t>
                  </a:r>
                </a:p>
              </p:txBody>
            </p:sp>
          </p:grpSp>
        </p:grpSp>
        <p:sp>
          <p:nvSpPr>
            <p:cNvPr id="70" name="文本框 69"/>
            <p:cNvSpPr txBox="1"/>
            <p:nvPr/>
          </p:nvSpPr>
          <p:spPr>
            <a:xfrm>
              <a:off x="12698" y="2771"/>
              <a:ext cx="4889" cy="10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撑一把油纸伞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我走进你的小巷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脚下是数千年斑驳的石头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长满了青苔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两旁是历经风雨斑斑驳驳的古屋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2698" y="4449"/>
              <a:ext cx="4889" cy="10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撑一把油纸伞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我走进你的小巷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脚下是数千年斑驳的石头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长满了青苔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两旁是历经风雨斑斑驳驳的古屋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2698" y="6127"/>
              <a:ext cx="4889" cy="10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撑一把油纸伞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我走进你的小巷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脚下是数千年斑驳的石头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长满了青苔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两旁是历经风雨斑斑驳驳的古屋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2698" y="7824"/>
              <a:ext cx="4889" cy="10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撑一把油纸伞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我走进你的小巷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脚下是数千年斑驳的石头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长满了青苔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两旁是历经风雨斑斑驳驳的古屋</a:t>
              </a:r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0520" y="373380"/>
            <a:ext cx="11490960" cy="6111240"/>
          </a:xfrm>
          <a:prstGeom prst="rect">
            <a:avLst/>
          </a:prstGeom>
          <a:solidFill>
            <a:srgbClr val="002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930775" y="1303020"/>
            <a:ext cx="2316480" cy="2316480"/>
          </a:xfrm>
          <a:prstGeom prst="ellipse">
            <a:avLst/>
          </a:prstGeom>
          <a:blipFill rotWithShape="1">
            <a:blip r:embed="rId3"/>
            <a:stretch>
              <a:fillRect l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200000">
            <a:off x="8295640" y="1285240"/>
            <a:ext cx="2316480" cy="2316480"/>
          </a:xfrm>
          <a:prstGeom prst="ellipse">
            <a:avLst/>
          </a:prstGeom>
          <a:blipFill rotWithShape="1">
            <a:blip r:embed="rId4"/>
            <a:stretch>
              <a:fillRect l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54530" y="1557020"/>
            <a:ext cx="1576070" cy="1576070"/>
          </a:xfrm>
          <a:prstGeom prst="ellipse">
            <a:avLst/>
          </a:prstGeom>
          <a:blipFill rotWithShape="1">
            <a:blip r:embed="rId4"/>
            <a:stretch>
              <a:fillRect l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31290" y="4102735"/>
            <a:ext cx="263398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相机凝固和记录的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只是古城美丽景色的点滴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古城真正美丽的内涵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孕育在古城几百年的文化之中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需要每一个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游客和行者 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用心去体会 </a:t>
            </a: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和感悟</a:t>
            </a:r>
          </a:p>
        </p:txBody>
      </p:sp>
      <p:sp>
        <p:nvSpPr>
          <p:cNvPr id="11" name="矩形 10"/>
          <p:cNvSpPr/>
          <p:nvPr/>
        </p:nvSpPr>
        <p:spPr>
          <a:xfrm>
            <a:off x="4772025" y="4102735"/>
            <a:ext cx="263398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相机凝固和记录的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只是古城美丽景色的点滴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古城真正美丽的内涵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孕育在古城几百年的文化之中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需要每一个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游客和行者 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用心去体会 </a:t>
            </a: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和感悟</a:t>
            </a:r>
          </a:p>
        </p:txBody>
      </p:sp>
      <p:sp>
        <p:nvSpPr>
          <p:cNvPr id="12" name="矩形 11"/>
          <p:cNvSpPr/>
          <p:nvPr/>
        </p:nvSpPr>
        <p:spPr>
          <a:xfrm>
            <a:off x="8210550" y="4102735"/>
            <a:ext cx="263398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相机凝固和记录的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只是古城美丽景色的点滴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古城真正美丽的内涵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孕育在古城几百年的文化之中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需要每一个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游客和行者 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用心去体会 </a:t>
            </a: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和感悟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659890" y="1358900"/>
            <a:ext cx="2103120" cy="2051685"/>
            <a:chOff x="2352" y="1814"/>
            <a:chExt cx="3867" cy="3859"/>
          </a:xfrm>
        </p:grpSpPr>
        <p:sp>
          <p:nvSpPr>
            <p:cNvPr id="24" name="矩形 23"/>
            <p:cNvSpPr/>
            <p:nvPr/>
          </p:nvSpPr>
          <p:spPr>
            <a:xfrm>
              <a:off x="2816" y="1814"/>
              <a:ext cx="3403" cy="3595"/>
            </a:xfrm>
            <a:prstGeom prst="rect">
              <a:avLst/>
            </a:prstGeom>
            <a:noFill/>
            <a:ln w="381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2512" y="1885"/>
              <a:ext cx="3417" cy="358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00"/>
                <a:t> 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2352" y="1949"/>
              <a:ext cx="3635" cy="3724"/>
            </a:xfrm>
            <a:prstGeom prst="rect">
              <a:avLst/>
            </a:prstGeom>
            <a:noFill/>
            <a:ln w="762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4279900" y="0"/>
            <a:ext cx="7912100" cy="6879590"/>
            <a:chOff x="0" y="0"/>
            <a:chExt cx="8391" cy="8100"/>
          </a:xfrm>
          <a:blipFill rotWithShape="1">
            <a:blip r:embed="rId3"/>
            <a:stretch>
              <a:fillRect l="-17000"/>
            </a:stretch>
          </a:blipFill>
        </p:grpSpPr>
        <p:sp>
          <p:nvSpPr>
            <p:cNvPr id="14" name="矩形 13"/>
            <p:cNvSpPr/>
            <p:nvPr/>
          </p:nvSpPr>
          <p:spPr>
            <a:xfrm>
              <a:off x="0" y="0"/>
              <a:ext cx="2717" cy="8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674" y="0"/>
              <a:ext cx="2717" cy="8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837" y="0"/>
              <a:ext cx="2717" cy="8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9615" y="1875155"/>
            <a:ext cx="2686050" cy="2919730"/>
            <a:chOff x="6633" y="682"/>
            <a:chExt cx="5661" cy="6152"/>
          </a:xfrm>
        </p:grpSpPr>
        <p:sp>
          <p:nvSpPr>
            <p:cNvPr id="20" name="矩形 19"/>
            <p:cNvSpPr/>
            <p:nvPr/>
          </p:nvSpPr>
          <p:spPr>
            <a:xfrm>
              <a:off x="11036" y="682"/>
              <a:ext cx="1258" cy="125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7425" y="1226"/>
              <a:ext cx="4554" cy="4810"/>
            </a:xfrm>
            <a:prstGeom prst="rect">
              <a:avLst/>
            </a:prstGeom>
            <a:noFill/>
            <a:ln w="381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633" y="5564"/>
              <a:ext cx="828" cy="8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7018" y="1321"/>
              <a:ext cx="4600" cy="4790"/>
              <a:chOff x="1400" y="1313"/>
              <a:chExt cx="4600" cy="479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400" y="1313"/>
                <a:ext cx="4573" cy="479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900"/>
                  <a:t> 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191" y="2216"/>
                <a:ext cx="3809" cy="302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400">
                    <a:solidFill>
                      <a:schemeClr val="accent3"/>
                    </a:solidFill>
                    <a:effectLst/>
                  </a:rPr>
                  <a:t>印象</a:t>
                </a:r>
              </a:p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400">
                    <a:solidFill>
                      <a:schemeClr val="accent3"/>
                    </a:solidFill>
                    <a:effectLst/>
                  </a:rPr>
                  <a:t>丽江</a:t>
                </a: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093" y="6058"/>
              <a:ext cx="3552" cy="776"/>
              <a:chOff x="8703" y="1730"/>
              <a:chExt cx="3552" cy="77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9015" y="1730"/>
                <a:ext cx="3240" cy="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l"/>
                <a:r>
                  <a:rPr lang="en-US" altLang="zh-CN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L</a:t>
                </a:r>
                <a:r>
                  <a:rPr lang="zh-CN" altLang="en-US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mpression of Li</a:t>
                </a:r>
                <a:r>
                  <a:rPr lang="en-US" altLang="zh-CN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G</a:t>
                </a:r>
                <a:r>
                  <a:rPr lang="zh-CN" altLang="en-US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iang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703" y="1734"/>
                <a:ext cx="610" cy="4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l"/>
                <a:r>
                  <a:rPr lang="zh-CN" altLang="en-US" sz="9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☪</a:t>
                </a: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6875" y="1606"/>
              <a:ext cx="4865" cy="4982"/>
            </a:xfrm>
            <a:prstGeom prst="rect">
              <a:avLst/>
            </a:prstGeom>
            <a:noFill/>
            <a:ln w="762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620" y="3825240"/>
            <a:ext cx="12207875" cy="3035300"/>
          </a:xfrm>
          <a:prstGeom prst="rect">
            <a:avLst/>
          </a:prstGeom>
          <a:solidFill>
            <a:srgbClr val="002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7190" y="3698875"/>
            <a:ext cx="11438890" cy="275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06395" y="4615815"/>
            <a:ext cx="4432300" cy="86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相机凝固和记录的只是古城美丽景色的点滴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古城真正美丽的内涵孕育在古城几百年的文化之中</a:t>
            </a:r>
            <a:r>
              <a:rPr lang="en-US" altLang="zh-CN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需要每一个游客和行者 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用心去体会 </a:t>
            </a:r>
            <a:r>
              <a:rPr lang="zh-CN" altLang="en-US" sz="14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和感悟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95935" y="6151245"/>
            <a:ext cx="1685290" cy="368300"/>
            <a:chOff x="8703" y="1730"/>
            <a:chExt cx="3552" cy="776"/>
          </a:xfrm>
        </p:grpSpPr>
        <p:sp>
          <p:nvSpPr>
            <p:cNvPr id="29" name="文本框 28"/>
            <p:cNvSpPr txBox="1"/>
            <p:nvPr/>
          </p:nvSpPr>
          <p:spPr>
            <a:xfrm>
              <a:off x="9015" y="1730"/>
              <a:ext cx="3240" cy="7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l"/>
              <a:r>
                <a:rPr lang="en-US" altLang="zh-CN" sz="900" b="1">
                  <a:solidFill>
                    <a:schemeClr val="accent3"/>
                  </a:solidFill>
                  <a:effectLst/>
                  <a:latin typeface="+mj-ea"/>
                  <a:ea typeface="+mj-ea"/>
                </a:rPr>
                <a:t>L</a:t>
              </a:r>
              <a:r>
                <a:rPr lang="zh-CN" altLang="en-US" sz="900" b="1">
                  <a:solidFill>
                    <a:schemeClr val="accent3"/>
                  </a:solidFill>
                  <a:effectLst/>
                  <a:latin typeface="+mj-ea"/>
                  <a:ea typeface="+mj-ea"/>
                </a:rPr>
                <a:t>mpression of Li</a:t>
              </a:r>
              <a:r>
                <a:rPr lang="en-US" altLang="zh-CN" sz="900" b="1">
                  <a:solidFill>
                    <a:schemeClr val="accent3"/>
                  </a:solidFill>
                  <a:effectLst/>
                  <a:latin typeface="+mj-ea"/>
                  <a:ea typeface="+mj-ea"/>
                </a:rPr>
                <a:t>G</a:t>
              </a:r>
              <a:r>
                <a:rPr lang="zh-CN" altLang="en-US" sz="900" b="1">
                  <a:solidFill>
                    <a:schemeClr val="accent3"/>
                  </a:solidFill>
                  <a:effectLst/>
                  <a:latin typeface="+mj-ea"/>
                  <a:ea typeface="+mj-ea"/>
                </a:rPr>
                <a:t>iang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703" y="1734"/>
              <a:ext cx="610" cy="4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l"/>
              <a:r>
                <a:rPr lang="zh-CN" altLang="en-US" sz="900" b="1">
                  <a:solidFill>
                    <a:schemeClr val="accent3"/>
                  </a:solidFill>
                  <a:effectLst/>
                  <a:latin typeface="+mj-ea"/>
                  <a:ea typeface="+mj-ea"/>
                </a:rPr>
                <a:t>☪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488680" y="2133600"/>
            <a:ext cx="2421255" cy="2545080"/>
            <a:chOff x="1330" y="3360"/>
            <a:chExt cx="3813" cy="4008"/>
          </a:xfrm>
        </p:grpSpPr>
        <p:sp>
          <p:nvSpPr>
            <p:cNvPr id="44" name="矩形 43"/>
            <p:cNvSpPr/>
            <p:nvPr/>
          </p:nvSpPr>
          <p:spPr>
            <a:xfrm>
              <a:off x="1741" y="3360"/>
              <a:ext cx="3403" cy="3595"/>
            </a:xfrm>
            <a:prstGeom prst="rect">
              <a:avLst/>
            </a:prstGeom>
            <a:noFill/>
            <a:ln w="381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1437" y="3431"/>
              <a:ext cx="3417" cy="358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00"/>
                <a:t> 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330" y="3644"/>
              <a:ext cx="3635" cy="3724"/>
            </a:xfrm>
            <a:prstGeom prst="rect">
              <a:avLst/>
            </a:prstGeom>
            <a:noFill/>
            <a:ln w="762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432415" y="1455420"/>
            <a:ext cx="838200" cy="3787140"/>
            <a:chOff x="16627" y="2292"/>
            <a:chExt cx="1320" cy="5964"/>
          </a:xfrm>
        </p:grpSpPr>
        <p:sp>
          <p:nvSpPr>
            <p:cNvPr id="33" name="椭圆 32"/>
            <p:cNvSpPr/>
            <p:nvPr/>
          </p:nvSpPr>
          <p:spPr>
            <a:xfrm rot="10800000" flipV="1">
              <a:off x="16627" y="5380"/>
              <a:ext cx="1320" cy="1320"/>
            </a:xfrm>
            <a:prstGeom prst="ellipse">
              <a:avLst/>
            </a:prstGeom>
            <a:solidFill>
              <a:srgbClr val="002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+mj-ea"/>
                  <a:ea typeface="+mj-ea"/>
                </a:rPr>
                <a:t>印</a:t>
              </a:r>
            </a:p>
          </p:txBody>
        </p:sp>
        <p:sp>
          <p:nvSpPr>
            <p:cNvPr id="34" name="椭圆 33"/>
            <p:cNvSpPr/>
            <p:nvPr/>
          </p:nvSpPr>
          <p:spPr>
            <a:xfrm rot="10800000" flipV="1">
              <a:off x="16627" y="6936"/>
              <a:ext cx="1320" cy="1320"/>
            </a:xfrm>
            <a:prstGeom prst="ellipse">
              <a:avLst/>
            </a:prstGeom>
            <a:solidFill>
              <a:srgbClr val="002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+mj-ea"/>
                  <a:ea typeface="+mj-ea"/>
                </a:rPr>
                <a:t>象</a:t>
              </a:r>
            </a:p>
          </p:txBody>
        </p:sp>
        <p:sp>
          <p:nvSpPr>
            <p:cNvPr id="35" name="椭圆 34"/>
            <p:cNvSpPr/>
            <p:nvPr/>
          </p:nvSpPr>
          <p:spPr>
            <a:xfrm rot="10800000" flipV="1">
              <a:off x="16627" y="2292"/>
              <a:ext cx="1320" cy="1320"/>
            </a:xfrm>
            <a:prstGeom prst="ellipse">
              <a:avLst/>
            </a:prstGeom>
            <a:solidFill>
              <a:srgbClr val="002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+mj-ea"/>
                  <a:ea typeface="+mj-ea"/>
                </a:rPr>
                <a:t>丽</a:t>
              </a:r>
            </a:p>
          </p:txBody>
        </p:sp>
        <p:sp>
          <p:nvSpPr>
            <p:cNvPr id="36" name="椭圆 35"/>
            <p:cNvSpPr/>
            <p:nvPr/>
          </p:nvSpPr>
          <p:spPr>
            <a:xfrm rot="10800000" flipV="1">
              <a:off x="16627" y="3872"/>
              <a:ext cx="1320" cy="1320"/>
            </a:xfrm>
            <a:prstGeom prst="ellipse">
              <a:avLst/>
            </a:prstGeom>
            <a:solidFill>
              <a:srgbClr val="002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+mj-ea"/>
                  <a:ea typeface="+mj-ea"/>
                </a:rPr>
                <a:t>江</a:t>
              </a:r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2518531A-D1AB-42FB-B61B-37FB675C2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" y="-7918"/>
            <a:ext cx="12216765" cy="6871930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4221480" y="615950"/>
            <a:ext cx="3796030" cy="4749800"/>
            <a:chOff x="6688" y="1878"/>
            <a:chExt cx="5978" cy="7480"/>
          </a:xfrm>
        </p:grpSpPr>
        <p:grpSp>
          <p:nvGrpSpPr>
            <p:cNvPr id="69" name="组合 68"/>
            <p:cNvGrpSpPr/>
            <p:nvPr/>
          </p:nvGrpSpPr>
          <p:grpSpPr>
            <a:xfrm>
              <a:off x="6688" y="1878"/>
              <a:ext cx="5978" cy="6107"/>
              <a:chOff x="6604" y="1231"/>
              <a:chExt cx="5978" cy="6107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7225" y="2136"/>
                <a:ext cx="4681" cy="4615"/>
                <a:chOff x="5250" y="3082"/>
                <a:chExt cx="2368" cy="2332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5250" y="3082"/>
                  <a:ext cx="2368" cy="2332"/>
                  <a:chOff x="5253" y="3082"/>
                  <a:chExt cx="2130" cy="2098"/>
                </a:xfrm>
                <a:noFill/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5253" y="3082"/>
                    <a:ext cx="107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6332" y="3082"/>
                    <a:ext cx="104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5253" y="4131"/>
                    <a:ext cx="1078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6334" y="4131"/>
                    <a:ext cx="104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</p:grpSp>
            <p:cxnSp>
              <p:nvCxnSpPr>
                <p:cNvPr id="50" name="直接连接符 49"/>
                <p:cNvCxnSpPr/>
                <p:nvPr/>
              </p:nvCxnSpPr>
              <p:spPr>
                <a:xfrm>
                  <a:off x="5250" y="3090"/>
                  <a:ext cx="2321" cy="2298"/>
                </a:xfrm>
                <a:prstGeom prst="line">
                  <a:avLst/>
                </a:prstGeom>
                <a:ln w="12700" cmpd="sng">
                  <a:solidFill>
                    <a:srgbClr val="00B0F0">
                      <a:alpha val="50000"/>
                    </a:srgb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 flipH="1">
                  <a:off x="5294" y="3116"/>
                  <a:ext cx="2321" cy="2298"/>
                </a:xfrm>
                <a:prstGeom prst="line">
                  <a:avLst/>
                </a:prstGeom>
                <a:ln w="12700" cmpd="sng">
                  <a:solidFill>
                    <a:srgbClr val="00B0F0">
                      <a:alpha val="50000"/>
                    </a:srgb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矩形 55"/>
              <p:cNvSpPr/>
              <p:nvPr/>
            </p:nvSpPr>
            <p:spPr>
              <a:xfrm>
                <a:off x="11155" y="1231"/>
                <a:ext cx="1258" cy="1258"/>
              </a:xfrm>
              <a:prstGeom prst="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604" y="6510"/>
                <a:ext cx="828" cy="828"/>
              </a:xfrm>
              <a:prstGeom prst="rect">
                <a:avLst/>
              </a:prstGeom>
              <a:solidFill>
                <a:srgbClr val="00B0F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1972" y="2570"/>
                <a:ext cx="610" cy="3159"/>
                <a:chOff x="8393" y="1740"/>
                <a:chExt cx="610" cy="3159"/>
              </a:xfrm>
            </p:grpSpPr>
            <p:sp>
              <p:nvSpPr>
                <p:cNvPr id="63" name="文本框 62"/>
                <p:cNvSpPr txBox="1"/>
                <p:nvPr/>
              </p:nvSpPr>
              <p:spPr>
                <a:xfrm>
                  <a:off x="8401" y="2214"/>
                  <a:ext cx="578" cy="2685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en-US" altLang="zh-CN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L</a:t>
                  </a:r>
                  <a:r>
                    <a:rPr lang="zh-CN" altLang="en-US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G</a:t>
                  </a:r>
                  <a:r>
                    <a:rPr lang="zh-CN" altLang="en-US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8393" y="1740"/>
                  <a:ext cx="610" cy="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zh-CN" altLang="en-US" sz="16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7084" y="1981"/>
                <a:ext cx="4960" cy="4981"/>
              </a:xfrm>
              <a:prstGeom prst="rect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7318" y="2489"/>
                <a:ext cx="4584" cy="41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zh-CN" altLang="en-US" sz="167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壹</a:t>
                </a: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7167" y="8342"/>
              <a:ext cx="4889" cy="10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撑一把油纸伞/我走进你的小巷/脚下是数千年斑驳的石头/长满了青苔/两旁是历经风雨斑斑驳驳的古屋</a:t>
              </a:r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29448"/>
            <a:ext cx="12230100" cy="6879431"/>
          </a:xfrm>
          <a:prstGeom prst="snip2DiagRect">
            <a:avLst>
              <a:gd name="adj1" fmla="val 0"/>
              <a:gd name="adj2" fmla="val 35767"/>
            </a:avLst>
          </a:prstGeom>
        </p:spPr>
      </p:pic>
      <p:grpSp>
        <p:nvGrpSpPr>
          <p:cNvPr id="16" name="组合 15"/>
          <p:cNvGrpSpPr/>
          <p:nvPr/>
        </p:nvGrpSpPr>
        <p:grpSpPr>
          <a:xfrm>
            <a:off x="10073640" y="60325"/>
            <a:ext cx="2068830" cy="2138388"/>
            <a:chOff x="6633" y="702"/>
            <a:chExt cx="5661" cy="5908"/>
          </a:xfrm>
        </p:grpSpPr>
        <p:sp>
          <p:nvSpPr>
            <p:cNvPr id="11" name="矩形 10"/>
            <p:cNvSpPr/>
            <p:nvPr/>
          </p:nvSpPr>
          <p:spPr>
            <a:xfrm>
              <a:off x="11036" y="702"/>
              <a:ext cx="1258" cy="125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425" y="1226"/>
              <a:ext cx="4554" cy="4810"/>
            </a:xfrm>
            <a:prstGeom prst="rect">
              <a:avLst/>
            </a:prstGeom>
            <a:noFill/>
            <a:ln w="381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33" y="5564"/>
              <a:ext cx="828" cy="828"/>
            </a:xfrm>
            <a:prstGeom prst="rect">
              <a:avLst/>
            </a:prstGeom>
            <a:solidFill>
              <a:srgbClr val="767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bg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18" y="1321"/>
              <a:ext cx="4600" cy="4790"/>
              <a:chOff x="1400" y="1313"/>
              <a:chExt cx="4600" cy="479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400" y="1313"/>
                <a:ext cx="4573" cy="4790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68" y="2216"/>
                <a:ext cx="3732" cy="302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3200">
                    <a:solidFill>
                      <a:schemeClr val="bg1"/>
                    </a:solidFill>
                    <a:effectLst/>
                  </a:rPr>
                  <a:t>印象</a:t>
                </a:r>
              </a:p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3200">
                    <a:solidFill>
                      <a:schemeClr val="bg1"/>
                    </a:solidFill>
                    <a:effectLst/>
                  </a:rPr>
                  <a:t>丽江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153" y="6058"/>
              <a:ext cx="3091" cy="552"/>
              <a:chOff x="8763" y="1730"/>
              <a:chExt cx="3091" cy="552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9025" y="1730"/>
                <a:ext cx="2829" cy="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l"/>
                <a:r>
                  <a:rPr lang="en-US" altLang="zh-CN" sz="600" b="1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L</a:t>
                </a:r>
                <a:r>
                  <a:rPr lang="zh-CN" altLang="en-US" sz="600" b="1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mpression of Li</a:t>
                </a:r>
                <a:r>
                  <a:rPr lang="en-US" altLang="zh-CN" sz="600" b="1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G</a:t>
                </a:r>
                <a:r>
                  <a:rPr lang="zh-CN" altLang="en-US" sz="600" b="1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iang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763" y="1734"/>
                <a:ext cx="610" cy="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l"/>
                <a:r>
                  <a:rPr lang="zh-CN" altLang="en-US" sz="600" b="1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☪</a:t>
                </a: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875" y="1606"/>
              <a:ext cx="4865" cy="4982"/>
            </a:xfrm>
            <a:prstGeom prst="rect">
              <a:avLst/>
            </a:prstGeom>
            <a:noFill/>
            <a:ln w="762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bg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098800" y="2190750"/>
            <a:ext cx="846455" cy="35096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</a:rPr>
              <a:t>相机凝固和记录的只是古城美丽景色的点滴</a:t>
            </a:r>
            <a:r>
              <a:rPr lang="en-US" altLang="zh-CN" sz="12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</a:rPr>
              <a:t>古城真正美丽的内涵孕育在古城几百年的文化之中</a:t>
            </a:r>
            <a:r>
              <a:rPr lang="en-US" altLang="zh-CN" sz="12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</a:rPr>
              <a:t>需要每一个游客和行者 </a:t>
            </a:r>
            <a:r>
              <a:rPr lang="zh-CN" altLang="en-US" sz="1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用心去体会 </a:t>
            </a:r>
            <a:r>
              <a:rPr lang="zh-CN" altLang="en-US" sz="1200">
                <a:solidFill>
                  <a:srgbClr val="B0B39E"/>
                </a:solidFill>
                <a:latin typeface="微软雅黑" panose="020B0503020204020204" charset="-122"/>
                <a:ea typeface="微软雅黑" panose="020B0503020204020204" charset="-122"/>
              </a:rPr>
              <a:t>和感悟</a:t>
            </a:r>
          </a:p>
        </p:txBody>
      </p:sp>
    </p:spTree>
  </p:cSld>
  <p:clrMapOvr>
    <a:masterClrMapping/>
  </p:clrMapOvr>
  <p:transition advClick="0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87985" y="859790"/>
            <a:ext cx="1797044" cy="1870075"/>
            <a:chOff x="6633" y="702"/>
            <a:chExt cx="5661" cy="5890"/>
          </a:xfrm>
        </p:grpSpPr>
        <p:sp>
          <p:nvSpPr>
            <p:cNvPr id="11" name="矩形 10"/>
            <p:cNvSpPr/>
            <p:nvPr/>
          </p:nvSpPr>
          <p:spPr>
            <a:xfrm>
              <a:off x="11036" y="702"/>
              <a:ext cx="1258" cy="1258"/>
            </a:xfrm>
            <a:prstGeom prst="rect">
              <a:avLst/>
            </a:prstGeom>
            <a:solidFill>
              <a:srgbClr val="767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25" y="1226"/>
              <a:ext cx="4554" cy="4810"/>
            </a:xfrm>
            <a:prstGeom prst="rect">
              <a:avLst/>
            </a:prstGeom>
            <a:noFill/>
            <a:ln w="381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33" y="5564"/>
              <a:ext cx="828" cy="828"/>
            </a:xfrm>
            <a:prstGeom prst="rect">
              <a:avLst/>
            </a:prstGeom>
            <a:solidFill>
              <a:srgbClr val="767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18" y="1321"/>
              <a:ext cx="4600" cy="4790"/>
              <a:chOff x="1400" y="1313"/>
              <a:chExt cx="4600" cy="479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400" y="1313"/>
                <a:ext cx="4573" cy="479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00"/>
                  <a:t> 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169" y="2216"/>
                <a:ext cx="3831" cy="302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solidFill>
                      <a:schemeClr val="accent3"/>
                    </a:solidFill>
                    <a:effectLst/>
                  </a:rPr>
                  <a:t>印象</a:t>
                </a:r>
              </a:p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solidFill>
                      <a:schemeClr val="accent3"/>
                    </a:solidFill>
                    <a:effectLst/>
                  </a:rPr>
                  <a:t>丽江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153" y="6058"/>
              <a:ext cx="3091" cy="534"/>
              <a:chOff x="8763" y="1730"/>
              <a:chExt cx="3091" cy="534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9025" y="1730"/>
                <a:ext cx="2829" cy="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l"/>
                <a:r>
                  <a:rPr lang="en-US" altLang="zh-CN" sz="5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L</a:t>
                </a:r>
                <a:r>
                  <a:rPr lang="zh-CN" altLang="en-US" sz="5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mpression of Li</a:t>
                </a:r>
                <a:r>
                  <a:rPr lang="en-US" altLang="zh-CN" sz="5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G</a:t>
                </a:r>
                <a:r>
                  <a:rPr lang="zh-CN" altLang="en-US" sz="5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iang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763" y="1734"/>
                <a:ext cx="610" cy="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l"/>
                <a:r>
                  <a:rPr lang="zh-CN" altLang="en-US" sz="500" b="1">
                    <a:solidFill>
                      <a:schemeClr val="accent3"/>
                    </a:solidFill>
                    <a:effectLst/>
                    <a:latin typeface="+mj-ea"/>
                    <a:ea typeface="+mj-ea"/>
                  </a:rPr>
                  <a:t>☪</a:t>
                </a: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875" y="1606"/>
              <a:ext cx="4865" cy="4982"/>
            </a:xfrm>
            <a:prstGeom prst="rect">
              <a:avLst/>
            </a:prstGeom>
            <a:noFill/>
            <a:ln w="762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880" y="0"/>
            <a:ext cx="9723120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904875" y="3607435"/>
            <a:ext cx="624840" cy="2411095"/>
          </a:xfrm>
          <a:prstGeom prst="rect">
            <a:avLst/>
          </a:prstGeom>
          <a:noFill/>
        </p:spPr>
        <p:txBody>
          <a:bodyPr vert="eaVert" wrap="squar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现代人用现代的手段和色彩</a:t>
            </a:r>
            <a:r>
              <a:rPr lang="en-US" altLang="zh-CN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/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     /</a:t>
            </a:r>
            <a:r>
              <a:rPr lang="zh-CN" altLang="en-US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赋予古城 </a:t>
            </a:r>
            <a:r>
              <a:rPr lang="zh-CN" altLang="en-US" sz="1200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另一种艳丽 </a:t>
            </a:r>
            <a:r>
              <a:rPr lang="zh-CN" altLang="en-US" sz="1200"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的姿态</a:t>
            </a:r>
          </a:p>
        </p:txBody>
      </p:sp>
    </p:spTree>
  </p:cSld>
  <p:clrMapOvr>
    <a:masterClrMapping/>
  </p:clrMapOvr>
  <p:transition advClick="0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435"/>
            <a:ext cx="12187555" cy="6855499"/>
          </a:xfrm>
          <a:prstGeom prst="rect">
            <a:avLst/>
          </a:prstGeom>
        </p:spPr>
      </p:pic>
      <p:sp>
        <p:nvSpPr>
          <p:cNvPr id="4" name="直角三角形 3"/>
          <p:cNvSpPr/>
          <p:nvPr/>
        </p:nvSpPr>
        <p:spPr>
          <a:xfrm flipV="1">
            <a:off x="0" y="0"/>
            <a:ext cx="2392680" cy="239268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687733" y="1976120"/>
            <a:ext cx="2812252" cy="2903077"/>
            <a:chOff x="6633" y="702"/>
            <a:chExt cx="5647" cy="5886"/>
          </a:xfrm>
        </p:grpSpPr>
        <p:sp>
          <p:nvSpPr>
            <p:cNvPr id="11" name="矩形 10"/>
            <p:cNvSpPr/>
            <p:nvPr/>
          </p:nvSpPr>
          <p:spPr>
            <a:xfrm>
              <a:off x="11022" y="702"/>
              <a:ext cx="1258" cy="125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425" y="1226"/>
              <a:ext cx="4554" cy="4810"/>
            </a:xfrm>
            <a:prstGeom prst="rect">
              <a:avLst/>
            </a:prstGeom>
            <a:solidFill>
              <a:srgbClr val="00B0F0">
                <a:alpha val="40000"/>
              </a:srgbClr>
            </a:solidFill>
            <a:ln w="381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33" y="5564"/>
              <a:ext cx="828" cy="82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875" y="1606"/>
              <a:ext cx="4865" cy="4982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 w="762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18" y="1321"/>
              <a:ext cx="4573" cy="4790"/>
              <a:chOff x="1400" y="1313"/>
              <a:chExt cx="4573" cy="479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400" y="1313"/>
                <a:ext cx="4573" cy="4790"/>
              </a:xfrm>
              <a:prstGeom prst="rect">
                <a:avLst/>
              </a:prstGeom>
              <a:solidFill>
                <a:srgbClr val="FFFFFF">
                  <a:alpha val="7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900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029" y="2463"/>
                <a:ext cx="3629" cy="302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400">
                    <a:solidFill>
                      <a:schemeClr val="accent3"/>
                    </a:solidFill>
                    <a:effectLst/>
                  </a:rPr>
                  <a:t>印象</a:t>
                </a:r>
              </a:p>
              <a:p>
                <a:pPr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400">
                    <a:solidFill>
                      <a:schemeClr val="accent3"/>
                    </a:solidFill>
                    <a:effectLst/>
                  </a:rPr>
                  <a:t>丽江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796" y="6093"/>
              <a:ext cx="3105" cy="495"/>
              <a:chOff x="8406" y="1765"/>
              <a:chExt cx="3105" cy="495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8682" y="1765"/>
                <a:ext cx="2829" cy="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algn="l"/>
                <a:r>
                  <a:rPr lang="en-US" altLang="zh-CN" sz="900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L</a:t>
                </a:r>
                <a:r>
                  <a:rPr lang="zh-CN" altLang="en-US" sz="900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mpression of Li</a:t>
                </a:r>
                <a:r>
                  <a:rPr lang="en-US" altLang="zh-CN" sz="900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G</a:t>
                </a:r>
                <a:r>
                  <a:rPr lang="zh-CN" altLang="en-US" sz="900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iang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406" y="1794"/>
                <a:ext cx="610" cy="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algn="l"/>
                <a:r>
                  <a:rPr lang="zh-CN" altLang="en-US" sz="900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☪</a:t>
                </a:r>
              </a:p>
            </p:txBody>
          </p:sp>
        </p:grpSp>
      </p:grpSp>
      <p:sp>
        <p:nvSpPr>
          <p:cNvPr id="22" name="直角三角形 21"/>
          <p:cNvSpPr/>
          <p:nvPr/>
        </p:nvSpPr>
        <p:spPr>
          <a:xfrm flipH="1">
            <a:off x="9747250" y="4447540"/>
            <a:ext cx="2444750" cy="241046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46615" cy="68580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 flipH="1">
            <a:off x="10061575" y="848995"/>
            <a:ext cx="1797050" cy="5158105"/>
            <a:chOff x="15759" y="1356"/>
            <a:chExt cx="2830" cy="8123"/>
          </a:xfrm>
        </p:grpSpPr>
        <p:grpSp>
          <p:nvGrpSpPr>
            <p:cNvPr id="16" name="组合 15"/>
            <p:cNvGrpSpPr/>
            <p:nvPr/>
          </p:nvGrpSpPr>
          <p:grpSpPr>
            <a:xfrm flipH="1">
              <a:off x="15759" y="1356"/>
              <a:ext cx="2830" cy="2945"/>
              <a:chOff x="6633" y="702"/>
              <a:chExt cx="5661" cy="589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1036" y="702"/>
                <a:ext cx="1258" cy="1258"/>
              </a:xfrm>
              <a:prstGeom prst="rect">
                <a:avLst/>
              </a:prstGeom>
              <a:solidFill>
                <a:srgbClr val="7676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425" y="1226"/>
                <a:ext cx="4554" cy="4810"/>
              </a:xfrm>
              <a:prstGeom prst="rect">
                <a:avLst/>
              </a:prstGeom>
              <a:noFill/>
              <a:ln w="381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633" y="5564"/>
                <a:ext cx="828" cy="828"/>
              </a:xfrm>
              <a:prstGeom prst="rect">
                <a:avLst/>
              </a:prstGeom>
              <a:solidFill>
                <a:srgbClr val="7676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7018" y="1321"/>
                <a:ext cx="4600" cy="4790"/>
                <a:chOff x="1400" y="1313"/>
                <a:chExt cx="4600" cy="4790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1400" y="1313"/>
                  <a:ext cx="4573" cy="4790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500"/>
                    <a:t> </a:t>
                  </a:r>
                </a:p>
              </p:txBody>
            </p:sp>
            <p:sp>
              <p:nvSpPr>
                <p:cNvPr id="6" name="文本框 5"/>
                <p:cNvSpPr txBox="1"/>
                <p:nvPr/>
              </p:nvSpPr>
              <p:spPr>
                <a:xfrm>
                  <a:off x="2169" y="2216"/>
                  <a:ext cx="3831" cy="302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800">
                      <a:solidFill>
                        <a:schemeClr val="accent3"/>
                      </a:solidFill>
                      <a:effectLst/>
                    </a:rPr>
                    <a:t>印象</a:t>
                  </a:r>
                </a:p>
                <a:p>
                  <a:pPr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800">
                      <a:solidFill>
                        <a:schemeClr val="accent3"/>
                      </a:solidFill>
                      <a:effectLst/>
                    </a:rPr>
                    <a:t>丽江</a:t>
                  </a: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8153" y="6058"/>
                <a:ext cx="3091" cy="534"/>
                <a:chOff x="8763" y="1730"/>
                <a:chExt cx="3091" cy="534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9025" y="1730"/>
                  <a:ext cx="2829" cy="5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en-US" altLang="zh-CN" sz="5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L</a:t>
                  </a:r>
                  <a:r>
                    <a:rPr lang="zh-CN" altLang="en-US" sz="5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5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G</a:t>
                  </a:r>
                  <a:r>
                    <a:rPr lang="zh-CN" altLang="en-US" sz="5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8763" y="1734"/>
                  <a:ext cx="610" cy="5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zh-CN" altLang="en-US" sz="5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6875" y="1606"/>
                <a:ext cx="4865" cy="4982"/>
              </a:xfrm>
              <a:prstGeom prst="rect">
                <a:avLst/>
              </a:prstGeom>
              <a:noFill/>
              <a:ln w="762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 flipH="1">
              <a:off x="16791" y="5683"/>
              <a:ext cx="984" cy="3797"/>
            </a:xfrm>
            <a:prstGeom prst="rect">
              <a:avLst/>
            </a:prstGeom>
            <a:noFill/>
          </p:spPr>
          <p:txBody>
            <a:bodyPr vert="eaVert" wrap="square" rtlCol="0" anchor="t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现代人用现代的手段和色彩</a:t>
              </a: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      /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赋予古城 </a:t>
              </a:r>
              <a:r>
                <a:rPr lang="zh-CN" altLang="en-US" sz="1200">
                  <a:solidFill>
                    <a:srgbClr val="00B0F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另一种艳丽 </a:t>
              </a:r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的姿态</a:t>
              </a:r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37FEA5B5-8FE2-45B0-9D3C-9116E53A00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" y="-7918"/>
            <a:ext cx="12216765" cy="6871930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4221480" y="615950"/>
            <a:ext cx="3796030" cy="4749800"/>
            <a:chOff x="6688" y="1878"/>
            <a:chExt cx="5978" cy="7480"/>
          </a:xfrm>
        </p:grpSpPr>
        <p:grpSp>
          <p:nvGrpSpPr>
            <p:cNvPr id="69" name="组合 68"/>
            <p:cNvGrpSpPr/>
            <p:nvPr/>
          </p:nvGrpSpPr>
          <p:grpSpPr>
            <a:xfrm>
              <a:off x="6688" y="1878"/>
              <a:ext cx="5978" cy="6107"/>
              <a:chOff x="6604" y="1231"/>
              <a:chExt cx="5978" cy="6107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7225" y="2136"/>
                <a:ext cx="4681" cy="4615"/>
                <a:chOff x="5250" y="3082"/>
                <a:chExt cx="2368" cy="2332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5250" y="3082"/>
                  <a:ext cx="2368" cy="2332"/>
                  <a:chOff x="5253" y="3082"/>
                  <a:chExt cx="2130" cy="2098"/>
                </a:xfrm>
                <a:noFill/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5253" y="3082"/>
                    <a:ext cx="107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6332" y="3082"/>
                    <a:ext cx="104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5253" y="4131"/>
                    <a:ext cx="1078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6334" y="4131"/>
                    <a:ext cx="1049" cy="1049"/>
                  </a:xfrm>
                  <a:prstGeom prst="rect">
                    <a:avLst/>
                  </a:prstGeom>
                  <a:grpFill/>
                  <a:ln w="12700" cmpd="sng">
                    <a:solidFill>
                      <a:srgbClr val="00B0F0">
                        <a:alpha val="50000"/>
                      </a:srgb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latin typeface="+mj-ea"/>
                      <a:ea typeface="+mj-ea"/>
                    </a:endParaRPr>
                  </a:p>
                </p:txBody>
              </p:sp>
            </p:grpSp>
            <p:cxnSp>
              <p:nvCxnSpPr>
                <p:cNvPr id="50" name="直接连接符 49"/>
                <p:cNvCxnSpPr/>
                <p:nvPr/>
              </p:nvCxnSpPr>
              <p:spPr>
                <a:xfrm>
                  <a:off x="5250" y="3090"/>
                  <a:ext cx="2321" cy="2298"/>
                </a:xfrm>
                <a:prstGeom prst="line">
                  <a:avLst/>
                </a:prstGeom>
                <a:ln w="12700" cmpd="sng">
                  <a:solidFill>
                    <a:srgbClr val="00B0F0">
                      <a:alpha val="50000"/>
                    </a:srgb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 flipH="1">
                  <a:off x="5294" y="3116"/>
                  <a:ext cx="2321" cy="2298"/>
                </a:xfrm>
                <a:prstGeom prst="line">
                  <a:avLst/>
                </a:prstGeom>
                <a:ln w="12700" cmpd="sng">
                  <a:solidFill>
                    <a:srgbClr val="00B0F0">
                      <a:alpha val="50000"/>
                    </a:srgb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矩形 55"/>
              <p:cNvSpPr/>
              <p:nvPr/>
            </p:nvSpPr>
            <p:spPr>
              <a:xfrm>
                <a:off x="11155" y="1231"/>
                <a:ext cx="1258" cy="1258"/>
              </a:xfrm>
              <a:prstGeom prst="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604" y="6510"/>
                <a:ext cx="828" cy="828"/>
              </a:xfrm>
              <a:prstGeom prst="rect">
                <a:avLst/>
              </a:prstGeom>
              <a:solidFill>
                <a:srgbClr val="00B0F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1972" y="2570"/>
                <a:ext cx="610" cy="3159"/>
                <a:chOff x="8393" y="1740"/>
                <a:chExt cx="610" cy="3159"/>
              </a:xfrm>
            </p:grpSpPr>
            <p:sp>
              <p:nvSpPr>
                <p:cNvPr id="63" name="文本框 62"/>
                <p:cNvSpPr txBox="1"/>
                <p:nvPr/>
              </p:nvSpPr>
              <p:spPr>
                <a:xfrm>
                  <a:off x="8401" y="2214"/>
                  <a:ext cx="578" cy="2685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en-US" altLang="zh-CN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L</a:t>
                  </a:r>
                  <a:r>
                    <a:rPr lang="zh-CN" altLang="en-US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mpression of Li</a:t>
                  </a:r>
                  <a:r>
                    <a:rPr lang="en-US" altLang="zh-CN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G</a:t>
                  </a:r>
                  <a:r>
                    <a:rPr lang="zh-CN" altLang="en-US" sz="12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iang</a:t>
                  </a: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8393" y="1740"/>
                  <a:ext cx="610" cy="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l"/>
                  <a:r>
                    <a:rPr lang="zh-CN" altLang="en-US" sz="1600" b="1">
                      <a:solidFill>
                        <a:schemeClr val="accent3"/>
                      </a:solidFill>
                      <a:effectLst/>
                      <a:latin typeface="+mj-ea"/>
                      <a:ea typeface="+mj-ea"/>
                    </a:rPr>
                    <a:t>☪</a:t>
                  </a:r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7084" y="1981"/>
                <a:ext cx="4960" cy="4981"/>
              </a:xfrm>
              <a:prstGeom prst="rect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7318" y="2489"/>
                <a:ext cx="4584" cy="41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zh-CN" altLang="en-US" sz="167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贰</a:t>
                </a: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7167" y="8342"/>
              <a:ext cx="4889" cy="10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r>
                <a:rPr lang="zh-CN" altLang="en-US" sz="1200">
                  <a:solidFill>
                    <a:schemeClr val="accent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撑一把油纸伞/我走进你的小巷/脚下是数千年斑驳的石头/长满了青苔/两旁是历经风雨斑斑驳驳的古屋</a:t>
              </a:r>
            </a:p>
          </p:txBody>
        </p:sp>
      </p:grpSp>
    </p:spTree>
  </p:cSld>
  <p:clrMapOvr>
    <a:masterClrMapping/>
  </p:clrMapOvr>
  <p:transition advClick="0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8415" y="1090295"/>
            <a:ext cx="12173585" cy="4688205"/>
            <a:chOff x="29" y="1969"/>
            <a:chExt cx="19171" cy="7383"/>
          </a:xfrm>
        </p:grpSpPr>
        <p:sp>
          <p:nvSpPr>
            <p:cNvPr id="16" name="矩形 15"/>
            <p:cNvSpPr/>
            <p:nvPr/>
          </p:nvSpPr>
          <p:spPr>
            <a:xfrm>
              <a:off x="1350" y="7988"/>
              <a:ext cx="7967" cy="1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rgbClr val="B0B39E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相机凝固和记录的只是古城美丽景色的点滴</a:t>
              </a:r>
              <a:r>
                <a:rPr lang="en-US" altLang="zh-CN" sz="1400">
                  <a:solidFill>
                    <a:srgbClr val="B0B39E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/</a:t>
              </a:r>
            </a:p>
            <a:p>
              <a:pPr algn="di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rgbClr val="B0B39E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古城真正美丽的内涵孕育在古城几百年的文化之中</a:t>
              </a:r>
              <a:r>
                <a:rPr lang="en-US" altLang="zh-CN" sz="1400">
                  <a:solidFill>
                    <a:srgbClr val="B0B39E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/</a:t>
              </a:r>
            </a:p>
            <a:p>
              <a:pPr algn="di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rgbClr val="B0B39E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需要每一个游客和行者 </a:t>
              </a:r>
              <a:r>
                <a:rPr lang="zh-CN" altLang="en-US" sz="140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用心去体会 </a:t>
              </a:r>
              <a:r>
                <a:rPr lang="zh-CN" altLang="en-US" sz="1400">
                  <a:solidFill>
                    <a:srgbClr val="B0B39E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和感悟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9" y="1969"/>
              <a:ext cx="19171" cy="5680"/>
              <a:chOff x="29" y="1450"/>
              <a:chExt cx="19171" cy="568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29" y="1468"/>
                <a:ext cx="1053" cy="5662"/>
              </a:xfrm>
              <a:prstGeom prst="rect">
                <a:avLst/>
              </a:prstGeom>
              <a:solidFill>
                <a:srgbClr val="002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348" y="1468"/>
                <a:ext cx="8149" cy="5662"/>
              </a:xfrm>
              <a:prstGeom prst="rect">
                <a:avLst/>
              </a:prstGeom>
              <a:blipFill rotWithShape="1">
                <a:blip r:embed="rId3"/>
                <a:stretch>
                  <a:fillRect b="-5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9762" y="1468"/>
                <a:ext cx="3936" cy="5662"/>
              </a:xfrm>
              <a:prstGeom prst="rect">
                <a:avLst/>
              </a:prstGeom>
              <a:blipFill rotWithShape="1">
                <a:blip r:embed="rId4"/>
                <a:stretch>
                  <a:fillRect b="-5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3993" y="1450"/>
                <a:ext cx="5207" cy="5662"/>
              </a:xfrm>
              <a:prstGeom prst="rect">
                <a:avLst/>
              </a:prstGeom>
              <a:solidFill>
                <a:srgbClr val="0029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4507" y="2092"/>
                <a:ext cx="4230" cy="4405"/>
                <a:chOff x="6633" y="682"/>
                <a:chExt cx="5661" cy="5894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11036" y="682"/>
                  <a:ext cx="1258" cy="125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7425" y="1226"/>
                  <a:ext cx="4554" cy="4810"/>
                </a:xfrm>
                <a:prstGeom prst="rect">
                  <a:avLst/>
                </a:prstGeom>
                <a:noFill/>
                <a:ln w="381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6633" y="5564"/>
                  <a:ext cx="828" cy="828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7018" y="1321"/>
                  <a:ext cx="4573" cy="4790"/>
                  <a:chOff x="1400" y="1313"/>
                  <a:chExt cx="4573" cy="4790"/>
                </a:xfrm>
              </p:grpSpPr>
              <p:sp>
                <p:nvSpPr>
                  <p:cNvPr id="19" name="矩形 18"/>
                  <p:cNvSpPr/>
                  <p:nvPr/>
                </p:nvSpPr>
                <p:spPr>
                  <a:xfrm>
                    <a:off x="1400" y="1313"/>
                    <a:ext cx="4573" cy="4790"/>
                  </a:xfrm>
                  <a:prstGeom prst="rect">
                    <a:avLst/>
                  </a:prstGeom>
                  <a:noFill/>
                  <a:ln w="63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sz="900"/>
                      <a:t> </a:t>
                    </a:r>
                  </a:p>
                </p:txBody>
              </p:sp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799" y="2216"/>
                    <a:ext cx="3809" cy="3024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  <a:scene3d>
                      <a:camera prst="orthographicFront"/>
                      <a:lightRig rig="harsh" dir="t"/>
                    </a:scene3d>
                    <a:sp3d extrusionH="57150" prstMaterial="matte">
                      <a:bevelT w="63500" h="12700" prst="angle"/>
                      <a:contourClr>
                        <a:schemeClr val="bg1">
                          <a:lumMod val="65000"/>
                        </a:schemeClr>
                      </a:contourClr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zh-CN" altLang="en-US" sz="4400">
                        <a:solidFill>
                          <a:schemeClr val="accent3"/>
                        </a:solidFill>
                        <a:effectLst/>
                      </a:rPr>
                      <a:t>印象</a:t>
                    </a:r>
                  </a:p>
                  <a:p>
                    <a:pPr algn="ctr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zh-CN" altLang="en-US" sz="4400">
                        <a:solidFill>
                          <a:schemeClr val="accent3"/>
                        </a:solidFill>
                        <a:effectLst/>
                      </a:rPr>
                      <a:t>丽江</a:t>
                    </a:r>
                  </a:p>
                </p:txBody>
              </p:sp>
            </p:grpSp>
            <p:grpSp>
              <p:nvGrpSpPr>
                <p:cNvPr id="21" name="组合 20"/>
                <p:cNvGrpSpPr/>
                <p:nvPr/>
              </p:nvGrpSpPr>
              <p:grpSpPr>
                <a:xfrm>
                  <a:off x="7865" y="6058"/>
                  <a:ext cx="3494" cy="488"/>
                  <a:chOff x="8475" y="1730"/>
                  <a:chExt cx="3494" cy="488"/>
                </a:xfrm>
              </p:grpSpPr>
              <p:sp>
                <p:nvSpPr>
                  <p:cNvPr id="22" name="文本框 21"/>
                  <p:cNvSpPr txBox="1"/>
                  <p:nvPr/>
                </p:nvSpPr>
                <p:spPr>
                  <a:xfrm>
                    <a:off x="8729" y="1730"/>
                    <a:ext cx="3240" cy="48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  <a:scene3d>
                      <a:camera prst="orthographicFront"/>
                      <a:lightRig rig="harsh" dir="t"/>
                    </a:scene3d>
                    <a:sp3d extrusionH="57150" prstMaterial="matte">
                      <a:bevelT w="63500" h="12700" prst="angle"/>
                      <a:contourClr>
                        <a:schemeClr val="bg1">
                          <a:lumMod val="65000"/>
                        </a:schemeClr>
                      </a:contourClr>
                    </a:sp3d>
                  </a:bodyPr>
                  <a:lstStyle/>
                  <a:p>
                    <a:pPr algn="l"/>
                    <a:r>
                      <a:rPr lang="en-US" altLang="zh-CN" sz="90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rPr>
                      <a:t>L</a:t>
                    </a:r>
                    <a:r>
                      <a:rPr lang="zh-CN" altLang="en-US" sz="90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rPr>
                      <a:t>mpression of Li</a:t>
                    </a:r>
                    <a:r>
                      <a:rPr lang="en-US" altLang="zh-CN" sz="90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rPr>
                      <a:t>G</a:t>
                    </a:r>
                    <a:r>
                      <a:rPr lang="zh-CN" altLang="en-US" sz="90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rPr>
                      <a:t>iang</a:t>
                    </a:r>
                  </a:p>
                </p:txBody>
              </p:sp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8475" y="1734"/>
                    <a:ext cx="610" cy="48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  <a:scene3d>
                      <a:camera prst="orthographicFront"/>
                      <a:lightRig rig="harsh" dir="t"/>
                    </a:scene3d>
                    <a:sp3d extrusionH="57150" prstMaterial="matte">
                      <a:bevelT w="63500" h="12700" prst="angle"/>
                      <a:contourClr>
                        <a:schemeClr val="bg1">
                          <a:lumMod val="65000"/>
                        </a:schemeClr>
                      </a:contourClr>
                    </a:sp3d>
                  </a:bodyPr>
                  <a:lstStyle/>
                  <a:p>
                    <a:pPr algn="l"/>
                    <a:r>
                      <a:rPr lang="zh-CN" altLang="en-US" sz="90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rPr>
                      <a:t>☪</a:t>
                    </a:r>
                  </a:p>
                </p:txBody>
              </p:sp>
            </p:grpSp>
            <p:sp>
              <p:nvSpPr>
                <p:cNvPr id="24" name="矩形 23"/>
                <p:cNvSpPr/>
                <p:nvPr/>
              </p:nvSpPr>
              <p:spPr>
                <a:xfrm>
                  <a:off x="6875" y="1594"/>
                  <a:ext cx="4865" cy="4982"/>
                </a:xfrm>
                <a:prstGeom prst="rect">
                  <a:avLst/>
                </a:prstGeom>
                <a:noFill/>
                <a:ln w="762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</p:grpSp>
        </p:grpSp>
      </p:grpSp>
    </p:spTree>
  </p:cSld>
  <p:clrMapOvr>
    <a:masterClrMapping/>
  </p:clrMapOvr>
  <p:transition advClick="0" advTm="3000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丽江现代简约伪古风静谧蓝画册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965</Words>
  <Application>Microsoft Office PowerPoint</Application>
  <PresentationFormat>宽屏</PresentationFormat>
  <Paragraphs>192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丽江现代简约伪古风静谧蓝画册</dc:title>
  <dc:creator>dell</dc:creator>
  <cp:lastModifiedBy>Arthas</cp:lastModifiedBy>
  <cp:revision>50</cp:revision>
  <dcterms:created xsi:type="dcterms:W3CDTF">2018-02-04T05:44:00Z</dcterms:created>
  <dcterms:modified xsi:type="dcterms:W3CDTF">2019-08-19T08:16:55Z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