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95" r:id="rId3"/>
    <p:sldId id="296" r:id="rId4"/>
    <p:sldId id="263" r:id="rId5"/>
    <p:sldId id="268" r:id="rId6"/>
    <p:sldId id="267" r:id="rId7"/>
    <p:sldId id="269" r:id="rId8"/>
    <p:sldId id="271" r:id="rId9"/>
    <p:sldId id="301" r:id="rId10"/>
    <p:sldId id="302" r:id="rId11"/>
    <p:sldId id="270" r:id="rId12"/>
    <p:sldId id="274" r:id="rId13"/>
    <p:sldId id="275" r:id="rId14"/>
    <p:sldId id="297" r:id="rId15"/>
    <p:sldId id="264" r:id="rId16"/>
    <p:sldId id="276" r:id="rId17"/>
    <p:sldId id="277" r:id="rId18"/>
    <p:sldId id="278" r:id="rId19"/>
    <p:sldId id="279" r:id="rId20"/>
    <p:sldId id="280" r:id="rId21"/>
    <p:sldId id="281" r:id="rId22"/>
    <p:sldId id="298" r:id="rId23"/>
    <p:sldId id="265" r:id="rId24"/>
    <p:sldId id="282" r:id="rId25"/>
    <p:sldId id="283" r:id="rId26"/>
    <p:sldId id="284" r:id="rId27"/>
    <p:sldId id="286" r:id="rId28"/>
    <p:sldId id="285" r:id="rId29"/>
    <p:sldId id="287" r:id="rId30"/>
    <p:sldId id="299" r:id="rId31"/>
    <p:sldId id="288" r:id="rId32"/>
    <p:sldId id="266" r:id="rId33"/>
    <p:sldId id="289" r:id="rId34"/>
    <p:sldId id="290" r:id="rId35"/>
    <p:sldId id="292" r:id="rId36"/>
    <p:sldId id="291" r:id="rId37"/>
    <p:sldId id="303" r:id="rId38"/>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2E65"/>
    <a:srgbClr val="0B87D6"/>
    <a:srgbClr val="5BB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2850" y="-1164"/>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2000" b="1">
                <a:solidFill>
                  <a:srgbClr val="052E65"/>
                </a:solidFill>
                <a:latin typeface="微软雅黑" pitchFamily="34" charset="-122"/>
                <a:ea typeface="微软雅黑" pitchFamily="34" charset="-122"/>
              </a:defRPr>
            </a:pPr>
            <a:r>
              <a:rPr lang="zh-CN" altLang="en-US" sz="2000" b="1" dirty="0">
                <a:solidFill>
                  <a:srgbClr val="052E65"/>
                </a:solidFill>
                <a:latin typeface="微软雅黑" pitchFamily="34" charset="-122"/>
                <a:ea typeface="微软雅黑" pitchFamily="34" charset="-122"/>
              </a:rPr>
              <a:t>图表</a:t>
            </a:r>
            <a:r>
              <a:rPr lang="zh-CN" altLang="en-US" sz="2000" b="1" dirty="0" smtClean="0">
                <a:solidFill>
                  <a:srgbClr val="052E65"/>
                </a:solidFill>
                <a:latin typeface="微软雅黑" pitchFamily="34" charset="-122"/>
                <a:ea typeface="微软雅黑" pitchFamily="34" charset="-122"/>
              </a:rPr>
              <a:t>标题信息</a:t>
            </a:r>
            <a:endParaRPr lang="zh-CN" altLang="en-US" sz="2000" b="1" dirty="0">
              <a:solidFill>
                <a:srgbClr val="052E65"/>
              </a:solidFill>
              <a:latin typeface="微软雅黑" pitchFamily="34" charset="-122"/>
              <a:ea typeface="微软雅黑" pitchFamily="34" charset="-122"/>
            </a:endParaRPr>
          </a:p>
        </c:rich>
      </c:tx>
      <c:layout>
        <c:manualLayout>
          <c:xMode val="edge"/>
          <c:yMode val="edge"/>
          <c:x val="0.33342900171585871"/>
          <c:y val="0"/>
        </c:manualLayout>
      </c:layout>
      <c:overlay val="0"/>
    </c:title>
    <c:autoTitleDeleted val="0"/>
    <c:plotArea>
      <c:layout>
        <c:manualLayout>
          <c:layoutTarget val="inner"/>
          <c:xMode val="edge"/>
          <c:yMode val="edge"/>
          <c:x val="7.4042638840994573E-2"/>
          <c:y val="0.19179870319704492"/>
          <c:w val="0.74471397117492"/>
          <c:h val="0.63799790826767422"/>
        </c:manualLayout>
      </c:layout>
      <c:barChart>
        <c:barDir val="col"/>
        <c:grouping val="clustered"/>
        <c:varyColors val="0"/>
        <c:ser>
          <c:idx val="0"/>
          <c:order val="0"/>
          <c:tx>
            <c:strRef>
              <c:f>Sheet1!$B$1</c:f>
              <c:strCache>
                <c:ptCount val="1"/>
                <c:pt idx="0">
                  <c:v>系列 1</c:v>
                </c:pt>
              </c:strCache>
            </c:strRef>
          </c:tx>
          <c:spPr>
            <a:solidFill>
              <a:srgbClr val="052E65"/>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B87D6"/>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系列三</c:v>
                </c:pt>
              </c:strCache>
            </c:strRef>
          </c:tx>
          <c:spPr>
            <a:solidFill>
              <a:srgbClr val="5BBAF6"/>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2.5</c:v>
                </c:pt>
                <c:pt idx="1">
                  <c:v>3.7</c:v>
                </c:pt>
                <c:pt idx="2">
                  <c:v>2.1</c:v>
                </c:pt>
                <c:pt idx="3">
                  <c:v>4.2</c:v>
                </c:pt>
              </c:numCache>
            </c:numRef>
          </c:val>
        </c:ser>
        <c:dLbls>
          <c:showLegendKey val="0"/>
          <c:showVal val="0"/>
          <c:showCatName val="0"/>
          <c:showSerName val="0"/>
          <c:showPercent val="0"/>
          <c:showBubbleSize val="0"/>
        </c:dLbls>
        <c:gapWidth val="150"/>
        <c:axId val="101839616"/>
        <c:axId val="101841152"/>
      </c:barChart>
      <c:catAx>
        <c:axId val="101839616"/>
        <c:scaling>
          <c:orientation val="minMax"/>
        </c:scaling>
        <c:delete val="0"/>
        <c:axPos val="b"/>
        <c:majorTickMark val="out"/>
        <c:minorTickMark val="none"/>
        <c:tickLblPos val="nextTo"/>
        <c:txPr>
          <a:bodyPr/>
          <a:lstStyle/>
          <a:p>
            <a:pPr>
              <a:defRPr sz="1600">
                <a:latin typeface="微软雅黑" pitchFamily="34" charset="-122"/>
                <a:ea typeface="微软雅黑" pitchFamily="34" charset="-122"/>
              </a:defRPr>
            </a:pPr>
            <a:endParaRPr lang="zh-CN"/>
          </a:p>
        </c:txPr>
        <c:crossAx val="101841152"/>
        <c:crosses val="autoZero"/>
        <c:auto val="1"/>
        <c:lblAlgn val="ctr"/>
        <c:lblOffset val="100"/>
        <c:noMultiLvlLbl val="0"/>
      </c:catAx>
      <c:valAx>
        <c:axId val="101841152"/>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101839616"/>
        <c:crosses val="autoZero"/>
        <c:crossBetween val="between"/>
      </c:valAx>
      <c:spPr>
        <a:ln>
          <a:solidFill>
            <a:schemeClr val="bg1">
              <a:lumMod val="8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0DBCB0-6FF0-4130-B57D-DE263C4DEB1C}" type="datetimeFigureOut">
              <a:rPr lang="zh-CN" altLang="en-US" smtClean="0"/>
              <a:t>2016/11/8</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3622BD-B18B-4F1D-8806-94D26F577130}" type="slidenum">
              <a:rPr lang="zh-CN" altLang="en-US" smtClean="0"/>
              <a:t>‹#›</a:t>
            </a:fld>
            <a:endParaRPr lang="zh-CN" altLang="en-US"/>
          </a:p>
        </p:txBody>
      </p:sp>
    </p:spTree>
    <p:extLst>
      <p:ext uri="{BB962C8B-B14F-4D97-AF65-F5344CB8AC3E}">
        <p14:creationId xmlns:p14="http://schemas.microsoft.com/office/powerpoint/2010/main" val="422106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a:t>
            </a:fld>
            <a:endParaRPr lang="zh-CN" altLang="en-US"/>
          </a:p>
        </p:txBody>
      </p:sp>
    </p:spTree>
    <p:extLst>
      <p:ext uri="{BB962C8B-B14F-4D97-AF65-F5344CB8AC3E}">
        <p14:creationId xmlns:p14="http://schemas.microsoft.com/office/powerpoint/2010/main" val="373897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10</a:t>
            </a:fld>
            <a:endParaRPr lang="zh-CN" altLang="en-US"/>
          </a:p>
        </p:txBody>
      </p:sp>
    </p:spTree>
    <p:extLst>
      <p:ext uri="{BB962C8B-B14F-4D97-AF65-F5344CB8AC3E}">
        <p14:creationId xmlns:p14="http://schemas.microsoft.com/office/powerpoint/2010/main" val="333821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11</a:t>
            </a:fld>
            <a:endParaRPr lang="zh-CN" altLang="en-US"/>
          </a:p>
        </p:txBody>
      </p:sp>
    </p:spTree>
    <p:extLst>
      <p:ext uri="{BB962C8B-B14F-4D97-AF65-F5344CB8AC3E}">
        <p14:creationId xmlns:p14="http://schemas.microsoft.com/office/powerpoint/2010/main" val="3311835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12</a:t>
            </a:fld>
            <a:endParaRPr lang="zh-CN" altLang="en-US"/>
          </a:p>
        </p:txBody>
      </p:sp>
    </p:spTree>
    <p:extLst>
      <p:ext uri="{BB962C8B-B14F-4D97-AF65-F5344CB8AC3E}">
        <p14:creationId xmlns:p14="http://schemas.microsoft.com/office/powerpoint/2010/main" val="3878961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13</a:t>
            </a:fld>
            <a:endParaRPr lang="zh-CN" altLang="en-US"/>
          </a:p>
        </p:txBody>
      </p:sp>
    </p:spTree>
    <p:extLst>
      <p:ext uri="{BB962C8B-B14F-4D97-AF65-F5344CB8AC3E}">
        <p14:creationId xmlns:p14="http://schemas.microsoft.com/office/powerpoint/2010/main" val="282662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14</a:t>
            </a:fld>
            <a:endParaRPr lang="zh-CN" altLang="en-US"/>
          </a:p>
        </p:txBody>
      </p:sp>
    </p:spTree>
    <p:extLst>
      <p:ext uri="{BB962C8B-B14F-4D97-AF65-F5344CB8AC3E}">
        <p14:creationId xmlns:p14="http://schemas.microsoft.com/office/powerpoint/2010/main" val="33519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15</a:t>
            </a:fld>
            <a:endParaRPr lang="zh-CN" altLang="en-US"/>
          </a:p>
        </p:txBody>
      </p:sp>
    </p:spTree>
    <p:extLst>
      <p:ext uri="{BB962C8B-B14F-4D97-AF65-F5344CB8AC3E}">
        <p14:creationId xmlns:p14="http://schemas.microsoft.com/office/powerpoint/2010/main" val="1640616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16</a:t>
            </a:fld>
            <a:endParaRPr lang="zh-CN" altLang="en-US"/>
          </a:p>
        </p:txBody>
      </p:sp>
    </p:spTree>
    <p:extLst>
      <p:ext uri="{BB962C8B-B14F-4D97-AF65-F5344CB8AC3E}">
        <p14:creationId xmlns:p14="http://schemas.microsoft.com/office/powerpoint/2010/main" val="399958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17</a:t>
            </a:fld>
            <a:endParaRPr lang="zh-CN" altLang="en-US"/>
          </a:p>
        </p:txBody>
      </p:sp>
    </p:spTree>
    <p:extLst>
      <p:ext uri="{BB962C8B-B14F-4D97-AF65-F5344CB8AC3E}">
        <p14:creationId xmlns:p14="http://schemas.microsoft.com/office/powerpoint/2010/main" val="160073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18</a:t>
            </a:fld>
            <a:endParaRPr lang="zh-CN" altLang="en-US"/>
          </a:p>
        </p:txBody>
      </p:sp>
    </p:spTree>
    <p:extLst>
      <p:ext uri="{BB962C8B-B14F-4D97-AF65-F5344CB8AC3E}">
        <p14:creationId xmlns:p14="http://schemas.microsoft.com/office/powerpoint/2010/main" val="1082007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19</a:t>
            </a:fld>
            <a:endParaRPr lang="zh-CN" altLang="en-US"/>
          </a:p>
        </p:txBody>
      </p:sp>
    </p:spTree>
    <p:extLst>
      <p:ext uri="{BB962C8B-B14F-4D97-AF65-F5344CB8AC3E}">
        <p14:creationId xmlns:p14="http://schemas.microsoft.com/office/powerpoint/2010/main" val="68306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a:t>
            </a:fld>
            <a:endParaRPr lang="zh-CN" altLang="en-US"/>
          </a:p>
        </p:txBody>
      </p:sp>
    </p:spTree>
    <p:extLst>
      <p:ext uri="{BB962C8B-B14F-4D97-AF65-F5344CB8AC3E}">
        <p14:creationId xmlns:p14="http://schemas.microsoft.com/office/powerpoint/2010/main" val="827814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20</a:t>
            </a:fld>
            <a:endParaRPr lang="zh-CN" altLang="en-US"/>
          </a:p>
        </p:txBody>
      </p:sp>
    </p:spTree>
    <p:extLst>
      <p:ext uri="{BB962C8B-B14F-4D97-AF65-F5344CB8AC3E}">
        <p14:creationId xmlns:p14="http://schemas.microsoft.com/office/powerpoint/2010/main" val="412537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21</a:t>
            </a:fld>
            <a:endParaRPr lang="zh-CN" altLang="en-US"/>
          </a:p>
        </p:txBody>
      </p:sp>
    </p:spTree>
    <p:extLst>
      <p:ext uri="{BB962C8B-B14F-4D97-AF65-F5344CB8AC3E}">
        <p14:creationId xmlns:p14="http://schemas.microsoft.com/office/powerpoint/2010/main" val="3004447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22</a:t>
            </a:fld>
            <a:endParaRPr lang="zh-CN" altLang="en-US"/>
          </a:p>
        </p:txBody>
      </p:sp>
    </p:spTree>
    <p:extLst>
      <p:ext uri="{BB962C8B-B14F-4D97-AF65-F5344CB8AC3E}">
        <p14:creationId xmlns:p14="http://schemas.microsoft.com/office/powerpoint/2010/main" val="1113342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23</a:t>
            </a:fld>
            <a:endParaRPr lang="zh-CN" altLang="en-US"/>
          </a:p>
        </p:txBody>
      </p:sp>
    </p:spTree>
    <p:extLst>
      <p:ext uri="{BB962C8B-B14F-4D97-AF65-F5344CB8AC3E}">
        <p14:creationId xmlns:p14="http://schemas.microsoft.com/office/powerpoint/2010/main" val="269239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24</a:t>
            </a:fld>
            <a:endParaRPr lang="zh-CN" altLang="en-US"/>
          </a:p>
        </p:txBody>
      </p:sp>
    </p:spTree>
    <p:extLst>
      <p:ext uri="{BB962C8B-B14F-4D97-AF65-F5344CB8AC3E}">
        <p14:creationId xmlns:p14="http://schemas.microsoft.com/office/powerpoint/2010/main" val="18261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25</a:t>
            </a:fld>
            <a:endParaRPr lang="zh-CN" altLang="en-US"/>
          </a:p>
        </p:txBody>
      </p:sp>
    </p:spTree>
    <p:extLst>
      <p:ext uri="{BB962C8B-B14F-4D97-AF65-F5344CB8AC3E}">
        <p14:creationId xmlns:p14="http://schemas.microsoft.com/office/powerpoint/2010/main" val="2211278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26</a:t>
            </a:fld>
            <a:endParaRPr lang="zh-CN" altLang="en-US"/>
          </a:p>
        </p:txBody>
      </p:sp>
    </p:spTree>
    <p:extLst>
      <p:ext uri="{BB962C8B-B14F-4D97-AF65-F5344CB8AC3E}">
        <p14:creationId xmlns:p14="http://schemas.microsoft.com/office/powerpoint/2010/main" val="2717097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27</a:t>
            </a:fld>
            <a:endParaRPr lang="zh-CN" altLang="en-US"/>
          </a:p>
        </p:txBody>
      </p:sp>
    </p:spTree>
    <p:extLst>
      <p:ext uri="{BB962C8B-B14F-4D97-AF65-F5344CB8AC3E}">
        <p14:creationId xmlns:p14="http://schemas.microsoft.com/office/powerpoint/2010/main" val="3655117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28</a:t>
            </a:fld>
            <a:endParaRPr lang="zh-CN" altLang="en-US"/>
          </a:p>
        </p:txBody>
      </p:sp>
    </p:spTree>
    <p:extLst>
      <p:ext uri="{BB962C8B-B14F-4D97-AF65-F5344CB8AC3E}">
        <p14:creationId xmlns:p14="http://schemas.microsoft.com/office/powerpoint/2010/main" val="2082578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29</a:t>
            </a:fld>
            <a:endParaRPr lang="zh-CN" altLang="en-US"/>
          </a:p>
        </p:txBody>
      </p:sp>
    </p:spTree>
    <p:extLst>
      <p:ext uri="{BB962C8B-B14F-4D97-AF65-F5344CB8AC3E}">
        <p14:creationId xmlns:p14="http://schemas.microsoft.com/office/powerpoint/2010/main" val="173997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a:t>
            </a:fld>
            <a:endParaRPr lang="zh-CN" altLang="en-US"/>
          </a:p>
        </p:txBody>
      </p:sp>
    </p:spTree>
    <p:extLst>
      <p:ext uri="{BB962C8B-B14F-4D97-AF65-F5344CB8AC3E}">
        <p14:creationId xmlns:p14="http://schemas.microsoft.com/office/powerpoint/2010/main" val="2164410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30</a:t>
            </a:fld>
            <a:endParaRPr lang="zh-CN" altLang="en-US"/>
          </a:p>
        </p:txBody>
      </p:sp>
    </p:spTree>
    <p:extLst>
      <p:ext uri="{BB962C8B-B14F-4D97-AF65-F5344CB8AC3E}">
        <p14:creationId xmlns:p14="http://schemas.microsoft.com/office/powerpoint/2010/main" val="2853993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31</a:t>
            </a:fld>
            <a:endParaRPr lang="zh-CN" altLang="en-US"/>
          </a:p>
        </p:txBody>
      </p:sp>
    </p:spTree>
    <p:extLst>
      <p:ext uri="{BB962C8B-B14F-4D97-AF65-F5344CB8AC3E}">
        <p14:creationId xmlns:p14="http://schemas.microsoft.com/office/powerpoint/2010/main" val="181669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32</a:t>
            </a:fld>
            <a:endParaRPr lang="zh-CN" altLang="en-US"/>
          </a:p>
        </p:txBody>
      </p:sp>
    </p:spTree>
    <p:extLst>
      <p:ext uri="{BB962C8B-B14F-4D97-AF65-F5344CB8AC3E}">
        <p14:creationId xmlns:p14="http://schemas.microsoft.com/office/powerpoint/2010/main" val="104662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33</a:t>
            </a:fld>
            <a:endParaRPr lang="zh-CN" altLang="en-US"/>
          </a:p>
        </p:txBody>
      </p:sp>
    </p:spTree>
    <p:extLst>
      <p:ext uri="{BB962C8B-B14F-4D97-AF65-F5344CB8AC3E}">
        <p14:creationId xmlns:p14="http://schemas.microsoft.com/office/powerpoint/2010/main" val="3287835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34</a:t>
            </a:fld>
            <a:endParaRPr lang="zh-CN" altLang="en-US"/>
          </a:p>
        </p:txBody>
      </p:sp>
    </p:spTree>
    <p:extLst>
      <p:ext uri="{BB962C8B-B14F-4D97-AF65-F5344CB8AC3E}">
        <p14:creationId xmlns:p14="http://schemas.microsoft.com/office/powerpoint/2010/main" val="2456888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35</a:t>
            </a:fld>
            <a:endParaRPr lang="zh-CN" altLang="en-US"/>
          </a:p>
        </p:txBody>
      </p:sp>
    </p:spTree>
    <p:extLst>
      <p:ext uri="{BB962C8B-B14F-4D97-AF65-F5344CB8AC3E}">
        <p14:creationId xmlns:p14="http://schemas.microsoft.com/office/powerpoint/2010/main" val="6260899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36</a:t>
            </a:fld>
            <a:endParaRPr lang="zh-CN" altLang="en-US"/>
          </a:p>
        </p:txBody>
      </p:sp>
    </p:spTree>
    <p:extLst>
      <p:ext uri="{BB962C8B-B14F-4D97-AF65-F5344CB8AC3E}">
        <p14:creationId xmlns:p14="http://schemas.microsoft.com/office/powerpoint/2010/main" val="2953327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37</a:t>
            </a:fld>
            <a:endParaRPr lang="zh-CN" altLang="en-US"/>
          </a:p>
        </p:txBody>
      </p:sp>
    </p:spTree>
    <p:extLst>
      <p:ext uri="{BB962C8B-B14F-4D97-AF65-F5344CB8AC3E}">
        <p14:creationId xmlns:p14="http://schemas.microsoft.com/office/powerpoint/2010/main" val="233190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4</a:t>
            </a:fld>
            <a:endParaRPr lang="zh-CN" altLang="en-US"/>
          </a:p>
        </p:txBody>
      </p:sp>
    </p:spTree>
    <p:extLst>
      <p:ext uri="{BB962C8B-B14F-4D97-AF65-F5344CB8AC3E}">
        <p14:creationId xmlns:p14="http://schemas.microsoft.com/office/powerpoint/2010/main" val="796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5</a:t>
            </a:fld>
            <a:endParaRPr lang="zh-CN" altLang="en-US"/>
          </a:p>
        </p:txBody>
      </p:sp>
    </p:spTree>
    <p:extLst>
      <p:ext uri="{BB962C8B-B14F-4D97-AF65-F5344CB8AC3E}">
        <p14:creationId xmlns:p14="http://schemas.microsoft.com/office/powerpoint/2010/main" val="3571022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6</a:t>
            </a:fld>
            <a:endParaRPr lang="zh-CN" altLang="en-US"/>
          </a:p>
        </p:txBody>
      </p:sp>
    </p:spTree>
    <p:extLst>
      <p:ext uri="{BB962C8B-B14F-4D97-AF65-F5344CB8AC3E}">
        <p14:creationId xmlns:p14="http://schemas.microsoft.com/office/powerpoint/2010/main" val="259073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7</a:t>
            </a:fld>
            <a:endParaRPr lang="zh-CN" altLang="en-US"/>
          </a:p>
        </p:txBody>
      </p:sp>
    </p:spTree>
    <p:extLst>
      <p:ext uri="{BB962C8B-B14F-4D97-AF65-F5344CB8AC3E}">
        <p14:creationId xmlns:p14="http://schemas.microsoft.com/office/powerpoint/2010/main" val="59493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8</a:t>
            </a:fld>
            <a:endParaRPr lang="zh-CN" altLang="en-US"/>
          </a:p>
        </p:txBody>
      </p:sp>
    </p:spTree>
    <p:extLst>
      <p:ext uri="{BB962C8B-B14F-4D97-AF65-F5344CB8AC3E}">
        <p14:creationId xmlns:p14="http://schemas.microsoft.com/office/powerpoint/2010/main" val="254612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9</a:t>
            </a:fld>
            <a:endParaRPr lang="zh-CN" altLang="en-US"/>
          </a:p>
        </p:txBody>
      </p:sp>
    </p:spTree>
    <p:extLst>
      <p:ext uri="{BB962C8B-B14F-4D97-AF65-F5344CB8AC3E}">
        <p14:creationId xmlns:p14="http://schemas.microsoft.com/office/powerpoint/2010/main" val="2906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1" y="1"/>
            <a:ext cx="9143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2016/11/8</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72" b="3823"/>
          <a:stretch/>
        </p:blipFill>
        <p:spPr>
          <a:xfrm>
            <a:off x="1" y="1"/>
            <a:ext cx="9143999" cy="5715000"/>
          </a:xfrm>
          <a:prstGeom prst="rect">
            <a:avLst/>
          </a:prstGeom>
        </p:spPr>
      </p:pic>
      <p:sp>
        <p:nvSpPr>
          <p:cNvPr id="8" name="矩形 7"/>
          <p:cNvSpPr/>
          <p:nvPr userDrawn="1"/>
        </p:nvSpPr>
        <p:spPr>
          <a:xfrm>
            <a:off x="1" y="1"/>
            <a:ext cx="9143999" cy="5714999"/>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721597"/>
            <a:ext cx="9144000" cy="199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21360" b="23206"/>
          <a:stretch/>
        </p:blipFill>
        <p:spPr>
          <a:xfrm>
            <a:off x="1" y="0"/>
            <a:ext cx="9143999" cy="3721596"/>
          </a:xfrm>
          <a:prstGeom prst="rect">
            <a:avLst/>
          </a:prstGeom>
        </p:spPr>
      </p:pic>
      <p:sp>
        <p:nvSpPr>
          <p:cNvPr id="5" name="矩形 4"/>
          <p:cNvSpPr/>
          <p:nvPr/>
        </p:nvSpPr>
        <p:spPr>
          <a:xfrm>
            <a:off x="1187624" y="4061891"/>
            <a:ext cx="6768752" cy="646331"/>
          </a:xfrm>
          <a:prstGeom prst="rect">
            <a:avLst/>
          </a:prstGeom>
        </p:spPr>
        <p:txBody>
          <a:bodyPr wrap="square">
            <a:spAutoFit/>
          </a:bodyPr>
          <a:lstStyle/>
          <a:p>
            <a:pPr algn="ctr"/>
            <a:r>
              <a:rPr lang="zh-CN" altLang="en-US" sz="3600" b="1" dirty="0" smtClean="0">
                <a:solidFill>
                  <a:srgbClr val="052E65"/>
                </a:solidFill>
                <a:latin typeface="Adobe Gothic Std B" pitchFamily="34" charset="-128"/>
                <a:ea typeface="微软雅黑" pitchFamily="34" charset="-122"/>
              </a:rPr>
              <a:t>财务数据分析总结汇报</a:t>
            </a:r>
            <a:r>
              <a:rPr lang="en-US" altLang="zh-CN" sz="3600" b="1" dirty="0" smtClean="0">
                <a:solidFill>
                  <a:srgbClr val="052E65"/>
                </a:solidFill>
                <a:latin typeface="Adobe Gothic Std B" pitchFamily="34" charset="-128"/>
                <a:ea typeface="微软雅黑" pitchFamily="34" charset="-122"/>
              </a:rPr>
              <a:t>PPT</a:t>
            </a:r>
            <a:r>
              <a:rPr lang="zh-CN" altLang="en-US" sz="3600" b="1" dirty="0" smtClean="0">
                <a:solidFill>
                  <a:srgbClr val="052E65"/>
                </a:solidFill>
                <a:latin typeface="Adobe Gothic Std B" pitchFamily="34" charset="-128"/>
                <a:ea typeface="微软雅黑" pitchFamily="34" charset="-122"/>
              </a:rPr>
              <a:t>模板</a:t>
            </a:r>
            <a:endParaRPr lang="zh-CN" altLang="en-US" sz="3600" b="1" dirty="0">
              <a:solidFill>
                <a:srgbClr val="052E65"/>
              </a:solidFill>
              <a:latin typeface="Adobe Gothic Std B" pitchFamily="34" charset="-128"/>
              <a:ea typeface="微软雅黑" pitchFamily="34" charset="-122"/>
            </a:endParaRPr>
          </a:p>
        </p:txBody>
      </p:sp>
      <p:sp>
        <p:nvSpPr>
          <p:cNvPr id="8" name="圆角矩形 7"/>
          <p:cNvSpPr/>
          <p:nvPr/>
        </p:nvSpPr>
        <p:spPr>
          <a:xfrm>
            <a:off x="2699792" y="4925986"/>
            <a:ext cx="3744416" cy="307778"/>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2E65"/>
              </a:solidFill>
            </a:endParaRPr>
          </a:p>
        </p:txBody>
      </p:sp>
      <p:grpSp>
        <p:nvGrpSpPr>
          <p:cNvPr id="11" name="组合 15"/>
          <p:cNvGrpSpPr/>
          <p:nvPr/>
        </p:nvGrpSpPr>
        <p:grpSpPr>
          <a:xfrm>
            <a:off x="2753848" y="4925987"/>
            <a:ext cx="3636304" cy="307777"/>
            <a:chOff x="5076056" y="2119957"/>
            <a:chExt cx="3636304" cy="307777"/>
          </a:xfrm>
        </p:grpSpPr>
        <p:sp>
          <p:nvSpPr>
            <p:cNvPr id="12" name="TextBox 11"/>
            <p:cNvSpPr txBox="1"/>
            <p:nvPr/>
          </p:nvSpPr>
          <p:spPr>
            <a:xfrm>
              <a:off x="59762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汇报总结</a:t>
              </a:r>
              <a:endParaRPr lang="zh-CN" altLang="en-US" sz="1400" b="1" dirty="0">
                <a:solidFill>
                  <a:schemeClr val="bg1"/>
                </a:solidFill>
                <a:latin typeface="微软雅黑" pitchFamily="34" charset="-122"/>
                <a:ea typeface="微软雅黑" pitchFamily="34" charset="-122"/>
              </a:endParaRPr>
            </a:p>
          </p:txBody>
        </p:sp>
        <p:sp>
          <p:nvSpPr>
            <p:cNvPr id="13" name="TextBox 12"/>
            <p:cNvSpPr txBox="1"/>
            <p:nvPr/>
          </p:nvSpPr>
          <p:spPr>
            <a:xfrm>
              <a:off x="687613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通用</a:t>
              </a:r>
              <a:r>
                <a:rPr lang="en-US" altLang="zh-CN" sz="1400" b="1" dirty="0" smtClean="0">
                  <a:solidFill>
                    <a:schemeClr val="bg1"/>
                  </a:solidFill>
                  <a:latin typeface="微软雅黑" pitchFamily="34" charset="-122"/>
                  <a:ea typeface="微软雅黑" pitchFamily="34" charset="-122"/>
                </a:rPr>
                <a:t>PPT</a:t>
              </a:r>
              <a:endParaRPr lang="zh-CN" altLang="en-US" sz="1400" b="1" dirty="0">
                <a:solidFill>
                  <a:schemeClr val="bg1"/>
                </a:solidFill>
                <a:latin typeface="微软雅黑" pitchFamily="34" charset="-122"/>
                <a:ea typeface="微软雅黑" pitchFamily="34" charset="-122"/>
              </a:endParaRPr>
            </a:p>
          </p:txBody>
        </p:sp>
        <p:sp>
          <p:nvSpPr>
            <p:cNvPr id="14" name="TextBox 13"/>
            <p:cNvSpPr txBox="1"/>
            <p:nvPr/>
          </p:nvSpPr>
          <p:spPr>
            <a:xfrm>
              <a:off x="7812360"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工作计划</a:t>
              </a:r>
              <a:endParaRPr lang="zh-CN" altLang="en-US" sz="1400" b="1" dirty="0">
                <a:solidFill>
                  <a:schemeClr val="bg1"/>
                </a:solidFill>
                <a:latin typeface="微软雅黑" pitchFamily="34" charset="-122"/>
                <a:ea typeface="微软雅黑" pitchFamily="34" charset="-122"/>
              </a:endParaRPr>
            </a:p>
          </p:txBody>
        </p:sp>
        <p:sp>
          <p:nvSpPr>
            <p:cNvPr id="15" name="TextBox 14"/>
            <p:cNvSpPr txBox="1"/>
            <p:nvPr/>
          </p:nvSpPr>
          <p:spPr>
            <a:xfrm>
              <a:off x="50760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财务数据</a:t>
              </a:r>
              <a:endParaRPr lang="zh-CN" altLang="en-US" sz="14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60121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6256"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123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William Joseph - Radioactiv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608" y="5121604"/>
            <a:ext cx="609600" cy="609600"/>
          </a:xfrm>
          <a:prstGeom prst="rect">
            <a:avLst/>
          </a:prstGeom>
        </p:spPr>
      </p:pic>
    </p:spTree>
    <p:extLst>
      <p:ext uri="{BB962C8B-B14F-4D97-AF65-F5344CB8AC3E}">
        <p14:creationId xmlns:p14="http://schemas.microsoft.com/office/powerpoint/2010/main" val="3751189578"/>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6" presetClass="entr" presetSubtype="37" fill="hold" nodeType="withEffect">
                                  <p:stCondLst>
                                    <p:cond delay="250"/>
                                  </p:stCondLst>
                                  <p:childTnLst>
                                    <p:set>
                                      <p:cBhvr>
                                        <p:cTn id="8" dur="1" fill="hold">
                                          <p:stCondLst>
                                            <p:cond delay="0"/>
                                          </p:stCondLst>
                                        </p:cTn>
                                        <p:tgtEl>
                                          <p:spTgt spid="2"/>
                                        </p:tgtEl>
                                        <p:attrNameLst>
                                          <p:attrName>style.visibility</p:attrName>
                                        </p:attrNameLst>
                                      </p:cBhvr>
                                      <p:to>
                                        <p:strVal val="visible"/>
                                      </p:to>
                                    </p:set>
                                    <p:animEffect transition="in" filter="barn(outVertical)">
                                      <p:cBhvr>
                                        <p:cTn id="9" dur="500"/>
                                        <p:tgtEl>
                                          <p:spTgt spid="2"/>
                                        </p:tgtEl>
                                      </p:cBhvr>
                                    </p:animEffect>
                                  </p:childTnLst>
                                </p:cTn>
                              </p:par>
                            </p:childTnLst>
                          </p:cTn>
                        </p:par>
                        <p:par>
                          <p:cTn id="10" fill="hold">
                            <p:stCondLst>
                              <p:cond delay="750"/>
                            </p:stCondLst>
                            <p:childTnLst>
                              <p:par>
                                <p:cTn id="11" presetID="23" presetClass="entr" presetSubtype="32" fill="hold" grpId="0" nodeType="afterEffect">
                                  <p:stCondLst>
                                    <p:cond delay="0"/>
                                  </p:stCondLst>
                                  <p:iterate type="lt">
                                    <p:tmPct val="2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26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3150"/>
                            </p:stCondLst>
                            <p:childTnLst>
                              <p:par>
                                <p:cTn id="22" presetID="1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Top)">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60">
                <p:cTn id="25" repeatCount="indefinite" fill="hold" display="0">
                  <p:stCondLst>
                    <p:cond delay="indefinite"/>
                  </p:stCondLst>
                  <p:endCondLst>
                    <p:cond evt="onStopAudio" delay="0">
                      <p:tgtEl>
                        <p:sldTgt/>
                      </p:tgtEl>
                    </p:cond>
                  </p:endCondLst>
                </p:cTn>
                <p:tgtEl>
                  <p:spTgt spid="3"/>
                </p:tgtEl>
              </p:cMediaNode>
            </p:audio>
          </p:childTnLst>
        </p:cTn>
      </p:par>
    </p:tnLst>
    <p:bldLst>
      <p:bldP spid="5"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5" name="图表 4"/>
          <p:cNvGraphicFramePr/>
          <p:nvPr>
            <p:extLst>
              <p:ext uri="{D42A27DB-BD31-4B8C-83A1-F6EECF244321}">
                <p14:modId xmlns:p14="http://schemas.microsoft.com/office/powerpoint/2010/main" val="3137970392"/>
              </p:ext>
            </p:extLst>
          </p:nvPr>
        </p:nvGraphicFramePr>
        <p:xfrm>
          <a:off x="467544" y="2046255"/>
          <a:ext cx="5184576" cy="299879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611560" y="1480056"/>
            <a:ext cx="2664296" cy="369332"/>
          </a:xfrm>
          <a:prstGeom prst="rect">
            <a:avLst/>
          </a:prstGeom>
        </p:spPr>
        <p:txBody>
          <a:bodyPr wrap="square">
            <a:spAutoFit/>
          </a:bodyPr>
          <a:lstStyle/>
          <a:p>
            <a:pPr lvl="0"/>
            <a:r>
              <a:rPr lang="zh-CN" altLang="en-US" b="1" dirty="0" smtClean="0">
                <a:solidFill>
                  <a:schemeClr val="tx1">
                    <a:lumMod val="75000"/>
                    <a:lumOff val="25000"/>
                  </a:schemeClr>
                </a:solidFill>
                <a:latin typeface="微软雅黑" pitchFamily="34" charset="-122"/>
                <a:ea typeface="微软雅黑" pitchFamily="34" charset="-122"/>
              </a:rPr>
              <a:t>单击此处添加</a:t>
            </a:r>
            <a:r>
              <a:rPr lang="zh-CN" altLang="en-US" b="1" dirty="0">
                <a:solidFill>
                  <a:schemeClr val="tx1">
                    <a:lumMod val="75000"/>
                    <a:lumOff val="25000"/>
                  </a:schemeClr>
                </a:solidFill>
                <a:latin typeface="微软雅黑" pitchFamily="34" charset="-122"/>
                <a:ea typeface="微软雅黑" pitchFamily="34" charset="-122"/>
              </a:rPr>
              <a:t>文本信息</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7" name="文本框 7"/>
          <p:cNvSpPr txBox="1">
            <a:spLocks noChangeArrowheads="1"/>
          </p:cNvSpPr>
          <p:nvPr/>
        </p:nvSpPr>
        <p:spPr bwMode="auto">
          <a:xfrm>
            <a:off x="5580112" y="184938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图例一</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8" name="文本框 7"/>
          <p:cNvSpPr txBox="1">
            <a:spLocks noChangeArrowheads="1"/>
          </p:cNvSpPr>
          <p:nvPr/>
        </p:nvSpPr>
        <p:spPr bwMode="auto">
          <a:xfrm>
            <a:off x="5580112" y="298420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图例二</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5580112" y="411901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C  </a:t>
            </a:r>
            <a:r>
              <a:rPr lang="zh-CN" altLang="en-US" sz="1400" b="1" dirty="0" smtClean="0">
                <a:solidFill>
                  <a:schemeClr val="tx1">
                    <a:lumMod val="85000"/>
                    <a:lumOff val="15000"/>
                  </a:schemeClr>
                </a:solidFill>
                <a:latin typeface="微软雅黑" pitchFamily="34" charset="-122"/>
              </a:rPr>
              <a:t>图例三</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9986731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5"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rot="11762387">
            <a:off x="521300" y="1728247"/>
            <a:ext cx="1666387" cy="1666328"/>
            <a:chOff x="3779912" y="699542"/>
            <a:chExt cx="2088232" cy="2088232"/>
          </a:xfrm>
        </p:grpSpPr>
        <p:sp>
          <p:nvSpPr>
            <p:cNvPr id="6" name="同心圆 5"/>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空心弧 6"/>
            <p:cNvSpPr/>
            <p:nvPr/>
          </p:nvSpPr>
          <p:spPr>
            <a:xfrm>
              <a:off x="3779912" y="699542"/>
              <a:ext cx="2088232" cy="2088232"/>
            </a:xfrm>
            <a:prstGeom prst="blockArc">
              <a:avLst>
                <a:gd name="adj1" fmla="val 465542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rot="11762387">
            <a:off x="2681540" y="1728247"/>
            <a:ext cx="1666387" cy="1666328"/>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20637613">
              <a:off x="3779912" y="699542"/>
              <a:ext cx="2088232" cy="2088232"/>
            </a:xfrm>
            <a:prstGeom prst="blockArc">
              <a:avLst>
                <a:gd name="adj1" fmla="val 7356113"/>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rot="11762387">
            <a:off x="4841780" y="1728247"/>
            <a:ext cx="1666387" cy="1666328"/>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9917613">
              <a:off x="3779912" y="699542"/>
              <a:ext cx="2088232" cy="2088232"/>
            </a:xfrm>
            <a:prstGeom prst="blockArc">
              <a:avLst>
                <a:gd name="adj1" fmla="val 8682750"/>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rot="11762387">
            <a:off x="7002020" y="1728247"/>
            <a:ext cx="1666387" cy="1666328"/>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20397613">
              <a:off x="3779912" y="699542"/>
              <a:ext cx="2088232" cy="2088232"/>
            </a:xfrm>
            <a:prstGeom prst="blockArc">
              <a:avLst>
                <a:gd name="adj1" fmla="val 1087519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TextBox 16"/>
          <p:cNvSpPr txBox="1"/>
          <p:nvPr/>
        </p:nvSpPr>
        <p:spPr>
          <a:xfrm>
            <a:off x="86682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80%</a:t>
            </a:r>
            <a:endParaRPr lang="zh-CN" altLang="en-US" sz="2100" b="1"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301011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70%</a:t>
            </a:r>
            <a:endParaRPr lang="zh-CN" altLang="en-US" sz="2100" b="1"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5170357"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65%</a:t>
            </a:r>
            <a:endParaRPr lang="zh-CN" altLang="en-US" sz="2100" b="1"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7325810"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55%</a:t>
            </a:r>
            <a:endParaRPr lang="zh-CN" altLang="en-US" sz="2100" b="1" dirty="0">
              <a:latin typeface="Arial Unicode MS" pitchFamily="34" charset="-122"/>
              <a:ea typeface="Arial Unicode MS" pitchFamily="34" charset="-122"/>
              <a:cs typeface="Arial Unicode MS" pitchFamily="34" charset="-122"/>
            </a:endParaRPr>
          </a:p>
        </p:txBody>
      </p:sp>
      <p:sp>
        <p:nvSpPr>
          <p:cNvPr id="21" name="文本框 7"/>
          <p:cNvSpPr txBox="1">
            <a:spLocks noChangeArrowheads="1"/>
          </p:cNvSpPr>
          <p:nvPr/>
        </p:nvSpPr>
        <p:spPr bwMode="auto">
          <a:xfrm>
            <a:off x="394940"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2" name="文本框 7"/>
          <p:cNvSpPr txBox="1">
            <a:spLocks noChangeArrowheads="1"/>
          </p:cNvSpPr>
          <p:nvPr/>
        </p:nvSpPr>
        <p:spPr bwMode="auto">
          <a:xfrm>
            <a:off x="2547937"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3" name="文本框 7"/>
          <p:cNvSpPr txBox="1">
            <a:spLocks noChangeArrowheads="1"/>
          </p:cNvSpPr>
          <p:nvPr/>
        </p:nvSpPr>
        <p:spPr bwMode="auto">
          <a:xfrm>
            <a:off x="4700931"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4" name="文本框 7"/>
          <p:cNvSpPr txBox="1">
            <a:spLocks noChangeArrowheads="1"/>
          </p:cNvSpPr>
          <p:nvPr/>
        </p:nvSpPr>
        <p:spPr bwMode="auto">
          <a:xfrm>
            <a:off x="6853926"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4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450"/>
                                        <p:tgtEl>
                                          <p:spTgt spid="17"/>
                                        </p:tgtEl>
                                      </p:cBhvr>
                                    </p:animEffect>
                                    <p:anim calcmode="lin" valueType="num">
                                      <p:cBhvr>
                                        <p:cTn id="23" dur="450" fill="hold"/>
                                        <p:tgtEl>
                                          <p:spTgt spid="17"/>
                                        </p:tgtEl>
                                        <p:attrNameLst>
                                          <p:attrName>ppt_w</p:attrName>
                                        </p:attrNameLst>
                                      </p:cBhvr>
                                      <p:tavLst>
                                        <p:tav tm="0" fmla="#ppt_w*sin(2.5*pi*$)">
                                          <p:val>
                                            <p:fltVal val="0"/>
                                          </p:val>
                                        </p:tav>
                                        <p:tav tm="100000">
                                          <p:val>
                                            <p:fltVal val="1"/>
                                          </p:val>
                                        </p:tav>
                                      </p:tavLst>
                                    </p:anim>
                                    <p:anim calcmode="lin" valueType="num">
                                      <p:cBhvr>
                                        <p:cTn id="24" dur="45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45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950"/>
                            </p:stCondLst>
                            <p:childTnLst>
                              <p:par>
                                <p:cTn id="30" presetID="21"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childTnLst>
                          </p:cTn>
                        </p:par>
                        <p:par>
                          <p:cTn id="33" fill="hold">
                            <p:stCondLst>
                              <p:cond delay="395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450"/>
                                        <p:tgtEl>
                                          <p:spTgt spid="18"/>
                                        </p:tgtEl>
                                      </p:cBhvr>
                                    </p:animEffect>
                                    <p:anim calcmode="lin" valueType="num">
                                      <p:cBhvr>
                                        <p:cTn id="37" dur="450" fill="hold"/>
                                        <p:tgtEl>
                                          <p:spTgt spid="18"/>
                                        </p:tgtEl>
                                        <p:attrNameLst>
                                          <p:attrName>ppt_w</p:attrName>
                                        </p:attrNameLst>
                                      </p:cBhvr>
                                      <p:tavLst>
                                        <p:tav tm="0" fmla="#ppt_w*sin(2.5*pi*$)">
                                          <p:val>
                                            <p:fltVal val="0"/>
                                          </p:val>
                                        </p:tav>
                                        <p:tav tm="100000">
                                          <p:val>
                                            <p:fltVal val="1"/>
                                          </p:val>
                                        </p:tav>
                                      </p:tavLst>
                                    </p:anim>
                                    <p:anim calcmode="lin" valueType="num">
                                      <p:cBhvr>
                                        <p:cTn id="38" dur="45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44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9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1000"/>
                                        <p:tgtEl>
                                          <p:spTgt spid="11"/>
                                        </p:tgtEl>
                                      </p:cBhvr>
                                    </p:animEffect>
                                  </p:childTnLst>
                                </p:cTn>
                              </p:par>
                            </p:childTnLst>
                          </p:cTn>
                        </p:par>
                        <p:par>
                          <p:cTn id="47" fill="hold">
                            <p:stCondLst>
                              <p:cond delay="5900"/>
                            </p:stCondLst>
                            <p:childTnLst>
                              <p:par>
                                <p:cTn id="48" presetID="45"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450"/>
                                        <p:tgtEl>
                                          <p:spTgt spid="19"/>
                                        </p:tgtEl>
                                      </p:cBhvr>
                                    </p:animEffect>
                                    <p:anim calcmode="lin" valueType="num">
                                      <p:cBhvr>
                                        <p:cTn id="51" dur="450" fill="hold"/>
                                        <p:tgtEl>
                                          <p:spTgt spid="19"/>
                                        </p:tgtEl>
                                        <p:attrNameLst>
                                          <p:attrName>ppt_w</p:attrName>
                                        </p:attrNameLst>
                                      </p:cBhvr>
                                      <p:tavLst>
                                        <p:tav tm="0" fmla="#ppt_w*sin(2.5*pi*$)">
                                          <p:val>
                                            <p:fltVal val="0"/>
                                          </p:val>
                                        </p:tav>
                                        <p:tav tm="100000">
                                          <p:val>
                                            <p:fltVal val="1"/>
                                          </p:val>
                                        </p:tav>
                                      </p:tavLst>
                                    </p:anim>
                                    <p:anim calcmode="lin" valueType="num">
                                      <p:cBhvr>
                                        <p:cTn id="52" dur="450" fill="hold"/>
                                        <p:tgtEl>
                                          <p:spTgt spid="19"/>
                                        </p:tgtEl>
                                        <p:attrNameLst>
                                          <p:attrName>ppt_h</p:attrName>
                                        </p:attrNameLst>
                                      </p:cBhvr>
                                      <p:tavLst>
                                        <p:tav tm="0">
                                          <p:val>
                                            <p:strVal val="#ppt_h"/>
                                          </p:val>
                                        </p:tav>
                                        <p:tav tm="100000">
                                          <p:val>
                                            <p:strVal val="#ppt_h"/>
                                          </p:val>
                                        </p:tav>
                                      </p:tavLst>
                                    </p:anim>
                                  </p:childTnLst>
                                </p:cTn>
                              </p:par>
                            </p:childTnLst>
                          </p:cTn>
                        </p:par>
                        <p:par>
                          <p:cTn id="53" fill="hold">
                            <p:stCondLst>
                              <p:cond delay="635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850"/>
                            </p:stCondLst>
                            <p:childTnLst>
                              <p:par>
                                <p:cTn id="58" presetID="21"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1)">
                                      <p:cBhvr>
                                        <p:cTn id="60" dur="1000"/>
                                        <p:tgtEl>
                                          <p:spTgt spid="14"/>
                                        </p:tgtEl>
                                      </p:cBhvr>
                                    </p:animEffect>
                                  </p:childTnLst>
                                </p:cTn>
                              </p:par>
                            </p:childTnLst>
                          </p:cTn>
                        </p:par>
                        <p:par>
                          <p:cTn id="61" fill="hold">
                            <p:stCondLst>
                              <p:cond delay="7850"/>
                            </p:stCondLst>
                            <p:childTnLst>
                              <p:par>
                                <p:cTn id="62" presetID="45"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450"/>
                                        <p:tgtEl>
                                          <p:spTgt spid="20"/>
                                        </p:tgtEl>
                                      </p:cBhvr>
                                    </p:animEffect>
                                    <p:anim calcmode="lin" valueType="num">
                                      <p:cBhvr>
                                        <p:cTn id="65" dur="450" fill="hold"/>
                                        <p:tgtEl>
                                          <p:spTgt spid="20"/>
                                        </p:tgtEl>
                                        <p:attrNameLst>
                                          <p:attrName>ppt_w</p:attrName>
                                        </p:attrNameLst>
                                      </p:cBhvr>
                                      <p:tavLst>
                                        <p:tav tm="0" fmla="#ppt_w*sin(2.5*pi*$)">
                                          <p:val>
                                            <p:fltVal val="0"/>
                                          </p:val>
                                        </p:tav>
                                        <p:tav tm="100000">
                                          <p:val>
                                            <p:fltVal val="1"/>
                                          </p:val>
                                        </p:tav>
                                      </p:tavLst>
                                    </p:anim>
                                    <p:anim calcmode="lin" valueType="num">
                                      <p:cBhvr>
                                        <p:cTn id="66" dur="450" fill="hold"/>
                                        <p:tgtEl>
                                          <p:spTgt spid="20"/>
                                        </p:tgtEl>
                                        <p:attrNameLst>
                                          <p:attrName>ppt_h</p:attrName>
                                        </p:attrNameLst>
                                      </p:cBhvr>
                                      <p:tavLst>
                                        <p:tav tm="0">
                                          <p:val>
                                            <p:strVal val="#ppt_h"/>
                                          </p:val>
                                        </p:tav>
                                        <p:tav tm="100000">
                                          <p:val>
                                            <p:strVal val="#ppt_h"/>
                                          </p:val>
                                        </p:tav>
                                      </p:tavLst>
                                    </p:anim>
                                  </p:childTnLst>
                                </p:cTn>
                              </p:par>
                            </p:childTnLst>
                          </p:cTn>
                        </p:par>
                        <p:par>
                          <p:cTn id="67" fill="hold">
                            <p:stCondLst>
                              <p:cond delay="8300"/>
                            </p:stCondLst>
                            <p:childTnLst>
                              <p:par>
                                <p:cTn id="68" presetID="22" presetClass="entr" presetSubtype="1"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任意多边形 14"/>
          <p:cNvSpPr>
            <a:spLocks noChangeArrowheads="1"/>
          </p:cNvSpPr>
          <p:nvPr/>
        </p:nvSpPr>
        <p:spPr bwMode="auto">
          <a:xfrm rot="1723431">
            <a:off x="2754019"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52E65"/>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a:solidFill>
                <a:srgbClr val="FFFFFF"/>
              </a:solidFill>
              <a:latin typeface="Calibri" pitchFamily="34" charset="0"/>
              <a:sym typeface="宋体" pitchFamily="2" charset="-122"/>
            </a:endParaRPr>
          </a:p>
        </p:txBody>
      </p:sp>
      <p:sp>
        <p:nvSpPr>
          <p:cNvPr id="27" name="任意多边形 15"/>
          <p:cNvSpPr>
            <a:spLocks noChangeArrowheads="1"/>
          </p:cNvSpPr>
          <p:nvPr/>
        </p:nvSpPr>
        <p:spPr bwMode="auto">
          <a:xfrm rot="1723431">
            <a:off x="901407" y="1524566"/>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52E65"/>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8" name="任意多边形 16"/>
          <p:cNvSpPr>
            <a:spLocks noChangeArrowheads="1"/>
          </p:cNvSpPr>
          <p:nvPr/>
        </p:nvSpPr>
        <p:spPr bwMode="auto">
          <a:xfrm rot="1723431">
            <a:off x="901407" y="1524566"/>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52E65"/>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9" name="任意多边形 17"/>
          <p:cNvSpPr>
            <a:spLocks noChangeArrowheads="1"/>
          </p:cNvSpPr>
          <p:nvPr/>
        </p:nvSpPr>
        <p:spPr bwMode="auto">
          <a:xfrm rot="1723431">
            <a:off x="901407" y="1524566"/>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52E65"/>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30" name="任意多边形 18"/>
          <p:cNvSpPr>
            <a:spLocks noChangeArrowheads="1"/>
          </p:cNvSpPr>
          <p:nvPr/>
        </p:nvSpPr>
        <p:spPr bwMode="auto">
          <a:xfrm rot="1723431">
            <a:off x="901407" y="1524566"/>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52E65"/>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a:solidFill>
                <a:srgbClr val="FFFFFF"/>
              </a:solidFill>
              <a:latin typeface="Calibri" pitchFamily="34" charset="0"/>
              <a:sym typeface="宋体" pitchFamily="2" charset="-122"/>
            </a:endParaRPr>
          </a:p>
        </p:txBody>
      </p:sp>
      <p:sp>
        <p:nvSpPr>
          <p:cNvPr id="31" name="任意多边形 19"/>
          <p:cNvSpPr>
            <a:spLocks noChangeArrowheads="1"/>
          </p:cNvSpPr>
          <p:nvPr/>
        </p:nvSpPr>
        <p:spPr bwMode="auto">
          <a:xfrm rot="1723431">
            <a:off x="901407" y="1524566"/>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52E65"/>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a:solidFill>
                <a:srgbClr val="FFFFFF"/>
              </a:solidFill>
              <a:latin typeface="Calibri" pitchFamily="34" charset="0"/>
              <a:sym typeface="宋体" pitchFamily="2" charset="-122"/>
            </a:endParaRPr>
          </a:p>
        </p:txBody>
      </p:sp>
      <p:sp>
        <p:nvSpPr>
          <p:cNvPr id="32" name="椭圆 20"/>
          <p:cNvSpPr>
            <a:spLocks noChangeArrowheads="1"/>
          </p:cNvSpPr>
          <p:nvPr/>
        </p:nvSpPr>
        <p:spPr bwMode="auto">
          <a:xfrm>
            <a:off x="2479382" y="3112066"/>
            <a:ext cx="506412" cy="506413"/>
          </a:xfrm>
          <a:prstGeom prst="ellipse">
            <a:avLst/>
          </a:prstGeom>
          <a:solidFill>
            <a:srgbClr val="0B87D6"/>
          </a:solidFill>
          <a:ln w="25400" cmpd="sng">
            <a:solidFill>
              <a:schemeClr val="bg1"/>
            </a:solidFill>
            <a:miter lim="800000"/>
            <a:headEnd/>
            <a:tailEnd/>
          </a:ln>
        </p:spPr>
        <p:txBody>
          <a:bodyPr anchor="ctr"/>
          <a:lstStyle/>
          <a:p>
            <a:pPr algn="ctr"/>
            <a:endParaRPr lang="zh-CN" altLang="en-US">
              <a:solidFill>
                <a:srgbClr val="FFFFFF"/>
              </a:solidFill>
              <a:latin typeface="Calibri" pitchFamily="34" charset="0"/>
              <a:sym typeface="宋体" pitchFamily="2" charset="-122"/>
            </a:endParaRPr>
          </a:p>
        </p:txBody>
      </p:sp>
      <p:sp>
        <p:nvSpPr>
          <p:cNvPr id="33" name="TextBox 21"/>
          <p:cNvSpPr>
            <a:spLocks noChangeArrowheads="1"/>
          </p:cNvSpPr>
          <p:nvPr/>
        </p:nvSpPr>
        <p:spPr bwMode="auto">
          <a:xfrm>
            <a:off x="2542882" y="2743766"/>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169819" y="2886641"/>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093619" y="3254941"/>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309519" y="3559741"/>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2690519"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2976269" y="3289866"/>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328569"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998244"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1696744"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353844"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2766719"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441407"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4568328"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52E65"/>
                </a:solidFill>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5046166"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260353" y="2040504"/>
            <a:ext cx="3730625" cy="1587"/>
          </a:xfrm>
          <a:prstGeom prst="line">
            <a:avLst/>
          </a:prstGeom>
          <a:noFill/>
          <a:ln w="19050" cmpd="sng">
            <a:solidFill>
              <a:srgbClr val="052E6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六边形 36"/>
          <p:cNvSpPr>
            <a:spLocks noChangeArrowheads="1"/>
          </p:cNvSpPr>
          <p:nvPr/>
        </p:nvSpPr>
        <p:spPr bwMode="auto">
          <a:xfrm>
            <a:off x="5797053" y="2759641"/>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9" name="六边形 37"/>
          <p:cNvSpPr>
            <a:spLocks noChangeArrowheads="1"/>
          </p:cNvSpPr>
          <p:nvPr/>
        </p:nvSpPr>
        <p:spPr bwMode="auto">
          <a:xfrm>
            <a:off x="7022603" y="3594666"/>
            <a:ext cx="1104900" cy="952500"/>
          </a:xfrm>
          <a:prstGeom prst="hexagon">
            <a:avLst>
              <a:gd name="adj" fmla="val 24999"/>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0" name="六边形 38"/>
          <p:cNvSpPr>
            <a:spLocks noChangeArrowheads="1"/>
          </p:cNvSpPr>
          <p:nvPr/>
        </p:nvSpPr>
        <p:spPr bwMode="auto">
          <a:xfrm>
            <a:off x="5260478" y="3712141"/>
            <a:ext cx="808038" cy="698500"/>
          </a:xfrm>
          <a:prstGeom prst="hexagon">
            <a:avLst>
              <a:gd name="adj" fmla="val 24941"/>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1" name="六边形 39"/>
          <p:cNvSpPr>
            <a:spLocks noChangeArrowheads="1"/>
          </p:cNvSpPr>
          <p:nvPr/>
        </p:nvSpPr>
        <p:spPr bwMode="auto">
          <a:xfrm>
            <a:off x="7206753"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1000"/>
                                        <p:tgtEl>
                                          <p:spTgt spid="3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7"/>
                                        </p:tgtEl>
                                        <p:attrNameLst>
                                          <p:attrName>style.visibility</p:attrName>
                                        </p:attrNameLst>
                                      </p:cBhvr>
                                      <p:to>
                                        <p:strVal val="visible"/>
                                      </p:to>
                                    </p:set>
                                    <p:animEffect>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p:cBhvr>
                                        <p:cTn id="47" dur="500"/>
                                        <p:tgtEl>
                                          <p:spTgt spid="3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5"/>
                                        </p:tgtEl>
                                        <p:attrNameLst>
                                          <p:attrName>style.visibility</p:attrName>
                                        </p:attrNameLst>
                                      </p:cBhvr>
                                      <p:to>
                                        <p:strVal val="visible"/>
                                      </p:to>
                                    </p:set>
                                    <p:animEffect>
                                      <p:cBhvr>
                                        <p:cTn id="50" dur="500"/>
                                        <p:tgtEl>
                                          <p:spTgt spid="3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4"/>
                                        </p:tgtEl>
                                        <p:attrNameLst>
                                          <p:attrName>style.visibility</p:attrName>
                                        </p:attrNameLst>
                                      </p:cBhvr>
                                      <p:to>
                                        <p:strVal val="visible"/>
                                      </p:to>
                                    </p:set>
                                    <p:animEffect>
                                      <p:cBhvr>
                                        <p:cTn id="53" dur="500"/>
                                        <p:tgtEl>
                                          <p:spTgt spid="34"/>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style.rotation</p:attrName>
                                        </p:attrNameLst>
                                      </p:cBhvr>
                                      <p:tavLst>
                                        <p:tav tm="0">
                                          <p:val>
                                            <p:fltVal val="90"/>
                                          </p:val>
                                        </p:tav>
                                        <p:tav tm="100000">
                                          <p:val>
                                            <p:fltVal val="0"/>
                                          </p:val>
                                        </p:tav>
                                      </p:tavLst>
                                    </p:anim>
                                    <p:animEffect>
                                      <p:cBhvr>
                                        <p:cTn id="63" dur="1000"/>
                                        <p:tgtEl>
                                          <p:spTgt spid="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 calcmode="lin" valueType="num">
                                      <p:cBhvr>
                                        <p:cTn id="68" dur="500" fill="hold"/>
                                        <p:tgtEl>
                                          <p:spTgt spid="42"/>
                                        </p:tgtEl>
                                        <p:attrNameLst>
                                          <p:attrName>style.rotation</p:attrName>
                                        </p:attrNameLst>
                                      </p:cBhvr>
                                      <p:tavLst>
                                        <p:tav tm="0">
                                          <p:val>
                                            <p:fltVal val="90"/>
                                          </p:val>
                                        </p:tav>
                                        <p:tav tm="100000">
                                          <p:val>
                                            <p:fltVal val="0"/>
                                          </p:val>
                                        </p:tav>
                                      </p:tavLst>
                                    </p:anim>
                                    <p:animEffect>
                                      <p:cBhvr>
                                        <p:cTn id="69" dur="500"/>
                                        <p:tgtEl>
                                          <p:spTgt spid="42"/>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 calcmode="lin" valueType="num">
                                      <p:cBhvr>
                                        <p:cTn id="74" dur="500" fill="hold"/>
                                        <p:tgtEl>
                                          <p:spTgt spid="40"/>
                                        </p:tgtEl>
                                        <p:attrNameLst>
                                          <p:attrName>style.rotation</p:attrName>
                                        </p:attrNameLst>
                                      </p:cBhvr>
                                      <p:tavLst>
                                        <p:tav tm="0">
                                          <p:val>
                                            <p:fltVal val="90"/>
                                          </p:val>
                                        </p:tav>
                                        <p:tav tm="100000">
                                          <p:val>
                                            <p:fltVal val="0"/>
                                          </p:val>
                                        </p:tav>
                                      </p:tavLst>
                                    </p:anim>
                                    <p:animEffect>
                                      <p:cBhvr>
                                        <p:cTn id="75" dur="500"/>
                                        <p:tgtEl>
                                          <p:spTgt spid="40"/>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 calcmode="lin" valueType="num">
                                      <p:cBhvr>
                                        <p:cTn id="80" dur="500" fill="hold"/>
                                        <p:tgtEl>
                                          <p:spTgt spid="41"/>
                                        </p:tgtEl>
                                        <p:attrNameLst>
                                          <p:attrName>style.rotation</p:attrName>
                                        </p:attrNameLst>
                                      </p:cBhvr>
                                      <p:tavLst>
                                        <p:tav tm="0">
                                          <p:val>
                                            <p:fltVal val="90"/>
                                          </p:val>
                                        </p:tav>
                                        <p:tav tm="100000">
                                          <p:val>
                                            <p:fltVal val="0"/>
                                          </p:val>
                                        </p:tav>
                                      </p:tavLst>
                                    </p:anim>
                                    <p:animEffect>
                                      <p:cBhvr>
                                        <p:cTn id="81" dur="500"/>
                                        <p:tgtEl>
                                          <p:spTgt spid="41"/>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 calcmode="lin" valueType="num">
                                      <p:cBhvr>
                                        <p:cTn id="86" dur="500" fill="hold"/>
                                        <p:tgtEl>
                                          <p:spTgt spid="43"/>
                                        </p:tgtEl>
                                        <p:attrNameLst>
                                          <p:attrName>style.rotation</p:attrName>
                                        </p:attrNameLst>
                                      </p:cBhvr>
                                      <p:tavLst>
                                        <p:tav tm="0">
                                          <p:val>
                                            <p:fltVal val="90"/>
                                          </p:val>
                                        </p:tav>
                                        <p:tav tm="100000">
                                          <p:val>
                                            <p:fltVal val="0"/>
                                          </p:val>
                                        </p:tav>
                                      </p:tavLst>
                                    </p:anim>
                                    <p:animEffect>
                                      <p:cBhvr>
                                        <p:cTn id="87" dur="500"/>
                                        <p:tgtEl>
                                          <p:spTgt spid="43"/>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 calcmode="lin" valueType="num">
                                      <p:cBhvr>
                                        <p:cTn id="92" dur="500" fill="hold"/>
                                        <p:tgtEl>
                                          <p:spTgt spid="44"/>
                                        </p:tgtEl>
                                        <p:attrNameLst>
                                          <p:attrName>style.rotation</p:attrName>
                                        </p:attrNameLst>
                                      </p:cBhvr>
                                      <p:tavLst>
                                        <p:tav tm="0">
                                          <p:val>
                                            <p:fltVal val="90"/>
                                          </p:val>
                                        </p:tav>
                                        <p:tav tm="100000">
                                          <p:val>
                                            <p:fltVal val="0"/>
                                          </p:val>
                                        </p:tav>
                                      </p:tavLst>
                                    </p:anim>
                                    <p:animEffect>
                                      <p:cBhvr>
                                        <p:cTn id="93" dur="500"/>
                                        <p:tgtEl>
                                          <p:spTgt spid="4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right)">
                                      <p:cBhvr>
                                        <p:cTn id="97" dur="500"/>
                                        <p:tgtEl>
                                          <p:spTgt spid="47"/>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500" fill="hold"/>
                                        <p:tgtEl>
                                          <p:spTgt spid="51"/>
                                        </p:tgtEl>
                                        <p:attrNameLst>
                                          <p:attrName>ppt_w</p:attrName>
                                        </p:attrNameLst>
                                      </p:cBhvr>
                                      <p:tavLst>
                                        <p:tav tm="0">
                                          <p:val>
                                            <p:fltVal val="0"/>
                                          </p:val>
                                        </p:tav>
                                        <p:tav tm="100000">
                                          <p:val>
                                            <p:strVal val="#ppt_w"/>
                                          </p:val>
                                        </p:tav>
                                      </p:tavLst>
                                    </p:anim>
                                    <p:anim calcmode="lin" valueType="num">
                                      <p:cBhvr>
                                        <p:cTn id="125"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TextBox 26"/>
          <p:cNvSpPr txBox="1"/>
          <p:nvPr/>
        </p:nvSpPr>
        <p:spPr>
          <a:xfrm>
            <a:off x="1699939"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8" name="矩形 27"/>
          <p:cNvSpPr/>
          <p:nvPr/>
        </p:nvSpPr>
        <p:spPr>
          <a:xfrm>
            <a:off x="1505855"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9" name="五边形 28"/>
          <p:cNvSpPr/>
          <p:nvPr/>
        </p:nvSpPr>
        <p:spPr>
          <a:xfrm flipH="1">
            <a:off x="971600"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smtClean="0">
                <a:solidFill>
                  <a:schemeClr val="bg1"/>
                </a:solidFill>
                <a:latin typeface="微软雅黑" pitchFamily="34" charset="-122"/>
                <a:ea typeface="微软雅黑" pitchFamily="34" charset="-122"/>
              </a:rPr>
              <a:t>添加说明文字</a:t>
            </a:r>
            <a:endParaRPr lang="en-US" altLang="zh-CN" dirty="0" smtClean="0">
              <a:solidFill>
                <a:schemeClr val="bg1"/>
              </a:solidFill>
              <a:latin typeface="微软雅黑" pitchFamily="34" charset="-122"/>
              <a:ea typeface="微软雅黑" pitchFamily="34" charset="-122"/>
            </a:endParaRPr>
          </a:p>
          <a:p>
            <a:pPr algn="ctr"/>
            <a:r>
              <a:rPr lang="zh-CN" altLang="en-US" dirty="0">
                <a:solidFill>
                  <a:schemeClr val="bg1"/>
                </a:solidFill>
              </a:rPr>
              <a:t>添加说明</a:t>
            </a:r>
            <a:r>
              <a:rPr lang="zh-CN" altLang="en-US" dirty="0" smtClean="0">
                <a:solidFill>
                  <a:schemeClr val="bg1"/>
                </a:solidFill>
              </a:rPr>
              <a:t>文字</a:t>
            </a:r>
            <a:endParaRPr lang="zh-CN" altLang="en-US" dirty="0">
              <a:solidFill>
                <a:schemeClr val="bg1"/>
              </a:solidFill>
            </a:endParaRPr>
          </a:p>
        </p:txBody>
      </p:sp>
      <p:sp>
        <p:nvSpPr>
          <p:cNvPr id="30" name="五边形 29"/>
          <p:cNvSpPr/>
          <p:nvPr/>
        </p:nvSpPr>
        <p:spPr>
          <a:xfrm>
            <a:off x="5974379"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1" name="矩形 30"/>
          <p:cNvSpPr/>
          <p:nvPr/>
        </p:nvSpPr>
        <p:spPr>
          <a:xfrm>
            <a:off x="3490103" y="1757108"/>
            <a:ext cx="2285602" cy="171414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2" name="TextBox 31"/>
          <p:cNvSpPr txBox="1"/>
          <p:nvPr/>
        </p:nvSpPr>
        <p:spPr>
          <a:xfrm>
            <a:off x="3951315"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3" name="矩形 32"/>
          <p:cNvSpPr/>
          <p:nvPr/>
        </p:nvSpPr>
        <p:spPr>
          <a:xfrm>
            <a:off x="3757231"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6047422"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5" name="矩形 34"/>
          <p:cNvSpPr/>
          <p:nvPr/>
        </p:nvSpPr>
        <p:spPr>
          <a:xfrm>
            <a:off x="5853338"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right)">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p:bldP spid="28" grpId="0"/>
      <p:bldP spid="29" grpId="0" animBg="1"/>
      <p:bldP spid="30" grpId="0" animBg="1"/>
      <p:bldP spid="31" grpId="0" animBg="1"/>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今年度工作完成情况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2</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399278" y="1643684"/>
            <a:ext cx="2775339" cy="2775071"/>
            <a:chOff x="3152953" y="1452622"/>
            <a:chExt cx="2574227" cy="2574070"/>
          </a:xfrm>
          <a:solidFill>
            <a:srgbClr val="052E65"/>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58"/>
                </a:spcBef>
                <a:spcAft>
                  <a:spcPts val="458"/>
                </a:spcAft>
                <a:defRPr/>
              </a:pPr>
              <a:endParaRPr lang="en-US" sz="2100" dirty="0">
                <a:solidFill>
                  <a:schemeClr val="tx1"/>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39447" indent="-139447">
                <a:lnSpc>
                  <a:spcPct val="120000"/>
                </a:lnSpc>
                <a:spcBef>
                  <a:spcPts val="458"/>
                </a:spcBef>
                <a:spcAft>
                  <a:spcPts val="458"/>
                </a:spcAft>
                <a:buFont typeface="Arial" pitchFamily="34" charset="0"/>
                <a:buChar char="•"/>
                <a:defRPr/>
              </a:pPr>
              <a:endParaRPr lang="en-US" sz="1100" dirty="0">
                <a:solidFill>
                  <a:schemeClr val="tx1"/>
                </a:solidFill>
                <a:latin typeface="微软雅黑" pitchFamily="34" charset="-122"/>
              </a:endParaRPr>
            </a:p>
          </p:txBody>
        </p:sp>
      </p:grpSp>
      <p:sp>
        <p:nvSpPr>
          <p:cNvPr id="10" name="中心文本"/>
          <p:cNvSpPr txBox="1">
            <a:spLocks noChangeArrowheads="1"/>
          </p:cNvSpPr>
          <p:nvPr/>
        </p:nvSpPr>
        <p:spPr bwMode="auto">
          <a:xfrm>
            <a:off x="4148104" y="2735277"/>
            <a:ext cx="1319742" cy="588908"/>
          </a:xfrm>
          <a:prstGeom prst="rect">
            <a:avLst/>
          </a:prstGeom>
          <a:noFill/>
          <a:ln w="9525">
            <a:noFill/>
            <a:miter lim="800000"/>
            <a:headEnd/>
            <a:tailEnd/>
          </a:ln>
        </p:spPr>
        <p:txBody>
          <a:bodyPr lIns="69852" tIns="34926" rIns="69852" bIns="34926">
            <a:spAutoFit/>
          </a:bodyPr>
          <a:lstStyle/>
          <a:p>
            <a:pPr algn="ctr" eaLnBrk="1" hangingPunct="1"/>
            <a:r>
              <a:rPr lang="zh-CN" altLang="en-US" sz="3300" dirty="0">
                <a:latin typeface="微软雅黑" pitchFamily="34" charset="-122"/>
                <a:ea typeface="微软雅黑" pitchFamily="34" charset="-122"/>
              </a:rPr>
              <a:t>标题</a:t>
            </a:r>
            <a:endParaRPr lang="zh-CN" altLang="en-US" sz="4100" dirty="0">
              <a:latin typeface="微软雅黑" pitchFamily="34" charset="-122"/>
              <a:ea typeface="微软雅黑" pitchFamily="34" charset="-122"/>
            </a:endParaRPr>
          </a:p>
        </p:txBody>
      </p:sp>
      <p:sp>
        <p:nvSpPr>
          <p:cNvPr id="11" name="TextBox 10"/>
          <p:cNvSpPr txBox="1"/>
          <p:nvPr/>
        </p:nvSpPr>
        <p:spPr>
          <a:xfrm>
            <a:off x="853488"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2" name="TextBox 10"/>
          <p:cNvSpPr txBox="1"/>
          <p:nvPr/>
        </p:nvSpPr>
        <p:spPr>
          <a:xfrm>
            <a:off x="5977307"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3" name="TextBox 10"/>
          <p:cNvSpPr txBox="1"/>
          <p:nvPr/>
        </p:nvSpPr>
        <p:spPr>
          <a:xfrm>
            <a:off x="853488"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4" name="TextBox 13"/>
          <p:cNvSpPr txBox="1"/>
          <p:nvPr/>
        </p:nvSpPr>
        <p:spPr>
          <a:xfrm>
            <a:off x="5977307"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796" y="1591027"/>
            <a:ext cx="1941057" cy="1920999"/>
          </a:xfrm>
          <a:prstGeom prst="ellipse">
            <a:avLst/>
          </a:prstGeom>
          <a:ln w="76200">
            <a:solidFill>
              <a:schemeClr val="bg1">
                <a:lumMod val="65000"/>
              </a:schemeClr>
            </a:solidFill>
          </a:ln>
        </p:spPr>
      </p:pic>
      <p:sp>
        <p:nvSpPr>
          <p:cNvPr id="6" name="椭圆 5"/>
          <p:cNvSpPr/>
          <p:nvPr/>
        </p:nvSpPr>
        <p:spPr>
          <a:xfrm>
            <a:off x="1898079" y="1648883"/>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01</a:t>
            </a:r>
            <a:endParaRPr lang="zh-CN" altLang="en-US" sz="1700" b="1" dirty="0"/>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25498" y="3220982"/>
            <a:ext cx="1940844" cy="1940774"/>
          </a:xfrm>
          <a:prstGeom prst="ellipse">
            <a:avLst/>
          </a:prstGeom>
          <a:ln w="76200">
            <a:solidFill>
              <a:schemeClr val="bg1">
                <a:lumMod val="65000"/>
              </a:schemeClr>
            </a:solidFill>
          </a:ln>
        </p:spPr>
      </p:pic>
      <p:sp>
        <p:nvSpPr>
          <p:cNvPr id="8" name="椭圆 7"/>
          <p:cNvSpPr/>
          <p:nvPr/>
        </p:nvSpPr>
        <p:spPr>
          <a:xfrm>
            <a:off x="4910240" y="3288834"/>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02</a:t>
            </a:r>
            <a:endParaRPr lang="zh-CN" altLang="en-US" sz="1700" b="1" dirty="0"/>
          </a:p>
        </p:txBody>
      </p:sp>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01318" y="1571249"/>
            <a:ext cx="1940842" cy="1940776"/>
          </a:xfrm>
          <a:prstGeom prst="ellipse">
            <a:avLst/>
          </a:prstGeom>
          <a:ln w="76200">
            <a:solidFill>
              <a:schemeClr val="bg1">
                <a:lumMod val="65000"/>
              </a:schemeClr>
            </a:solidFill>
          </a:ln>
        </p:spPr>
      </p:pic>
      <p:sp>
        <p:nvSpPr>
          <p:cNvPr id="10" name="椭圆 9"/>
          <p:cNvSpPr/>
          <p:nvPr/>
        </p:nvSpPr>
        <p:spPr>
          <a:xfrm>
            <a:off x="7853990" y="1648883"/>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03</a:t>
            </a:r>
            <a:endParaRPr lang="zh-CN" altLang="en-US" sz="1700" b="1" dirty="0"/>
          </a:p>
        </p:txBody>
      </p:sp>
      <p:sp>
        <p:nvSpPr>
          <p:cNvPr id="11" name="TextBox 10"/>
          <p:cNvSpPr txBox="1"/>
          <p:nvPr/>
        </p:nvSpPr>
        <p:spPr>
          <a:xfrm>
            <a:off x="323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3347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378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750"/>
                                        <p:tgtEl>
                                          <p:spTgt spid="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750"/>
                                        <p:tgtEl>
                                          <p:spTgt spid="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9"/>
                                        </p:tgtEl>
                                        <p:attrNameLst>
                                          <p:attrName>ppt_x</p:attrName>
                                          <p:attrName>ppt_y</p:attrName>
                                        </p:attrNameLst>
                                      </p:cBhvr>
                                    </p:animMotion>
                                    <p:animEffect transition="in" filter="fade">
                                      <p:cBhvr>
                                        <p:cTn id="50" dur="1000"/>
                                        <p:tgtEl>
                                          <p:spTgt spid="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heel(1)">
                                      <p:cBhvr>
                                        <p:cTn id="54" dur="750"/>
                                        <p:tgtEl>
                                          <p:spTgt spid="1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8" grpId="0" animBg="1"/>
      <p:bldP spid="10"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056718" y="2576446"/>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691387" y="1915011"/>
            <a:ext cx="2160240"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单击此处添加标题</a:t>
            </a:r>
            <a:endParaRPr lang="zh-CN" altLang="en-US" dirty="0">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148064" y="2275051"/>
            <a:ext cx="3240360" cy="203132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单击添加文字单击添加文字单击添加文字</a:t>
            </a:r>
          </a:p>
        </p:txBody>
      </p:sp>
      <p:sp>
        <p:nvSpPr>
          <p:cNvPr id="11" name="L 形 10"/>
          <p:cNvSpPr/>
          <p:nvPr/>
        </p:nvSpPr>
        <p:spPr>
          <a:xfrm rot="5400000">
            <a:off x="5051817" y="2230107"/>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068749" y="4049993"/>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576446"/>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576446"/>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7"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flipV="1">
            <a:off x="3461516" y="2771248"/>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sp>
        <p:nvSpPr>
          <p:cNvPr id="6" name="任意多边形 5"/>
          <p:cNvSpPr/>
          <p:nvPr/>
        </p:nvSpPr>
        <p:spPr>
          <a:xfrm flipH="1">
            <a:off x="4975337" y="1718467"/>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grpSp>
        <p:nvGrpSpPr>
          <p:cNvPr id="7" name="组合 6"/>
          <p:cNvGrpSpPr>
            <a:grpSpLocks/>
          </p:cNvGrpSpPr>
          <p:nvPr/>
        </p:nvGrpSpPr>
        <p:grpSpPr bwMode="auto">
          <a:xfrm>
            <a:off x="1043608" y="2012792"/>
            <a:ext cx="3593708" cy="1211263"/>
            <a:chOff x="1334679" y="2997346"/>
            <a:chExt cx="3527313" cy="1188323"/>
          </a:xfrm>
          <a:solidFill>
            <a:srgbClr val="052E65"/>
          </a:solidFill>
        </p:grpSpPr>
        <p:sp>
          <p:nvSpPr>
            <p:cNvPr id="8" name="Freeform 12"/>
            <p:cNvSpPr>
              <a:spLocks/>
            </p:cNvSpPr>
            <p:nvPr/>
          </p:nvSpPr>
          <p:spPr bwMode="auto">
            <a:xfrm>
              <a:off x="1334679" y="3528839"/>
              <a:ext cx="3527313" cy="640964"/>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connsiteX0" fmla="*/ 10254 w 10254"/>
                <a:gd name="connsiteY0" fmla="*/ 2963 h 6942"/>
                <a:gd name="connsiteX1" fmla="*/ 8889 w 10254"/>
                <a:gd name="connsiteY1" fmla="*/ 5082 h 6942"/>
                <a:gd name="connsiteX2" fmla="*/ 3375 w 10254"/>
                <a:gd name="connsiteY2" fmla="*/ 4354 h 6942"/>
                <a:gd name="connsiteX3" fmla="*/ 3836 w 10254"/>
                <a:gd name="connsiteY3" fmla="*/ 5877 h 6942"/>
                <a:gd name="connsiteX4" fmla="*/ 254 w 10254"/>
                <a:gd name="connsiteY4" fmla="*/ 6738 h 6942"/>
                <a:gd name="connsiteX5" fmla="*/ 287 w 10254"/>
                <a:gd name="connsiteY5" fmla="*/ 2803 h 6942"/>
                <a:gd name="connsiteX6" fmla="*/ 2470 w 10254"/>
                <a:gd name="connsiteY6" fmla="*/ 2235 h 6942"/>
                <a:gd name="connsiteX7" fmla="*/ 10254 w 10254"/>
                <a:gd name="connsiteY7" fmla="*/ 2963 h 6942"/>
                <a:gd name="connsiteX0" fmla="*/ 10000 w 10000"/>
                <a:gd name="connsiteY0" fmla="*/ 4267 h 9999"/>
                <a:gd name="connsiteX1" fmla="*/ 8669 w 10000"/>
                <a:gd name="connsiteY1" fmla="*/ 7320 h 9999"/>
                <a:gd name="connsiteX2" fmla="*/ 3291 w 10000"/>
                <a:gd name="connsiteY2" fmla="*/ 6271 h 9999"/>
                <a:gd name="connsiteX3" fmla="*/ 3741 w 10000"/>
                <a:gd name="connsiteY3" fmla="*/ 8465 h 9999"/>
                <a:gd name="connsiteX4" fmla="*/ 248 w 10000"/>
                <a:gd name="connsiteY4" fmla="*/ 9705 h 9999"/>
                <a:gd name="connsiteX5" fmla="*/ 280 w 10000"/>
                <a:gd name="connsiteY5" fmla="*/ 4037 h 9999"/>
                <a:gd name="connsiteX6" fmla="*/ 2409 w 10000"/>
                <a:gd name="connsiteY6" fmla="*/ 3219 h 9999"/>
                <a:gd name="connsiteX7" fmla="*/ 10000 w 10000"/>
                <a:gd name="connsiteY7" fmla="*/ 4267 h 9999"/>
                <a:gd name="connsiteX0" fmla="*/ 9753 w 9753"/>
                <a:gd name="connsiteY0" fmla="*/ 4267 h 10085"/>
                <a:gd name="connsiteX1" fmla="*/ 8422 w 9753"/>
                <a:gd name="connsiteY1" fmla="*/ 7321 h 10085"/>
                <a:gd name="connsiteX2" fmla="*/ 3044 w 9753"/>
                <a:gd name="connsiteY2" fmla="*/ 6272 h 10085"/>
                <a:gd name="connsiteX3" fmla="*/ 3494 w 9753"/>
                <a:gd name="connsiteY3" fmla="*/ 8466 h 10085"/>
                <a:gd name="connsiteX4" fmla="*/ 1 w 9753"/>
                <a:gd name="connsiteY4" fmla="*/ 9706 h 10085"/>
                <a:gd name="connsiteX5" fmla="*/ 33 w 9753"/>
                <a:gd name="connsiteY5" fmla="*/ 4037 h 10085"/>
                <a:gd name="connsiteX6" fmla="*/ 2162 w 9753"/>
                <a:gd name="connsiteY6" fmla="*/ 3219 h 10085"/>
                <a:gd name="connsiteX7" fmla="*/ 9753 w 9753"/>
                <a:gd name="connsiteY7" fmla="*/ 4267 h 10085"/>
                <a:gd name="connsiteX0" fmla="*/ 10000 w 10000"/>
                <a:gd name="connsiteY0" fmla="*/ 4231 h 9624"/>
                <a:gd name="connsiteX1" fmla="*/ 8635 w 10000"/>
                <a:gd name="connsiteY1" fmla="*/ 7259 h 9624"/>
                <a:gd name="connsiteX2" fmla="*/ 3121 w 10000"/>
                <a:gd name="connsiteY2" fmla="*/ 6219 h 9624"/>
                <a:gd name="connsiteX3" fmla="*/ 3582 w 10000"/>
                <a:gd name="connsiteY3" fmla="*/ 8395 h 9624"/>
                <a:gd name="connsiteX4" fmla="*/ 1 w 10000"/>
                <a:gd name="connsiteY4" fmla="*/ 9624 h 9624"/>
                <a:gd name="connsiteX5" fmla="*/ 34 w 10000"/>
                <a:gd name="connsiteY5" fmla="*/ 4003 h 9624"/>
                <a:gd name="connsiteX6" fmla="*/ 2217 w 10000"/>
                <a:gd name="connsiteY6" fmla="*/ 3192 h 9624"/>
                <a:gd name="connsiteX7" fmla="*/ 10000 w 10000"/>
                <a:gd name="connsiteY7" fmla="*/ 4231 h 9624"/>
                <a:gd name="connsiteX0" fmla="*/ 10258 w 10258"/>
                <a:gd name="connsiteY0" fmla="*/ 4487 h 10238"/>
                <a:gd name="connsiteX1" fmla="*/ 8893 w 10258"/>
                <a:gd name="connsiteY1" fmla="*/ 7634 h 10238"/>
                <a:gd name="connsiteX2" fmla="*/ 3379 w 10258"/>
                <a:gd name="connsiteY2" fmla="*/ 6553 h 10238"/>
                <a:gd name="connsiteX3" fmla="*/ 3840 w 10258"/>
                <a:gd name="connsiteY3" fmla="*/ 8814 h 10238"/>
                <a:gd name="connsiteX4" fmla="*/ 259 w 10258"/>
                <a:gd name="connsiteY4" fmla="*/ 10091 h 10238"/>
                <a:gd name="connsiteX5" fmla="*/ 278 w 10258"/>
                <a:gd name="connsiteY5" fmla="*/ 6434 h 10238"/>
                <a:gd name="connsiteX6" fmla="*/ 2475 w 10258"/>
                <a:gd name="connsiteY6" fmla="*/ 3408 h 10238"/>
                <a:gd name="connsiteX7" fmla="*/ 10258 w 10258"/>
                <a:gd name="connsiteY7" fmla="*/ 4487 h 10238"/>
                <a:gd name="connsiteX0" fmla="*/ 10012 w 10012"/>
                <a:gd name="connsiteY0" fmla="*/ 4487 h 10214"/>
                <a:gd name="connsiteX1" fmla="*/ 8647 w 10012"/>
                <a:gd name="connsiteY1" fmla="*/ 7634 h 10214"/>
                <a:gd name="connsiteX2" fmla="*/ 3133 w 10012"/>
                <a:gd name="connsiteY2" fmla="*/ 6553 h 10214"/>
                <a:gd name="connsiteX3" fmla="*/ 3594 w 10012"/>
                <a:gd name="connsiteY3" fmla="*/ 8814 h 10214"/>
                <a:gd name="connsiteX4" fmla="*/ 13 w 10012"/>
                <a:gd name="connsiteY4" fmla="*/ 10091 h 10214"/>
                <a:gd name="connsiteX5" fmla="*/ 32 w 10012"/>
                <a:gd name="connsiteY5" fmla="*/ 6434 h 10214"/>
                <a:gd name="connsiteX6" fmla="*/ 2229 w 10012"/>
                <a:gd name="connsiteY6" fmla="*/ 3408 h 10214"/>
                <a:gd name="connsiteX7" fmla="*/ 10012 w 10012"/>
                <a:gd name="connsiteY7" fmla="*/ 4487 h 10214"/>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 name="Freeform 12"/>
            <p:cNvSpPr>
              <a:spLocks/>
            </p:cNvSpPr>
            <p:nvPr/>
          </p:nvSpPr>
          <p:spPr bwMode="auto">
            <a:xfrm>
              <a:off x="1339441" y="2997346"/>
              <a:ext cx="3522551" cy="94399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0" name="任意多边形 9"/>
            <p:cNvSpPr/>
            <p:nvPr/>
          </p:nvSpPr>
          <p:spPr>
            <a:xfrm>
              <a:off x="1339441" y="3860427"/>
              <a:ext cx="1252498" cy="325242"/>
            </a:xfrm>
            <a:custGeom>
              <a:avLst/>
              <a:gdLst>
                <a:gd name="connsiteX0" fmla="*/ 1518249 w 1518249"/>
                <a:gd name="connsiteY0" fmla="*/ 0 h 391064"/>
                <a:gd name="connsiteX1" fmla="*/ 1518249 w 1518249"/>
                <a:gd name="connsiteY1" fmla="*/ 276045 h 391064"/>
                <a:gd name="connsiteX2" fmla="*/ 0 w 1518249"/>
                <a:gd name="connsiteY2" fmla="*/ 391064 h 391064"/>
                <a:gd name="connsiteX3" fmla="*/ 0 w 1518249"/>
                <a:gd name="connsiteY3" fmla="*/ 97766 h 391064"/>
                <a:gd name="connsiteX4" fmla="*/ 1518249 w 1518249"/>
                <a:gd name="connsiteY4" fmla="*/ 0 h 39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249" h="391064">
                  <a:moveTo>
                    <a:pt x="1518249" y="0"/>
                  </a:moveTo>
                  <a:lnTo>
                    <a:pt x="1518249" y="276045"/>
                  </a:lnTo>
                  <a:lnTo>
                    <a:pt x="0" y="391064"/>
                  </a:lnTo>
                  <a:lnTo>
                    <a:pt x="0" y="97766"/>
                  </a:lnTo>
                  <a:lnTo>
                    <a:pt x="1518249" y="0"/>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1" name="任意多边形 10"/>
            <p:cNvSpPr/>
            <p:nvPr/>
          </p:nvSpPr>
          <p:spPr>
            <a:xfrm>
              <a:off x="4387344" y="3592301"/>
              <a:ext cx="465123" cy="415675"/>
            </a:xfrm>
            <a:custGeom>
              <a:avLst/>
              <a:gdLst>
                <a:gd name="connsiteX0" fmla="*/ 0 w 557841"/>
                <a:gd name="connsiteY0" fmla="*/ 230038 h 500332"/>
                <a:gd name="connsiteX1" fmla="*/ 0 w 557841"/>
                <a:gd name="connsiteY1" fmla="*/ 500332 h 500332"/>
                <a:gd name="connsiteX2" fmla="*/ 557841 w 557841"/>
                <a:gd name="connsiteY2" fmla="*/ 276045 h 500332"/>
                <a:gd name="connsiteX3" fmla="*/ 557841 w 557841"/>
                <a:gd name="connsiteY3" fmla="*/ 0 h 500332"/>
                <a:gd name="connsiteX4" fmla="*/ 0 w 557841"/>
                <a:gd name="connsiteY4" fmla="*/ 230038 h 50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41" h="500332">
                  <a:moveTo>
                    <a:pt x="0" y="230038"/>
                  </a:moveTo>
                  <a:lnTo>
                    <a:pt x="0" y="500332"/>
                  </a:lnTo>
                  <a:lnTo>
                    <a:pt x="557841" y="276045"/>
                  </a:lnTo>
                  <a:lnTo>
                    <a:pt x="557841" y="0"/>
                  </a:lnTo>
                  <a:lnTo>
                    <a:pt x="0" y="230038"/>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nvGrpSpPr>
          <p:cNvPr id="12" name="组合 11"/>
          <p:cNvGrpSpPr/>
          <p:nvPr/>
        </p:nvGrpSpPr>
        <p:grpSpPr>
          <a:xfrm>
            <a:off x="4305762" y="2556163"/>
            <a:ext cx="3346257" cy="936344"/>
            <a:chOff x="4287378" y="2371018"/>
            <a:chExt cx="3103775" cy="868524"/>
          </a:xfrm>
          <a:solidFill>
            <a:srgbClr val="052E65"/>
          </a:solidFill>
        </p:grpSpPr>
        <p:sp>
          <p:nvSpPr>
            <p:cNvPr id="13" name="任意多边形 12"/>
            <p:cNvSpPr/>
            <p:nvPr/>
          </p:nvSpPr>
          <p:spPr>
            <a:xfrm>
              <a:off x="6299056" y="2438519"/>
              <a:ext cx="214519" cy="405011"/>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nvGrpSpPr>
            <p:cNvPr id="14" name="组合 13"/>
            <p:cNvGrpSpPr/>
            <p:nvPr/>
          </p:nvGrpSpPr>
          <p:grpSpPr>
            <a:xfrm>
              <a:off x="4287378" y="2371018"/>
              <a:ext cx="3103775" cy="868524"/>
              <a:chOff x="4287378" y="2371018"/>
              <a:chExt cx="3103775" cy="868524"/>
            </a:xfrm>
            <a:grpFill/>
          </p:grpSpPr>
          <p:sp>
            <p:nvSpPr>
              <p:cNvPr id="16" name="Freeform 7"/>
              <p:cNvSpPr>
                <a:spLocks/>
              </p:cNvSpPr>
              <p:nvPr/>
            </p:nvSpPr>
            <p:spPr bwMode="auto">
              <a:xfrm>
                <a:off x="4287378" y="2371018"/>
                <a:ext cx="3103775" cy="868524"/>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connsiteX0" fmla="*/ 837 w 10686"/>
                  <a:gd name="connsiteY0" fmla="*/ 731 h 9762"/>
                  <a:gd name="connsiteX1" fmla="*/ 686 w 10686"/>
                  <a:gd name="connsiteY1" fmla="*/ 4522 h 9762"/>
                  <a:gd name="connsiteX2" fmla="*/ 4321 w 10686"/>
                  <a:gd name="connsiteY2" fmla="*/ 9739 h 9762"/>
                  <a:gd name="connsiteX3" fmla="*/ 9126 w 10686"/>
                  <a:gd name="connsiteY3" fmla="*/ 6174 h 9762"/>
                  <a:gd name="connsiteX4" fmla="*/ 9799 w 10686"/>
                  <a:gd name="connsiteY4" fmla="*/ 7739 h 9762"/>
                  <a:gd name="connsiteX5" fmla="*/ 10686 w 10686"/>
                  <a:gd name="connsiteY5" fmla="*/ 0 h 9762"/>
                  <a:gd name="connsiteX6" fmla="*/ 7158 w 10686"/>
                  <a:gd name="connsiteY6" fmla="*/ 1043 h 9762"/>
                  <a:gd name="connsiteX7" fmla="*/ 7778 w 10686"/>
                  <a:gd name="connsiteY7" fmla="*/ 2870 h 9762"/>
                  <a:gd name="connsiteX8" fmla="*/ 5154 w 10686"/>
                  <a:gd name="connsiteY8" fmla="*/ 4870 h 9762"/>
                  <a:gd name="connsiteX9" fmla="*/ 837 w 10686"/>
                  <a:gd name="connsiteY9" fmla="*/ 731 h 9762"/>
                  <a:gd name="connsiteX0" fmla="*/ 374 w 9591"/>
                  <a:gd name="connsiteY0" fmla="*/ 749 h 10000"/>
                  <a:gd name="connsiteX1" fmla="*/ 233 w 9591"/>
                  <a:gd name="connsiteY1" fmla="*/ 4632 h 10000"/>
                  <a:gd name="connsiteX2" fmla="*/ 3635 w 9591"/>
                  <a:gd name="connsiteY2" fmla="*/ 9976 h 10000"/>
                  <a:gd name="connsiteX3" fmla="*/ 8131 w 9591"/>
                  <a:gd name="connsiteY3" fmla="*/ 6325 h 10000"/>
                  <a:gd name="connsiteX4" fmla="*/ 8761 w 9591"/>
                  <a:gd name="connsiteY4" fmla="*/ 7928 h 10000"/>
                  <a:gd name="connsiteX5" fmla="*/ 9591 w 9591"/>
                  <a:gd name="connsiteY5" fmla="*/ 0 h 10000"/>
                  <a:gd name="connsiteX6" fmla="*/ 6289 w 9591"/>
                  <a:gd name="connsiteY6" fmla="*/ 1068 h 10000"/>
                  <a:gd name="connsiteX7" fmla="*/ 6870 w 9591"/>
                  <a:gd name="connsiteY7" fmla="*/ 2940 h 10000"/>
                  <a:gd name="connsiteX8" fmla="*/ 4414 w 9591"/>
                  <a:gd name="connsiteY8" fmla="*/ 4989 h 10000"/>
                  <a:gd name="connsiteX9" fmla="*/ 374 w 9591"/>
                  <a:gd name="connsiteY9" fmla="*/ 749 h 10000"/>
                  <a:gd name="connsiteX0" fmla="*/ 164 w 9774"/>
                  <a:gd name="connsiteY0" fmla="*/ 749 h 10000"/>
                  <a:gd name="connsiteX1" fmla="*/ 17 w 9774"/>
                  <a:gd name="connsiteY1" fmla="*/ 4632 h 10000"/>
                  <a:gd name="connsiteX2" fmla="*/ 3564 w 9774"/>
                  <a:gd name="connsiteY2" fmla="*/ 9976 h 10000"/>
                  <a:gd name="connsiteX3" fmla="*/ 8252 w 9774"/>
                  <a:gd name="connsiteY3" fmla="*/ 6325 h 10000"/>
                  <a:gd name="connsiteX4" fmla="*/ 8909 w 9774"/>
                  <a:gd name="connsiteY4" fmla="*/ 7928 h 10000"/>
                  <a:gd name="connsiteX5" fmla="*/ 9774 w 9774"/>
                  <a:gd name="connsiteY5" fmla="*/ 0 h 10000"/>
                  <a:gd name="connsiteX6" fmla="*/ 6331 w 9774"/>
                  <a:gd name="connsiteY6" fmla="*/ 1068 h 10000"/>
                  <a:gd name="connsiteX7" fmla="*/ 6937 w 9774"/>
                  <a:gd name="connsiteY7" fmla="*/ 2940 h 10000"/>
                  <a:gd name="connsiteX8" fmla="*/ 4376 w 9774"/>
                  <a:gd name="connsiteY8" fmla="*/ 4989 h 10000"/>
                  <a:gd name="connsiteX9" fmla="*/ 164 w 9774"/>
                  <a:gd name="connsiteY9" fmla="*/ 749 h 10000"/>
                  <a:gd name="connsiteX0" fmla="*/ 336 w 10260"/>
                  <a:gd name="connsiteY0" fmla="*/ 576 h 10000"/>
                  <a:gd name="connsiteX1" fmla="*/ 277 w 10260"/>
                  <a:gd name="connsiteY1" fmla="*/ 4632 h 10000"/>
                  <a:gd name="connsiteX2" fmla="*/ 3906 w 10260"/>
                  <a:gd name="connsiteY2" fmla="*/ 9976 h 10000"/>
                  <a:gd name="connsiteX3" fmla="*/ 8703 w 10260"/>
                  <a:gd name="connsiteY3" fmla="*/ 6325 h 10000"/>
                  <a:gd name="connsiteX4" fmla="*/ 9375 w 10260"/>
                  <a:gd name="connsiteY4" fmla="*/ 7928 h 10000"/>
                  <a:gd name="connsiteX5" fmla="*/ 10260 w 10260"/>
                  <a:gd name="connsiteY5" fmla="*/ 0 h 10000"/>
                  <a:gd name="connsiteX6" fmla="*/ 6737 w 10260"/>
                  <a:gd name="connsiteY6" fmla="*/ 1068 h 10000"/>
                  <a:gd name="connsiteX7" fmla="*/ 7357 w 10260"/>
                  <a:gd name="connsiteY7" fmla="*/ 2940 h 10000"/>
                  <a:gd name="connsiteX8" fmla="*/ 4737 w 10260"/>
                  <a:gd name="connsiteY8" fmla="*/ 4989 h 10000"/>
                  <a:gd name="connsiteX9" fmla="*/ 336 w 10260"/>
                  <a:gd name="connsiteY9" fmla="*/ 576 h 10000"/>
                  <a:gd name="connsiteX0" fmla="*/ 255 w 10179"/>
                  <a:gd name="connsiteY0" fmla="*/ 576 h 10000"/>
                  <a:gd name="connsiteX1" fmla="*/ 196 w 10179"/>
                  <a:gd name="connsiteY1" fmla="*/ 4632 h 10000"/>
                  <a:gd name="connsiteX2" fmla="*/ 3825 w 10179"/>
                  <a:gd name="connsiteY2" fmla="*/ 9976 h 10000"/>
                  <a:gd name="connsiteX3" fmla="*/ 8622 w 10179"/>
                  <a:gd name="connsiteY3" fmla="*/ 6325 h 10000"/>
                  <a:gd name="connsiteX4" fmla="*/ 9294 w 10179"/>
                  <a:gd name="connsiteY4" fmla="*/ 7928 h 10000"/>
                  <a:gd name="connsiteX5" fmla="*/ 10179 w 10179"/>
                  <a:gd name="connsiteY5" fmla="*/ 0 h 10000"/>
                  <a:gd name="connsiteX6" fmla="*/ 6656 w 10179"/>
                  <a:gd name="connsiteY6" fmla="*/ 1068 h 10000"/>
                  <a:gd name="connsiteX7" fmla="*/ 7276 w 10179"/>
                  <a:gd name="connsiteY7" fmla="*/ 2940 h 10000"/>
                  <a:gd name="connsiteX8" fmla="*/ 4656 w 10179"/>
                  <a:gd name="connsiteY8" fmla="*/ 4989 h 10000"/>
                  <a:gd name="connsiteX9" fmla="*/ 255 w 10179"/>
                  <a:gd name="connsiteY9" fmla="*/ 576 h 10000"/>
                  <a:gd name="connsiteX0" fmla="*/ 81 w 10005"/>
                  <a:gd name="connsiteY0" fmla="*/ 576 h 10000"/>
                  <a:gd name="connsiteX1" fmla="*/ 22 w 10005"/>
                  <a:gd name="connsiteY1" fmla="*/ 4632 h 10000"/>
                  <a:gd name="connsiteX2" fmla="*/ 3651 w 10005"/>
                  <a:gd name="connsiteY2" fmla="*/ 9976 h 10000"/>
                  <a:gd name="connsiteX3" fmla="*/ 8448 w 10005"/>
                  <a:gd name="connsiteY3" fmla="*/ 6325 h 10000"/>
                  <a:gd name="connsiteX4" fmla="*/ 9120 w 10005"/>
                  <a:gd name="connsiteY4" fmla="*/ 7928 h 10000"/>
                  <a:gd name="connsiteX5" fmla="*/ 10005 w 10005"/>
                  <a:gd name="connsiteY5" fmla="*/ 0 h 10000"/>
                  <a:gd name="connsiteX6" fmla="*/ 6482 w 10005"/>
                  <a:gd name="connsiteY6" fmla="*/ 1068 h 10000"/>
                  <a:gd name="connsiteX7" fmla="*/ 7102 w 10005"/>
                  <a:gd name="connsiteY7" fmla="*/ 2940 h 10000"/>
                  <a:gd name="connsiteX8" fmla="*/ 4482 w 10005"/>
                  <a:gd name="connsiteY8" fmla="*/ 4989 h 10000"/>
                  <a:gd name="connsiteX9" fmla="*/ 81 w 10005"/>
                  <a:gd name="connsiteY9" fmla="*/ 576 h 10000"/>
                  <a:gd name="connsiteX0" fmla="*/ 56 w 9980"/>
                  <a:gd name="connsiteY0" fmla="*/ 576 h 9995"/>
                  <a:gd name="connsiteX1" fmla="*/ 66 w 9980"/>
                  <a:gd name="connsiteY1" fmla="*/ 4920 h 9995"/>
                  <a:gd name="connsiteX2" fmla="*/ 3626 w 9980"/>
                  <a:gd name="connsiteY2" fmla="*/ 9976 h 9995"/>
                  <a:gd name="connsiteX3" fmla="*/ 8423 w 9980"/>
                  <a:gd name="connsiteY3" fmla="*/ 6325 h 9995"/>
                  <a:gd name="connsiteX4" fmla="*/ 9095 w 9980"/>
                  <a:gd name="connsiteY4" fmla="*/ 7928 h 9995"/>
                  <a:gd name="connsiteX5" fmla="*/ 9980 w 9980"/>
                  <a:gd name="connsiteY5" fmla="*/ 0 h 9995"/>
                  <a:gd name="connsiteX6" fmla="*/ 6457 w 9980"/>
                  <a:gd name="connsiteY6" fmla="*/ 1068 h 9995"/>
                  <a:gd name="connsiteX7" fmla="*/ 7077 w 9980"/>
                  <a:gd name="connsiteY7" fmla="*/ 2940 h 9995"/>
                  <a:gd name="connsiteX8" fmla="*/ 4457 w 9980"/>
                  <a:gd name="connsiteY8" fmla="*/ 4989 h 9995"/>
                  <a:gd name="connsiteX9" fmla="*/ 56 w 9980"/>
                  <a:gd name="connsiteY9" fmla="*/ 576 h 9995"/>
                  <a:gd name="connsiteX0" fmla="*/ 15 w 9959"/>
                  <a:gd name="connsiteY0" fmla="*/ 576 h 10000"/>
                  <a:gd name="connsiteX1" fmla="*/ 25 w 9959"/>
                  <a:gd name="connsiteY1" fmla="*/ 4922 h 10000"/>
                  <a:gd name="connsiteX2" fmla="*/ 3592 w 9959"/>
                  <a:gd name="connsiteY2" fmla="*/ 9981 h 10000"/>
                  <a:gd name="connsiteX3" fmla="*/ 8399 w 9959"/>
                  <a:gd name="connsiteY3" fmla="*/ 6328 h 10000"/>
                  <a:gd name="connsiteX4" fmla="*/ 9072 w 9959"/>
                  <a:gd name="connsiteY4" fmla="*/ 7932 h 10000"/>
                  <a:gd name="connsiteX5" fmla="*/ 9959 w 9959"/>
                  <a:gd name="connsiteY5" fmla="*/ 0 h 10000"/>
                  <a:gd name="connsiteX6" fmla="*/ 6429 w 9959"/>
                  <a:gd name="connsiteY6" fmla="*/ 1069 h 10000"/>
                  <a:gd name="connsiteX7" fmla="*/ 7050 w 9959"/>
                  <a:gd name="connsiteY7" fmla="*/ 2941 h 10000"/>
                  <a:gd name="connsiteX8" fmla="*/ 4425 w 9959"/>
                  <a:gd name="connsiteY8" fmla="*/ 4991 h 10000"/>
                  <a:gd name="connsiteX9" fmla="*/ 15 w 9959"/>
                  <a:gd name="connsiteY9" fmla="*/ 576 h 10000"/>
                  <a:gd name="connsiteX0" fmla="*/ 0 w 9985"/>
                  <a:gd name="connsiteY0" fmla="*/ 576 h 10000"/>
                  <a:gd name="connsiteX1" fmla="*/ 10 w 9985"/>
                  <a:gd name="connsiteY1" fmla="*/ 4922 h 10000"/>
                  <a:gd name="connsiteX2" fmla="*/ 3592 w 9985"/>
                  <a:gd name="connsiteY2" fmla="*/ 9981 h 10000"/>
                  <a:gd name="connsiteX3" fmla="*/ 8419 w 9985"/>
                  <a:gd name="connsiteY3" fmla="*/ 6328 h 10000"/>
                  <a:gd name="connsiteX4" fmla="*/ 9094 w 9985"/>
                  <a:gd name="connsiteY4" fmla="*/ 7932 h 10000"/>
                  <a:gd name="connsiteX5" fmla="*/ 9985 w 9985"/>
                  <a:gd name="connsiteY5" fmla="*/ 0 h 10000"/>
                  <a:gd name="connsiteX6" fmla="*/ 6440 w 9985"/>
                  <a:gd name="connsiteY6" fmla="*/ 1069 h 10000"/>
                  <a:gd name="connsiteX7" fmla="*/ 7064 w 9985"/>
                  <a:gd name="connsiteY7" fmla="*/ 2941 h 10000"/>
                  <a:gd name="connsiteX8" fmla="*/ 4428 w 9985"/>
                  <a:gd name="connsiteY8" fmla="*/ 4991 h 10000"/>
                  <a:gd name="connsiteX9" fmla="*/ 0 w 9985"/>
                  <a:gd name="connsiteY9" fmla="*/ 576 h 10000"/>
                  <a:gd name="connsiteX0" fmla="*/ 0 w 10133"/>
                  <a:gd name="connsiteY0" fmla="*/ 4577 h 14001"/>
                  <a:gd name="connsiteX1" fmla="*/ 10 w 10133"/>
                  <a:gd name="connsiteY1" fmla="*/ 8923 h 14001"/>
                  <a:gd name="connsiteX2" fmla="*/ 3597 w 10133"/>
                  <a:gd name="connsiteY2" fmla="*/ 13982 h 14001"/>
                  <a:gd name="connsiteX3" fmla="*/ 8432 w 10133"/>
                  <a:gd name="connsiteY3" fmla="*/ 10329 h 14001"/>
                  <a:gd name="connsiteX4" fmla="*/ 9108 w 10133"/>
                  <a:gd name="connsiteY4" fmla="*/ 11933 h 14001"/>
                  <a:gd name="connsiteX5" fmla="*/ 10000 w 10133"/>
                  <a:gd name="connsiteY5" fmla="*/ 4001 h 14001"/>
                  <a:gd name="connsiteX6" fmla="*/ 9974 w 10133"/>
                  <a:gd name="connsiteY6" fmla="*/ 1 h 14001"/>
                  <a:gd name="connsiteX7" fmla="*/ 6450 w 10133"/>
                  <a:gd name="connsiteY7" fmla="*/ 5070 h 14001"/>
                  <a:gd name="connsiteX8" fmla="*/ 7075 w 10133"/>
                  <a:gd name="connsiteY8" fmla="*/ 6942 h 14001"/>
                  <a:gd name="connsiteX9" fmla="*/ 4435 w 10133"/>
                  <a:gd name="connsiteY9" fmla="*/ 8992 h 14001"/>
                  <a:gd name="connsiteX10" fmla="*/ 0 w 10133"/>
                  <a:gd name="connsiteY10" fmla="*/ 4577 h 14001"/>
                  <a:gd name="connsiteX0" fmla="*/ 0 w 10058"/>
                  <a:gd name="connsiteY0" fmla="*/ 4577 h 14001"/>
                  <a:gd name="connsiteX1" fmla="*/ 10 w 10058"/>
                  <a:gd name="connsiteY1" fmla="*/ 8923 h 14001"/>
                  <a:gd name="connsiteX2" fmla="*/ 3597 w 10058"/>
                  <a:gd name="connsiteY2" fmla="*/ 13982 h 14001"/>
                  <a:gd name="connsiteX3" fmla="*/ 8432 w 10058"/>
                  <a:gd name="connsiteY3" fmla="*/ 10329 h 14001"/>
                  <a:gd name="connsiteX4" fmla="*/ 9108 w 10058"/>
                  <a:gd name="connsiteY4" fmla="*/ 11933 h 14001"/>
                  <a:gd name="connsiteX5" fmla="*/ 10000 w 10058"/>
                  <a:gd name="connsiteY5" fmla="*/ 4001 h 14001"/>
                  <a:gd name="connsiteX6" fmla="*/ 9974 w 10058"/>
                  <a:gd name="connsiteY6" fmla="*/ 1 h 14001"/>
                  <a:gd name="connsiteX7" fmla="*/ 6450 w 10058"/>
                  <a:gd name="connsiteY7" fmla="*/ 5070 h 14001"/>
                  <a:gd name="connsiteX8" fmla="*/ 7075 w 10058"/>
                  <a:gd name="connsiteY8" fmla="*/ 6942 h 14001"/>
                  <a:gd name="connsiteX9" fmla="*/ 4435 w 10058"/>
                  <a:gd name="connsiteY9" fmla="*/ 8992 h 14001"/>
                  <a:gd name="connsiteX10" fmla="*/ 0 w 10058"/>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9974"/>
                  <a:gd name="connsiteY0" fmla="*/ 4577 h 14001"/>
                  <a:gd name="connsiteX1" fmla="*/ 10 w 9974"/>
                  <a:gd name="connsiteY1" fmla="*/ 8923 h 14001"/>
                  <a:gd name="connsiteX2" fmla="*/ 3597 w 9974"/>
                  <a:gd name="connsiteY2" fmla="*/ 13982 h 14001"/>
                  <a:gd name="connsiteX3" fmla="*/ 8432 w 9974"/>
                  <a:gd name="connsiteY3" fmla="*/ 10329 h 14001"/>
                  <a:gd name="connsiteX4" fmla="*/ 9108 w 9974"/>
                  <a:gd name="connsiteY4" fmla="*/ 11933 h 14001"/>
                  <a:gd name="connsiteX5" fmla="*/ 9954 w 9974"/>
                  <a:gd name="connsiteY5" fmla="*/ 4290 h 14001"/>
                  <a:gd name="connsiteX6" fmla="*/ 9974 w 9974"/>
                  <a:gd name="connsiteY6" fmla="*/ 1 h 14001"/>
                  <a:gd name="connsiteX7" fmla="*/ 6450 w 9974"/>
                  <a:gd name="connsiteY7" fmla="*/ 5070 h 14001"/>
                  <a:gd name="connsiteX8" fmla="*/ 7075 w 9974"/>
                  <a:gd name="connsiteY8" fmla="*/ 6942 h 14001"/>
                  <a:gd name="connsiteX9" fmla="*/ 4435 w 9974"/>
                  <a:gd name="connsiteY9" fmla="*/ 8992 h 14001"/>
                  <a:gd name="connsiteX10" fmla="*/ 0 w 9974"/>
                  <a:gd name="connsiteY10" fmla="*/ 4577 h 14001"/>
                  <a:gd name="connsiteX0" fmla="*/ 0 w 10000"/>
                  <a:gd name="connsiteY0" fmla="*/ 3269 h 9999"/>
                  <a:gd name="connsiteX1" fmla="*/ 10 w 10000"/>
                  <a:gd name="connsiteY1" fmla="*/ 6373 h 9999"/>
                  <a:gd name="connsiteX2" fmla="*/ 3606 w 10000"/>
                  <a:gd name="connsiteY2" fmla="*/ 9986 h 9999"/>
                  <a:gd name="connsiteX3" fmla="*/ 8454 w 10000"/>
                  <a:gd name="connsiteY3" fmla="*/ 7377 h 9999"/>
                  <a:gd name="connsiteX4" fmla="*/ 9132 w 10000"/>
                  <a:gd name="connsiteY4" fmla="*/ 8523 h 9999"/>
                  <a:gd name="connsiteX5" fmla="*/ 9980 w 10000"/>
                  <a:gd name="connsiteY5" fmla="*/ 3064 h 9999"/>
                  <a:gd name="connsiteX6" fmla="*/ 10000 w 10000"/>
                  <a:gd name="connsiteY6" fmla="*/ 1 h 9999"/>
                  <a:gd name="connsiteX7" fmla="*/ 6467 w 10000"/>
                  <a:gd name="connsiteY7" fmla="*/ 3621 h 9999"/>
                  <a:gd name="connsiteX8" fmla="*/ 7093 w 10000"/>
                  <a:gd name="connsiteY8" fmla="*/ 4958 h 9999"/>
                  <a:gd name="connsiteX9" fmla="*/ 4447 w 10000"/>
                  <a:gd name="connsiteY9" fmla="*/ 6422 h 9999"/>
                  <a:gd name="connsiteX10" fmla="*/ 0 w 10000"/>
                  <a:gd name="connsiteY10" fmla="*/ 3269 h 9999"/>
                  <a:gd name="connsiteX0" fmla="*/ 0 w 10000"/>
                  <a:gd name="connsiteY0" fmla="*/ 3269 h 10000"/>
                  <a:gd name="connsiteX1" fmla="*/ 10 w 10000"/>
                  <a:gd name="connsiteY1" fmla="*/ 6374 h 10000"/>
                  <a:gd name="connsiteX2" fmla="*/ 3606 w 10000"/>
                  <a:gd name="connsiteY2" fmla="*/ 9987 h 10000"/>
                  <a:gd name="connsiteX3" fmla="*/ 8454 w 10000"/>
                  <a:gd name="connsiteY3" fmla="*/ 7378 h 10000"/>
                  <a:gd name="connsiteX4" fmla="*/ 9132 w 10000"/>
                  <a:gd name="connsiteY4" fmla="*/ 8524 h 10000"/>
                  <a:gd name="connsiteX5" fmla="*/ 9980 w 10000"/>
                  <a:gd name="connsiteY5" fmla="*/ 3064 h 10000"/>
                  <a:gd name="connsiteX6" fmla="*/ 10000 w 10000"/>
                  <a:gd name="connsiteY6" fmla="*/ 1 h 10000"/>
                  <a:gd name="connsiteX7" fmla="*/ 6467 w 10000"/>
                  <a:gd name="connsiteY7" fmla="*/ 3621 h 10000"/>
                  <a:gd name="connsiteX8" fmla="*/ 7093 w 10000"/>
                  <a:gd name="connsiteY8" fmla="*/ 4958 h 10000"/>
                  <a:gd name="connsiteX9" fmla="*/ 4447 w 10000"/>
                  <a:gd name="connsiteY9" fmla="*/ 6423 h 10000"/>
                  <a:gd name="connsiteX10" fmla="*/ 0 w 10000"/>
                  <a:gd name="connsiteY10" fmla="*/ 3269 h 10000"/>
                  <a:gd name="connsiteX0" fmla="*/ 0 w 10000"/>
                  <a:gd name="connsiteY0" fmla="*/ 3269 h 10032"/>
                  <a:gd name="connsiteX1" fmla="*/ 10 w 10000"/>
                  <a:gd name="connsiteY1" fmla="*/ 6374 h 10032"/>
                  <a:gd name="connsiteX2" fmla="*/ 3606 w 10000"/>
                  <a:gd name="connsiteY2" fmla="*/ 9987 h 10032"/>
                  <a:gd name="connsiteX3" fmla="*/ 8454 w 10000"/>
                  <a:gd name="connsiteY3" fmla="*/ 7378 h 10032"/>
                  <a:gd name="connsiteX4" fmla="*/ 9132 w 10000"/>
                  <a:gd name="connsiteY4" fmla="*/ 8524 h 10032"/>
                  <a:gd name="connsiteX5" fmla="*/ 9980 w 10000"/>
                  <a:gd name="connsiteY5" fmla="*/ 3064 h 10032"/>
                  <a:gd name="connsiteX6" fmla="*/ 10000 w 10000"/>
                  <a:gd name="connsiteY6" fmla="*/ 1 h 10032"/>
                  <a:gd name="connsiteX7" fmla="*/ 6467 w 10000"/>
                  <a:gd name="connsiteY7" fmla="*/ 3621 h 10032"/>
                  <a:gd name="connsiteX8" fmla="*/ 7093 w 10000"/>
                  <a:gd name="connsiteY8" fmla="*/ 4958 h 10032"/>
                  <a:gd name="connsiteX9" fmla="*/ 4447 w 10000"/>
                  <a:gd name="connsiteY9" fmla="*/ 6423 h 10032"/>
                  <a:gd name="connsiteX10" fmla="*/ 0 w 10000"/>
                  <a:gd name="connsiteY10" fmla="*/ 3269 h 1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sp>
            <p:nvSpPr>
              <p:cNvPr id="17" name="Freeform 7"/>
              <p:cNvSpPr>
                <a:spLocks/>
              </p:cNvSpPr>
              <p:nvPr/>
            </p:nvSpPr>
            <p:spPr bwMode="auto">
              <a:xfrm>
                <a:off x="4287378" y="2371018"/>
                <a:ext cx="3103775" cy="634517"/>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sp>
          <p:nvSpPr>
            <p:cNvPr id="15" name="任意多边形 14"/>
            <p:cNvSpPr/>
            <p:nvPr/>
          </p:nvSpPr>
          <p:spPr>
            <a:xfrm>
              <a:off x="6909611" y="2762529"/>
              <a:ext cx="214520" cy="351010"/>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grpSp>
        <p:nvGrpSpPr>
          <p:cNvPr id="18" name="组合 17"/>
          <p:cNvGrpSpPr/>
          <p:nvPr/>
        </p:nvGrpSpPr>
        <p:grpSpPr>
          <a:xfrm>
            <a:off x="1140648" y="3704139"/>
            <a:ext cx="2108999" cy="931570"/>
            <a:chOff x="1351620" y="3435846"/>
            <a:chExt cx="1956173" cy="864096"/>
          </a:xfrm>
        </p:grpSpPr>
        <p:sp>
          <p:nvSpPr>
            <p:cNvPr id="19" name="TextBox 11"/>
            <p:cNvSpPr txBox="1">
              <a:spLocks noChangeArrowheads="1"/>
            </p:cNvSpPr>
            <p:nvPr/>
          </p:nvSpPr>
          <p:spPr bwMode="auto">
            <a:xfrm flipH="1">
              <a:off x="1783669" y="3435846"/>
              <a:ext cx="142017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sp>
          <p:nvSpPr>
            <p:cNvPr id="20" name="文本框 1"/>
            <p:cNvSpPr txBox="1"/>
            <p:nvPr/>
          </p:nvSpPr>
          <p:spPr>
            <a:xfrm>
              <a:off x="1351620" y="3692552"/>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grpSp>
      <p:grpSp>
        <p:nvGrpSpPr>
          <p:cNvPr id="21" name="组合 20"/>
          <p:cNvGrpSpPr/>
          <p:nvPr/>
        </p:nvGrpSpPr>
        <p:grpSpPr>
          <a:xfrm>
            <a:off x="5640060" y="1481490"/>
            <a:ext cx="2109000" cy="928989"/>
            <a:chOff x="5524988" y="1374185"/>
            <a:chExt cx="1956174" cy="861702"/>
          </a:xfrm>
        </p:grpSpPr>
        <p:sp>
          <p:nvSpPr>
            <p:cNvPr id="22" name="文本框 24"/>
            <p:cNvSpPr txBox="1"/>
            <p:nvPr/>
          </p:nvSpPr>
          <p:spPr>
            <a:xfrm>
              <a:off x="5524989" y="1628497"/>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sp>
          <p:nvSpPr>
            <p:cNvPr id="23" name="TextBox 11"/>
            <p:cNvSpPr txBox="1">
              <a:spLocks noChangeArrowheads="1"/>
            </p:cNvSpPr>
            <p:nvPr/>
          </p:nvSpPr>
          <p:spPr bwMode="auto">
            <a:xfrm flipH="1">
              <a:off x="5524988" y="1374185"/>
              <a:ext cx="163929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3985095" y="1546069"/>
            <a:ext cx="1473622" cy="1473569"/>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bg1"/>
                </a:solidFill>
                <a:latin typeface="微软雅黑" panose="020B0503020204020204" pitchFamily="34" charset="-122"/>
              </a:rPr>
              <a:t>标题</a:t>
            </a:r>
          </a:p>
        </p:txBody>
      </p:sp>
      <p:sp>
        <p:nvSpPr>
          <p:cNvPr id="6" name="任意多边形 5"/>
          <p:cNvSpPr/>
          <p:nvPr/>
        </p:nvSpPr>
        <p:spPr>
          <a:xfrm rot="3600000">
            <a:off x="4769856" y="2000435"/>
            <a:ext cx="1473570" cy="147191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7" name="任意多边形 6"/>
          <p:cNvSpPr/>
          <p:nvPr/>
        </p:nvSpPr>
        <p:spPr>
          <a:xfrm rot="18000000">
            <a:off x="3199534" y="1999581"/>
            <a:ext cx="1473570" cy="147362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8" name="任意多边形 7"/>
          <p:cNvSpPr/>
          <p:nvPr/>
        </p:nvSpPr>
        <p:spPr>
          <a:xfrm rot="18255227">
            <a:off x="4795528" y="2873283"/>
            <a:ext cx="1470147" cy="1475333"/>
          </a:xfrm>
          <a:custGeom>
            <a:avLst/>
            <a:gdLst>
              <a:gd name="connsiteX0" fmla="*/ 501371 w 1072099"/>
              <a:gd name="connsiteY0" fmla="*/ 0 h 1075891"/>
              <a:gd name="connsiteX1" fmla="*/ 1072099 w 1072099"/>
              <a:gd name="connsiteY1" fmla="*/ 901353 h 1075891"/>
              <a:gd name="connsiteX2" fmla="*/ 987962 w 1072099"/>
              <a:gd name="connsiteY2" fmla="*/ 949880 h 1075891"/>
              <a:gd name="connsiteX3" fmla="*/ 550130 w 1072099"/>
              <a:gd name="connsiteY3" fmla="*/ 1072684 h 1075891"/>
              <a:gd name="connsiteX4" fmla="*/ 98948 w 1072099"/>
              <a:gd name="connsiteY4" fmla="*/ 1016005 h 1075891"/>
              <a:gd name="connsiteX5" fmla="*/ 0 w 1072099"/>
              <a:gd name="connsiteY5" fmla="*/ 977093 h 1075891"/>
              <a:gd name="connsiteX6" fmla="*/ 429756 w 1072099"/>
              <a:gd name="connsiteY6" fmla="*/ 4267 h 1075891"/>
              <a:gd name="connsiteX7" fmla="*/ 434556 w 1072099"/>
              <a:gd name="connsiteY7" fmla="*/ 7008 h 1075891"/>
              <a:gd name="connsiteX8" fmla="*/ 467016 w 1072099"/>
              <a:gd name="connsiteY8" fmla="*/ 11086 h 1075891"/>
              <a:gd name="connsiteX9" fmla="*/ 498514 w 1072099"/>
              <a:gd name="connsiteY9" fmla="*/ 2251 h 107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bg1"/>
                </a:solidFill>
                <a:latin typeface="微软雅黑" panose="020B0503020204020204" pitchFamily="34" charset="-122"/>
              </a:rPr>
              <a:t>标题</a:t>
            </a:r>
          </a:p>
        </p:txBody>
      </p:sp>
      <p:sp>
        <p:nvSpPr>
          <p:cNvPr id="9" name="任意多边形 8"/>
          <p:cNvSpPr/>
          <p:nvPr/>
        </p:nvSpPr>
        <p:spPr>
          <a:xfrm>
            <a:off x="3985095" y="3360219"/>
            <a:ext cx="1473622" cy="1473569"/>
          </a:xfrm>
          <a:custGeom>
            <a:avLst/>
            <a:gdLst>
              <a:gd name="connsiteX0" fmla="*/ 500731 w 1074764"/>
              <a:gd name="connsiteY0" fmla="*/ 0 h 1074402"/>
              <a:gd name="connsiteX1" fmla="*/ 505315 w 1074764"/>
              <a:gd name="connsiteY1" fmla="*/ 3090 h 1074402"/>
              <a:gd name="connsiteX2" fmla="*/ 537383 w 1074764"/>
              <a:gd name="connsiteY2" fmla="*/ 9565 h 1074402"/>
              <a:gd name="connsiteX3" fmla="*/ 569449 w 1074764"/>
              <a:gd name="connsiteY3" fmla="*/ 3090 h 1074402"/>
              <a:gd name="connsiteX4" fmla="*/ 572466 w 1074764"/>
              <a:gd name="connsiteY4" fmla="*/ 1057 h 1074402"/>
              <a:gd name="connsiteX5" fmla="*/ 1074764 w 1074764"/>
              <a:gd name="connsiteY5" fmla="*/ 942259 h 1074402"/>
              <a:gd name="connsiteX6" fmla="*/ 987260 w 1074764"/>
              <a:gd name="connsiteY6" fmla="*/ 984412 h 1074402"/>
              <a:gd name="connsiteX7" fmla="*/ 541525 w 1074764"/>
              <a:gd name="connsiteY7" fmla="*/ 1074402 h 1074402"/>
              <a:gd name="connsiteX8" fmla="*/ 95789 w 1074764"/>
              <a:gd name="connsiteY8" fmla="*/ 984412 h 1074402"/>
              <a:gd name="connsiteX9" fmla="*/ 0 w 1074764"/>
              <a:gd name="connsiteY9" fmla="*/ 938268 h 10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tx1"/>
                </a:solidFill>
                <a:latin typeface="微软雅黑" panose="020B0503020204020204" pitchFamily="34" charset="-122"/>
              </a:rPr>
              <a:t>标题</a:t>
            </a:r>
          </a:p>
        </p:txBody>
      </p:sp>
      <p:sp>
        <p:nvSpPr>
          <p:cNvPr id="10" name="任意多边形 9"/>
          <p:cNvSpPr/>
          <p:nvPr/>
        </p:nvSpPr>
        <p:spPr>
          <a:xfrm rot="3332381">
            <a:off x="3176427" y="2869859"/>
            <a:ext cx="1468434" cy="1477044"/>
          </a:xfrm>
          <a:custGeom>
            <a:avLst/>
            <a:gdLst>
              <a:gd name="connsiteX0" fmla="*/ 572182 w 1071198"/>
              <a:gd name="connsiteY0" fmla="*/ 0 h 1077846"/>
              <a:gd name="connsiteX1" fmla="*/ 576512 w 1071198"/>
              <a:gd name="connsiteY1" fmla="*/ 3437 h 1077846"/>
              <a:gd name="connsiteX2" fmla="*/ 607979 w 1071198"/>
              <a:gd name="connsiteY2" fmla="*/ 12386 h 1077846"/>
              <a:gd name="connsiteX3" fmla="*/ 640452 w 1071198"/>
              <a:gd name="connsiteY3" fmla="*/ 8425 h 1077846"/>
              <a:gd name="connsiteX4" fmla="*/ 643618 w 1071198"/>
              <a:gd name="connsiteY4" fmla="*/ 6632 h 1077846"/>
              <a:gd name="connsiteX5" fmla="*/ 1071198 w 1071198"/>
              <a:gd name="connsiteY5" fmla="*/ 984048 h 1077846"/>
              <a:gd name="connsiteX6" fmla="*/ 980680 w 1071198"/>
              <a:gd name="connsiteY6" fmla="*/ 1019268 h 1077846"/>
              <a:gd name="connsiteX7" fmla="*/ 529297 w 1071198"/>
              <a:gd name="connsiteY7" fmla="*/ 1074321 h 1077846"/>
              <a:gd name="connsiteX8" fmla="*/ 91910 w 1071198"/>
              <a:gd name="connsiteY8" fmla="*/ 949940 h 1077846"/>
              <a:gd name="connsiteX9" fmla="*/ 0 w 1071198"/>
              <a:gd name="connsiteY9" fmla="*/ 896486 h 107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04466" rIns="0" bIns="0" anchor="ctr"/>
          <a:lstStyle/>
          <a:p>
            <a:pPr algn="ctr">
              <a:defRPr/>
            </a:pPr>
            <a:r>
              <a:rPr lang="zh-CN" altLang="en-US" sz="2600" dirty="0">
                <a:solidFill>
                  <a:schemeClr val="bg1"/>
                </a:solidFill>
                <a:latin typeface="微软雅黑" panose="020B0503020204020204" pitchFamily="34" charset="-122"/>
              </a:rPr>
              <a:t>标题</a:t>
            </a:r>
          </a:p>
        </p:txBody>
      </p:sp>
      <p:sp>
        <p:nvSpPr>
          <p:cNvPr id="11" name="矩形 10"/>
          <p:cNvSpPr/>
          <p:nvPr/>
        </p:nvSpPr>
        <p:spPr>
          <a:xfrm>
            <a:off x="3647927" y="708684"/>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2" name="矩形 11"/>
          <p:cNvSpPr/>
          <p:nvPr/>
        </p:nvSpPr>
        <p:spPr>
          <a:xfrm>
            <a:off x="3647927" y="4725967"/>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3" name="矩形 12"/>
          <p:cNvSpPr/>
          <p:nvPr/>
        </p:nvSpPr>
        <p:spPr>
          <a:xfrm>
            <a:off x="6180981"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4" name="矩形 13"/>
          <p:cNvSpPr/>
          <p:nvPr/>
        </p:nvSpPr>
        <p:spPr>
          <a:xfrm>
            <a:off x="6180981"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5" name="矩形 14"/>
          <p:cNvSpPr/>
          <p:nvPr/>
        </p:nvSpPr>
        <p:spPr>
          <a:xfrm>
            <a:off x="1125142"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6" name="矩形 15"/>
          <p:cNvSpPr/>
          <p:nvPr/>
        </p:nvSpPr>
        <p:spPr>
          <a:xfrm>
            <a:off x="1125142"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1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9"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391400" y="1920825"/>
            <a:ext cx="1752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3" name="AutoShape 292"/>
          <p:cNvSpPr>
            <a:spLocks noChangeArrowheads="1"/>
          </p:cNvSpPr>
          <p:nvPr/>
        </p:nvSpPr>
        <p:spPr bwMode="auto">
          <a:xfrm flipV="1">
            <a:off x="0" y="1920825"/>
            <a:ext cx="4191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4" name="WordArt 293"/>
          <p:cNvSpPr>
            <a:spLocks noChangeArrowheads="1" noChangeShapeType="1" noTextEdit="1"/>
          </p:cNvSpPr>
          <p:nvPr/>
        </p:nvSpPr>
        <p:spPr bwMode="auto">
          <a:xfrm>
            <a:off x="467544" y="2137420"/>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smtClean="0">
                <a:solidFill>
                  <a:schemeClr val="bg1"/>
                </a:solidFill>
                <a:latin typeface="微软雅黑" pitchFamily="34" charset="-122"/>
                <a:ea typeface="微软雅黑" pitchFamily="34" charset="-122"/>
              </a:rPr>
              <a:t>目 录</a:t>
            </a:r>
            <a:endParaRPr lang="zh-CN" altLang="en-US" sz="5400" kern="10" spc="700" dirty="0">
              <a:solidFill>
                <a:schemeClr val="bg1"/>
              </a:solidFill>
              <a:latin typeface="微软雅黑" pitchFamily="34" charset="-122"/>
              <a:ea typeface="微软雅黑" pitchFamily="34" charset="-122"/>
            </a:endParaRPr>
          </a:p>
        </p:txBody>
      </p:sp>
      <p:sp>
        <p:nvSpPr>
          <p:cNvPr id="5" name="WordArt 294"/>
          <p:cNvSpPr>
            <a:spLocks noChangeArrowheads="1" noChangeShapeType="1" noTextEdit="1"/>
          </p:cNvSpPr>
          <p:nvPr/>
        </p:nvSpPr>
        <p:spPr bwMode="auto">
          <a:xfrm>
            <a:off x="1259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smtClean="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3635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052E65"/>
                </a:solidFill>
                <a:latin typeface="Arial"/>
                <a:cs typeface="Arial"/>
              </a:rPr>
              <a:t>1</a:t>
            </a:r>
            <a:endParaRPr lang="zh-CN" altLang="en-US" sz="3600" b="1" kern="10" dirty="0">
              <a:solidFill>
                <a:srgbClr val="052E65"/>
              </a:solidFill>
              <a:latin typeface="Arial"/>
              <a:cs typeface="Arial"/>
            </a:endParaRPr>
          </a:p>
        </p:txBody>
      </p:sp>
      <p:sp>
        <p:nvSpPr>
          <p:cNvPr id="7" name="Rectangle 22"/>
          <p:cNvSpPr>
            <a:spLocks noChangeArrowheads="1"/>
          </p:cNvSpPr>
          <p:nvPr/>
        </p:nvSpPr>
        <p:spPr bwMode="auto">
          <a:xfrm>
            <a:off x="4093096" y="14893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本年年度工作概况</a:t>
            </a:r>
            <a:endParaRPr lang="zh-CN" altLang="en-US" sz="2000" b="1" dirty="0">
              <a:solidFill>
                <a:srgbClr val="052E65"/>
              </a:solidFill>
              <a:latin typeface="微软雅黑" pitchFamily="34" charset="-122"/>
              <a:ea typeface="微软雅黑" pitchFamily="34" charset="-122"/>
            </a:endParaRPr>
          </a:p>
        </p:txBody>
      </p:sp>
      <p:sp>
        <p:nvSpPr>
          <p:cNvPr id="8" name="WordArt 20"/>
          <p:cNvSpPr>
            <a:spLocks noChangeArrowheads="1" noChangeShapeType="1" noTextEdit="1"/>
          </p:cNvSpPr>
          <p:nvPr/>
        </p:nvSpPr>
        <p:spPr bwMode="auto">
          <a:xfrm>
            <a:off x="3940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2</a:t>
            </a:r>
            <a:endParaRPr lang="zh-CN" altLang="en-US" sz="3600" b="1" kern="10">
              <a:solidFill>
                <a:srgbClr val="052E65"/>
              </a:solidFill>
              <a:latin typeface="Arial"/>
              <a:cs typeface="Arial"/>
            </a:endParaRPr>
          </a:p>
        </p:txBody>
      </p:sp>
      <p:sp>
        <p:nvSpPr>
          <p:cNvPr id="9" name="Rectangle 22"/>
          <p:cNvSpPr>
            <a:spLocks noChangeArrowheads="1"/>
          </p:cNvSpPr>
          <p:nvPr/>
        </p:nvSpPr>
        <p:spPr bwMode="auto">
          <a:xfrm>
            <a:off x="4397896" y="21751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321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3</a:t>
            </a:r>
            <a:endParaRPr lang="zh-CN" altLang="en-US" sz="3600" b="1" kern="10">
              <a:solidFill>
                <a:srgbClr val="052E65"/>
              </a:solidFill>
              <a:latin typeface="Arial"/>
              <a:cs typeface="Arial"/>
            </a:endParaRPr>
          </a:p>
        </p:txBody>
      </p:sp>
      <p:sp>
        <p:nvSpPr>
          <p:cNvPr id="11" name="Rectangle 22"/>
          <p:cNvSpPr>
            <a:spLocks noChangeArrowheads="1"/>
          </p:cNvSpPr>
          <p:nvPr/>
        </p:nvSpPr>
        <p:spPr bwMode="auto">
          <a:xfrm>
            <a:off x="4778896" y="2856186"/>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工作中存在的不足</a:t>
            </a:r>
            <a:endParaRPr lang="zh-CN" altLang="en-US" sz="2000" b="1" dirty="0">
              <a:solidFill>
                <a:srgbClr val="052E65"/>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702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4</a:t>
            </a:r>
            <a:endParaRPr lang="zh-CN" altLang="en-US" sz="3600" b="1" kern="10">
              <a:solidFill>
                <a:srgbClr val="052E65"/>
              </a:solidFill>
              <a:latin typeface="Arial"/>
              <a:cs typeface="Arial"/>
            </a:endParaRPr>
          </a:p>
        </p:txBody>
      </p:sp>
      <p:sp>
        <p:nvSpPr>
          <p:cNvPr id="13" name="Rectangle 22"/>
          <p:cNvSpPr>
            <a:spLocks noChangeArrowheads="1"/>
          </p:cNvSpPr>
          <p:nvPr/>
        </p:nvSpPr>
        <p:spPr bwMode="auto">
          <a:xfrm>
            <a:off x="5236096" y="3514304"/>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明年工作展望计划</a:t>
            </a:r>
            <a:endParaRPr lang="zh-CN" altLang="en-US" sz="2000" b="1" dirty="0">
              <a:solidFill>
                <a:srgbClr val="052E65"/>
              </a:solidFill>
              <a:latin typeface="微软雅黑" pitchFamily="34" charset="-122"/>
              <a:ea typeface="微软雅黑" pitchFamily="34" charset="-122"/>
            </a:endParaRPr>
          </a:p>
        </p:txBody>
      </p:sp>
    </p:spTree>
    <p:extLst>
      <p:ext uri="{BB962C8B-B14F-4D97-AF65-F5344CB8AC3E}">
        <p14:creationId xmlns:p14="http://schemas.microsoft.com/office/powerpoint/2010/main" val="1076465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Group 8"/>
          <p:cNvGrpSpPr>
            <a:grpSpLocks/>
          </p:cNvGrpSpPr>
          <p:nvPr/>
        </p:nvGrpSpPr>
        <p:grpSpPr bwMode="auto">
          <a:xfrm>
            <a:off x="531688" y="1533342"/>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3988966" y="2666331"/>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201195" y="3629241"/>
            <a:ext cx="1025203" cy="1061107"/>
            <a:chOff x="0" y="0"/>
            <a:chExt cx="2960" cy="2960"/>
          </a:xfrm>
          <a:solidFill>
            <a:srgbClr val="052E65"/>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052505" y="4767979"/>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5686796" y="1820868"/>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5688508" y="2917916"/>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5686796" y="4064596"/>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3528" y="1802515"/>
            <a:ext cx="2988563" cy="2988456"/>
          </a:xfrm>
          <a:prstGeom prst="ellipse">
            <a:avLst/>
          </a:prstGeom>
        </p:spPr>
      </p:pic>
      <p:sp>
        <p:nvSpPr>
          <p:cNvPr id="6" name="任意多边形 23"/>
          <p:cNvSpPr>
            <a:spLocks noChangeArrowheads="1"/>
          </p:cNvSpPr>
          <p:nvPr/>
        </p:nvSpPr>
        <p:spPr bwMode="auto">
          <a:xfrm rot="2475510">
            <a:off x="3350218" y="1661703"/>
            <a:ext cx="1339544" cy="3862251"/>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052E65"/>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sp>
        <p:nvSpPr>
          <p:cNvPr id="7" name="任意多边形 24"/>
          <p:cNvSpPr>
            <a:spLocks noChangeArrowheads="1"/>
          </p:cNvSpPr>
          <p:nvPr/>
        </p:nvSpPr>
        <p:spPr bwMode="auto">
          <a:xfrm rot="2475510">
            <a:off x="2389075" y="1955508"/>
            <a:ext cx="1339544" cy="3530738"/>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5BBAF6"/>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grpSp>
        <p:nvGrpSpPr>
          <p:cNvPr id="8" name="组合 7"/>
          <p:cNvGrpSpPr/>
          <p:nvPr/>
        </p:nvGrpSpPr>
        <p:grpSpPr>
          <a:xfrm>
            <a:off x="3297275" y="3729421"/>
            <a:ext cx="1228362" cy="1228425"/>
            <a:chOff x="3153794" y="3182785"/>
            <a:chExt cx="1139350" cy="1139449"/>
          </a:xfrm>
          <a:solidFill>
            <a:srgbClr val="0066CC"/>
          </a:solidFill>
        </p:grpSpPr>
        <p:sp>
          <p:nvSpPr>
            <p:cNvPr id="9" name="椭圆 19"/>
            <p:cNvSpPr>
              <a:spLocks noChangeArrowheads="1"/>
            </p:cNvSpPr>
            <p:nvPr/>
          </p:nvSpPr>
          <p:spPr bwMode="auto">
            <a:xfrm>
              <a:off x="3153794" y="3182785"/>
              <a:ext cx="1139350" cy="1139449"/>
            </a:xfrm>
            <a:prstGeom prst="ellipse">
              <a:avLst/>
            </a:prstGeom>
            <a:solidFill>
              <a:srgbClr val="052E65"/>
            </a:solidFill>
            <a:ln w="28575" cap="flat" cmpd="sng">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 name="TextBox 2"/>
            <p:cNvSpPr>
              <a:spLocks noChangeArrowheads="1"/>
            </p:cNvSpPr>
            <p:nvPr/>
          </p:nvSpPr>
          <p:spPr bwMode="auto">
            <a:xfrm>
              <a:off x="3261883" y="3488690"/>
              <a:ext cx="950077" cy="523220"/>
            </a:xfrm>
            <a:prstGeom prst="rect">
              <a:avLst/>
            </a:prstGeom>
            <a:noFill/>
            <a:ln w="9525">
              <a:noFill/>
              <a:miter lim="800000"/>
              <a:headEnd/>
              <a:tailEnd/>
            </a:ln>
          </p:spPr>
          <p:txBody>
            <a:bodyPr wrap="square">
              <a:spAutoFit/>
            </a:bodyPr>
            <a:lstStyle/>
            <a:p>
              <a:pPr algn="ctr"/>
              <a:r>
                <a:rPr lang="zh-CN" altLang="en-US" sz="1500" dirty="0">
                  <a:solidFill>
                    <a:srgbClr val="FFFFFF"/>
                  </a:solidFill>
                  <a:latin typeface="微软雅黑" pitchFamily="34" charset="-122"/>
                  <a:ea typeface="微软雅黑" pitchFamily="34" charset="-122"/>
                  <a:sym typeface="微软雅黑" pitchFamily="34" charset="-122"/>
                </a:rPr>
                <a:t>单击输入您的文字</a:t>
              </a:r>
            </a:p>
          </p:txBody>
        </p:sp>
      </p:grpSp>
      <p:sp>
        <p:nvSpPr>
          <p:cNvPr id="11" name="TextBox 2"/>
          <p:cNvSpPr>
            <a:spLocks noChangeArrowheads="1"/>
          </p:cNvSpPr>
          <p:nvPr/>
        </p:nvSpPr>
        <p:spPr bwMode="auto">
          <a:xfrm>
            <a:off x="6379352" y="1064691"/>
            <a:ext cx="248387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2" name="TextBox 2"/>
          <p:cNvSpPr>
            <a:spLocks noChangeArrowheads="1"/>
          </p:cNvSpPr>
          <p:nvPr/>
        </p:nvSpPr>
        <p:spPr bwMode="auto">
          <a:xfrm>
            <a:off x="6379529" y="2116088"/>
            <a:ext cx="240606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3" name="TextBox 2"/>
          <p:cNvSpPr>
            <a:spLocks noChangeArrowheads="1"/>
          </p:cNvSpPr>
          <p:nvPr/>
        </p:nvSpPr>
        <p:spPr bwMode="auto">
          <a:xfrm>
            <a:off x="6379529" y="3167486"/>
            <a:ext cx="2483698"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4" name="TextBox 2"/>
          <p:cNvSpPr>
            <a:spLocks noChangeArrowheads="1"/>
          </p:cNvSpPr>
          <p:nvPr/>
        </p:nvSpPr>
        <p:spPr bwMode="auto">
          <a:xfrm>
            <a:off x="6379529" y="4218882"/>
            <a:ext cx="2483698" cy="999791"/>
          </a:xfrm>
          <a:prstGeom prst="rect">
            <a:avLst/>
          </a:prstGeom>
          <a:noFill/>
          <a:ln w="9525">
            <a:noFill/>
            <a:miter lim="800000"/>
            <a:headEnd/>
            <a:tailEnd/>
          </a:ln>
        </p:spPr>
        <p:txBody>
          <a:bodyPr wrap="square" lIns="98581" tIns="49291" rIns="98581" bIns="49291">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grpSp>
        <p:nvGrpSpPr>
          <p:cNvPr id="15" name="组合 14"/>
          <p:cNvGrpSpPr/>
          <p:nvPr/>
        </p:nvGrpSpPr>
        <p:grpSpPr>
          <a:xfrm>
            <a:off x="5578197" y="2247391"/>
            <a:ext cx="698755" cy="698492"/>
            <a:chOff x="5269431" y="2012603"/>
            <a:chExt cx="648121" cy="647900"/>
          </a:xfrm>
        </p:grpSpPr>
        <p:sp>
          <p:nvSpPr>
            <p:cNvPr id="16" name="椭圆 33"/>
            <p:cNvSpPr>
              <a:spLocks noChangeArrowheads="1"/>
            </p:cNvSpPr>
            <p:nvPr/>
          </p:nvSpPr>
          <p:spPr bwMode="auto">
            <a:xfrm>
              <a:off x="5269431" y="201260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KSO_Shape"/>
            <p:cNvSpPr/>
            <p:nvPr/>
          </p:nvSpPr>
          <p:spPr>
            <a:xfrm>
              <a:off x="5454540" y="2208792"/>
              <a:ext cx="251753" cy="254725"/>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 name="组合 17"/>
          <p:cNvGrpSpPr/>
          <p:nvPr/>
        </p:nvGrpSpPr>
        <p:grpSpPr>
          <a:xfrm>
            <a:off x="5578197" y="3298574"/>
            <a:ext cx="698755" cy="698492"/>
            <a:chOff x="5269431" y="2987648"/>
            <a:chExt cx="648121" cy="647900"/>
          </a:xfrm>
        </p:grpSpPr>
        <p:sp>
          <p:nvSpPr>
            <p:cNvPr id="19" name="椭圆 38"/>
            <p:cNvSpPr>
              <a:spLocks noChangeArrowheads="1"/>
            </p:cNvSpPr>
            <p:nvPr/>
          </p:nvSpPr>
          <p:spPr bwMode="auto">
            <a:xfrm>
              <a:off x="5269431" y="2987648"/>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 name="KSO_Shape"/>
            <p:cNvSpPr>
              <a:spLocks/>
            </p:cNvSpPr>
            <p:nvPr/>
          </p:nvSpPr>
          <p:spPr bwMode="auto">
            <a:xfrm>
              <a:off x="5352967" y="3162676"/>
              <a:ext cx="481047" cy="297447"/>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p>
              <a:endParaRPr lang="zh-CN" altLang="en-US"/>
            </a:p>
          </p:txBody>
        </p:sp>
      </p:grpSp>
      <p:grpSp>
        <p:nvGrpSpPr>
          <p:cNvPr id="21" name="组合 20"/>
          <p:cNvGrpSpPr/>
          <p:nvPr/>
        </p:nvGrpSpPr>
        <p:grpSpPr>
          <a:xfrm>
            <a:off x="5578197" y="4349757"/>
            <a:ext cx="698755" cy="698492"/>
            <a:chOff x="5269431" y="3962693"/>
            <a:chExt cx="648121" cy="647900"/>
          </a:xfrm>
        </p:grpSpPr>
        <p:sp>
          <p:nvSpPr>
            <p:cNvPr id="22" name="椭圆 43"/>
            <p:cNvSpPr>
              <a:spLocks noChangeArrowheads="1"/>
            </p:cNvSpPr>
            <p:nvPr/>
          </p:nvSpPr>
          <p:spPr bwMode="auto">
            <a:xfrm>
              <a:off x="5269431" y="396269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 name="KSO_Shape"/>
            <p:cNvSpPr/>
            <p:nvPr/>
          </p:nvSpPr>
          <p:spPr>
            <a:xfrm>
              <a:off x="5438160" y="4131313"/>
              <a:ext cx="310659" cy="310659"/>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4" name="组合 23"/>
          <p:cNvGrpSpPr/>
          <p:nvPr/>
        </p:nvGrpSpPr>
        <p:grpSpPr>
          <a:xfrm>
            <a:off x="5564073" y="1194925"/>
            <a:ext cx="698810" cy="699776"/>
            <a:chOff x="5256331" y="1108375"/>
            <a:chExt cx="648172" cy="649091"/>
          </a:xfrm>
        </p:grpSpPr>
        <p:sp>
          <p:nvSpPr>
            <p:cNvPr id="25" name="椭圆 28"/>
            <p:cNvSpPr>
              <a:spLocks noChangeArrowheads="1"/>
            </p:cNvSpPr>
            <p:nvPr/>
          </p:nvSpPr>
          <p:spPr bwMode="auto">
            <a:xfrm>
              <a:off x="5256331" y="1108375"/>
              <a:ext cx="648172" cy="649091"/>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6" name="KSO_Shape"/>
            <p:cNvSpPr/>
            <p:nvPr/>
          </p:nvSpPr>
          <p:spPr>
            <a:xfrm>
              <a:off x="5418974" y="1205522"/>
              <a:ext cx="322887" cy="407857"/>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800"/>
                            </p:stCondLst>
                            <p:childTnLst>
                              <p:par>
                                <p:cTn id="27" presetID="2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500"/>
                                        <p:tgtEl>
                                          <p:spTgt spid="8"/>
                                        </p:tgtEl>
                                      </p:cBhvr>
                                    </p:animEffect>
                                  </p:childTnLst>
                                </p:cTn>
                              </p:par>
                            </p:childTnLst>
                          </p:cTn>
                        </p:par>
                        <p:par>
                          <p:cTn id="30" fill="hold">
                            <p:stCondLst>
                              <p:cond delay="33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750"/>
                                        <p:tgtEl>
                                          <p:spTgt spid="24"/>
                                        </p:tgtEl>
                                      </p:cBhvr>
                                    </p:animEffect>
                                  </p:childTnLst>
                                </p:cTn>
                              </p:par>
                            </p:childTnLst>
                          </p:cTn>
                        </p:par>
                        <p:par>
                          <p:cTn id="34" fill="hold">
                            <p:stCondLst>
                              <p:cond delay="40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50"/>
                            </p:stCondLst>
                            <p:childTnLst>
                              <p:par>
                                <p:cTn id="39" presetID="21"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750"/>
                                        <p:tgtEl>
                                          <p:spTgt spid="15"/>
                                        </p:tgtEl>
                                      </p:cBhvr>
                                    </p:animEffect>
                                  </p:childTnLst>
                                </p:cTn>
                              </p:par>
                            </p:childTnLst>
                          </p:cTn>
                        </p:par>
                        <p:par>
                          <p:cTn id="42" fill="hold">
                            <p:stCondLst>
                              <p:cond delay="53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800"/>
                            </p:stCondLst>
                            <p:childTnLst>
                              <p:par>
                                <p:cTn id="47" presetID="21"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1)">
                                      <p:cBhvr>
                                        <p:cTn id="49" dur="750"/>
                                        <p:tgtEl>
                                          <p:spTgt spid="18"/>
                                        </p:tgtEl>
                                      </p:cBhvr>
                                    </p:animEffect>
                                  </p:childTnLst>
                                </p:cTn>
                              </p:par>
                            </p:childTnLst>
                          </p:cTn>
                        </p:par>
                        <p:par>
                          <p:cTn id="50" fill="hold">
                            <p:stCondLst>
                              <p:cond delay="655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050"/>
                            </p:stCondLst>
                            <p:childTnLst>
                              <p:par>
                                <p:cTn id="55" presetID="21" presetClass="entr" presetSubtype="1"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heel(1)">
                                      <p:cBhvr>
                                        <p:cTn id="57" dur="750"/>
                                        <p:tgtEl>
                                          <p:spTgt spid="21"/>
                                        </p:tgtEl>
                                      </p:cBhvr>
                                    </p:animEffect>
                                  </p:childTnLst>
                                </p:cTn>
                              </p:par>
                            </p:childTnLst>
                          </p:cTn>
                        </p:par>
                        <p:par>
                          <p:cTn id="58" fill="hold">
                            <p:stCondLst>
                              <p:cond delay="78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工作中存在的不足</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3</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对角圆角矩形 4"/>
          <p:cNvSpPr/>
          <p:nvPr/>
        </p:nvSpPr>
        <p:spPr>
          <a:xfrm>
            <a:off x="755576" y="1763369"/>
            <a:ext cx="1343546"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1756819" y="2569467"/>
            <a:ext cx="1345257"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2758059" y="3375566"/>
            <a:ext cx="1345257"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3761011" y="4181664"/>
            <a:ext cx="1343546"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251448" y="20185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763369"/>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rgbClr val="052E65"/>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238997" y="28383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539677"/>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226546" y="36581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396826"/>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214095" y="44779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4173133"/>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103026" y="2453103"/>
            <a:ext cx="580186" cy="569938"/>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248933"/>
            <a:ext cx="581897" cy="568226"/>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4043908"/>
            <a:ext cx="581897" cy="569937"/>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500"/>
                            </p:stCondLst>
                            <p:childTnLst>
                              <p:par>
                                <p:cTn id="63" presetID="1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p:tgtEl>
                                          <p:spTgt spid="27"/>
                                        </p:tgtEl>
                                        <p:attrNameLst>
                                          <p:attrName>ppt_y</p:attrName>
                                        </p:attrNameLst>
                                      </p:cBhvr>
                                      <p:tavLst>
                                        <p:tav tm="0">
                                          <p:val>
                                            <p:strVal val="#ppt_y-#ppt_h*1.125000"/>
                                          </p:val>
                                        </p:tav>
                                        <p:tav tm="100000">
                                          <p:val>
                                            <p:strVal val="#ppt_y"/>
                                          </p:val>
                                        </p:tav>
                                      </p:tavLst>
                                    </p:anim>
                                    <p:animEffect transition="in" filter="wipe(down)">
                                      <p:cBhvr>
                                        <p:cTn id="66" dur="500"/>
                                        <p:tgtEl>
                                          <p:spTgt spid="27"/>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7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a:off x="473606" y="2633468"/>
            <a:ext cx="2082169" cy="1232143"/>
          </a:xfrm>
          <a:prstGeom prst="triangle">
            <a:avLst/>
          </a:prstGeom>
          <a:solidFill>
            <a:srgbClr val="052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2003776" y="2049400"/>
            <a:ext cx="2082169" cy="1816212"/>
          </a:xfrm>
          <a:prstGeom prst="triangle">
            <a:avLst/>
          </a:prstGeom>
          <a:solidFill>
            <a:srgbClr val="0B87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3533946" y="2209428"/>
            <a:ext cx="2082169" cy="1656184"/>
          </a:xfrm>
          <a:prstGeom prst="triangle">
            <a:avLst/>
          </a:prstGeom>
          <a:solidFill>
            <a:srgbClr val="5BBAF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5064116" y="1401327"/>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594286" y="2957506"/>
            <a:ext cx="2226186" cy="908105"/>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7"/>
          <p:cNvSpPr txBox="1">
            <a:spLocks noChangeArrowheads="1"/>
          </p:cNvSpPr>
          <p:nvPr/>
        </p:nvSpPr>
        <p:spPr bwMode="auto">
          <a:xfrm>
            <a:off x="1196296" y="215916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5</a:t>
            </a:r>
            <a:r>
              <a:rPr lang="en-US" altLang="zh-CN" sz="1400" b="1" dirty="0">
                <a:solidFill>
                  <a:srgbClr val="052E65"/>
                </a:solidFill>
                <a:latin typeface="微软雅黑" pitchFamily="34" charset="-122"/>
              </a:rPr>
              <a:t>8</a:t>
            </a:r>
            <a:r>
              <a:rPr lang="en-US" altLang="zh-CN" sz="1400" b="1" dirty="0" smtClean="0">
                <a:solidFill>
                  <a:srgbClr val="052E65"/>
                </a:solidFill>
                <a:latin typeface="微软雅黑" pitchFamily="34" charset="-122"/>
              </a:rPr>
              <a:t>%</a:t>
            </a:r>
          </a:p>
        </p:txBody>
      </p:sp>
      <p:sp>
        <p:nvSpPr>
          <p:cNvPr id="26" name="文本框 7"/>
          <p:cNvSpPr txBox="1">
            <a:spLocks noChangeArrowheads="1"/>
          </p:cNvSpPr>
          <p:nvPr/>
        </p:nvSpPr>
        <p:spPr bwMode="auto">
          <a:xfrm>
            <a:off x="2744468" y="168631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75%</a:t>
            </a:r>
          </a:p>
        </p:txBody>
      </p:sp>
      <p:sp>
        <p:nvSpPr>
          <p:cNvPr id="27" name="文本框 7"/>
          <p:cNvSpPr txBox="1">
            <a:spLocks noChangeArrowheads="1"/>
          </p:cNvSpPr>
          <p:nvPr/>
        </p:nvSpPr>
        <p:spPr bwMode="auto">
          <a:xfrm>
            <a:off x="4292640" y="182849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6</a:t>
            </a:r>
            <a:r>
              <a:rPr lang="en-US" altLang="zh-CN" sz="1400" b="1" dirty="0" smtClean="0">
                <a:solidFill>
                  <a:srgbClr val="052E65"/>
                </a:solidFill>
                <a:latin typeface="微软雅黑" pitchFamily="34" charset="-122"/>
              </a:rPr>
              <a:t>5%</a:t>
            </a:r>
          </a:p>
        </p:txBody>
      </p:sp>
      <p:sp>
        <p:nvSpPr>
          <p:cNvPr id="28" name="文本框 7"/>
          <p:cNvSpPr txBox="1">
            <a:spLocks noChangeArrowheads="1"/>
          </p:cNvSpPr>
          <p:nvPr/>
        </p:nvSpPr>
        <p:spPr bwMode="auto">
          <a:xfrm>
            <a:off x="5840812" y="1031935"/>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9</a:t>
            </a:r>
            <a:r>
              <a:rPr lang="en-US" altLang="zh-CN" sz="1400" b="1" dirty="0">
                <a:solidFill>
                  <a:srgbClr val="052E65"/>
                </a:solidFill>
                <a:latin typeface="微软雅黑" pitchFamily="34" charset="-122"/>
              </a:rPr>
              <a:t>0</a:t>
            </a:r>
            <a:r>
              <a:rPr lang="en-US" altLang="zh-CN" sz="1400" b="1" dirty="0" smtClean="0">
                <a:solidFill>
                  <a:srgbClr val="052E65"/>
                </a:solidFill>
                <a:latin typeface="微软雅黑" pitchFamily="34" charset="-122"/>
              </a:rPr>
              <a:t>%</a:t>
            </a:r>
          </a:p>
        </p:txBody>
      </p:sp>
      <p:sp>
        <p:nvSpPr>
          <p:cNvPr id="29" name="文本框 7"/>
          <p:cNvSpPr txBox="1">
            <a:spLocks noChangeArrowheads="1"/>
          </p:cNvSpPr>
          <p:nvPr/>
        </p:nvSpPr>
        <p:spPr bwMode="auto">
          <a:xfrm>
            <a:off x="7388985" y="245192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3</a:t>
            </a:r>
            <a:r>
              <a:rPr lang="en-US" altLang="zh-CN" sz="1400" b="1" dirty="0" smtClean="0">
                <a:solidFill>
                  <a:srgbClr val="052E65"/>
                </a:solidFill>
                <a:latin typeface="微软雅黑" pitchFamily="34" charset="-122"/>
              </a:rPr>
              <a:t>5%</a:t>
            </a:r>
          </a:p>
        </p:txBody>
      </p:sp>
      <p:sp>
        <p:nvSpPr>
          <p:cNvPr id="30" name="文本框 7"/>
          <p:cNvSpPr txBox="1">
            <a:spLocks noChangeArrowheads="1"/>
          </p:cNvSpPr>
          <p:nvPr/>
        </p:nvSpPr>
        <p:spPr bwMode="auto">
          <a:xfrm>
            <a:off x="467544"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1" name="文本框 7"/>
          <p:cNvSpPr txBox="1">
            <a:spLocks noChangeArrowheads="1"/>
          </p:cNvSpPr>
          <p:nvPr/>
        </p:nvSpPr>
        <p:spPr bwMode="auto">
          <a:xfrm>
            <a:off x="2097925"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3728306"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3" name="文本框 7"/>
          <p:cNvSpPr txBox="1">
            <a:spLocks noChangeArrowheads="1"/>
          </p:cNvSpPr>
          <p:nvPr/>
        </p:nvSpPr>
        <p:spPr bwMode="auto">
          <a:xfrm>
            <a:off x="535868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4" name="文本框 7"/>
          <p:cNvSpPr txBox="1">
            <a:spLocks noChangeArrowheads="1"/>
          </p:cNvSpPr>
          <p:nvPr/>
        </p:nvSpPr>
        <p:spPr bwMode="auto">
          <a:xfrm>
            <a:off x="698906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750"/>
                                        <p:tgtEl>
                                          <p:spTgt spid="20"/>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750"/>
                                        <p:tgtEl>
                                          <p:spTgt spid="21"/>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750"/>
                                        <p:tgtEl>
                                          <p:spTgt spid="22"/>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750"/>
                                        <p:tgtEl>
                                          <p:spTgt spid="23"/>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750"/>
                                        <p:tgtEl>
                                          <p:spTgt spid="24"/>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anim calcmode="lin" valueType="num">
                                      <p:cBhvr>
                                        <p:cTn id="35" dur="750" fill="hold"/>
                                        <p:tgtEl>
                                          <p:spTgt spid="25"/>
                                        </p:tgtEl>
                                        <p:attrNameLst>
                                          <p:attrName>ppt_x</p:attrName>
                                        </p:attrNameLst>
                                      </p:cBhvr>
                                      <p:tavLst>
                                        <p:tav tm="0">
                                          <p:val>
                                            <p:strVal val="#ppt_x"/>
                                          </p:val>
                                        </p:tav>
                                        <p:tav tm="100000">
                                          <p:val>
                                            <p:strVal val="#ppt_x"/>
                                          </p:val>
                                        </p:tav>
                                      </p:tavLst>
                                    </p:anim>
                                    <p:anim calcmode="lin" valueType="num">
                                      <p:cBhvr>
                                        <p:cTn id="36" dur="75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750"/>
                                        <p:tgtEl>
                                          <p:spTgt spid="30"/>
                                        </p:tgtEl>
                                      </p:cBhvr>
                                    </p:animEffect>
                                    <p:anim calcmode="lin" valueType="num">
                                      <p:cBhvr>
                                        <p:cTn id="40" dur="750" fill="hold"/>
                                        <p:tgtEl>
                                          <p:spTgt spid="30"/>
                                        </p:tgtEl>
                                        <p:attrNameLst>
                                          <p:attrName>ppt_x</p:attrName>
                                        </p:attrNameLst>
                                      </p:cBhvr>
                                      <p:tavLst>
                                        <p:tav tm="0">
                                          <p:val>
                                            <p:strVal val="#ppt_x"/>
                                          </p:val>
                                        </p:tav>
                                        <p:tav tm="100000">
                                          <p:val>
                                            <p:strVal val="#ppt_x"/>
                                          </p:val>
                                        </p:tav>
                                      </p:tavLst>
                                    </p:anim>
                                    <p:anim calcmode="lin" valueType="num">
                                      <p:cBhvr>
                                        <p:cTn id="41" dur="75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ppt_x</p:attrName>
                                        </p:attrNameLst>
                                      </p:cBhvr>
                                      <p:tavLst>
                                        <p:tav tm="0">
                                          <p:val>
                                            <p:strVal val="#ppt_x"/>
                                          </p:val>
                                        </p:tav>
                                        <p:tav tm="100000">
                                          <p:val>
                                            <p:strVal val="#ppt_x"/>
                                          </p:val>
                                        </p:tav>
                                      </p:tavLst>
                                    </p:anim>
                                    <p:anim calcmode="lin" valueType="num">
                                      <p:cBhvr>
                                        <p:cTn id="52" dur="75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750"/>
                                        <p:tgtEl>
                                          <p:spTgt spid="32"/>
                                        </p:tgtEl>
                                      </p:cBhvr>
                                    </p:animEffect>
                                    <p:anim calcmode="lin" valueType="num">
                                      <p:cBhvr>
                                        <p:cTn id="62" dur="750" fill="hold"/>
                                        <p:tgtEl>
                                          <p:spTgt spid="32"/>
                                        </p:tgtEl>
                                        <p:attrNameLst>
                                          <p:attrName>ppt_x</p:attrName>
                                        </p:attrNameLst>
                                      </p:cBhvr>
                                      <p:tavLst>
                                        <p:tav tm="0">
                                          <p:val>
                                            <p:strVal val="#ppt_x"/>
                                          </p:val>
                                        </p:tav>
                                        <p:tav tm="100000">
                                          <p:val>
                                            <p:strVal val="#ppt_x"/>
                                          </p:val>
                                        </p:tav>
                                      </p:tavLst>
                                    </p:anim>
                                    <p:anim calcmode="lin" valueType="num">
                                      <p:cBhvr>
                                        <p:cTn id="63" dur="7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750"/>
                                        <p:tgtEl>
                                          <p:spTgt spid="28"/>
                                        </p:tgtEl>
                                      </p:cBhvr>
                                    </p:animEffect>
                                    <p:anim calcmode="lin" valueType="num">
                                      <p:cBhvr>
                                        <p:cTn id="68" dur="750" fill="hold"/>
                                        <p:tgtEl>
                                          <p:spTgt spid="28"/>
                                        </p:tgtEl>
                                        <p:attrNameLst>
                                          <p:attrName>ppt_x</p:attrName>
                                        </p:attrNameLst>
                                      </p:cBhvr>
                                      <p:tavLst>
                                        <p:tav tm="0">
                                          <p:val>
                                            <p:strVal val="#ppt_x"/>
                                          </p:val>
                                        </p:tav>
                                        <p:tav tm="100000">
                                          <p:val>
                                            <p:strVal val="#ppt_x"/>
                                          </p:val>
                                        </p:tav>
                                      </p:tavLst>
                                    </p:anim>
                                    <p:anim calcmode="lin" valueType="num">
                                      <p:cBhvr>
                                        <p:cTn id="69" dur="75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750"/>
                                        <p:tgtEl>
                                          <p:spTgt spid="33"/>
                                        </p:tgtEl>
                                      </p:cBhvr>
                                    </p:animEffect>
                                    <p:anim calcmode="lin" valueType="num">
                                      <p:cBhvr>
                                        <p:cTn id="73" dur="750" fill="hold"/>
                                        <p:tgtEl>
                                          <p:spTgt spid="33"/>
                                        </p:tgtEl>
                                        <p:attrNameLst>
                                          <p:attrName>ppt_x</p:attrName>
                                        </p:attrNameLst>
                                      </p:cBhvr>
                                      <p:tavLst>
                                        <p:tav tm="0">
                                          <p:val>
                                            <p:strVal val="#ppt_x"/>
                                          </p:val>
                                        </p:tav>
                                        <p:tav tm="100000">
                                          <p:val>
                                            <p:strVal val="#ppt_x"/>
                                          </p:val>
                                        </p:tav>
                                      </p:tavLst>
                                    </p:anim>
                                    <p:anim calcmode="lin" valueType="num">
                                      <p:cBhvr>
                                        <p:cTn id="74" dur="750" fill="hold"/>
                                        <p:tgtEl>
                                          <p:spTgt spid="33"/>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750"/>
                                        <p:tgtEl>
                                          <p:spTgt spid="29"/>
                                        </p:tgtEl>
                                      </p:cBhvr>
                                    </p:animEffect>
                                    <p:anim calcmode="lin" valueType="num">
                                      <p:cBhvr>
                                        <p:cTn id="79" dur="750" fill="hold"/>
                                        <p:tgtEl>
                                          <p:spTgt spid="29"/>
                                        </p:tgtEl>
                                        <p:attrNameLst>
                                          <p:attrName>ppt_x</p:attrName>
                                        </p:attrNameLst>
                                      </p:cBhvr>
                                      <p:tavLst>
                                        <p:tav tm="0">
                                          <p:val>
                                            <p:strVal val="#ppt_x"/>
                                          </p:val>
                                        </p:tav>
                                        <p:tav tm="100000">
                                          <p:val>
                                            <p:strVal val="#ppt_x"/>
                                          </p:val>
                                        </p:tav>
                                      </p:tavLst>
                                    </p:anim>
                                    <p:anim calcmode="lin" valueType="num">
                                      <p:cBhvr>
                                        <p:cTn id="80" dur="75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750"/>
                                        <p:tgtEl>
                                          <p:spTgt spid="34"/>
                                        </p:tgtEl>
                                      </p:cBhvr>
                                    </p:animEffect>
                                    <p:anim calcmode="lin" valueType="num">
                                      <p:cBhvr>
                                        <p:cTn id="84" dur="750" fill="hold"/>
                                        <p:tgtEl>
                                          <p:spTgt spid="34"/>
                                        </p:tgtEl>
                                        <p:attrNameLst>
                                          <p:attrName>ppt_x</p:attrName>
                                        </p:attrNameLst>
                                      </p:cBhvr>
                                      <p:tavLst>
                                        <p:tav tm="0">
                                          <p:val>
                                            <p:strVal val="#ppt_x"/>
                                          </p:val>
                                        </p:tav>
                                        <p:tav tm="100000">
                                          <p:val>
                                            <p:strVal val="#ppt_x"/>
                                          </p:val>
                                        </p:tav>
                                      </p:tavLst>
                                    </p:anim>
                                    <p:anim calcmode="lin" valueType="num">
                                      <p:cBhvr>
                                        <p:cTn id="8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6848" y="1601874"/>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71426" y="1601874"/>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6847" y="3577678"/>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78272" y="3577678"/>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465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623425" y="2688093"/>
            <a:ext cx="1827907" cy="359968"/>
          </a:xfrm>
          <a:prstGeom prst="rect">
            <a:avLst/>
          </a:prstGeom>
          <a:solidFill>
            <a:srgbClr val="052E65"/>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4874849" y="2688093"/>
            <a:ext cx="1827907" cy="359968"/>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623425"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4874849"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6768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465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6768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 name="直接箭头连接符 37"/>
          <p:cNvCxnSpPr>
            <a:cxnSpLocks noChangeShapeType="1"/>
          </p:cNvCxnSpPr>
          <p:nvPr/>
        </p:nvCxnSpPr>
        <p:spPr bwMode="auto">
          <a:xfrm>
            <a:off x="370911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6" name="直接箭头连接符 38"/>
          <p:cNvCxnSpPr>
            <a:cxnSpLocks noChangeShapeType="1"/>
          </p:cNvCxnSpPr>
          <p:nvPr/>
        </p:nvCxnSpPr>
        <p:spPr bwMode="auto">
          <a:xfrm>
            <a:off x="697450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7" name="直接箭头连接符 39"/>
          <p:cNvCxnSpPr>
            <a:cxnSpLocks noChangeShapeType="1"/>
          </p:cNvCxnSpPr>
          <p:nvPr/>
        </p:nvCxnSpPr>
        <p:spPr bwMode="auto">
          <a:xfrm>
            <a:off x="2075610"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8" name="直接箭头连接符 40"/>
          <p:cNvCxnSpPr>
            <a:cxnSpLocks noChangeShapeType="1"/>
          </p:cNvCxnSpPr>
          <p:nvPr/>
        </p:nvCxnSpPr>
        <p:spPr bwMode="auto">
          <a:xfrm>
            <a:off x="5341001" y="3035272"/>
            <a:ext cx="0" cy="604822"/>
          </a:xfrm>
          <a:prstGeom prst="straightConnector1">
            <a:avLst/>
          </a:prstGeom>
          <a:noFill/>
          <a:ln w="19050" algn="ctr">
            <a:solidFill>
              <a:srgbClr val="052E65"/>
            </a:solidFill>
            <a:prstDash val="sysDash"/>
            <a:miter lim="800000"/>
            <a:headEnd type="oval" w="med" len="med"/>
            <a:tailEnd type="triangle" w="med" len="med"/>
          </a:ln>
        </p:spPr>
      </p:cxnSp>
      <p:sp>
        <p:nvSpPr>
          <p:cNvPr id="9" name="环形箭头 8"/>
          <p:cNvSpPr/>
          <p:nvPr/>
        </p:nvSpPr>
        <p:spPr>
          <a:xfrm flipH="1">
            <a:off x="1415741" y="1835327"/>
            <a:ext cx="1321360"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0" name="TextBox 31"/>
          <p:cNvSpPr txBox="1">
            <a:spLocks noChangeArrowheads="1"/>
          </p:cNvSpPr>
          <p:nvPr/>
        </p:nvSpPr>
        <p:spPr bwMode="auto">
          <a:xfrm>
            <a:off x="1331640"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1" name="环形箭头 10"/>
          <p:cNvSpPr/>
          <p:nvPr/>
        </p:nvSpPr>
        <p:spPr>
          <a:xfrm flipH="1">
            <a:off x="304924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2" name="TextBox 31"/>
          <p:cNvSpPr txBox="1">
            <a:spLocks noChangeArrowheads="1"/>
          </p:cNvSpPr>
          <p:nvPr/>
        </p:nvSpPr>
        <p:spPr bwMode="auto">
          <a:xfrm>
            <a:off x="2963527"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3" name="环形箭头 12"/>
          <p:cNvSpPr/>
          <p:nvPr/>
        </p:nvSpPr>
        <p:spPr>
          <a:xfrm flipH="1">
            <a:off x="4681133" y="1835327"/>
            <a:ext cx="1321358"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4" name="TextBox 31"/>
          <p:cNvSpPr txBox="1">
            <a:spLocks noChangeArrowheads="1"/>
          </p:cNvSpPr>
          <p:nvPr/>
        </p:nvSpPr>
        <p:spPr bwMode="auto">
          <a:xfrm>
            <a:off x="4597031"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5" name="环形箭头 14"/>
          <p:cNvSpPr/>
          <p:nvPr/>
        </p:nvSpPr>
        <p:spPr>
          <a:xfrm flipH="1">
            <a:off x="631463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6" name="TextBox 31"/>
          <p:cNvSpPr txBox="1">
            <a:spLocks noChangeArrowheads="1"/>
          </p:cNvSpPr>
          <p:nvPr/>
        </p:nvSpPr>
        <p:spPr bwMode="auto">
          <a:xfrm>
            <a:off x="6228916"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0"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100"/>
                            </p:stCondLst>
                            <p:childTnLst>
                              <p:par>
                                <p:cTn id="45" presetID="2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36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4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10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6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p:bldP spid="11" grpId="0" animBg="1"/>
      <p:bldP spid="12" grpId="0"/>
      <p:bldP spid="13" grpId="0" animBg="1"/>
      <p:bldP spid="14" grpId="0"/>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2689109" y="1330535"/>
            <a:ext cx="1746563" cy="1746500"/>
            <a:chOff x="2825806" y="1018139"/>
            <a:chExt cx="1620000" cy="1620000"/>
          </a:xfrm>
        </p:grpSpPr>
        <p:sp>
          <p:nvSpPr>
            <p:cNvPr id="6" name="Freeform 5"/>
            <p:cNvSpPr>
              <a:spLocks/>
            </p:cNvSpPr>
            <p:nvPr/>
          </p:nvSpPr>
          <p:spPr bwMode="auto">
            <a:xfrm rot="10800000" flipH="1" flipV="1">
              <a:off x="2825806" y="1018139"/>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7" name="TextBox 6"/>
            <p:cNvSpPr txBox="1"/>
            <p:nvPr/>
          </p:nvSpPr>
          <p:spPr>
            <a:xfrm>
              <a:off x="2969822"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S</a:t>
              </a:r>
              <a:endParaRPr lang="zh-CN" altLang="en-US" sz="5200" b="1" dirty="0">
                <a:solidFill>
                  <a:schemeClr val="bg1"/>
                </a:solidFill>
                <a:latin typeface="华文中宋" pitchFamily="2" charset="-122"/>
                <a:ea typeface="华文中宋" pitchFamily="2" charset="-122"/>
              </a:endParaRPr>
            </a:p>
          </p:txBody>
        </p:sp>
        <p:sp>
          <p:nvSpPr>
            <p:cNvPr id="8" name="TextBox 7"/>
            <p:cNvSpPr txBox="1"/>
            <p:nvPr/>
          </p:nvSpPr>
          <p:spPr>
            <a:xfrm>
              <a:off x="2897814" y="1923679"/>
              <a:ext cx="1008112" cy="369332"/>
            </a:xfrm>
            <a:prstGeom prst="rect">
              <a:avLst/>
            </a:prstGeom>
            <a:noFill/>
          </p:spPr>
          <p:txBody>
            <a:bodyPr wrap="square" rtlCol="0">
              <a:spAutoFit/>
            </a:bodyPr>
            <a:lstStyle/>
            <a:p>
              <a:r>
                <a:rPr lang="en-US" altLang="zh-CN" dirty="0" smtClean="0">
                  <a:solidFill>
                    <a:schemeClr val="bg1"/>
                  </a:solidFill>
                </a:rPr>
                <a:t>strength</a:t>
              </a:r>
              <a:endParaRPr lang="zh-CN" altLang="en-US" dirty="0">
                <a:solidFill>
                  <a:schemeClr val="bg1"/>
                </a:solidFill>
              </a:endParaRPr>
            </a:p>
          </p:txBody>
        </p:sp>
      </p:grpSp>
      <p:grpSp>
        <p:nvGrpSpPr>
          <p:cNvPr id="9" name="组合 8"/>
          <p:cNvGrpSpPr/>
          <p:nvPr/>
        </p:nvGrpSpPr>
        <p:grpSpPr>
          <a:xfrm>
            <a:off x="4574587" y="1330536"/>
            <a:ext cx="1918570" cy="1746500"/>
            <a:chOff x="4574655" y="1018140"/>
            <a:chExt cx="1779543" cy="1620000"/>
          </a:xfrm>
        </p:grpSpPr>
        <p:sp>
          <p:nvSpPr>
            <p:cNvPr id="10" name="Freeform 9"/>
            <p:cNvSpPr>
              <a:spLocks/>
            </p:cNvSpPr>
            <p:nvPr/>
          </p:nvSpPr>
          <p:spPr bwMode="auto">
            <a:xfrm rot="10800000" flipV="1">
              <a:off x="4574655" y="101814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1" name="TextBox 10"/>
            <p:cNvSpPr txBox="1"/>
            <p:nvPr/>
          </p:nvSpPr>
          <p:spPr>
            <a:xfrm>
              <a:off x="5346086"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W</a:t>
              </a:r>
              <a:endParaRPr lang="zh-CN" altLang="en-US" sz="5200" b="1" dirty="0">
                <a:solidFill>
                  <a:schemeClr val="bg1"/>
                </a:solidFill>
                <a:latin typeface="华文中宋" pitchFamily="2" charset="-122"/>
                <a:ea typeface="华文中宋" pitchFamily="2" charset="-122"/>
              </a:endParaRPr>
            </a:p>
          </p:txBody>
        </p:sp>
        <p:sp>
          <p:nvSpPr>
            <p:cNvPr id="12" name="TextBox 11"/>
            <p:cNvSpPr txBox="1"/>
            <p:nvPr/>
          </p:nvSpPr>
          <p:spPr>
            <a:xfrm>
              <a:off x="5130062" y="1995687"/>
              <a:ext cx="1224136" cy="369332"/>
            </a:xfrm>
            <a:prstGeom prst="rect">
              <a:avLst/>
            </a:prstGeom>
            <a:noFill/>
          </p:spPr>
          <p:txBody>
            <a:bodyPr wrap="square" rtlCol="0">
              <a:spAutoFit/>
            </a:bodyPr>
            <a:lstStyle/>
            <a:p>
              <a:r>
                <a:rPr lang="en-US" altLang="zh-CN" dirty="0" smtClean="0">
                  <a:solidFill>
                    <a:schemeClr val="bg1"/>
                  </a:solidFill>
                </a:rPr>
                <a:t>weakness</a:t>
              </a:r>
              <a:endParaRPr lang="zh-CN" altLang="en-US" dirty="0">
                <a:solidFill>
                  <a:schemeClr val="bg1"/>
                </a:solidFill>
              </a:endParaRPr>
            </a:p>
          </p:txBody>
        </p:sp>
      </p:grpSp>
      <p:grpSp>
        <p:nvGrpSpPr>
          <p:cNvPr id="13" name="组合 12"/>
          <p:cNvGrpSpPr/>
          <p:nvPr/>
        </p:nvGrpSpPr>
        <p:grpSpPr>
          <a:xfrm>
            <a:off x="2689111" y="3199733"/>
            <a:ext cx="1785572" cy="1746500"/>
            <a:chOff x="2825807" y="2751950"/>
            <a:chExt cx="1656183" cy="1620000"/>
          </a:xfrm>
        </p:grpSpPr>
        <p:sp>
          <p:nvSpPr>
            <p:cNvPr id="14" name="Freeform 12"/>
            <p:cNvSpPr>
              <a:spLocks/>
            </p:cNvSpPr>
            <p:nvPr/>
          </p:nvSpPr>
          <p:spPr bwMode="auto">
            <a:xfrm rot="10800000" flipH="1">
              <a:off x="2825807"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lIns="72009" tIns="36005" rIns="72009" bIns="36005"/>
            <a:lstStyle/>
            <a:p>
              <a:endParaRPr lang="zh-CN" altLang="en-US">
                <a:ea typeface="宋体" pitchFamily="2" charset="-122"/>
              </a:endParaRPr>
            </a:p>
          </p:txBody>
        </p:sp>
        <p:sp>
          <p:nvSpPr>
            <p:cNvPr id="15" name="TextBox 14"/>
            <p:cNvSpPr txBox="1"/>
            <p:nvPr/>
          </p:nvSpPr>
          <p:spPr>
            <a:xfrm>
              <a:off x="2969822"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O</a:t>
              </a:r>
              <a:endParaRPr lang="zh-CN" altLang="en-US" sz="5200" b="1" dirty="0">
                <a:solidFill>
                  <a:schemeClr val="bg1"/>
                </a:solidFill>
                <a:latin typeface="华文中宋" pitchFamily="2" charset="-122"/>
                <a:ea typeface="华文中宋" pitchFamily="2" charset="-122"/>
              </a:endParaRPr>
            </a:p>
          </p:txBody>
        </p:sp>
        <p:sp>
          <p:nvSpPr>
            <p:cNvPr id="16" name="TextBox 15"/>
            <p:cNvSpPr txBox="1"/>
            <p:nvPr/>
          </p:nvSpPr>
          <p:spPr>
            <a:xfrm>
              <a:off x="2897814" y="3723879"/>
              <a:ext cx="1584176" cy="369332"/>
            </a:xfrm>
            <a:prstGeom prst="rect">
              <a:avLst/>
            </a:prstGeom>
            <a:noFill/>
          </p:spPr>
          <p:txBody>
            <a:bodyPr wrap="square" rtlCol="0">
              <a:spAutoFit/>
            </a:bodyPr>
            <a:lstStyle/>
            <a:p>
              <a:r>
                <a:rPr lang="en-US" altLang="zh-CN" dirty="0" smtClean="0">
                  <a:solidFill>
                    <a:schemeClr val="bg1"/>
                  </a:solidFill>
                </a:rPr>
                <a:t>Opportunities</a:t>
              </a:r>
              <a:endParaRPr lang="zh-CN" altLang="en-US" dirty="0">
                <a:solidFill>
                  <a:schemeClr val="bg1"/>
                </a:solidFill>
              </a:endParaRPr>
            </a:p>
          </p:txBody>
        </p:sp>
      </p:grpSp>
      <p:grpSp>
        <p:nvGrpSpPr>
          <p:cNvPr id="17" name="组合 16"/>
          <p:cNvGrpSpPr/>
          <p:nvPr/>
        </p:nvGrpSpPr>
        <p:grpSpPr>
          <a:xfrm>
            <a:off x="4574588" y="3199733"/>
            <a:ext cx="1918569" cy="1746500"/>
            <a:chOff x="4574656" y="2751950"/>
            <a:chExt cx="1779542" cy="1620000"/>
          </a:xfrm>
        </p:grpSpPr>
        <p:sp>
          <p:nvSpPr>
            <p:cNvPr id="18" name="Freeform 16"/>
            <p:cNvSpPr>
              <a:spLocks/>
            </p:cNvSpPr>
            <p:nvPr/>
          </p:nvSpPr>
          <p:spPr bwMode="auto">
            <a:xfrm rot="10800000">
              <a:off x="4574656"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9" name="TextBox 18"/>
            <p:cNvSpPr txBox="1"/>
            <p:nvPr/>
          </p:nvSpPr>
          <p:spPr>
            <a:xfrm>
              <a:off x="5418094"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T</a:t>
              </a:r>
              <a:endParaRPr lang="zh-CN" altLang="en-US" sz="5200" b="1" dirty="0">
                <a:solidFill>
                  <a:schemeClr val="bg1"/>
                </a:solidFill>
                <a:latin typeface="华文中宋" pitchFamily="2" charset="-122"/>
                <a:ea typeface="华文中宋" pitchFamily="2" charset="-122"/>
              </a:endParaRPr>
            </a:p>
          </p:txBody>
        </p:sp>
        <p:sp>
          <p:nvSpPr>
            <p:cNvPr id="20" name="TextBox 19"/>
            <p:cNvSpPr txBox="1"/>
            <p:nvPr/>
          </p:nvSpPr>
          <p:spPr>
            <a:xfrm>
              <a:off x="5130062" y="3795887"/>
              <a:ext cx="1224136" cy="369332"/>
            </a:xfrm>
            <a:prstGeom prst="rect">
              <a:avLst/>
            </a:prstGeom>
            <a:noFill/>
          </p:spPr>
          <p:txBody>
            <a:bodyPr wrap="square" rtlCol="0">
              <a:spAutoFit/>
            </a:bodyPr>
            <a:lstStyle/>
            <a:p>
              <a:r>
                <a:rPr lang="en-US" altLang="zh-CN" dirty="0" smtClean="0">
                  <a:solidFill>
                    <a:schemeClr val="bg1"/>
                  </a:solidFill>
                </a:rPr>
                <a:t>Threats</a:t>
              </a:r>
              <a:endParaRPr lang="zh-CN" altLang="en-US" dirty="0">
                <a:solidFill>
                  <a:schemeClr val="bg1"/>
                </a:solidFill>
              </a:endParaRPr>
            </a:p>
          </p:txBody>
        </p:sp>
      </p:grpSp>
      <p:sp>
        <p:nvSpPr>
          <p:cNvPr id="21" name="Text Box 2764"/>
          <p:cNvSpPr txBox="1">
            <a:spLocks noChangeArrowheads="1"/>
          </p:cNvSpPr>
          <p:nvPr/>
        </p:nvSpPr>
        <p:spPr bwMode="auto">
          <a:xfrm>
            <a:off x="6548850" y="1561356"/>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2" name="Text Box 2764"/>
          <p:cNvSpPr txBox="1">
            <a:spLocks noChangeArrowheads="1"/>
          </p:cNvSpPr>
          <p:nvPr/>
        </p:nvSpPr>
        <p:spPr bwMode="auto">
          <a:xfrm>
            <a:off x="6548850" y="3657390"/>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3" name="Text Box 2764"/>
          <p:cNvSpPr txBox="1">
            <a:spLocks noChangeArrowheads="1"/>
          </p:cNvSpPr>
          <p:nvPr/>
        </p:nvSpPr>
        <p:spPr bwMode="auto">
          <a:xfrm>
            <a:off x="254911" y="1608107"/>
            <a:ext cx="2372873"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4" name="Text Box 2764"/>
          <p:cNvSpPr txBox="1">
            <a:spLocks noChangeArrowheads="1"/>
          </p:cNvSpPr>
          <p:nvPr/>
        </p:nvSpPr>
        <p:spPr bwMode="auto">
          <a:xfrm>
            <a:off x="254911" y="3704141"/>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grpSp>
        <p:nvGrpSpPr>
          <p:cNvPr id="25" name="组合 24"/>
          <p:cNvGrpSpPr/>
          <p:nvPr/>
        </p:nvGrpSpPr>
        <p:grpSpPr>
          <a:xfrm>
            <a:off x="3834286" y="2478521"/>
            <a:ext cx="1319772" cy="1319725"/>
            <a:chOff x="3928444" y="2226992"/>
            <a:chExt cx="1224136" cy="1224136"/>
          </a:xfrm>
        </p:grpSpPr>
        <p:sp>
          <p:nvSpPr>
            <p:cNvPr id="26" name="椭圆 25"/>
            <p:cNvSpPr/>
            <p:nvPr/>
          </p:nvSpPr>
          <p:spPr>
            <a:xfrm>
              <a:off x="3928444" y="2226992"/>
              <a:ext cx="1224136" cy="1224136"/>
            </a:xfrm>
            <a:prstGeom prst="ellipse">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4107137" y="2546269"/>
              <a:ext cx="866750" cy="5951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750" fill="hold"/>
                                        <p:tgtEl>
                                          <p:spTgt spid="25"/>
                                        </p:tgtEl>
                                        <p:attrNameLst>
                                          <p:attrName>ppt_w</p:attrName>
                                        </p:attrNameLst>
                                      </p:cBhvr>
                                      <p:tavLst>
                                        <p:tav tm="0">
                                          <p:val>
                                            <p:fltVal val="0"/>
                                          </p:val>
                                        </p:tav>
                                        <p:tav tm="100000">
                                          <p:val>
                                            <p:strVal val="#ppt_w"/>
                                          </p:val>
                                        </p:tav>
                                      </p:tavLst>
                                    </p:anim>
                                    <p:anim calcmode="lin" valueType="num">
                                      <p:cBhvr>
                                        <p:cTn id="19" dur="750" fill="hold"/>
                                        <p:tgtEl>
                                          <p:spTgt spid="25"/>
                                        </p:tgtEl>
                                        <p:attrNameLst>
                                          <p:attrName>ppt_h</p:attrName>
                                        </p:attrNameLst>
                                      </p:cBhvr>
                                      <p:tavLst>
                                        <p:tav tm="0">
                                          <p:val>
                                            <p:fltVal val="0"/>
                                          </p:val>
                                        </p:tav>
                                        <p:tav tm="100000">
                                          <p:val>
                                            <p:strVal val="#ppt_h"/>
                                          </p:val>
                                        </p:tav>
                                      </p:tavLst>
                                    </p:anim>
                                    <p:animEffect transition="in" filter="fade">
                                      <p:cBhvr>
                                        <p:cTn id="20" dur="750"/>
                                        <p:tgtEl>
                                          <p:spTgt spid="25"/>
                                        </p:tgtEl>
                                      </p:cBhvr>
                                    </p:animEffect>
                                  </p:childTnLst>
                                </p:cTn>
                              </p:par>
                            </p:childTnLst>
                          </p:cTn>
                        </p:par>
                        <p:par>
                          <p:cTn id="21" fill="hold">
                            <p:stCondLst>
                              <p:cond delay="1750"/>
                            </p:stCondLst>
                            <p:childTnLst>
                              <p:par>
                                <p:cTn id="22" presetID="2" presetClass="entr" presetSubtype="9"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lide(fromRight)">
                                      <p:cBhvr>
                                        <p:cTn id="29" dur="500"/>
                                        <p:tgtEl>
                                          <p:spTgt spid="23"/>
                                        </p:tgtEl>
                                      </p:cBhvr>
                                    </p:animEffect>
                                  </p:childTnLst>
                                </p:cTn>
                              </p:par>
                            </p:childTnLst>
                          </p:cTn>
                        </p:par>
                        <p:par>
                          <p:cTn id="30" fill="hold">
                            <p:stCondLst>
                              <p:cond delay="2750"/>
                            </p:stCondLst>
                            <p:childTnLst>
                              <p:par>
                                <p:cTn id="31" presetID="2" presetClass="entr" presetSubtype="3"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250"/>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Left)">
                                      <p:cBhvr>
                                        <p:cTn id="38" dur="500"/>
                                        <p:tgtEl>
                                          <p:spTgt spid="21"/>
                                        </p:tgtEl>
                                      </p:cBhvr>
                                    </p:animEffect>
                                  </p:childTnLst>
                                </p:cTn>
                              </p:par>
                            </p:childTnLst>
                          </p:cTn>
                        </p:par>
                        <p:par>
                          <p:cTn id="39" fill="hold">
                            <p:stCondLst>
                              <p:cond delay="3750"/>
                            </p:stCondLst>
                            <p:childTnLst>
                              <p:par>
                                <p:cTn id="40" presetID="2" presetClass="entr" presetSubtype="1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lide(fromRight)">
                                      <p:cBhvr>
                                        <p:cTn id="47" dur="500"/>
                                        <p:tgtEl>
                                          <p:spTgt spid="24"/>
                                        </p:tgtEl>
                                      </p:cBhvr>
                                    </p:animEffect>
                                  </p:childTnLst>
                                </p:cTn>
                              </p:par>
                            </p:childTnLst>
                          </p:cTn>
                        </p:par>
                        <p:par>
                          <p:cTn id="48" fill="hold">
                            <p:stCondLst>
                              <p:cond delay="4750"/>
                            </p:stCondLst>
                            <p:childTnLst>
                              <p:par>
                                <p:cTn id="49" presetID="2" presetClass="entr" presetSubtype="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1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4584721"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6" name="矩形 5"/>
          <p:cNvSpPr/>
          <p:nvPr/>
        </p:nvSpPr>
        <p:spPr>
          <a:xfrm>
            <a:off x="179512"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7" name="组合 6"/>
          <p:cNvGrpSpPr/>
          <p:nvPr/>
        </p:nvGrpSpPr>
        <p:grpSpPr>
          <a:xfrm>
            <a:off x="392507" y="2749238"/>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12" name="组合 11"/>
          <p:cNvGrpSpPr/>
          <p:nvPr/>
        </p:nvGrpSpPr>
        <p:grpSpPr>
          <a:xfrm>
            <a:off x="5128158" y="2759252"/>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17" name="右箭头 16"/>
          <p:cNvSpPr/>
          <p:nvPr/>
        </p:nvSpPr>
        <p:spPr>
          <a:xfrm>
            <a:off x="4568529"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1818144"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3725665" y="183963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等腰三角形 6"/>
          <p:cNvSpPr/>
          <p:nvPr/>
        </p:nvSpPr>
        <p:spPr>
          <a:xfrm>
            <a:off x="3494643" y="1804072"/>
            <a:ext cx="1830818" cy="1495885"/>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3152" tIns="220043" rIns="93152" bIns="46576" anchor="ctr"/>
          <a:lstStyle/>
          <a:p>
            <a:pPr algn="ctr">
              <a:defRPr/>
            </a:pPr>
            <a:r>
              <a:rPr lang="en-US" altLang="zh-CN" sz="2800" dirty="0">
                <a:solidFill>
                  <a:schemeClr val="bg1"/>
                </a:solidFill>
              </a:rPr>
              <a:t>01</a:t>
            </a:r>
            <a:endParaRPr lang="zh-CN" altLang="en-US" sz="2800" dirty="0">
              <a:solidFill>
                <a:schemeClr val="bg1"/>
              </a:solidFill>
            </a:endParaRPr>
          </a:p>
        </p:txBody>
      </p:sp>
      <p:sp>
        <p:nvSpPr>
          <p:cNvPr id="6" name="等腰三角形 7"/>
          <p:cNvSpPr/>
          <p:nvPr/>
        </p:nvSpPr>
        <p:spPr>
          <a:xfrm>
            <a:off x="4507091" y="3495637"/>
            <a:ext cx="1798472" cy="152822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20043" tIns="623457" rIns="0" bIns="46576" anchor="ctr"/>
          <a:lstStyle/>
          <a:p>
            <a:pPr algn="ctr">
              <a:defRPr/>
            </a:pPr>
            <a:r>
              <a:rPr lang="en-US" altLang="zh-CN" sz="2800" dirty="0">
                <a:solidFill>
                  <a:schemeClr val="bg1"/>
                </a:solidFill>
              </a:rPr>
              <a:t>03</a:t>
            </a:r>
            <a:endParaRPr lang="zh-CN" altLang="en-US" sz="2800" dirty="0">
              <a:solidFill>
                <a:schemeClr val="bg1"/>
              </a:solidFill>
            </a:endParaRPr>
          </a:p>
        </p:txBody>
      </p:sp>
      <p:sp>
        <p:nvSpPr>
          <p:cNvPr id="7" name="等腰三角形 11"/>
          <p:cNvSpPr/>
          <p:nvPr/>
        </p:nvSpPr>
        <p:spPr>
          <a:xfrm>
            <a:off x="2508069" y="3495637"/>
            <a:ext cx="1798472" cy="152822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23457" rIns="183370" bIns="46576" anchor="ctr"/>
          <a:lstStyle/>
          <a:p>
            <a:pPr algn="ctr">
              <a:defRPr/>
            </a:pPr>
            <a:r>
              <a:rPr lang="en-US" altLang="zh-CN" sz="2800" dirty="0">
                <a:solidFill>
                  <a:schemeClr val="bg1"/>
                </a:solidFill>
              </a:rPr>
              <a:t>02</a:t>
            </a:r>
            <a:endParaRPr lang="zh-CN" altLang="en-US" sz="2800" dirty="0">
              <a:solidFill>
                <a:schemeClr val="bg1"/>
              </a:solidFill>
            </a:endParaRPr>
          </a:p>
        </p:txBody>
      </p:sp>
      <p:sp>
        <p:nvSpPr>
          <p:cNvPr id="8" name="TextBox 7"/>
          <p:cNvSpPr txBox="1">
            <a:spLocks noChangeArrowheads="1"/>
          </p:cNvSpPr>
          <p:nvPr/>
        </p:nvSpPr>
        <p:spPr bwMode="auto">
          <a:xfrm flipH="1">
            <a:off x="971600" y="4103691"/>
            <a:ext cx="1932861"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9" name="TextBox 11"/>
          <p:cNvSpPr txBox="1">
            <a:spLocks noChangeArrowheads="1"/>
          </p:cNvSpPr>
          <p:nvPr/>
        </p:nvSpPr>
        <p:spPr bwMode="auto">
          <a:xfrm flipH="1">
            <a:off x="6181030" y="4103691"/>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0" name="TextBox 9"/>
          <p:cNvSpPr txBox="1">
            <a:spLocks noChangeArrowheads="1"/>
          </p:cNvSpPr>
          <p:nvPr/>
        </p:nvSpPr>
        <p:spPr bwMode="auto">
          <a:xfrm flipH="1">
            <a:off x="3463853" y="1121624"/>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1" name="任意多边形 10"/>
          <p:cNvSpPr/>
          <p:nvPr/>
        </p:nvSpPr>
        <p:spPr>
          <a:xfrm>
            <a:off x="3459061" y="3390518"/>
            <a:ext cx="1856695" cy="1579979"/>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B87D6"/>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40087" tIns="0" rIns="440087" bIns="403413" anchor="ctr"/>
          <a:lstStyle/>
          <a:p>
            <a:pPr algn="ctr">
              <a:lnSpc>
                <a:spcPct val="130000"/>
              </a:lnSpc>
              <a:defRPr/>
            </a:pPr>
            <a:r>
              <a:rPr lang="zh-CN" altLang="en-US" sz="26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本年</a:t>
            </a:r>
            <a:r>
              <a:rPr lang="zh-CN" altLang="en-US" sz="3600" b="1" dirty="0" smtClean="0">
                <a:solidFill>
                  <a:schemeClr val="bg1"/>
                </a:solidFill>
                <a:cs typeface="+mn-ea"/>
                <a:sym typeface="+mn-lt"/>
              </a:rPr>
              <a:t>年度工作</a:t>
            </a:r>
            <a:r>
              <a:rPr lang="zh-CN" altLang="en-US" sz="3600" b="1" dirty="0">
                <a:solidFill>
                  <a:schemeClr val="bg1"/>
                </a:solidFill>
                <a:cs typeface="+mn-ea"/>
                <a:sym typeface="+mn-lt"/>
              </a:rPr>
              <a:t>概况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1</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49434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明年工作展望计划</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4</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971600" y="1530476"/>
            <a:ext cx="2484276" cy="3105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lumMod val="85000"/>
                  <a:lumOff val="15000"/>
                </a:schemeClr>
              </a:solidFill>
            </a:endParaRPr>
          </a:p>
        </p:txBody>
      </p:sp>
      <p:pic>
        <p:nvPicPr>
          <p:cNvPr id="6" name="Picture 2"/>
          <p:cNvPicPr>
            <a:picLocks noChangeAspect="1" noChangeArrowheads="1"/>
          </p:cNvPicPr>
          <p:nvPr/>
        </p:nvPicPr>
        <p:blipFill>
          <a:blip r:embed="rId3" cstate="print"/>
          <a:stretch>
            <a:fillRect/>
          </a:stretch>
        </p:blipFill>
        <p:spPr bwMode="auto">
          <a:xfrm>
            <a:off x="1061549" y="1685738"/>
            <a:ext cx="2304376" cy="2794711"/>
          </a:xfrm>
          <a:prstGeom prst="rect">
            <a:avLst/>
          </a:prstGeom>
          <a:noFill/>
          <a:ln w="38100">
            <a:noFill/>
            <a:miter lim="800000"/>
            <a:headEnd/>
            <a:tailEnd/>
          </a:ln>
        </p:spPr>
      </p:pic>
      <p:sp>
        <p:nvSpPr>
          <p:cNvPr id="7" name="L 形 6"/>
          <p:cNvSpPr/>
          <p:nvPr/>
        </p:nvSpPr>
        <p:spPr>
          <a:xfrm>
            <a:off x="1106928" y="4795858"/>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8" name="L 形 7"/>
          <p:cNvSpPr/>
          <p:nvPr/>
        </p:nvSpPr>
        <p:spPr>
          <a:xfrm flipH="1" flipV="1">
            <a:off x="3246706" y="4795824"/>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9" name="矩形 8"/>
          <p:cNvSpPr/>
          <p:nvPr/>
        </p:nvSpPr>
        <p:spPr>
          <a:xfrm>
            <a:off x="1191235" y="4787936"/>
            <a:ext cx="2132284" cy="315366"/>
          </a:xfrm>
          <a:prstGeom prst="rect">
            <a:avLst/>
          </a:prstGeom>
        </p:spPr>
        <p:txBody>
          <a:bodyPr wrap="none" lIns="77620" tIns="38810" rIns="77620" bIns="38810">
            <a:spAutoFit/>
          </a:bodyPr>
          <a:lstStyle/>
          <a:p>
            <a:r>
              <a:rPr lang="zh-CN" altLang="en-US" sz="1500" b="1" dirty="0">
                <a:solidFill>
                  <a:schemeClr val="tx1">
                    <a:lumMod val="85000"/>
                    <a:lumOff val="15000"/>
                  </a:schemeClr>
                </a:solidFill>
                <a:latin typeface="微软雅黑" pitchFamily="34" charset="-122"/>
                <a:ea typeface="微软雅黑" pitchFamily="34" charset="-122"/>
              </a:rPr>
              <a:t>单击此处添加图片内容</a:t>
            </a:r>
          </a:p>
        </p:txBody>
      </p:sp>
      <p:sp>
        <p:nvSpPr>
          <p:cNvPr id="10" name="矩形 9"/>
          <p:cNvSpPr/>
          <p:nvPr/>
        </p:nvSpPr>
        <p:spPr>
          <a:xfrm>
            <a:off x="4062828" y="1821291"/>
            <a:ext cx="4361598"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
        <p:nvSpPr>
          <p:cNvPr id="11" name="矩形 10"/>
          <p:cNvSpPr/>
          <p:nvPr/>
        </p:nvSpPr>
        <p:spPr>
          <a:xfrm>
            <a:off x="4062829" y="3315986"/>
            <a:ext cx="4516865"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animBg="1"/>
      <p:bldP spid="8" grpId="0" animBg="1"/>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539554" y="160847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6" name="矩形 5"/>
          <p:cNvSpPr/>
          <p:nvPr/>
        </p:nvSpPr>
        <p:spPr>
          <a:xfrm>
            <a:off x="2166238"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7" name="矩形 6"/>
          <p:cNvSpPr/>
          <p:nvPr/>
        </p:nvSpPr>
        <p:spPr>
          <a:xfrm>
            <a:off x="3800079" y="161199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8" name="矩形 7"/>
          <p:cNvSpPr/>
          <p:nvPr/>
        </p:nvSpPr>
        <p:spPr>
          <a:xfrm>
            <a:off x="5430204"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9" name="矩形 8"/>
          <p:cNvSpPr/>
          <p:nvPr/>
        </p:nvSpPr>
        <p:spPr>
          <a:xfrm>
            <a:off x="7060329" y="1608109"/>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smtClean="0">
                <a:latin typeface="微软雅黑" pitchFamily="34" charset="-122"/>
                <a:ea typeface="微软雅黑" pitchFamily="34" charset="-122"/>
              </a:rPr>
              <a:t>单击添加文字</a:t>
            </a:r>
          </a:p>
          <a:p>
            <a:pPr algn="ctr">
              <a:lnSpc>
                <a:spcPct val="150000"/>
              </a:lnSpc>
            </a:pPr>
            <a:r>
              <a:rPr lang="zh-CN" altLang="en-US" sz="1500" dirty="0" smtClean="0">
                <a:latin typeface="微软雅黑" pitchFamily="34" charset="-122"/>
                <a:ea typeface="微软雅黑" pitchFamily="34" charset="-122"/>
              </a:rPr>
              <a:t>单击添加文字</a:t>
            </a:r>
            <a:endParaRPr lang="zh-CN" altLang="en-US" sz="1500" dirty="0">
              <a:latin typeface="微软雅黑" pitchFamily="34" charset="-122"/>
              <a:ea typeface="微软雅黑" pitchFamily="34" charset="-122"/>
            </a:endParaRPr>
          </a:p>
        </p:txBody>
      </p:sp>
      <p:sp>
        <p:nvSpPr>
          <p:cNvPr id="10" name="AutoShape 7"/>
          <p:cNvSpPr>
            <a:spLocks noChangeArrowheads="1"/>
          </p:cNvSpPr>
          <p:nvPr/>
        </p:nvSpPr>
        <p:spPr bwMode="gray">
          <a:xfrm>
            <a:off x="539552"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169859"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3800165"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430471"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060777"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400"/>
                                        <p:tgtEl>
                                          <p:spTgt spid="5"/>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
                                        <p:tgtEl>
                                          <p:spTgt spid="6"/>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400"/>
                                        <p:tgtEl>
                                          <p:spTgt spid="7"/>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400"/>
                                        <p:tgtEl>
                                          <p:spTgt spid="8"/>
                                        </p:tgtEl>
                                      </p:cBhvr>
                                    </p:animEffect>
                                  </p:childTnLst>
                                </p:cTn>
                              </p:par>
                            </p:childTnLst>
                          </p:cTn>
                        </p:par>
                        <p:par>
                          <p:cTn id="31" fill="hold">
                            <p:stCondLst>
                              <p:cond delay="26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descr="1555-1103021421109.jpg"/>
          <p:cNvPicPr>
            <a:picLocks noChangeAspect="1"/>
          </p:cNvPicPr>
          <p:nvPr/>
        </p:nvPicPr>
        <p:blipFill>
          <a:blip r:embed="rId3" cstate="print"/>
          <a:stretch>
            <a:fillRect/>
          </a:stretch>
        </p:blipFill>
        <p:spPr>
          <a:xfrm>
            <a:off x="611560" y="1922328"/>
            <a:ext cx="2173500" cy="1449673"/>
          </a:xfrm>
          <a:prstGeom prst="round2DiagRect">
            <a:avLst/>
          </a:prstGeom>
        </p:spPr>
      </p:pic>
      <p:pic>
        <p:nvPicPr>
          <p:cNvPr id="6" name="图片 5" descr="1555-1103021421109.jpg"/>
          <p:cNvPicPr>
            <a:picLocks noChangeAspect="1"/>
          </p:cNvPicPr>
          <p:nvPr/>
        </p:nvPicPr>
        <p:blipFill>
          <a:blip r:embed="rId4" cstate="print"/>
          <a:stretch>
            <a:fillRect/>
          </a:stretch>
        </p:blipFill>
        <p:spPr>
          <a:xfrm>
            <a:off x="3483771" y="1922329"/>
            <a:ext cx="2173500" cy="1449672"/>
          </a:xfrm>
          <a:prstGeom prst="round2DiagRect">
            <a:avLst/>
          </a:prstGeom>
        </p:spPr>
      </p:pic>
      <p:pic>
        <p:nvPicPr>
          <p:cNvPr id="7" name="图片 6" descr="1555-1103021421109.jpg"/>
          <p:cNvPicPr>
            <a:picLocks/>
          </p:cNvPicPr>
          <p:nvPr/>
        </p:nvPicPr>
        <p:blipFill>
          <a:blip r:embed="rId5" cstate="print"/>
          <a:stretch>
            <a:fillRect/>
          </a:stretch>
        </p:blipFill>
        <p:spPr>
          <a:xfrm>
            <a:off x="6335553" y="1921396"/>
            <a:ext cx="2173500" cy="1451536"/>
          </a:xfrm>
          <a:prstGeom prst="round2DiagRect">
            <a:avLst/>
          </a:prstGeom>
        </p:spPr>
      </p:pic>
      <p:sp>
        <p:nvSpPr>
          <p:cNvPr id="8" name="右箭头 7"/>
          <p:cNvSpPr/>
          <p:nvPr/>
        </p:nvSpPr>
        <p:spPr>
          <a:xfrm>
            <a:off x="3035771"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9" name="右箭头 8"/>
          <p:cNvSpPr/>
          <p:nvPr/>
        </p:nvSpPr>
        <p:spPr>
          <a:xfrm>
            <a:off x="5908215"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10" name="矩形 9"/>
          <p:cNvSpPr/>
          <p:nvPr/>
        </p:nvSpPr>
        <p:spPr>
          <a:xfrm rot="10800000" flipV="1">
            <a:off x="611560"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1" name="矩形 10"/>
          <p:cNvSpPr/>
          <p:nvPr/>
        </p:nvSpPr>
        <p:spPr>
          <a:xfrm rot="10800000" flipV="1">
            <a:off x="3483772"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2" name="矩形 11"/>
          <p:cNvSpPr/>
          <p:nvPr/>
        </p:nvSpPr>
        <p:spPr>
          <a:xfrm rot="10800000" flipV="1">
            <a:off x="6335554"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900" decel="100000" fill="hold"/>
                                        <p:tgtEl>
                                          <p:spTgt spid="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4" fill="hold">
                            <p:stCondLst>
                              <p:cond delay="28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3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30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Oval 9"/>
          <p:cNvSpPr>
            <a:spLocks noChangeArrowheads="1"/>
          </p:cNvSpPr>
          <p:nvPr/>
        </p:nvSpPr>
        <p:spPr bwMode="auto">
          <a:xfrm>
            <a:off x="1397782" y="1788180"/>
            <a:ext cx="2983185" cy="2981367"/>
          </a:xfrm>
          <a:prstGeom prst="ellipse">
            <a:avLst/>
          </a:prstGeom>
          <a:solidFill>
            <a:schemeClr val="bg1">
              <a:lumMod val="75000"/>
            </a:schemeClr>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3" name="AutoShape 10"/>
          <p:cNvSpPr>
            <a:spLocks noChangeArrowheads="1"/>
          </p:cNvSpPr>
          <p:nvPr/>
        </p:nvSpPr>
        <p:spPr bwMode="auto">
          <a:xfrm>
            <a:off x="1070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tx2">
              <a:lumMod val="60000"/>
              <a:lumOff val="40000"/>
            </a:schemeClr>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4" name="AutoShape 11"/>
          <p:cNvSpPr>
            <a:spLocks noChangeArrowheads="1"/>
          </p:cNvSpPr>
          <p:nvPr/>
        </p:nvSpPr>
        <p:spPr bwMode="auto">
          <a:xfrm rot="13560000">
            <a:off x="1071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52E65"/>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5" name="Text Box 12"/>
          <p:cNvSpPr txBox="1">
            <a:spLocks noChangeArrowheads="1"/>
          </p:cNvSpPr>
          <p:nvPr/>
        </p:nvSpPr>
        <p:spPr bwMode="auto">
          <a:xfrm>
            <a:off x="3077686" y="2231449"/>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16" name="Text Box 13"/>
          <p:cNvSpPr txBox="1">
            <a:spLocks noChangeArrowheads="1"/>
          </p:cNvSpPr>
          <p:nvPr/>
        </p:nvSpPr>
        <p:spPr bwMode="auto">
          <a:xfrm>
            <a:off x="2298943" y="4215033"/>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7" name="Text Box 14"/>
          <p:cNvSpPr txBox="1">
            <a:spLocks noChangeArrowheads="1"/>
          </p:cNvSpPr>
          <p:nvPr/>
        </p:nvSpPr>
        <p:spPr bwMode="auto">
          <a:xfrm>
            <a:off x="5151153" y="1630725"/>
            <a:ext cx="2206154" cy="313198"/>
          </a:xfrm>
          <a:prstGeom prst="rect">
            <a:avLst/>
          </a:prstGeom>
          <a:solidFill>
            <a:srgbClr val="052E65"/>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8" name="Text Box 15"/>
          <p:cNvSpPr txBox="1">
            <a:spLocks noChangeArrowheads="1"/>
          </p:cNvSpPr>
          <p:nvPr/>
        </p:nvSpPr>
        <p:spPr bwMode="auto">
          <a:xfrm>
            <a:off x="5180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Text Box 16"/>
          <p:cNvSpPr txBox="1">
            <a:spLocks noChangeArrowheads="1"/>
          </p:cNvSpPr>
          <p:nvPr/>
        </p:nvSpPr>
        <p:spPr bwMode="auto">
          <a:xfrm>
            <a:off x="5180249" y="3494508"/>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1000"/>
                                        <p:tgtEl>
                                          <p:spTgt spid="1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15"/>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16"/>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7"/>
                                        </p:tgtEl>
                                        <p:attrNameLst>
                                          <p:attrName>ppt_y</p:attrName>
                                        </p:attrNameLst>
                                      </p:cBhvr>
                                      <p:tavLst>
                                        <p:tav tm="0">
                                          <p:val>
                                            <p:strVal val="#ppt_y"/>
                                          </p:val>
                                        </p:tav>
                                        <p:tav tm="100000">
                                          <p:val>
                                            <p:strVal val="#ppt_y"/>
                                          </p:val>
                                        </p:tav>
                                      </p:tavLst>
                                    </p:anim>
                                    <p:anim calcmode="lin" valueType="num">
                                      <p:cBhvr>
                                        <p:cTn id="4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7"/>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500" fill="hold"/>
                                        <p:tgtEl>
                                          <p:spTgt spid="19"/>
                                        </p:tgtEl>
                                        <p:attrNameLst>
                                          <p:attrName>ppt_y</p:attrName>
                                        </p:attrNameLst>
                                      </p:cBhvr>
                                      <p:tavLst>
                                        <p:tav tm="0">
                                          <p:val>
                                            <p:strVal val="#ppt_y-#ppt_h/2"/>
                                          </p:val>
                                        </p:tav>
                                        <p:tav tm="100000">
                                          <p:val>
                                            <p:strVal val="#ppt_y"/>
                                          </p:val>
                                        </p:tav>
                                      </p:tavLst>
                                    </p:anim>
                                    <p:anim calcmode="lin" valueType="num">
                                      <p:cBhvr>
                                        <p:cTn id="61" dur="500" fill="hold"/>
                                        <p:tgtEl>
                                          <p:spTgt spid="19"/>
                                        </p:tgtEl>
                                        <p:attrNameLst>
                                          <p:attrName>ppt_w</p:attrName>
                                        </p:attrNameLst>
                                      </p:cBhvr>
                                      <p:tavLst>
                                        <p:tav tm="0">
                                          <p:val>
                                            <p:strVal val="#ppt_w"/>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bldLvl="0" autoUpdateAnimBg="0"/>
      <p:bldP spid="16" grpId="0" bldLvl="0" autoUpdateAnimBg="0"/>
      <p:bldP spid="17" grpId="0" bldLvl="0" animBg="1" autoUpdateAnimBg="0"/>
      <p:bldP spid="18" grpId="0" bldLvl="0" autoUpdateAnimBg="0"/>
      <p:bldP spid="1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1459880" y="1554730"/>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a:latin typeface="Calibri"/>
              <a:ea typeface="宋体"/>
            </a:endParaRPr>
          </a:p>
        </p:txBody>
      </p:sp>
      <p:sp>
        <p:nvSpPr>
          <p:cNvPr id="6" name="任意多边形 5"/>
          <p:cNvSpPr/>
          <p:nvPr/>
        </p:nvSpPr>
        <p:spPr>
          <a:xfrm>
            <a:off x="3078981" y="1554730"/>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52E65"/>
          </a:solidFill>
          <a:ln w="25400" cap="flat" cmpd="sng" algn="ctr">
            <a:noFill/>
            <a:prstDash val="solid"/>
          </a:ln>
          <a:effectLst/>
        </p:spPr>
        <p:txBody>
          <a:bodyPr lIns="98581" tIns="49291" rIns="98581" bIns="49291" anchor="ctr"/>
          <a:lstStyle/>
          <a:p>
            <a:pPr algn="ctr">
              <a:defRPr/>
            </a:pPr>
            <a:endParaRPr lang="zh-CN" altLang="en-US" sz="1500" kern="0">
              <a:solidFill>
                <a:schemeClr val="bg1"/>
              </a:solidFill>
              <a:latin typeface="Calibri"/>
              <a:ea typeface="宋体"/>
            </a:endParaRPr>
          </a:p>
        </p:txBody>
      </p:sp>
      <p:sp>
        <p:nvSpPr>
          <p:cNvPr id="7" name="椭圆 6"/>
          <p:cNvSpPr/>
          <p:nvPr/>
        </p:nvSpPr>
        <p:spPr>
          <a:xfrm>
            <a:off x="1678955" y="3035145"/>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320306" y="3041991"/>
            <a:ext cx="710283" cy="710257"/>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4941119" y="3041991"/>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6572201" y="3033434"/>
            <a:ext cx="708571" cy="708545"/>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259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2909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4559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209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AutoShape 8"/>
          <p:cNvSpPr>
            <a:spLocks noChangeArrowheads="1"/>
          </p:cNvSpPr>
          <p:nvPr/>
        </p:nvSpPr>
        <p:spPr bwMode="auto">
          <a:xfrm>
            <a:off x="1796826" y="4163480"/>
            <a:ext cx="5295454" cy="705122"/>
          </a:xfrm>
          <a:prstGeom prst="roundRect">
            <a:avLst>
              <a:gd name="adj" fmla="val 7333"/>
            </a:avLst>
          </a:prstGeom>
          <a:solidFill>
            <a:srgbClr val="052E65"/>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6" name="Freeform 23"/>
          <p:cNvSpPr>
            <a:spLocks/>
          </p:cNvSpPr>
          <p:nvPr/>
        </p:nvSpPr>
        <p:spPr bwMode="auto">
          <a:xfrm>
            <a:off x="2432204" y="2985812"/>
            <a:ext cx="1625545"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7" name="组合 6"/>
          <p:cNvGrpSpPr/>
          <p:nvPr/>
        </p:nvGrpSpPr>
        <p:grpSpPr>
          <a:xfrm>
            <a:off x="1793403" y="1630516"/>
            <a:ext cx="1665232" cy="1355296"/>
            <a:chOff x="2025650" y="1289050"/>
            <a:chExt cx="1544563" cy="1257131"/>
          </a:xfrm>
          <a:solidFill>
            <a:schemeClr val="accent1">
              <a:lumMod val="75000"/>
            </a:schemeClr>
          </a:solidFill>
        </p:grpSpPr>
        <p:sp>
          <p:nvSpPr>
            <p:cNvPr id="8" name="AutoShape 10"/>
            <p:cNvSpPr>
              <a:spLocks noChangeArrowheads="1"/>
            </p:cNvSpPr>
            <p:nvPr/>
          </p:nvSpPr>
          <p:spPr bwMode="auto">
            <a:xfrm>
              <a:off x="2025650" y="1289050"/>
              <a:ext cx="1544563"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9" name="Text Box 12"/>
            <p:cNvSpPr txBox="1">
              <a:spLocks noChangeArrowheads="1"/>
            </p:cNvSpPr>
            <p:nvPr/>
          </p:nvSpPr>
          <p:spPr bwMode="auto">
            <a:xfrm>
              <a:off x="2195736" y="1564104"/>
              <a:ext cx="1320165" cy="719614"/>
            </a:xfrm>
            <a:prstGeom prst="rect">
              <a:avLst/>
            </a:prstGeom>
            <a:noFill/>
            <a:ln w="9525">
              <a:noFill/>
              <a:miter lim="800000"/>
              <a:headEnd/>
              <a:tailEnd/>
            </a:ln>
            <a:effectLst/>
          </p:spPr>
          <p:txBody>
            <a:bodyPr lIns="72574" tIns="36287" rIns="72574" bIns="36287">
              <a:spAutoFit/>
            </a:bodyPr>
            <a:lstStyle/>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0" name="Freeform 24"/>
          <p:cNvSpPr>
            <a:spLocks/>
          </p:cNvSpPr>
          <p:nvPr/>
        </p:nvSpPr>
        <p:spPr bwMode="auto">
          <a:xfrm>
            <a:off x="4295481" y="2985812"/>
            <a:ext cx="313605" cy="1177668"/>
          </a:xfrm>
          <a:custGeom>
            <a:avLst/>
            <a:gdLst>
              <a:gd name="T0" fmla="*/ 0 w 142"/>
              <a:gd name="T1" fmla="*/ 0 h 604"/>
              <a:gd name="T2" fmla="*/ 142 w 142"/>
              <a:gd name="T3" fmla="*/ 604 h 604"/>
            </a:gdLst>
            <a:ahLst/>
            <a:cxnLst>
              <a:cxn ang="0">
                <a:pos x="37" y="1"/>
              </a:cxn>
              <a:cxn ang="0">
                <a:pos x="45" y="472"/>
              </a:cxn>
              <a:cxn ang="0">
                <a:pos x="0" y="474"/>
              </a:cxn>
              <a:cxn ang="0">
                <a:pos x="72" y="604"/>
              </a:cxn>
              <a:cxn ang="0">
                <a:pos x="142" y="474"/>
              </a:cxn>
              <a:cxn ang="0">
                <a:pos x="100" y="474"/>
              </a:cxn>
              <a:cxn ang="0">
                <a:pos x="99" y="0"/>
              </a:cxn>
              <a:cxn ang="0">
                <a:pos x="37" y="1"/>
              </a:cxn>
            </a:cxnLst>
            <a:rect l="T0" t="T1" r="T2" b="T3"/>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1" name="组合 10"/>
          <p:cNvGrpSpPr/>
          <p:nvPr/>
        </p:nvGrpSpPr>
        <p:grpSpPr>
          <a:xfrm>
            <a:off x="3614464" y="1630516"/>
            <a:ext cx="1665313" cy="1355296"/>
            <a:chOff x="3714750" y="1289050"/>
            <a:chExt cx="1544638" cy="1257131"/>
          </a:xfrm>
          <a:solidFill>
            <a:schemeClr val="accent1">
              <a:lumMod val="75000"/>
            </a:schemeClr>
          </a:solidFill>
        </p:grpSpPr>
        <p:sp>
          <p:nvSpPr>
            <p:cNvPr id="12" name="AutoShape 14"/>
            <p:cNvSpPr>
              <a:spLocks noChangeArrowheads="1"/>
            </p:cNvSpPr>
            <p:nvPr/>
          </p:nvSpPr>
          <p:spPr bwMode="auto">
            <a:xfrm>
              <a:off x="3714750" y="1289050"/>
              <a:ext cx="1544638"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3" name="Text Box 16"/>
            <p:cNvSpPr txBox="1">
              <a:spLocks noChangeArrowheads="1"/>
            </p:cNvSpPr>
            <p:nvPr/>
          </p:nvSpPr>
          <p:spPr bwMode="auto">
            <a:xfrm>
              <a:off x="3899265" y="1563638"/>
              <a:ext cx="1320807"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4" name="Freeform 25"/>
          <p:cNvSpPr>
            <a:spLocks/>
          </p:cNvSpPr>
          <p:nvPr/>
        </p:nvSpPr>
        <p:spPr bwMode="auto">
          <a:xfrm flipH="1">
            <a:off x="4848473" y="2985812"/>
            <a:ext cx="1626416"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5" name="组合 14"/>
          <p:cNvGrpSpPr/>
          <p:nvPr/>
        </p:nvGrpSpPr>
        <p:grpSpPr>
          <a:xfrm>
            <a:off x="5427744" y="1630516"/>
            <a:ext cx="1662825" cy="1355296"/>
            <a:chOff x="5396633" y="1289050"/>
            <a:chExt cx="1542330" cy="1257131"/>
          </a:xfrm>
          <a:solidFill>
            <a:schemeClr val="accent1">
              <a:lumMod val="75000"/>
            </a:schemeClr>
          </a:solidFill>
        </p:grpSpPr>
        <p:sp>
          <p:nvSpPr>
            <p:cNvPr id="16" name="AutoShape 18"/>
            <p:cNvSpPr>
              <a:spLocks noChangeArrowheads="1"/>
            </p:cNvSpPr>
            <p:nvPr/>
          </p:nvSpPr>
          <p:spPr bwMode="auto">
            <a:xfrm>
              <a:off x="5396633" y="1289050"/>
              <a:ext cx="1542330"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7" name="Text Box 20"/>
            <p:cNvSpPr txBox="1">
              <a:spLocks noChangeArrowheads="1"/>
            </p:cNvSpPr>
            <p:nvPr/>
          </p:nvSpPr>
          <p:spPr bwMode="auto">
            <a:xfrm>
              <a:off x="5556707" y="1564104"/>
              <a:ext cx="1319549"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8" name="Text Box 21"/>
          <p:cNvSpPr txBox="1">
            <a:spLocks noChangeArrowheads="1"/>
          </p:cNvSpPr>
          <p:nvPr/>
        </p:nvSpPr>
        <p:spPr bwMode="auto">
          <a:xfrm>
            <a:off x="2986014" y="4331203"/>
            <a:ext cx="2884184" cy="417560"/>
          </a:xfrm>
          <a:prstGeom prst="rect">
            <a:avLst/>
          </a:prstGeom>
          <a:noFill/>
          <a:ln w="9525">
            <a:noFill/>
            <a:miter lim="800000"/>
            <a:headEnd/>
            <a:tailEnd/>
          </a:ln>
          <a:effectLst/>
        </p:spPr>
        <p:txBody>
          <a:bodyPr wrap="square" lIns="78242" tIns="39121" rIns="78242" bIns="39121">
            <a:spAutoFit/>
          </a:bodyPr>
          <a:lstStyle/>
          <a:p>
            <a:pPr algn="ctr">
              <a:defRPr/>
            </a:pPr>
            <a:r>
              <a:rPr lang="zh-CN" altLang="en-US" sz="2200" kern="0" dirty="0">
                <a:solidFill>
                  <a:srgbClr val="FFFFFF"/>
                </a:solidFill>
                <a:ea typeface="微软雅黑" pitchFamily="34" charset="-122"/>
              </a:rPr>
              <a:t>此处添加文本标题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4" grpId="0" animBg="1"/>
      <p:bldP spid="18"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3999" cy="571500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3" name="矩形 2"/>
          <p:cNvSpPr/>
          <p:nvPr/>
        </p:nvSpPr>
        <p:spPr>
          <a:xfrm>
            <a:off x="-15401" y="1763368"/>
            <a:ext cx="5255124" cy="13613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rstTxWarp prst="textPlain">
              <a:avLst/>
            </a:prstTxWarp>
          </a:bodyPr>
          <a:lstStyle/>
          <a:p>
            <a:pPr algn="ctr">
              <a:defRPr/>
            </a:pPr>
            <a:r>
              <a:rPr lang="en-US" altLang="zh-CN" sz="10300" dirty="0">
                <a:solidFill>
                  <a:schemeClr val="bg1"/>
                </a:solidFill>
                <a:latin typeface="Impact" panose="020B0806030902050204" pitchFamily="34" charset="0"/>
                <a:ea typeface="HanWangWCL10" panose="02020500000000000000" pitchFamily="18" charset="-120"/>
              </a:rPr>
              <a:t>THANKS</a:t>
            </a:r>
            <a:endParaRPr lang="zh-CN" altLang="en-US" sz="10300" dirty="0">
              <a:solidFill>
                <a:schemeClr val="bg1"/>
              </a:solidFill>
              <a:latin typeface="Impact" panose="020B0806030902050204" pitchFamily="34" charset="0"/>
              <a:ea typeface="HanWangWCL10" panose="02020500000000000000" pitchFamily="18" charset="-120"/>
            </a:endParaRPr>
          </a:p>
        </p:txBody>
      </p:sp>
      <p:cxnSp>
        <p:nvCxnSpPr>
          <p:cNvPr id="4" name="直接连接符 3"/>
          <p:cNvCxnSpPr/>
          <p:nvPr/>
        </p:nvCxnSpPr>
        <p:spPr>
          <a:xfrm>
            <a:off x="-10269" y="3281070"/>
            <a:ext cx="611356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36007" y="4325186"/>
            <a:ext cx="5580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328914" y="3383758"/>
            <a:ext cx="263208" cy="438099"/>
          </a:xfrm>
          <a:prstGeom prst="rect">
            <a:avLst/>
          </a:prstGeom>
        </p:spPr>
        <p:txBody>
          <a:bodyPr wrap="none" lIns="98581" tIns="49291" rIns="98581" bIns="49291">
            <a:spAutoFit/>
          </a:bodyPr>
          <a:lstStyle/>
          <a:p>
            <a:pPr>
              <a:defRPr/>
            </a:pPr>
            <a:r>
              <a:rPr lang="en-US" altLang="zh-CN" sz="2200">
                <a:solidFill>
                  <a:schemeClr val="tx1">
                    <a:lumMod val="50000"/>
                    <a:lumOff val="50000"/>
                  </a:schemeClr>
                </a:solidFill>
              </a:rPr>
              <a:t> </a:t>
            </a:r>
            <a:endParaRPr lang="zh-CN" altLang="en-US" sz="2200">
              <a:solidFill>
                <a:schemeClr val="tx1">
                  <a:lumMod val="50000"/>
                  <a:lumOff val="50000"/>
                </a:schemeClr>
              </a:solidFill>
            </a:endParaRPr>
          </a:p>
        </p:txBody>
      </p:sp>
      <p:sp>
        <p:nvSpPr>
          <p:cNvPr id="7" name="文本框 15"/>
          <p:cNvSpPr txBox="1"/>
          <p:nvPr/>
        </p:nvSpPr>
        <p:spPr>
          <a:xfrm>
            <a:off x="3442365" y="3515665"/>
            <a:ext cx="3505297" cy="695040"/>
          </a:xfrm>
          <a:prstGeom prst="rect">
            <a:avLst/>
          </a:prstGeom>
          <a:noFill/>
        </p:spPr>
        <p:txBody>
          <a:bodyPr lIns="98581" tIns="49291" rIns="98581" bIns="49291">
            <a:prstTxWarp prst="textPlain">
              <a:avLst/>
            </a:prstTxWarp>
            <a:spAutoFit/>
          </a:bodyPr>
          <a:lstStyle/>
          <a:p>
            <a:pPr>
              <a:defRPr/>
            </a:pPr>
            <a:r>
              <a:rPr lang="zh-CN" altLang="en-US" sz="4700" dirty="0">
                <a:solidFill>
                  <a:schemeClr val="bg1"/>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332914293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75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00416" y="1498270"/>
            <a:ext cx="2484000" cy="2484000"/>
          </a:xfrm>
          <a:prstGeom prst="ellipse">
            <a:avLst/>
          </a:prstGeom>
          <a:noFill/>
          <a:ln w="57150">
            <a:solidFill>
              <a:schemeClr val="bg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608" y="3495272"/>
            <a:ext cx="1728000" cy="1728000"/>
          </a:xfrm>
          <a:prstGeom prst="ellipse">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nvGrpSpPr>
          <p:cNvPr id="7" name="组合 6"/>
          <p:cNvGrpSpPr/>
          <p:nvPr/>
        </p:nvGrpSpPr>
        <p:grpSpPr>
          <a:xfrm>
            <a:off x="4549409" y="1417340"/>
            <a:ext cx="3406775" cy="3544471"/>
            <a:chOff x="4621609" y="987574"/>
            <a:chExt cx="3406775" cy="3544471"/>
          </a:xfrm>
        </p:grpSpPr>
        <p:sp>
          <p:nvSpPr>
            <p:cNvPr id="8" name="TextBox 15"/>
            <p:cNvSpPr txBox="1"/>
            <p:nvPr/>
          </p:nvSpPr>
          <p:spPr>
            <a:xfrm>
              <a:off x="4784110" y="987574"/>
              <a:ext cx="3192090" cy="596257"/>
            </a:xfrm>
            <a:prstGeom prst="rect">
              <a:avLst/>
            </a:prstGeom>
            <a:noFill/>
          </p:spPr>
          <p:txBody>
            <a:bodyPr vert="horz" wrap="none" rtlCol="0">
              <a:noAutofit/>
            </a:bodyPr>
            <a:lstStyle/>
            <a:p>
              <a:r>
                <a:rPr lang="zh-CN" altLang="en-US" sz="3600" spc="300" dirty="0" smtClean="0">
                  <a:solidFill>
                    <a:schemeClr val="tx1">
                      <a:lumMod val="85000"/>
                      <a:lumOff val="15000"/>
                    </a:schemeClr>
                  </a:solidFill>
                  <a:latin typeface="微软雅黑" panose="020B0503020204020204" pitchFamily="34" charset="-122"/>
                  <a:ea typeface="微软雅黑" panose="020B0503020204020204" pitchFamily="34" charset="-122"/>
                </a:rPr>
                <a:t>添加说明文字</a:t>
              </a:r>
              <a:endParaRPr lang="zh-CN" altLang="en-US" sz="36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621609" y="1477695"/>
              <a:ext cx="3406775" cy="3054350"/>
            </a:xfrm>
            <a:prstGeom prst="rect">
              <a:avLst/>
            </a:prstGeom>
            <a:noFill/>
          </p:spPr>
          <p:txBody>
            <a:bodyPr anchor="ctr"/>
            <a:lstStyle/>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71162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par>
                                <p:cTn id="22" presetID="3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右箭头 4"/>
          <p:cNvSpPr/>
          <p:nvPr/>
        </p:nvSpPr>
        <p:spPr>
          <a:xfrm>
            <a:off x="447291" y="2465864"/>
            <a:ext cx="8229165" cy="1164463"/>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6" name="TextBox 21"/>
          <p:cNvSpPr txBox="1">
            <a:spLocks noChangeArrowheads="1"/>
          </p:cNvSpPr>
          <p:nvPr/>
        </p:nvSpPr>
        <p:spPr bwMode="auto">
          <a:xfrm>
            <a:off x="1309344"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2733443"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159159"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5584875"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223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1" name="椭圆 10"/>
          <p:cNvSpPr/>
          <p:nvPr/>
        </p:nvSpPr>
        <p:spPr>
          <a:xfrm>
            <a:off x="2657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2" name="椭圆 11"/>
          <p:cNvSpPr/>
          <p:nvPr/>
        </p:nvSpPr>
        <p:spPr>
          <a:xfrm>
            <a:off x="4090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3" name="椭圆 12"/>
          <p:cNvSpPr/>
          <p:nvPr/>
        </p:nvSpPr>
        <p:spPr>
          <a:xfrm>
            <a:off x="5523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4" name="椭圆 13"/>
          <p:cNvSpPr/>
          <p:nvPr/>
        </p:nvSpPr>
        <p:spPr>
          <a:xfrm>
            <a:off x="6957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5" name="TextBox 51"/>
          <p:cNvSpPr txBox="1">
            <a:spLocks noChangeArrowheads="1"/>
          </p:cNvSpPr>
          <p:nvPr/>
        </p:nvSpPr>
        <p:spPr bwMode="auto">
          <a:xfrm>
            <a:off x="7008971"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2015</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731512" y="3630328"/>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3524740"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398767" y="3621720"/>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204968"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078995" y="146048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093752"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椭圆 37"/>
          <p:cNvSpPr/>
          <p:nvPr/>
        </p:nvSpPr>
        <p:spPr>
          <a:xfrm>
            <a:off x="977142"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矩形 38"/>
          <p:cNvSpPr/>
          <p:nvPr/>
        </p:nvSpPr>
        <p:spPr>
          <a:xfrm>
            <a:off x="1218210"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应用领域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0" name="文本框 7"/>
          <p:cNvSpPr txBox="1">
            <a:spLocks noChangeArrowheads="1"/>
          </p:cNvSpPr>
          <p:nvPr/>
        </p:nvSpPr>
        <p:spPr bwMode="auto">
          <a:xfrm>
            <a:off x="1087672"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1" name="椭圆 40"/>
          <p:cNvSpPr/>
          <p:nvPr/>
        </p:nvSpPr>
        <p:spPr>
          <a:xfrm>
            <a:off x="3604350"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椭圆 41"/>
          <p:cNvSpPr/>
          <p:nvPr/>
        </p:nvSpPr>
        <p:spPr>
          <a:xfrm>
            <a:off x="3487739"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3" name="矩形 42"/>
          <p:cNvSpPr/>
          <p:nvPr/>
        </p:nvSpPr>
        <p:spPr>
          <a:xfrm>
            <a:off x="3728807"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商务领域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4" name="文本框 7"/>
          <p:cNvSpPr txBox="1">
            <a:spLocks noChangeArrowheads="1"/>
          </p:cNvSpPr>
          <p:nvPr/>
        </p:nvSpPr>
        <p:spPr bwMode="auto">
          <a:xfrm>
            <a:off x="3598268"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5" name="椭圆 44"/>
          <p:cNvSpPr/>
          <p:nvPr/>
        </p:nvSpPr>
        <p:spPr>
          <a:xfrm>
            <a:off x="6114948"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6" name="椭圆 45"/>
          <p:cNvSpPr/>
          <p:nvPr/>
        </p:nvSpPr>
        <p:spPr>
          <a:xfrm>
            <a:off x="5998337"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7" name="矩形 46"/>
          <p:cNvSpPr/>
          <p:nvPr/>
        </p:nvSpPr>
        <p:spPr>
          <a:xfrm>
            <a:off x="6239404"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服务领域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8" name="文本框 7"/>
          <p:cNvSpPr txBox="1">
            <a:spLocks noChangeArrowheads="1"/>
          </p:cNvSpPr>
          <p:nvPr/>
        </p:nvSpPr>
        <p:spPr bwMode="auto">
          <a:xfrm>
            <a:off x="6108865"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750"/>
                                        <p:tgtEl>
                                          <p:spTgt spid="38"/>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par>
                          <p:cTn id="32" fill="hold">
                            <p:stCondLst>
                              <p:cond delay="275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750"/>
                                        <p:tgtEl>
                                          <p:spTgt spid="4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up)">
                                      <p:cBhvr>
                                        <p:cTn id="48" dur="500"/>
                                        <p:tgtEl>
                                          <p:spTgt spid="44"/>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heel(1)">
                                      <p:cBhvr>
                                        <p:cTn id="52" dur="750"/>
                                        <p:tgtEl>
                                          <p:spTgt spid="46"/>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7" grpId="0" animBg="1"/>
      <p:bldP spid="38" grpId="0" animBg="1"/>
      <p:bldP spid="39" grpId="0"/>
      <p:bldP spid="40" grpId="0"/>
      <p:bldP spid="41" grpId="0" animBg="1"/>
      <p:bldP spid="42" grpId="0" animBg="1"/>
      <p:bldP spid="43" grpId="0"/>
      <p:bldP spid="44" grpId="0"/>
      <p:bldP spid="45" grpId="0" animBg="1"/>
      <p:bldP spid="46" grpId="0" animBg="1"/>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4552" r="5689" b="10406"/>
          <a:stretch/>
        </p:blipFill>
        <p:spPr>
          <a:xfrm>
            <a:off x="7039195" y="1696526"/>
            <a:ext cx="1552500" cy="1552445"/>
          </a:xfrm>
          <a:prstGeom prst="ellipse">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939" r="7361"/>
          <a:stretch/>
        </p:blipFill>
        <p:spPr>
          <a:xfrm>
            <a:off x="362703" y="1696526"/>
            <a:ext cx="1552500" cy="1552445"/>
          </a:xfrm>
          <a:prstGeom prst="ellipse">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6100"/>
          <a:stretch/>
        </p:blipFill>
        <p:spPr>
          <a:xfrm>
            <a:off x="2588200" y="1696526"/>
            <a:ext cx="1552500" cy="1552445"/>
          </a:xfrm>
          <a:prstGeom prst="ellipse">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33500"/>
          <a:stretch/>
        </p:blipFill>
        <p:spPr>
          <a:xfrm>
            <a:off x="4813697" y="1696526"/>
            <a:ext cx="1552500" cy="1552445"/>
          </a:xfrm>
          <a:prstGeom prst="ellipse">
            <a:avLst/>
          </a:prstGeom>
        </p:spPr>
      </p:pic>
      <p:grpSp>
        <p:nvGrpSpPr>
          <p:cNvPr id="9" name="组合 8"/>
          <p:cNvGrpSpPr/>
          <p:nvPr/>
        </p:nvGrpSpPr>
        <p:grpSpPr>
          <a:xfrm>
            <a:off x="205934" y="3482034"/>
            <a:ext cx="1866039" cy="1086832"/>
            <a:chOff x="714375" y="2919239"/>
            <a:chExt cx="1420813" cy="1008112"/>
          </a:xfrm>
        </p:grpSpPr>
        <p:sp>
          <p:nvSpPr>
            <p:cNvPr id="1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1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12" name="组合 11"/>
          <p:cNvGrpSpPr/>
          <p:nvPr/>
        </p:nvGrpSpPr>
        <p:grpSpPr>
          <a:xfrm>
            <a:off x="552687" y="4607661"/>
            <a:ext cx="1172538" cy="194055"/>
            <a:chOff x="859943" y="4191950"/>
            <a:chExt cx="1087571" cy="180000"/>
          </a:xfrm>
        </p:grpSpPr>
        <p:grpSp>
          <p:nvGrpSpPr>
            <p:cNvPr id="13" name="组合 12"/>
            <p:cNvGrpSpPr>
              <a:grpSpLocks noChangeAspect="1"/>
            </p:cNvGrpSpPr>
            <p:nvPr/>
          </p:nvGrpSpPr>
          <p:grpSpPr>
            <a:xfrm>
              <a:off x="1436007" y="4191950"/>
              <a:ext cx="223475" cy="180000"/>
              <a:chOff x="3304457" y="-231998"/>
              <a:chExt cx="576064" cy="463996"/>
            </a:xfrm>
          </p:grpSpPr>
          <p:sp>
            <p:nvSpPr>
              <p:cNvPr id="23" name="圆角矩形 2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4" name="组合 13"/>
            <p:cNvGrpSpPr>
              <a:grpSpLocks noChangeAspect="1"/>
            </p:cNvGrpSpPr>
            <p:nvPr/>
          </p:nvGrpSpPr>
          <p:grpSpPr>
            <a:xfrm>
              <a:off x="1147975" y="4191950"/>
              <a:ext cx="223475" cy="180000"/>
              <a:chOff x="2350396" y="383407"/>
              <a:chExt cx="576064" cy="463996"/>
            </a:xfrm>
          </p:grpSpPr>
          <p:sp>
            <p:nvSpPr>
              <p:cNvPr id="21" name="圆角矩形 2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5" name="组合 14"/>
            <p:cNvGrpSpPr>
              <a:grpSpLocks noChangeAspect="1"/>
            </p:cNvGrpSpPr>
            <p:nvPr/>
          </p:nvGrpSpPr>
          <p:grpSpPr>
            <a:xfrm>
              <a:off x="859943" y="4191950"/>
              <a:ext cx="223475" cy="180000"/>
              <a:chOff x="971600" y="107504"/>
              <a:chExt cx="576064" cy="463996"/>
            </a:xfrm>
          </p:grpSpPr>
          <p:sp>
            <p:nvSpPr>
              <p:cNvPr id="19" name="圆角矩形 1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6" name="组合 15"/>
            <p:cNvGrpSpPr>
              <a:grpSpLocks noChangeAspect="1"/>
            </p:cNvGrpSpPr>
            <p:nvPr/>
          </p:nvGrpSpPr>
          <p:grpSpPr>
            <a:xfrm>
              <a:off x="1724039" y="4191950"/>
              <a:ext cx="223475" cy="180000"/>
              <a:chOff x="5180856" y="-282649"/>
              <a:chExt cx="576064" cy="463996"/>
            </a:xfrm>
          </p:grpSpPr>
          <p:sp>
            <p:nvSpPr>
              <p:cNvPr id="17" name="圆角矩形 1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
        <p:nvSpPr>
          <p:cNvPr id="25" name="椭圆 24"/>
          <p:cNvSpPr>
            <a:spLocks noChangeAspect="1"/>
          </p:cNvSpPr>
          <p:nvPr/>
        </p:nvSpPr>
        <p:spPr>
          <a:xfrm>
            <a:off x="152703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26" name="椭圆 25"/>
          <p:cNvSpPr>
            <a:spLocks noChangeAspect="1"/>
          </p:cNvSpPr>
          <p:nvPr/>
        </p:nvSpPr>
        <p:spPr>
          <a:xfrm>
            <a:off x="3726672"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27" name="椭圆 26"/>
          <p:cNvSpPr>
            <a:spLocks noChangeAspect="1"/>
          </p:cNvSpPr>
          <p:nvPr/>
        </p:nvSpPr>
        <p:spPr>
          <a:xfrm>
            <a:off x="5926309"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sp>
        <p:nvSpPr>
          <p:cNvPr id="28" name="椭圆 27"/>
          <p:cNvSpPr>
            <a:spLocks noChangeAspect="1"/>
          </p:cNvSpPr>
          <p:nvPr/>
        </p:nvSpPr>
        <p:spPr>
          <a:xfrm>
            <a:off x="812594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4</a:t>
            </a:r>
            <a:endParaRPr lang="zh-CN" altLang="en-US" b="1" dirty="0">
              <a:solidFill>
                <a:schemeClr val="bg1"/>
              </a:solidFill>
              <a:latin typeface="微软雅黑" pitchFamily="34" charset="-122"/>
              <a:ea typeface="微软雅黑" pitchFamily="34" charset="-122"/>
            </a:endParaRPr>
          </a:p>
        </p:txBody>
      </p:sp>
      <p:grpSp>
        <p:nvGrpSpPr>
          <p:cNvPr id="29" name="组合 28"/>
          <p:cNvGrpSpPr/>
          <p:nvPr/>
        </p:nvGrpSpPr>
        <p:grpSpPr>
          <a:xfrm>
            <a:off x="2431430" y="3482034"/>
            <a:ext cx="1866039" cy="1086832"/>
            <a:chOff x="714375" y="2919239"/>
            <a:chExt cx="1420813" cy="1008112"/>
          </a:xfrm>
        </p:grpSpPr>
        <p:sp>
          <p:nvSpPr>
            <p:cNvPr id="3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3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32" name="组合 31"/>
          <p:cNvGrpSpPr/>
          <p:nvPr/>
        </p:nvGrpSpPr>
        <p:grpSpPr>
          <a:xfrm>
            <a:off x="2778184" y="4607661"/>
            <a:ext cx="1172538" cy="194055"/>
            <a:chOff x="2924172" y="4191950"/>
            <a:chExt cx="1087571" cy="180000"/>
          </a:xfrm>
        </p:grpSpPr>
        <p:grpSp>
          <p:nvGrpSpPr>
            <p:cNvPr id="33" name="组合 32"/>
            <p:cNvGrpSpPr>
              <a:grpSpLocks noChangeAspect="1"/>
            </p:cNvGrpSpPr>
            <p:nvPr/>
          </p:nvGrpSpPr>
          <p:grpSpPr>
            <a:xfrm>
              <a:off x="3500236" y="4191950"/>
              <a:ext cx="223475" cy="180000"/>
              <a:chOff x="3304457" y="-231998"/>
              <a:chExt cx="576064" cy="463996"/>
            </a:xfrm>
          </p:grpSpPr>
          <p:sp>
            <p:nvSpPr>
              <p:cNvPr id="43" name="圆角矩形 4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4" name="组合 33"/>
            <p:cNvGrpSpPr>
              <a:grpSpLocks noChangeAspect="1"/>
            </p:cNvGrpSpPr>
            <p:nvPr/>
          </p:nvGrpSpPr>
          <p:grpSpPr>
            <a:xfrm>
              <a:off x="3212204" y="4191950"/>
              <a:ext cx="223475" cy="180000"/>
              <a:chOff x="2350396" y="383407"/>
              <a:chExt cx="576064" cy="463996"/>
            </a:xfrm>
          </p:grpSpPr>
          <p:sp>
            <p:nvSpPr>
              <p:cNvPr id="41" name="圆角矩形 4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5" name="组合 34"/>
            <p:cNvGrpSpPr>
              <a:grpSpLocks noChangeAspect="1"/>
            </p:cNvGrpSpPr>
            <p:nvPr/>
          </p:nvGrpSpPr>
          <p:grpSpPr>
            <a:xfrm>
              <a:off x="2924172" y="4191950"/>
              <a:ext cx="223475" cy="180000"/>
              <a:chOff x="971600" y="107504"/>
              <a:chExt cx="576064" cy="463996"/>
            </a:xfrm>
          </p:grpSpPr>
          <p:sp>
            <p:nvSpPr>
              <p:cNvPr id="39" name="圆角矩形 3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6" name="组合 35"/>
            <p:cNvGrpSpPr>
              <a:grpSpLocks noChangeAspect="1"/>
            </p:cNvGrpSpPr>
            <p:nvPr/>
          </p:nvGrpSpPr>
          <p:grpSpPr>
            <a:xfrm>
              <a:off x="3788268" y="4191950"/>
              <a:ext cx="223475" cy="180000"/>
              <a:chOff x="5180856" y="-282649"/>
              <a:chExt cx="576064" cy="463996"/>
            </a:xfrm>
          </p:grpSpPr>
          <p:sp>
            <p:nvSpPr>
              <p:cNvPr id="37" name="圆角矩形 3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45" name="组合 44"/>
          <p:cNvGrpSpPr/>
          <p:nvPr/>
        </p:nvGrpSpPr>
        <p:grpSpPr>
          <a:xfrm>
            <a:off x="4656928" y="3482034"/>
            <a:ext cx="1866039" cy="1086832"/>
            <a:chOff x="714375" y="2919239"/>
            <a:chExt cx="1420813" cy="1008112"/>
          </a:xfrm>
        </p:grpSpPr>
        <p:sp>
          <p:nvSpPr>
            <p:cNvPr id="46"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47"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48" name="组合 47"/>
          <p:cNvGrpSpPr/>
          <p:nvPr/>
        </p:nvGrpSpPr>
        <p:grpSpPr>
          <a:xfrm>
            <a:off x="5003680" y="4607661"/>
            <a:ext cx="1172538" cy="194055"/>
            <a:chOff x="4988401" y="4191950"/>
            <a:chExt cx="1087571" cy="180000"/>
          </a:xfrm>
        </p:grpSpPr>
        <p:grpSp>
          <p:nvGrpSpPr>
            <p:cNvPr id="49" name="组合 48"/>
            <p:cNvGrpSpPr>
              <a:grpSpLocks noChangeAspect="1"/>
            </p:cNvGrpSpPr>
            <p:nvPr/>
          </p:nvGrpSpPr>
          <p:grpSpPr>
            <a:xfrm>
              <a:off x="5564465" y="4191950"/>
              <a:ext cx="223475" cy="180000"/>
              <a:chOff x="3304457" y="-231998"/>
              <a:chExt cx="576064" cy="463996"/>
            </a:xfrm>
          </p:grpSpPr>
          <p:sp>
            <p:nvSpPr>
              <p:cNvPr id="59" name="圆角矩形 58"/>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0" name="组合 49"/>
            <p:cNvGrpSpPr>
              <a:grpSpLocks noChangeAspect="1"/>
            </p:cNvGrpSpPr>
            <p:nvPr/>
          </p:nvGrpSpPr>
          <p:grpSpPr>
            <a:xfrm>
              <a:off x="5276433" y="4191950"/>
              <a:ext cx="223475" cy="180000"/>
              <a:chOff x="2350396" y="383407"/>
              <a:chExt cx="576064" cy="463996"/>
            </a:xfrm>
          </p:grpSpPr>
          <p:sp>
            <p:nvSpPr>
              <p:cNvPr id="57" name="圆角矩形 56"/>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1" name="组合 50"/>
            <p:cNvGrpSpPr>
              <a:grpSpLocks noChangeAspect="1"/>
            </p:cNvGrpSpPr>
            <p:nvPr/>
          </p:nvGrpSpPr>
          <p:grpSpPr>
            <a:xfrm>
              <a:off x="4988401" y="4191950"/>
              <a:ext cx="223475" cy="180000"/>
              <a:chOff x="971600" y="107504"/>
              <a:chExt cx="576064" cy="463996"/>
            </a:xfrm>
          </p:grpSpPr>
          <p:sp>
            <p:nvSpPr>
              <p:cNvPr id="55" name="圆角矩形 54"/>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2" name="组合 51"/>
            <p:cNvGrpSpPr>
              <a:grpSpLocks noChangeAspect="1"/>
            </p:cNvGrpSpPr>
            <p:nvPr/>
          </p:nvGrpSpPr>
          <p:grpSpPr>
            <a:xfrm>
              <a:off x="5852497" y="4191950"/>
              <a:ext cx="223475" cy="180000"/>
              <a:chOff x="5180856" y="-282649"/>
              <a:chExt cx="576064" cy="463996"/>
            </a:xfrm>
          </p:grpSpPr>
          <p:sp>
            <p:nvSpPr>
              <p:cNvPr id="53" name="圆角矩形 52"/>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61" name="组合 60"/>
          <p:cNvGrpSpPr/>
          <p:nvPr/>
        </p:nvGrpSpPr>
        <p:grpSpPr>
          <a:xfrm>
            <a:off x="6882425" y="3482034"/>
            <a:ext cx="1866039" cy="1086832"/>
            <a:chOff x="714375" y="2919239"/>
            <a:chExt cx="1420813" cy="1008112"/>
          </a:xfrm>
        </p:grpSpPr>
        <p:sp>
          <p:nvSpPr>
            <p:cNvPr id="62"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63"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64" name="组合 63"/>
          <p:cNvGrpSpPr/>
          <p:nvPr/>
        </p:nvGrpSpPr>
        <p:grpSpPr>
          <a:xfrm>
            <a:off x="7229179" y="4607661"/>
            <a:ext cx="1172538" cy="194055"/>
            <a:chOff x="7052631" y="4191950"/>
            <a:chExt cx="1087571" cy="180000"/>
          </a:xfrm>
        </p:grpSpPr>
        <p:grpSp>
          <p:nvGrpSpPr>
            <p:cNvPr id="65" name="组合 64"/>
            <p:cNvGrpSpPr>
              <a:grpSpLocks noChangeAspect="1"/>
            </p:cNvGrpSpPr>
            <p:nvPr/>
          </p:nvGrpSpPr>
          <p:grpSpPr>
            <a:xfrm>
              <a:off x="7628695" y="4191950"/>
              <a:ext cx="223475" cy="180000"/>
              <a:chOff x="3304457" y="-231998"/>
              <a:chExt cx="576064" cy="463996"/>
            </a:xfrm>
          </p:grpSpPr>
          <p:sp>
            <p:nvSpPr>
              <p:cNvPr id="75" name="圆角矩形 74"/>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6" name="组合 65"/>
            <p:cNvGrpSpPr>
              <a:grpSpLocks noChangeAspect="1"/>
            </p:cNvGrpSpPr>
            <p:nvPr/>
          </p:nvGrpSpPr>
          <p:grpSpPr>
            <a:xfrm>
              <a:off x="7340663" y="4191950"/>
              <a:ext cx="223475" cy="180000"/>
              <a:chOff x="2350396" y="383407"/>
              <a:chExt cx="576064" cy="463996"/>
            </a:xfrm>
          </p:grpSpPr>
          <p:sp>
            <p:nvSpPr>
              <p:cNvPr id="73" name="圆角矩形 72"/>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7" name="组合 66"/>
            <p:cNvGrpSpPr>
              <a:grpSpLocks noChangeAspect="1"/>
            </p:cNvGrpSpPr>
            <p:nvPr/>
          </p:nvGrpSpPr>
          <p:grpSpPr>
            <a:xfrm>
              <a:off x="7052631" y="4191950"/>
              <a:ext cx="223475" cy="180000"/>
              <a:chOff x="971600" y="107504"/>
              <a:chExt cx="576064" cy="463996"/>
            </a:xfrm>
          </p:grpSpPr>
          <p:sp>
            <p:nvSpPr>
              <p:cNvPr id="71" name="圆角矩形 70"/>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8" name="组合 67"/>
            <p:cNvGrpSpPr>
              <a:grpSpLocks noChangeAspect="1"/>
            </p:cNvGrpSpPr>
            <p:nvPr/>
          </p:nvGrpSpPr>
          <p:grpSpPr>
            <a:xfrm>
              <a:off x="7916727" y="4191950"/>
              <a:ext cx="223475" cy="180000"/>
              <a:chOff x="5180856" y="-282649"/>
              <a:chExt cx="576064" cy="463996"/>
            </a:xfrm>
          </p:grpSpPr>
          <p:sp>
            <p:nvSpPr>
              <p:cNvPr id="69" name="圆角矩形 68"/>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1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
                                        </p:tgtEl>
                                        <p:attrNameLst>
                                          <p:attrName>ppt_y</p:attrName>
                                        </p:attrNameLst>
                                      </p:cBhvr>
                                      <p:tavLst>
                                        <p:tav tm="0" fmla="#ppt_y+(sin(-2*pi*(1-$))*-#ppt_x+cos(-2*pi*(1-$))*(1-#ppt_y))*(1-$)">
                                          <p:val>
                                            <p:fltVal val="0"/>
                                          </p:val>
                                        </p:tav>
                                        <p:tav tm="100000">
                                          <p:val>
                                            <p:fltVal val="1"/>
                                          </p:val>
                                        </p:tav>
                                      </p:tavLst>
                                    </p:anim>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par>
                                <p:cTn id="32" presetID="15" presetClass="entr" presetSubtype="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6"/>
                                        </p:tgtEl>
                                        <p:attrNameLst>
                                          <p:attrName>ppt_y</p:attrName>
                                        </p:attrNameLst>
                                      </p:cBhvr>
                                      <p:tavLst>
                                        <p:tav tm="0" fmla="#ppt_y+(sin(-2*pi*(1-$))*-#ppt_x+cos(-2*pi*(1-$))*(1-#ppt_y))*(1-$)">
                                          <p:val>
                                            <p:fltVal val="0"/>
                                          </p:val>
                                        </p:tav>
                                        <p:tav tm="100000">
                                          <p:val>
                                            <p:fltVal val="1"/>
                                          </p:val>
                                        </p:tav>
                                      </p:tavLst>
                                    </p:anim>
                                  </p:childTnLst>
                                </p:cTn>
                              </p:par>
                              <p:par>
                                <p:cTn id="38" presetID="5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15" presetClass="entr" presetSubtype="0" fill="hold" grpId="0"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7"/>
                                        </p:tgtEl>
                                        <p:attrNameLst>
                                          <p:attrName>ppt_y</p:attrName>
                                        </p:attrNameLst>
                                      </p:cBhvr>
                                      <p:tavLst>
                                        <p:tav tm="0" fmla="#ppt_y+(sin(-2*pi*(1-$))*-#ppt_x+cos(-2*pi*(1-$))*(1-#ppt_y))*(1-$)">
                                          <p:val>
                                            <p:fltVal val="0"/>
                                          </p:val>
                                        </p:tav>
                                        <p:tav tm="100000">
                                          <p:val>
                                            <p:fltVal val="1"/>
                                          </p:val>
                                        </p:tav>
                                      </p:tavLst>
                                    </p:anim>
                                  </p:childTnLst>
                                </p:cTn>
                              </p:par>
                              <p:par>
                                <p:cTn id="49" presetID="52" presetClass="entr" presetSubtype="0" fill="hold" nodeType="withEffect">
                                  <p:stCondLst>
                                    <p:cond delay="750"/>
                                  </p:stCondLst>
                                  <p:childTnLst>
                                    <p:set>
                                      <p:cBhvr>
                                        <p:cTn id="50" dur="1" fill="hold">
                                          <p:stCondLst>
                                            <p:cond delay="0"/>
                                          </p:stCondLst>
                                        </p:cTn>
                                        <p:tgtEl>
                                          <p:spTgt spid="5"/>
                                        </p:tgtEl>
                                        <p:attrNameLst>
                                          <p:attrName>style.visibility</p:attrName>
                                        </p:attrNameLst>
                                      </p:cBhvr>
                                      <p:to>
                                        <p:strVal val="visible"/>
                                      </p:to>
                                    </p:set>
                                    <p:animScale>
                                      <p:cBhvr>
                                        <p:cTn id="5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5"/>
                                        </p:tgtEl>
                                        <p:attrNameLst>
                                          <p:attrName>ppt_x</p:attrName>
                                          <p:attrName>ppt_y</p:attrName>
                                        </p:attrNameLst>
                                      </p:cBhvr>
                                    </p:animMotion>
                                    <p:animEffect transition="in" filter="fade">
                                      <p:cBhvr>
                                        <p:cTn id="53" dur="1000"/>
                                        <p:tgtEl>
                                          <p:spTgt spid="5"/>
                                        </p:tgtEl>
                                      </p:cBhvr>
                                    </p:animEffect>
                                  </p:childTnLst>
                                </p:cTn>
                              </p:par>
                              <p:par>
                                <p:cTn id="54" presetID="15" presetClass="entr" presetSubtype="0" fill="hold" grpId="0" nodeType="withEffect">
                                  <p:stCondLst>
                                    <p:cond delay="7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2750"/>
                            </p:stCondLst>
                            <p:childTnLst>
                              <p:par>
                                <p:cTn id="61" presetID="47"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750"/>
                                        <p:tgtEl>
                                          <p:spTgt spid="9"/>
                                        </p:tgtEl>
                                      </p:cBhvr>
                                    </p:animEffect>
                                    <p:anim calcmode="lin" valueType="num">
                                      <p:cBhvr>
                                        <p:cTn id="64" dur="750" fill="hold"/>
                                        <p:tgtEl>
                                          <p:spTgt spid="9"/>
                                        </p:tgtEl>
                                        <p:attrNameLst>
                                          <p:attrName>ppt_x</p:attrName>
                                        </p:attrNameLst>
                                      </p:cBhvr>
                                      <p:tavLst>
                                        <p:tav tm="0">
                                          <p:val>
                                            <p:strVal val="#ppt_x"/>
                                          </p:val>
                                        </p:tav>
                                        <p:tav tm="100000">
                                          <p:val>
                                            <p:strVal val="#ppt_x"/>
                                          </p:val>
                                        </p:tav>
                                      </p:tavLst>
                                    </p:anim>
                                    <p:anim calcmode="lin" valueType="num">
                                      <p:cBhvr>
                                        <p:cTn id="65" dur="75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7"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750"/>
                                        <p:tgtEl>
                                          <p:spTgt spid="29"/>
                                        </p:tgtEl>
                                      </p:cBhvr>
                                    </p:animEffect>
                                    <p:anim calcmode="lin" valueType="num">
                                      <p:cBhvr>
                                        <p:cTn id="75" dur="750" fill="hold"/>
                                        <p:tgtEl>
                                          <p:spTgt spid="29"/>
                                        </p:tgtEl>
                                        <p:attrNameLst>
                                          <p:attrName>ppt_x</p:attrName>
                                        </p:attrNameLst>
                                      </p:cBhvr>
                                      <p:tavLst>
                                        <p:tav tm="0">
                                          <p:val>
                                            <p:strVal val="#ppt_x"/>
                                          </p:val>
                                        </p:tav>
                                        <p:tav tm="100000">
                                          <p:val>
                                            <p:strVal val="#ppt_x"/>
                                          </p:val>
                                        </p:tav>
                                      </p:tavLst>
                                    </p:anim>
                                    <p:anim calcmode="lin" valueType="num">
                                      <p:cBhvr>
                                        <p:cTn id="76" dur="75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750"/>
                                        <p:tgtEl>
                                          <p:spTgt spid="45"/>
                                        </p:tgtEl>
                                      </p:cBhvr>
                                    </p:animEffect>
                                    <p:anim calcmode="lin" valueType="num">
                                      <p:cBhvr>
                                        <p:cTn id="86" dur="750" fill="hold"/>
                                        <p:tgtEl>
                                          <p:spTgt spid="45"/>
                                        </p:tgtEl>
                                        <p:attrNameLst>
                                          <p:attrName>ppt_x</p:attrName>
                                        </p:attrNameLst>
                                      </p:cBhvr>
                                      <p:tavLst>
                                        <p:tav tm="0">
                                          <p:val>
                                            <p:strVal val="#ppt_x"/>
                                          </p:val>
                                        </p:tav>
                                        <p:tav tm="100000">
                                          <p:val>
                                            <p:strVal val="#ppt_x"/>
                                          </p:val>
                                        </p:tav>
                                      </p:tavLst>
                                    </p:anim>
                                    <p:anim calcmode="lin" valueType="num">
                                      <p:cBhvr>
                                        <p:cTn id="87" dur="75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750"/>
                                        <p:tgtEl>
                                          <p:spTgt spid="48"/>
                                        </p:tgtEl>
                                      </p:cBhvr>
                                    </p:animEffect>
                                    <p:anim calcmode="lin" valueType="num">
                                      <p:cBhvr>
                                        <p:cTn id="91" dur="750" fill="hold"/>
                                        <p:tgtEl>
                                          <p:spTgt spid="48"/>
                                        </p:tgtEl>
                                        <p:attrNameLst>
                                          <p:attrName>ppt_x</p:attrName>
                                        </p:attrNameLst>
                                      </p:cBhvr>
                                      <p:tavLst>
                                        <p:tav tm="0">
                                          <p:val>
                                            <p:strVal val="#ppt_x"/>
                                          </p:val>
                                        </p:tav>
                                        <p:tav tm="100000">
                                          <p:val>
                                            <p:strVal val="#ppt_x"/>
                                          </p:val>
                                        </p:tav>
                                      </p:tavLst>
                                    </p:anim>
                                    <p:anim calcmode="lin" valueType="num">
                                      <p:cBhvr>
                                        <p:cTn id="92" dur="7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47" presetClass="entr" presetSubtype="0"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750"/>
                                        <p:tgtEl>
                                          <p:spTgt spid="61"/>
                                        </p:tgtEl>
                                      </p:cBhvr>
                                    </p:animEffect>
                                    <p:anim calcmode="lin" valueType="num">
                                      <p:cBhvr>
                                        <p:cTn id="97" dur="750" fill="hold"/>
                                        <p:tgtEl>
                                          <p:spTgt spid="61"/>
                                        </p:tgtEl>
                                        <p:attrNameLst>
                                          <p:attrName>ppt_x</p:attrName>
                                        </p:attrNameLst>
                                      </p:cBhvr>
                                      <p:tavLst>
                                        <p:tav tm="0">
                                          <p:val>
                                            <p:strVal val="#ppt_x"/>
                                          </p:val>
                                        </p:tav>
                                        <p:tav tm="100000">
                                          <p:val>
                                            <p:strVal val="#ppt_x"/>
                                          </p:val>
                                        </p:tav>
                                      </p:tavLst>
                                    </p:anim>
                                    <p:anim calcmode="lin" valueType="num">
                                      <p:cBhvr>
                                        <p:cTn id="98" dur="750" fill="hold"/>
                                        <p:tgtEl>
                                          <p:spTgt spid="6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750"/>
                                        <p:tgtEl>
                                          <p:spTgt spid="64"/>
                                        </p:tgtEl>
                                      </p:cBhvr>
                                    </p:animEffect>
                                    <p:anim calcmode="lin" valueType="num">
                                      <p:cBhvr>
                                        <p:cTn id="102" dur="750" fill="hold"/>
                                        <p:tgtEl>
                                          <p:spTgt spid="64"/>
                                        </p:tgtEl>
                                        <p:attrNameLst>
                                          <p:attrName>ppt_x</p:attrName>
                                        </p:attrNameLst>
                                      </p:cBhvr>
                                      <p:tavLst>
                                        <p:tav tm="0">
                                          <p:val>
                                            <p:strVal val="#ppt_x"/>
                                          </p:val>
                                        </p:tav>
                                        <p:tav tm="100000">
                                          <p:val>
                                            <p:strVal val="#ppt_x"/>
                                          </p:val>
                                        </p:tav>
                                      </p:tavLst>
                                    </p:anim>
                                    <p:anim calcmode="lin" valueType="num">
                                      <p:cBhvr>
                                        <p:cTn id="103"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5939" r="7361"/>
          <a:stretch/>
        </p:blipFill>
        <p:spPr>
          <a:xfrm>
            <a:off x="747401" y="1452845"/>
            <a:ext cx="2615963" cy="2615869"/>
          </a:xfrm>
          <a:prstGeom prst="ellipse">
            <a:avLst/>
          </a:prstGeom>
        </p:spPr>
      </p:pic>
      <p:grpSp>
        <p:nvGrpSpPr>
          <p:cNvPr id="18" name="组合 17"/>
          <p:cNvGrpSpPr/>
          <p:nvPr/>
        </p:nvGrpSpPr>
        <p:grpSpPr>
          <a:xfrm>
            <a:off x="1122309" y="4169926"/>
            <a:ext cx="1866039" cy="756493"/>
            <a:chOff x="714375" y="2919239"/>
            <a:chExt cx="1420813" cy="701700"/>
          </a:xfrm>
        </p:grpSpPr>
        <p:sp>
          <p:nvSpPr>
            <p:cNvPr id="19"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20"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en-US" altLang="zh-CN" sz="1300" dirty="0">
                  <a:latin typeface="微软雅黑" pitchFamily="34" charset="-122"/>
                </a:rPr>
                <a:t>CEO&amp;</a:t>
              </a:r>
              <a:r>
                <a:rPr lang="zh-CN" altLang="en-US" sz="1300" dirty="0">
                  <a:latin typeface="微软雅黑" pitchFamily="34" charset="-122"/>
                </a:rPr>
                <a:t>企业创世人</a:t>
              </a:r>
            </a:p>
          </p:txBody>
        </p:sp>
      </p:grpSp>
      <p:grpSp>
        <p:nvGrpSpPr>
          <p:cNvPr id="21" name="组合 20"/>
          <p:cNvGrpSpPr/>
          <p:nvPr/>
        </p:nvGrpSpPr>
        <p:grpSpPr>
          <a:xfrm>
            <a:off x="1469061" y="4946235"/>
            <a:ext cx="1172538" cy="194055"/>
            <a:chOff x="1362606" y="4299942"/>
            <a:chExt cx="1087571" cy="180000"/>
          </a:xfrm>
        </p:grpSpPr>
        <p:grpSp>
          <p:nvGrpSpPr>
            <p:cNvPr id="22" name="组合 21"/>
            <p:cNvGrpSpPr>
              <a:grpSpLocks noChangeAspect="1"/>
            </p:cNvGrpSpPr>
            <p:nvPr/>
          </p:nvGrpSpPr>
          <p:grpSpPr>
            <a:xfrm>
              <a:off x="1938670" y="4299942"/>
              <a:ext cx="223475" cy="180000"/>
              <a:chOff x="3304457" y="-231998"/>
              <a:chExt cx="576064" cy="463996"/>
            </a:xfrm>
          </p:grpSpPr>
          <p:sp>
            <p:nvSpPr>
              <p:cNvPr id="32" name="圆角矩形 31"/>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3" name="组合 22"/>
            <p:cNvGrpSpPr>
              <a:grpSpLocks noChangeAspect="1"/>
            </p:cNvGrpSpPr>
            <p:nvPr/>
          </p:nvGrpSpPr>
          <p:grpSpPr>
            <a:xfrm>
              <a:off x="1650638" y="4299942"/>
              <a:ext cx="223475" cy="180000"/>
              <a:chOff x="2350396" y="383407"/>
              <a:chExt cx="576064" cy="463996"/>
            </a:xfrm>
          </p:grpSpPr>
          <p:sp>
            <p:nvSpPr>
              <p:cNvPr id="30" name="圆角矩形 29"/>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4" name="组合 23"/>
            <p:cNvGrpSpPr>
              <a:grpSpLocks noChangeAspect="1"/>
            </p:cNvGrpSpPr>
            <p:nvPr/>
          </p:nvGrpSpPr>
          <p:grpSpPr>
            <a:xfrm>
              <a:off x="1362606" y="4299942"/>
              <a:ext cx="223475" cy="180000"/>
              <a:chOff x="971600" y="107504"/>
              <a:chExt cx="576064" cy="463996"/>
            </a:xfrm>
          </p:grpSpPr>
          <p:sp>
            <p:nvSpPr>
              <p:cNvPr id="28" name="圆角矩形 27"/>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5" name="组合 24"/>
            <p:cNvGrpSpPr>
              <a:grpSpLocks noChangeAspect="1"/>
            </p:cNvGrpSpPr>
            <p:nvPr/>
          </p:nvGrpSpPr>
          <p:grpSpPr>
            <a:xfrm>
              <a:off x="2226702" y="4299942"/>
              <a:ext cx="223475" cy="180000"/>
              <a:chOff x="5180856" y="-282649"/>
              <a:chExt cx="576064" cy="463996"/>
            </a:xfrm>
          </p:grpSpPr>
          <p:sp>
            <p:nvSpPr>
              <p:cNvPr id="26" name="圆角矩形 25"/>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34" name="圆角矩形 33"/>
          <p:cNvSpPr/>
          <p:nvPr/>
        </p:nvSpPr>
        <p:spPr>
          <a:xfrm>
            <a:off x="4075219" y="1643204"/>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5" name="圆角矩形 34"/>
          <p:cNvSpPr/>
          <p:nvPr/>
        </p:nvSpPr>
        <p:spPr>
          <a:xfrm>
            <a:off x="4075219" y="3027612"/>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6" name="圆角矩形 35"/>
          <p:cNvSpPr/>
          <p:nvPr/>
        </p:nvSpPr>
        <p:spPr>
          <a:xfrm>
            <a:off x="4075219" y="3719814"/>
            <a:ext cx="411412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7" name="圆角矩形 36"/>
          <p:cNvSpPr/>
          <p:nvPr/>
        </p:nvSpPr>
        <p:spPr>
          <a:xfrm>
            <a:off x="4075219" y="2335408"/>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圆角矩形 37"/>
          <p:cNvSpPr/>
          <p:nvPr/>
        </p:nvSpPr>
        <p:spPr>
          <a:xfrm>
            <a:off x="4075219" y="1643204"/>
            <a:ext cx="3920063"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圆角矩形 38"/>
          <p:cNvSpPr/>
          <p:nvPr/>
        </p:nvSpPr>
        <p:spPr>
          <a:xfrm>
            <a:off x="4075218" y="2335408"/>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0" name="圆角矩形 39"/>
          <p:cNvSpPr/>
          <p:nvPr/>
        </p:nvSpPr>
        <p:spPr>
          <a:xfrm>
            <a:off x="4075219" y="3027612"/>
            <a:ext cx="2406375"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1" name="圆角矩形 40"/>
          <p:cNvSpPr/>
          <p:nvPr/>
        </p:nvSpPr>
        <p:spPr>
          <a:xfrm>
            <a:off x="4075218" y="3719814"/>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TextBox 41"/>
          <p:cNvSpPr txBox="1"/>
          <p:nvPr/>
        </p:nvSpPr>
        <p:spPr>
          <a:xfrm>
            <a:off x="8345069" y="154114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95%</a:t>
            </a:r>
            <a:endParaRPr lang="zh-CN" altLang="en-US" sz="1700" dirty="0">
              <a:latin typeface="Arial Unicode MS" pitchFamily="34" charset="-122"/>
              <a:ea typeface="Arial Unicode MS" pitchFamily="34" charset="-122"/>
              <a:cs typeface="Arial Unicode MS" pitchFamily="34" charset="-122"/>
            </a:endParaRPr>
          </a:p>
        </p:txBody>
      </p:sp>
      <p:sp>
        <p:nvSpPr>
          <p:cNvPr id="43" name="TextBox 42"/>
          <p:cNvSpPr txBox="1"/>
          <p:nvPr/>
        </p:nvSpPr>
        <p:spPr>
          <a:xfrm>
            <a:off x="8345069" y="2233349"/>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8345069" y="2925554"/>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55%</a:t>
            </a:r>
            <a:endParaRPr lang="zh-CN" altLang="en-US" sz="1700" dirty="0">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8345069" y="361775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4075219" y="1297584"/>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领导力</a:t>
            </a:r>
          </a:p>
        </p:txBody>
      </p:sp>
      <p:sp>
        <p:nvSpPr>
          <p:cNvPr id="47" name="TextBox 46"/>
          <p:cNvSpPr txBox="1"/>
          <p:nvPr/>
        </p:nvSpPr>
        <p:spPr>
          <a:xfrm>
            <a:off x="4075219" y="1972499"/>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创作激情</a:t>
            </a:r>
          </a:p>
        </p:txBody>
      </p:sp>
      <p:sp>
        <p:nvSpPr>
          <p:cNvPr id="48" name="TextBox 47"/>
          <p:cNvSpPr txBox="1"/>
          <p:nvPr/>
        </p:nvSpPr>
        <p:spPr>
          <a:xfrm>
            <a:off x="4075219" y="2671776"/>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运动量</a:t>
            </a:r>
          </a:p>
        </p:txBody>
      </p:sp>
      <p:sp>
        <p:nvSpPr>
          <p:cNvPr id="49" name="TextBox 48"/>
          <p:cNvSpPr txBox="1"/>
          <p:nvPr/>
        </p:nvSpPr>
        <p:spPr>
          <a:xfrm>
            <a:off x="4075219" y="3370454"/>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工作热情</a:t>
            </a:r>
          </a:p>
        </p:txBody>
      </p:sp>
      <p:sp>
        <p:nvSpPr>
          <p:cNvPr id="50" name="文本框 7"/>
          <p:cNvSpPr txBox="1">
            <a:spLocks noChangeArrowheads="1"/>
          </p:cNvSpPr>
          <p:nvPr/>
        </p:nvSpPr>
        <p:spPr bwMode="auto">
          <a:xfrm>
            <a:off x="4061959" y="4210224"/>
            <a:ext cx="4438377"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00" b="1" dirty="0">
                <a:latin typeface="微软雅黑" pitchFamily="34" charset="-122"/>
              </a:rPr>
              <a:t>添加文本信息</a:t>
            </a:r>
            <a:endParaRPr lang="en-US" altLang="zh-CN" sz="1700" b="1" dirty="0">
              <a:latin typeface="微软雅黑" pitchFamily="34" charset="-122"/>
            </a:endParaRPr>
          </a:p>
          <a:p>
            <a:pPr>
              <a:lnSpc>
                <a:spcPct val="150000"/>
              </a:lnSpc>
              <a:spcBef>
                <a:spcPts val="323"/>
              </a:spcBef>
            </a:pPr>
            <a:r>
              <a:rPr lang="zh-CN" altLang="en-US" sz="1300" dirty="0">
                <a:latin typeface="微软雅黑" pitchFamily="34" charset="-122"/>
              </a:rPr>
              <a:t>单击此处添加对图片的说明文字单击此处添加对图片的说明文字单击此处添加对图片的说明文字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750"/>
                                        <p:tgtEl>
                                          <p:spTgt spid="34"/>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750"/>
                                        <p:tgtEl>
                                          <p:spTgt spid="38"/>
                                        </p:tgtEl>
                                      </p:cBhvr>
                                    </p:animEffect>
                                  </p:childTnLst>
                                </p:cTn>
                              </p:par>
                              <p:par>
                                <p:cTn id="37" presetID="22" presetClass="entr" presetSubtype="8" fill="hold" grpId="0" nodeType="withEffect">
                                  <p:stCondLst>
                                    <p:cond delay="1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15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75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750"/>
                                        <p:tgtEl>
                                          <p:spTgt spid="35"/>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750"/>
                                        <p:tgtEl>
                                          <p:spTgt spid="40"/>
                                        </p:tgtEl>
                                      </p:cBhvr>
                                    </p:animEffect>
                                  </p:childTnLst>
                                </p:cTn>
                              </p:par>
                              <p:par>
                                <p:cTn id="61" presetID="22" presetClass="entr" presetSubtype="8" fill="hold" grpId="0" nodeType="withEffect">
                                  <p:stCondLst>
                                    <p:cond delay="6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par>
                                <p:cTn id="64" presetID="22" presetClass="entr" presetSubtype="8" fill="hold" grpId="0" nodeType="withEffect">
                                  <p:stCondLst>
                                    <p:cond delay="65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75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750"/>
                                        <p:tgtEl>
                                          <p:spTgt spid="36"/>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750"/>
                                        <p:tgtEl>
                                          <p:spTgt spid="41"/>
                                        </p:tgtEl>
                                      </p:cBhvr>
                                    </p:animEffect>
                                  </p:childTnLst>
                                </p:cTn>
                              </p:par>
                              <p:par>
                                <p:cTn id="73" presetID="22" presetClass="entr" presetSubtype="8" fill="hold" grpId="0" nodeType="withEffect">
                                  <p:stCondLst>
                                    <p:cond delay="9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90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par>
                          <p:cTn id="79" fill="hold">
                            <p:stCondLst>
                              <p:cond delay="4400"/>
                            </p:stCondLst>
                            <p:childTnLst>
                              <p:par>
                                <p:cTn id="80" presetID="22" presetClass="entr" presetSubtype="8"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 name="组合 50"/>
          <p:cNvGrpSpPr/>
          <p:nvPr/>
        </p:nvGrpSpPr>
        <p:grpSpPr>
          <a:xfrm>
            <a:off x="683568" y="2553345"/>
            <a:ext cx="4308564" cy="600141"/>
            <a:chOff x="892721" y="2787931"/>
            <a:chExt cx="4823002" cy="671797"/>
          </a:xfrm>
        </p:grpSpPr>
        <p:sp>
          <p:nvSpPr>
            <p:cNvPr id="52" name="矩形 51"/>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3" name="矩形 52"/>
            <p:cNvSpPr/>
            <p:nvPr/>
          </p:nvSpPr>
          <p:spPr>
            <a:xfrm>
              <a:off x="960517" y="3163893"/>
              <a:ext cx="2377603"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4" name="文本框 12"/>
            <p:cNvSpPr txBox="1"/>
            <p:nvPr/>
          </p:nvSpPr>
          <p:spPr>
            <a:xfrm>
              <a:off x="892721" y="2787931"/>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第二季度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83568" y="3352660"/>
            <a:ext cx="4308566" cy="599164"/>
            <a:chOff x="892721" y="3773469"/>
            <a:chExt cx="4823017" cy="670705"/>
          </a:xfrm>
        </p:grpSpPr>
        <p:sp>
          <p:nvSpPr>
            <p:cNvPr id="56" name="矩形 55"/>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7" name="文本框 13"/>
            <p:cNvSpPr txBox="1"/>
            <p:nvPr/>
          </p:nvSpPr>
          <p:spPr>
            <a:xfrm>
              <a:off x="892721" y="3773469"/>
              <a:ext cx="1297383" cy="378979"/>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第三季度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sp>
          <p:nvSpPr>
            <p:cNvPr id="58" name="矩形 57"/>
            <p:cNvSpPr/>
            <p:nvPr/>
          </p:nvSpPr>
          <p:spPr>
            <a:xfrm>
              <a:off x="960517" y="4148339"/>
              <a:ext cx="3128684"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59" name="组合 58"/>
          <p:cNvGrpSpPr/>
          <p:nvPr/>
        </p:nvGrpSpPr>
        <p:grpSpPr>
          <a:xfrm>
            <a:off x="683568" y="4103808"/>
            <a:ext cx="4308566" cy="631950"/>
            <a:chOff x="892721" y="4726501"/>
            <a:chExt cx="4823007" cy="707404"/>
          </a:xfrm>
        </p:grpSpPr>
        <p:sp>
          <p:nvSpPr>
            <p:cNvPr id="60" name="矩形 59"/>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1" name="文本框 14"/>
            <p:cNvSpPr txBox="1"/>
            <p:nvPr/>
          </p:nvSpPr>
          <p:spPr>
            <a:xfrm>
              <a:off x="892721" y="4726501"/>
              <a:ext cx="1632138" cy="378977"/>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第四季度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960516" y="5138070"/>
              <a:ext cx="3989540"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63" name="组合 62"/>
          <p:cNvGrpSpPr/>
          <p:nvPr/>
        </p:nvGrpSpPr>
        <p:grpSpPr>
          <a:xfrm>
            <a:off x="683568" y="1777381"/>
            <a:ext cx="4308565" cy="600631"/>
            <a:chOff x="892721" y="1795773"/>
            <a:chExt cx="4823001" cy="672345"/>
          </a:xfrm>
        </p:grpSpPr>
        <p:sp>
          <p:nvSpPr>
            <p:cNvPr id="64" name="矩形 63"/>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5" name="矩形 64"/>
            <p:cNvSpPr/>
            <p:nvPr/>
          </p:nvSpPr>
          <p:spPr>
            <a:xfrm>
              <a:off x="960517" y="2172284"/>
              <a:ext cx="3738283" cy="295834"/>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6" name="文本框 11"/>
            <p:cNvSpPr txBox="1"/>
            <p:nvPr/>
          </p:nvSpPr>
          <p:spPr>
            <a:xfrm>
              <a:off x="892721" y="1795773"/>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第一季度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sp>
        <p:nvSpPr>
          <p:cNvPr id="67" name="圆角矩形标注 66"/>
          <p:cNvSpPr/>
          <p:nvPr/>
        </p:nvSpPr>
        <p:spPr>
          <a:xfrm rot="21600000">
            <a:off x="3890014" y="1777381"/>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80%</a:t>
            </a:r>
            <a:endParaRPr lang="zh-CN" altLang="en-US" dirty="0"/>
          </a:p>
        </p:txBody>
      </p:sp>
      <p:sp>
        <p:nvSpPr>
          <p:cNvPr id="68" name="圆角矩形标注 67"/>
          <p:cNvSpPr/>
          <p:nvPr/>
        </p:nvSpPr>
        <p:spPr>
          <a:xfrm rot="21600000">
            <a:off x="2667317" y="2553345"/>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r>
              <a:rPr lang="en-US" altLang="zh-CN" dirty="0" smtClean="0"/>
              <a:t>0%</a:t>
            </a:r>
            <a:endParaRPr lang="zh-CN" altLang="en-US" dirty="0"/>
          </a:p>
        </p:txBody>
      </p:sp>
      <p:sp>
        <p:nvSpPr>
          <p:cNvPr id="69" name="圆角矩形标注 68"/>
          <p:cNvSpPr/>
          <p:nvPr/>
        </p:nvSpPr>
        <p:spPr>
          <a:xfrm rot="21600000">
            <a:off x="3360464" y="3352660"/>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65%</a:t>
            </a:r>
            <a:endParaRPr lang="zh-CN" altLang="en-US" dirty="0"/>
          </a:p>
        </p:txBody>
      </p:sp>
      <p:sp>
        <p:nvSpPr>
          <p:cNvPr id="70" name="圆角矩形标注 69"/>
          <p:cNvSpPr/>
          <p:nvPr/>
        </p:nvSpPr>
        <p:spPr>
          <a:xfrm rot="21600000">
            <a:off x="4131164" y="4147247"/>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90%</a:t>
            </a:r>
            <a:endParaRPr lang="zh-CN" altLang="en-US" dirty="0"/>
          </a:p>
        </p:txBody>
      </p:sp>
      <p:sp>
        <p:nvSpPr>
          <p:cNvPr id="71" name="左大括号 70"/>
          <p:cNvSpPr/>
          <p:nvPr/>
        </p:nvSpPr>
        <p:spPr>
          <a:xfrm>
            <a:off x="5835669" y="1940254"/>
            <a:ext cx="288000" cy="3024000"/>
          </a:xfrm>
          <a:prstGeom prst="leftBrace">
            <a:avLst>
              <a:gd name="adj1" fmla="val 19041"/>
              <a:gd name="adj2" fmla="val 50000"/>
            </a:avLst>
          </a:prstGeom>
          <a:ln>
            <a:solidFill>
              <a:srgbClr val="052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文本框 7"/>
          <p:cNvSpPr txBox="1">
            <a:spLocks noChangeArrowheads="1"/>
          </p:cNvSpPr>
          <p:nvPr/>
        </p:nvSpPr>
        <p:spPr bwMode="auto">
          <a:xfrm>
            <a:off x="6123701" y="188676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第一季度情况</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3" name="文本框 7"/>
          <p:cNvSpPr txBox="1">
            <a:spLocks noChangeArrowheads="1"/>
          </p:cNvSpPr>
          <p:nvPr/>
        </p:nvSpPr>
        <p:spPr bwMode="auto">
          <a:xfrm>
            <a:off x="6123701" y="2654853"/>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第二季度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4" name="文本框 7"/>
          <p:cNvSpPr txBox="1">
            <a:spLocks noChangeArrowheads="1"/>
          </p:cNvSpPr>
          <p:nvPr/>
        </p:nvSpPr>
        <p:spPr bwMode="auto">
          <a:xfrm>
            <a:off x="6123701" y="342293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第三季度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5" name="文本框 7"/>
          <p:cNvSpPr txBox="1">
            <a:spLocks noChangeArrowheads="1"/>
          </p:cNvSpPr>
          <p:nvPr/>
        </p:nvSpPr>
        <p:spPr bwMode="auto">
          <a:xfrm>
            <a:off x="6123701" y="4191024"/>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第四季度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4707709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14:bounceEnd="14000">
                                          <p:cBhvr additive="base">
                                            <p:cTn id="18" dur="500" fill="hold"/>
                                            <p:tgtEl>
                                              <p:spTgt spid="63"/>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14000">
                                          <p:cBhvr additive="base">
                                            <p:cTn id="23" dur="500" fill="hold"/>
                                            <p:tgtEl>
                                              <p:spTgt spid="51"/>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14000">
                                          <p:cBhvr additive="base">
                                            <p:cTn id="28" dur="500" fill="hold"/>
                                            <p:tgtEl>
                                              <p:spTgt spid="55"/>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14000">
                                          <p:cBhvr additive="base">
                                            <p:cTn id="33" dur="500" fill="hold"/>
                                            <p:tgtEl>
                                              <p:spTgt spid="59"/>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TotalTime>
  <Words>2097</Words>
  <Application>Microsoft Office PowerPoint</Application>
  <PresentationFormat>全屏显示(16:10)</PresentationFormat>
  <Paragraphs>399</Paragraphs>
  <Slides>37</Slides>
  <Notes>37</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88</cp:revision>
  <dcterms:created xsi:type="dcterms:W3CDTF">2014-12-21T11:18:20Z</dcterms:created>
  <dcterms:modified xsi:type="dcterms:W3CDTF">2016-11-08T03:53:20Z</dcterms:modified>
</cp:coreProperties>
</file>