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8" r:id="rId3"/>
    <p:sldId id="259" r:id="rId4"/>
    <p:sldId id="261" r:id="rId5"/>
    <p:sldId id="267" r:id="rId6"/>
    <p:sldId id="276" r:id="rId7"/>
    <p:sldId id="268" r:id="rId8"/>
    <p:sldId id="287" r:id="rId9"/>
    <p:sldId id="264" r:id="rId10"/>
    <p:sldId id="265" r:id="rId11"/>
    <p:sldId id="292" r:id="rId12"/>
    <p:sldId id="266" r:id="rId13"/>
    <p:sldId id="269" r:id="rId14"/>
    <p:sldId id="272" r:id="rId15"/>
    <p:sldId id="273" r:id="rId16"/>
    <p:sldId id="281" r:id="rId17"/>
    <p:sldId id="262" r:id="rId18"/>
    <p:sldId id="275" r:id="rId19"/>
    <p:sldId id="293" r:id="rId20"/>
    <p:sldId id="284" r:id="rId21"/>
    <p:sldId id="278" r:id="rId22"/>
    <p:sldId id="286" r:id="rId23"/>
    <p:sldId id="279" r:id="rId24"/>
    <p:sldId id="280" r:id="rId25"/>
    <p:sldId id="263" r:id="rId26"/>
    <p:sldId id="294" r:id="rId27"/>
    <p:sldId id="274" r:id="rId28"/>
    <p:sldId id="282" r:id="rId29"/>
    <p:sldId id="283" r:id="rId30"/>
    <p:sldId id="285" r:id="rId31"/>
    <p:sldId id="295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077"/>
    <a:srgbClr val="BF55DB"/>
    <a:srgbClr val="F8D845"/>
    <a:srgbClr val="F77258"/>
    <a:srgbClr val="FEFEFE"/>
    <a:srgbClr val="FFFFFF"/>
    <a:srgbClr val="C6C6C6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0" autoAdjust="0"/>
    <p:restoredTop sz="94660"/>
  </p:normalViewPr>
  <p:slideViewPr>
    <p:cSldViewPr snapToGrid="0">
      <p:cViewPr>
        <p:scale>
          <a:sx n="107" d="100"/>
          <a:sy n="107" d="100"/>
        </p:scale>
        <p:origin x="-780" y="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99B0B7-584C-40D5-9D7F-95FC98879DC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9125B56A-3DBC-45E4-9F8C-8EB14D10B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72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27F7A2D0-6E26-42CB-A1FC-1BE3E6861CD8}" type="slidenum">
              <a:rPr lang="zh-CN" altLang="en-US" smtClean="0">
                <a:latin typeface="等线" pitchFamily="2" charset="-122"/>
                <a:ea typeface="等线" pitchFamily="2" charset="-122"/>
              </a:rPr>
              <a:pPr/>
              <a:t>1</a:t>
            </a:fld>
            <a:endParaRPr lang="zh-CN" altLang="en-US" smtClean="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354513" y="-635000"/>
            <a:ext cx="727075" cy="63500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348288" y="-635000"/>
            <a:ext cx="725487" cy="635000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340475" y="-635000"/>
            <a:ext cx="725488" cy="635000"/>
          </a:xfrm>
          <a:prstGeom prst="rect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32663" y="-635000"/>
            <a:ext cx="727075" cy="635000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0D994-80B8-4FC9-A3A8-D6716D8402D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3B5-7627-4AB2-BA1D-D13942A7C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45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57AC0-5D77-4230-88F1-A9A6667A77F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5D5E5-7B37-4A74-BF88-69448A0A7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DAB08-1CF6-4C43-A920-2179BF26F68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A8C7-95FD-44BF-9544-E75299FC2E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D351-7A7B-42CD-9539-EAF7EFD9343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5DE58-A9F7-47F8-B1A5-3482AB88A8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0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28CAF-8369-4795-AF33-3A4767222B9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D819-AC47-454A-BD59-4214FC721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91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95DD4-4F3B-4808-A30D-7D90FE1561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56093-4A46-499A-9884-1C2D0032A2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4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8ECF9-734B-498A-AED7-22FBE7C54B7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CD987-8BDA-4450-AC09-E25E4FCA7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49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078CA-1F4D-47CD-9154-F02C31F7FB8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03EF7-31BD-4E45-ACFC-2AD2C196B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4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C98D2-7900-47B0-8797-F2A465A4E0B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4287A-F440-4F72-A425-03D3EEDCF1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2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12FA-D875-4380-840D-80FF85EE745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6A3F9-A94C-4408-9B16-290FB9444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3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E70ED-B919-4EE0-AAE4-DDCC899DA98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6033-7AC3-43DA-ABC7-DC3B472055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6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51113AF7-8E6F-4278-AF14-1BCE30728F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0A8334-D66D-4FC8-ABFE-8D7C9EA2E6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87" name="组合 17"/>
          <p:cNvGrpSpPr>
            <a:grpSpLocks/>
          </p:cNvGrpSpPr>
          <p:nvPr/>
        </p:nvGrpSpPr>
        <p:grpSpPr bwMode="auto">
          <a:xfrm>
            <a:off x="5226050" y="2405063"/>
            <a:ext cx="6234113" cy="2003425"/>
            <a:chOff x="271020" y="2420002"/>
            <a:chExt cx="6234569" cy="2002981"/>
          </a:xfrm>
        </p:grpSpPr>
        <p:sp>
          <p:nvSpPr>
            <p:cNvPr id="3089" name="文本框 18"/>
            <p:cNvSpPr txBox="1">
              <a:spLocks noChangeArrowheads="1"/>
            </p:cNvSpPr>
            <p:nvPr/>
          </p:nvSpPr>
          <p:spPr bwMode="auto">
            <a:xfrm>
              <a:off x="297950" y="2420002"/>
              <a:ext cx="411595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互联网</a:t>
              </a:r>
              <a:r>
                <a:rPr lang="en-US" altLang="zh-CN" sz="72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6000" b="1">
                <a:solidFill>
                  <a:srgbClr val="2DCCD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90" name="文本框 19"/>
            <p:cNvSpPr txBox="1">
              <a:spLocks noChangeArrowheads="1"/>
            </p:cNvSpPr>
            <p:nvPr/>
          </p:nvSpPr>
          <p:spPr bwMode="auto">
            <a:xfrm>
              <a:off x="271020" y="3499653"/>
              <a:ext cx="623456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5400" b="1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商业创业计划书</a:t>
              </a:r>
            </a:p>
          </p:txBody>
        </p:sp>
      </p:grpSp>
      <p:sp>
        <p:nvSpPr>
          <p:cNvPr id="3088" name="文本框 20"/>
          <p:cNvSpPr txBox="1">
            <a:spLocks noChangeArrowheads="1"/>
          </p:cNvSpPr>
          <p:nvPr/>
        </p:nvSpPr>
        <p:spPr bwMode="auto">
          <a:xfrm>
            <a:off x="5222875" y="4373563"/>
            <a:ext cx="6049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 sz="1600">
              <a:solidFill>
                <a:srgbClr val="353A3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229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您的标题</a:t>
            </a:r>
            <a:endParaRPr lang="en-US" altLang="zh-CN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Straight Connector 52"/>
          <p:cNvCxnSpPr/>
          <p:nvPr/>
        </p:nvCxnSpPr>
        <p:spPr>
          <a:xfrm>
            <a:off x="1066800" y="4284663"/>
            <a:ext cx="730250" cy="0"/>
          </a:xfrm>
          <a:prstGeom prst="line">
            <a:avLst/>
          </a:prstGeom>
          <a:ln w="3175">
            <a:solidFill>
              <a:srgbClr val="F0407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0" name="矩形 24"/>
          <p:cNvSpPr>
            <a:spLocks noChangeArrowheads="1"/>
          </p:cNvSpPr>
          <p:nvPr/>
        </p:nvSpPr>
        <p:spPr bwMode="auto">
          <a:xfrm>
            <a:off x="1042988" y="4903788"/>
            <a:ext cx="22796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1042988" y="45894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2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98%</a:t>
            </a:r>
          </a:p>
        </p:txBody>
      </p:sp>
      <p:sp>
        <p:nvSpPr>
          <p:cNvPr id="12313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4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10%</a:t>
            </a:r>
          </a:p>
        </p:txBody>
      </p:sp>
      <p:sp>
        <p:nvSpPr>
          <p:cNvPr id="12315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327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13328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13330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02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31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行业市场分析</a:t>
                </a:r>
              </a:p>
            </p:txBody>
          </p:sp>
        </p:grpSp>
        <p:sp>
          <p:nvSpPr>
            <p:cNvPr id="13329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433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682"/>
          <p:cNvSpPr>
            <a:spLocks/>
          </p:cNvSpPr>
          <p:nvPr/>
        </p:nvSpPr>
        <p:spPr bwMode="auto">
          <a:xfrm rot="18746405">
            <a:off x="3194844" y="1574007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Freeform 673"/>
          <p:cNvSpPr>
            <a:spLocks noEditPoints="1"/>
          </p:cNvSpPr>
          <p:nvPr/>
        </p:nvSpPr>
        <p:spPr bwMode="auto">
          <a:xfrm rot="21275257">
            <a:off x="3690938" y="1925638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675"/>
          <p:cNvSpPr>
            <a:spLocks noEditPoints="1"/>
          </p:cNvSpPr>
          <p:nvPr/>
        </p:nvSpPr>
        <p:spPr bwMode="auto">
          <a:xfrm rot="21275257">
            <a:off x="1198563" y="1978025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676"/>
          <p:cNvSpPr>
            <a:spLocks noChangeArrowheads="1"/>
          </p:cNvSpPr>
          <p:nvPr/>
        </p:nvSpPr>
        <p:spPr bwMode="auto">
          <a:xfrm rot="21275257">
            <a:off x="1477963" y="2259013"/>
            <a:ext cx="2058987" cy="2057400"/>
          </a:xfrm>
          <a:prstGeom prst="ellipse">
            <a:avLst/>
          </a:pr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677"/>
          <p:cNvSpPr>
            <a:spLocks noChangeArrowheads="1"/>
          </p:cNvSpPr>
          <p:nvPr/>
        </p:nvSpPr>
        <p:spPr bwMode="auto">
          <a:xfrm rot="21275257">
            <a:off x="4006850" y="2241550"/>
            <a:ext cx="1376363" cy="1376363"/>
          </a:xfrm>
          <a:prstGeom prst="ellipse">
            <a:avLst/>
          </a:pr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679"/>
          <p:cNvSpPr>
            <a:spLocks noEditPoints="1"/>
          </p:cNvSpPr>
          <p:nvPr/>
        </p:nvSpPr>
        <p:spPr bwMode="auto">
          <a:xfrm rot="21275257">
            <a:off x="4829175" y="3527425"/>
            <a:ext cx="1758950" cy="176053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680"/>
          <p:cNvSpPr>
            <a:spLocks noChangeArrowheads="1"/>
          </p:cNvSpPr>
          <p:nvPr/>
        </p:nvSpPr>
        <p:spPr bwMode="auto">
          <a:xfrm rot="21275257">
            <a:off x="5105400" y="3805238"/>
            <a:ext cx="1204913" cy="1204912"/>
          </a:xfrm>
          <a:prstGeom prst="ellipse">
            <a:avLst/>
          </a:pr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rc 681"/>
          <p:cNvSpPr>
            <a:spLocks/>
          </p:cNvSpPr>
          <p:nvPr/>
        </p:nvSpPr>
        <p:spPr bwMode="auto">
          <a:xfrm rot="7501686">
            <a:off x="3642519" y="3475832"/>
            <a:ext cx="1457325" cy="118268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" name="Arc 683"/>
          <p:cNvSpPr>
            <a:spLocks/>
          </p:cNvSpPr>
          <p:nvPr/>
        </p:nvSpPr>
        <p:spPr bwMode="auto">
          <a:xfrm rot="256945">
            <a:off x="5840413" y="2814638"/>
            <a:ext cx="474662" cy="68738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49" name="Content Placeholder 2"/>
          <p:cNvSpPr txBox="1">
            <a:spLocks/>
          </p:cNvSpPr>
          <p:nvPr/>
        </p:nvSpPr>
        <p:spPr bwMode="auto">
          <a:xfrm>
            <a:off x="3192463" y="1855788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01</a:t>
            </a:r>
            <a:endParaRPr lang="en-US" altLang="zh-CN" sz="1200"/>
          </a:p>
        </p:txBody>
      </p:sp>
      <p:sp>
        <p:nvSpPr>
          <p:cNvPr id="14350" name="Content Placeholder 2"/>
          <p:cNvSpPr txBox="1">
            <a:spLocks/>
          </p:cNvSpPr>
          <p:nvPr/>
        </p:nvSpPr>
        <p:spPr bwMode="auto">
          <a:xfrm>
            <a:off x="5527675" y="2963863"/>
            <a:ext cx="8366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03</a:t>
            </a:r>
            <a:endParaRPr lang="en-US" altLang="zh-CN" sz="1200"/>
          </a:p>
        </p:txBody>
      </p:sp>
      <p:sp>
        <p:nvSpPr>
          <p:cNvPr id="14351" name="Content Placeholder 2"/>
          <p:cNvSpPr txBox="1">
            <a:spLocks/>
          </p:cNvSpPr>
          <p:nvPr/>
        </p:nvSpPr>
        <p:spPr bwMode="auto">
          <a:xfrm>
            <a:off x="3740150" y="4171950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04</a:t>
            </a:r>
            <a:endParaRPr lang="en-US" altLang="zh-CN" sz="1200"/>
          </a:p>
        </p:txBody>
      </p:sp>
      <p:grpSp>
        <p:nvGrpSpPr>
          <p:cNvPr id="18" name="Group 48"/>
          <p:cNvGrpSpPr/>
          <p:nvPr/>
        </p:nvGrpSpPr>
        <p:grpSpPr>
          <a:xfrm>
            <a:off x="5507192" y="4207080"/>
            <a:ext cx="401025" cy="401024"/>
            <a:chOff x="5607375" y="3562825"/>
            <a:chExt cx="587140" cy="587140"/>
          </a:xfrm>
          <a:noFill/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1" name="Group 51"/>
          <p:cNvGrpSpPr/>
          <p:nvPr/>
        </p:nvGrpSpPr>
        <p:grpSpPr>
          <a:xfrm>
            <a:off x="2205201" y="2999728"/>
            <a:ext cx="576000" cy="576000"/>
            <a:chOff x="6665323" y="3562825"/>
            <a:chExt cx="587140" cy="587140"/>
          </a:xfrm>
          <a:noFill/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5" name="Group 54"/>
          <p:cNvGrpSpPr/>
          <p:nvPr/>
        </p:nvGrpSpPr>
        <p:grpSpPr>
          <a:xfrm>
            <a:off x="4473457" y="2729596"/>
            <a:ext cx="401025" cy="401025"/>
            <a:chOff x="7740352" y="3562825"/>
            <a:chExt cx="587140" cy="587140"/>
          </a:xfrm>
          <a:noFill/>
        </p:grpSpPr>
        <p:sp>
          <p:nvSpPr>
            <p:cNvPr id="26" name="Freeform 55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4355" name="矩形 30"/>
          <p:cNvSpPr>
            <a:spLocks noChangeArrowheads="1"/>
          </p:cNvSpPr>
          <p:nvPr/>
        </p:nvSpPr>
        <p:spPr bwMode="auto">
          <a:xfrm>
            <a:off x="7070725" y="2132013"/>
            <a:ext cx="39227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6" name="文本框 31"/>
          <p:cNvSpPr txBox="1">
            <a:spLocks noChangeArrowheads="1"/>
          </p:cNvSpPr>
          <p:nvPr/>
        </p:nvSpPr>
        <p:spPr bwMode="auto">
          <a:xfrm>
            <a:off x="7070725" y="1730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矩形 32"/>
          <p:cNvSpPr>
            <a:spLocks noChangeArrowheads="1"/>
          </p:cNvSpPr>
          <p:nvPr/>
        </p:nvSpPr>
        <p:spPr bwMode="auto">
          <a:xfrm>
            <a:off x="7070725" y="4035425"/>
            <a:ext cx="39227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文本框 33"/>
          <p:cNvSpPr txBox="1">
            <a:spLocks noChangeArrowheads="1"/>
          </p:cNvSpPr>
          <p:nvPr/>
        </p:nvSpPr>
        <p:spPr bwMode="auto">
          <a:xfrm>
            <a:off x="7070725" y="3635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536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53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24088"/>
            <a:ext cx="41275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7" name="TextBox 14"/>
          <p:cNvSpPr txBox="1">
            <a:spLocks noChangeArrowheads="1"/>
          </p:cNvSpPr>
          <p:nvPr/>
        </p:nvSpPr>
        <p:spPr bwMode="auto">
          <a:xfrm>
            <a:off x="6697663" y="2478088"/>
            <a:ext cx="5159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64%</a:t>
            </a:r>
          </a:p>
        </p:txBody>
      </p:sp>
      <p:sp>
        <p:nvSpPr>
          <p:cNvPr id="10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TextBox 18"/>
          <p:cNvSpPr txBox="1">
            <a:spLocks noChangeArrowheads="1"/>
          </p:cNvSpPr>
          <p:nvPr/>
        </p:nvSpPr>
        <p:spPr bwMode="auto">
          <a:xfrm>
            <a:off x="6697663" y="3886200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90%</a:t>
            </a:r>
          </a:p>
        </p:txBody>
      </p:sp>
      <p:sp>
        <p:nvSpPr>
          <p:cNvPr id="13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3" name="TextBox 22"/>
          <p:cNvSpPr txBox="1">
            <a:spLocks noChangeArrowheads="1"/>
          </p:cNvSpPr>
          <p:nvPr/>
        </p:nvSpPr>
        <p:spPr bwMode="auto">
          <a:xfrm>
            <a:off x="6697663" y="5318125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48%</a:t>
            </a:r>
          </a:p>
        </p:txBody>
      </p:sp>
      <p:grpSp>
        <p:nvGrpSpPr>
          <p:cNvPr id="15374" name="组合 15"/>
          <p:cNvGrpSpPr>
            <a:grpSpLocks/>
          </p:cNvGrpSpPr>
          <p:nvPr/>
        </p:nvGrpSpPr>
        <p:grpSpPr bwMode="auto">
          <a:xfrm>
            <a:off x="7720013" y="2201863"/>
            <a:ext cx="2370137" cy="831850"/>
            <a:chOff x="6964391" y="2269638"/>
            <a:chExt cx="2370109" cy="831810"/>
          </a:xfrm>
        </p:grpSpPr>
        <p:sp>
          <p:nvSpPr>
            <p:cNvPr id="15382" name="矩形 16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83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5" name="组合 18"/>
          <p:cNvGrpSpPr>
            <a:grpSpLocks/>
          </p:cNvGrpSpPr>
          <p:nvPr/>
        </p:nvGrpSpPr>
        <p:grpSpPr bwMode="auto">
          <a:xfrm>
            <a:off x="7720013" y="3632200"/>
            <a:ext cx="2370137" cy="831850"/>
            <a:chOff x="6964391" y="2269638"/>
            <a:chExt cx="2370109" cy="831810"/>
          </a:xfrm>
        </p:grpSpPr>
        <p:sp>
          <p:nvSpPr>
            <p:cNvPr id="15380" name="矩形 19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81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6" name="组合 21"/>
          <p:cNvGrpSpPr>
            <a:grpSpLocks/>
          </p:cNvGrpSpPr>
          <p:nvPr/>
        </p:nvGrpSpPr>
        <p:grpSpPr bwMode="auto">
          <a:xfrm>
            <a:off x="7720013" y="5041900"/>
            <a:ext cx="2370137" cy="831850"/>
            <a:chOff x="6964391" y="2269638"/>
            <a:chExt cx="2370109" cy="831810"/>
          </a:xfrm>
        </p:grpSpPr>
        <p:sp>
          <p:nvSpPr>
            <p:cNvPr id="15378" name="矩形 22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79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t="6378" b="7731"/>
          <a:stretch>
            <a:fillRect/>
          </a:stretch>
        </p:blipFill>
        <p:spPr>
          <a:xfrm>
            <a:off x="2108200" y="2363521"/>
            <a:ext cx="3835399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638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solidFill>
            <a:srgbClr val="F77258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F6C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BF55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rgbClr val="F8D84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389" name="Oval 75"/>
          <p:cNvSpPr>
            <a:spLocks noChangeArrowheads="1"/>
          </p:cNvSpPr>
          <p:nvPr/>
        </p:nvSpPr>
        <p:spPr bwMode="auto">
          <a:xfrm>
            <a:off x="8212138" y="247015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02</a:t>
            </a:r>
            <a:endParaRPr lang="en-US" altLang="zh-CN" sz="2000" b="1"/>
          </a:p>
        </p:txBody>
      </p:sp>
      <p:sp>
        <p:nvSpPr>
          <p:cNvPr id="16390" name="Oval 76"/>
          <p:cNvSpPr>
            <a:spLocks noChangeArrowheads="1"/>
          </p:cNvSpPr>
          <p:nvPr/>
        </p:nvSpPr>
        <p:spPr bwMode="auto">
          <a:xfrm>
            <a:off x="8212138" y="414020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04</a:t>
            </a:r>
            <a:endParaRPr lang="en-US" altLang="zh-CN" sz="2000" b="1"/>
          </a:p>
        </p:txBody>
      </p:sp>
      <p:sp>
        <p:nvSpPr>
          <p:cNvPr id="16391" name="Oval 79"/>
          <p:cNvSpPr>
            <a:spLocks noChangeArrowheads="1"/>
          </p:cNvSpPr>
          <p:nvPr/>
        </p:nvSpPr>
        <p:spPr bwMode="auto">
          <a:xfrm>
            <a:off x="3419475" y="247015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01</a:t>
            </a:r>
            <a:endParaRPr lang="en-US" altLang="zh-CN" sz="2000" b="1"/>
          </a:p>
        </p:txBody>
      </p:sp>
      <p:sp>
        <p:nvSpPr>
          <p:cNvPr id="16392" name="Oval 81"/>
          <p:cNvSpPr>
            <a:spLocks noChangeArrowheads="1"/>
          </p:cNvSpPr>
          <p:nvPr/>
        </p:nvSpPr>
        <p:spPr bwMode="auto">
          <a:xfrm>
            <a:off x="3419475" y="414020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03</a:t>
            </a:r>
            <a:endParaRPr lang="en-US" altLang="zh-CN" sz="2000" b="1"/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8943975" y="2720975"/>
            <a:ext cx="22796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8943975" y="24066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矩形 16"/>
          <p:cNvSpPr>
            <a:spLocks noChangeArrowheads="1"/>
          </p:cNvSpPr>
          <p:nvPr/>
        </p:nvSpPr>
        <p:spPr bwMode="auto">
          <a:xfrm>
            <a:off x="8943975" y="4352925"/>
            <a:ext cx="22796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8943975" y="403860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7" name="矩形 18"/>
          <p:cNvSpPr>
            <a:spLocks noChangeArrowheads="1"/>
          </p:cNvSpPr>
          <p:nvPr/>
        </p:nvSpPr>
        <p:spPr bwMode="auto">
          <a:xfrm>
            <a:off x="903288" y="2720975"/>
            <a:ext cx="2278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1804988" y="24066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矩形 20"/>
          <p:cNvSpPr>
            <a:spLocks noChangeArrowheads="1"/>
          </p:cNvSpPr>
          <p:nvPr/>
        </p:nvSpPr>
        <p:spPr bwMode="auto">
          <a:xfrm>
            <a:off x="903288" y="4352925"/>
            <a:ext cx="2278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804988" y="40386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741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256"/>
          <p:cNvSpPr>
            <a:spLocks/>
          </p:cNvSpPr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57"/>
          <p:cNvSpPr>
            <a:spLocks/>
          </p:cNvSpPr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258"/>
          <p:cNvSpPr>
            <a:spLocks/>
          </p:cNvSpPr>
          <p:nvPr/>
        </p:nvSpPr>
        <p:spPr bwMode="auto">
          <a:xfrm>
            <a:off x="10193338" y="3316288"/>
            <a:ext cx="969962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259"/>
          <p:cNvSpPr>
            <a:spLocks/>
          </p:cNvSpPr>
          <p:nvPr/>
        </p:nvSpPr>
        <p:spPr bwMode="auto">
          <a:xfrm>
            <a:off x="8335963" y="4708525"/>
            <a:ext cx="2144712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260"/>
          <p:cNvSpPr>
            <a:spLocks/>
          </p:cNvSpPr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7" name="TextBox 15"/>
          <p:cNvSpPr txBox="1">
            <a:spLocks noChangeArrowheads="1"/>
          </p:cNvSpPr>
          <p:nvPr/>
        </p:nvSpPr>
        <p:spPr bwMode="auto">
          <a:xfrm rot="2295975">
            <a:off x="9867900" y="2451100"/>
            <a:ext cx="1100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标题</a:t>
            </a:r>
          </a:p>
        </p:txBody>
      </p:sp>
      <p:sp>
        <p:nvSpPr>
          <p:cNvPr id="17418" name="TextBox 19"/>
          <p:cNvSpPr txBox="1">
            <a:spLocks noChangeArrowheads="1"/>
          </p:cNvSpPr>
          <p:nvPr/>
        </p:nvSpPr>
        <p:spPr bwMode="auto">
          <a:xfrm rot="6915184">
            <a:off x="10238581" y="4117182"/>
            <a:ext cx="11461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9" name="TextBox 18"/>
          <p:cNvSpPr txBox="1">
            <a:spLocks noChangeArrowheads="1"/>
          </p:cNvSpPr>
          <p:nvPr/>
        </p:nvSpPr>
        <p:spPr bwMode="auto">
          <a:xfrm rot="-6380890">
            <a:off x="7469188" y="3986213"/>
            <a:ext cx="1139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0" name="TextBox 20"/>
          <p:cNvSpPr txBox="1">
            <a:spLocks noChangeArrowheads="1"/>
          </p:cNvSpPr>
          <p:nvPr/>
        </p:nvSpPr>
        <p:spPr bwMode="auto">
          <a:xfrm>
            <a:off x="8851900" y="5038725"/>
            <a:ext cx="1123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1" name="Rectangle 38"/>
          <p:cNvSpPr>
            <a:spLocks noChangeArrowheads="1"/>
          </p:cNvSpPr>
          <p:nvPr/>
        </p:nvSpPr>
        <p:spPr bwMode="auto">
          <a:xfrm>
            <a:off x="8497888" y="3306763"/>
            <a:ext cx="188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40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40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7" name="Oval 41"/>
          <p:cNvSpPr/>
          <p:nvPr/>
        </p:nvSpPr>
        <p:spPr>
          <a:xfrm>
            <a:off x="4059238" y="3667125"/>
            <a:ext cx="563562" cy="563563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8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9" name="Oval 45"/>
          <p:cNvSpPr/>
          <p:nvPr/>
        </p:nvSpPr>
        <p:spPr>
          <a:xfrm>
            <a:off x="4059238" y="4822825"/>
            <a:ext cx="563562" cy="563563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7426" name="矩形 19"/>
          <p:cNvSpPr>
            <a:spLocks noChangeArrowheads="1"/>
          </p:cNvSpPr>
          <p:nvPr/>
        </p:nvSpPr>
        <p:spPr bwMode="auto">
          <a:xfrm>
            <a:off x="1831975" y="3930650"/>
            <a:ext cx="17446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7" name="TextBox 13"/>
          <p:cNvSpPr txBox="1">
            <a:spLocks noChangeArrowheads="1"/>
          </p:cNvSpPr>
          <p:nvPr/>
        </p:nvSpPr>
        <p:spPr bwMode="auto">
          <a:xfrm>
            <a:off x="183197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8" name="矩形 21"/>
          <p:cNvSpPr>
            <a:spLocks noChangeArrowheads="1"/>
          </p:cNvSpPr>
          <p:nvPr/>
        </p:nvSpPr>
        <p:spPr bwMode="auto">
          <a:xfrm>
            <a:off x="4733925" y="3930650"/>
            <a:ext cx="17462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9" name="TextBox 13"/>
          <p:cNvSpPr txBox="1">
            <a:spLocks noChangeArrowheads="1"/>
          </p:cNvSpPr>
          <p:nvPr/>
        </p:nvSpPr>
        <p:spPr bwMode="auto">
          <a:xfrm>
            <a:off x="473392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0" name="矩形 24"/>
          <p:cNvSpPr>
            <a:spLocks noChangeArrowheads="1"/>
          </p:cNvSpPr>
          <p:nvPr/>
        </p:nvSpPr>
        <p:spPr bwMode="auto">
          <a:xfrm>
            <a:off x="1816100" y="5065713"/>
            <a:ext cx="1744663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1" name="TextBox 13"/>
          <p:cNvSpPr txBox="1">
            <a:spLocks noChangeArrowheads="1"/>
          </p:cNvSpPr>
          <p:nvPr/>
        </p:nvSpPr>
        <p:spPr bwMode="auto">
          <a:xfrm>
            <a:off x="1816100" y="47942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2" name="矩形 26"/>
          <p:cNvSpPr>
            <a:spLocks noChangeArrowheads="1"/>
          </p:cNvSpPr>
          <p:nvPr/>
        </p:nvSpPr>
        <p:spPr bwMode="auto">
          <a:xfrm>
            <a:off x="4733925" y="5078413"/>
            <a:ext cx="1746250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3" name="TextBox 13"/>
          <p:cNvSpPr txBox="1">
            <a:spLocks noChangeArrowheads="1"/>
          </p:cNvSpPr>
          <p:nvPr/>
        </p:nvSpPr>
        <p:spPr bwMode="auto">
          <a:xfrm>
            <a:off x="4733925" y="48069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4" name="矩形 31"/>
          <p:cNvSpPr>
            <a:spLocks noChangeArrowheads="1"/>
          </p:cNvSpPr>
          <p:nvPr/>
        </p:nvSpPr>
        <p:spPr bwMode="auto">
          <a:xfrm>
            <a:off x="1081088" y="2306638"/>
            <a:ext cx="48752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5" name="TextBox 13"/>
          <p:cNvSpPr txBox="1">
            <a:spLocks noChangeArrowheads="1"/>
          </p:cNvSpPr>
          <p:nvPr/>
        </p:nvSpPr>
        <p:spPr bwMode="auto">
          <a:xfrm>
            <a:off x="1081088" y="19923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6" name="TextBox 18"/>
          <p:cNvSpPr txBox="1">
            <a:spLocks noChangeArrowheads="1"/>
          </p:cNvSpPr>
          <p:nvPr/>
        </p:nvSpPr>
        <p:spPr bwMode="auto">
          <a:xfrm rot="-2083080">
            <a:off x="8132763" y="2316163"/>
            <a:ext cx="1141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843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>
            <a:off x="2693988" y="4362450"/>
            <a:ext cx="795337" cy="728663"/>
          </a:xfrm>
          <a:custGeom>
            <a:avLst/>
            <a:gdLst>
              <a:gd name="T0" fmla="*/ 163 w 163"/>
              <a:gd name="T1" fmla="*/ 31 h 150"/>
              <a:gd name="T2" fmla="*/ 163 w 163"/>
              <a:gd name="T3" fmla="*/ 0 h 150"/>
              <a:gd name="T4" fmla="*/ 157 w 163"/>
              <a:gd name="T5" fmla="*/ 0 h 150"/>
              <a:gd name="T6" fmla="*/ 7 w 163"/>
              <a:gd name="T7" fmla="*/ 0 h 150"/>
              <a:gd name="T8" fmla="*/ 0 w 163"/>
              <a:gd name="T9" fmla="*/ 0 h 150"/>
              <a:gd name="T10" fmla="*/ 0 w 163"/>
              <a:gd name="T11" fmla="*/ 31 h 150"/>
              <a:gd name="T12" fmla="*/ 7 w 163"/>
              <a:gd name="T13" fmla="*/ 39 h 150"/>
              <a:gd name="T14" fmla="*/ 7 w 163"/>
              <a:gd name="T15" fmla="*/ 46 h 150"/>
              <a:gd name="T16" fmla="*/ 0 w 163"/>
              <a:gd name="T17" fmla="*/ 53 h 150"/>
              <a:gd name="T18" fmla="*/ 7 w 163"/>
              <a:gd name="T19" fmla="*/ 59 h 150"/>
              <a:gd name="T20" fmla="*/ 7 w 163"/>
              <a:gd name="T21" fmla="*/ 69 h 150"/>
              <a:gd name="T22" fmla="*/ 0 w 163"/>
              <a:gd name="T23" fmla="*/ 76 h 150"/>
              <a:gd name="T24" fmla="*/ 7 w 163"/>
              <a:gd name="T25" fmla="*/ 82 h 150"/>
              <a:gd name="T26" fmla="*/ 7 w 163"/>
              <a:gd name="T27" fmla="*/ 92 h 150"/>
              <a:gd name="T28" fmla="*/ 0 w 163"/>
              <a:gd name="T29" fmla="*/ 99 h 150"/>
              <a:gd name="T30" fmla="*/ 7 w 163"/>
              <a:gd name="T31" fmla="*/ 105 h 150"/>
              <a:gd name="T32" fmla="*/ 7 w 163"/>
              <a:gd name="T33" fmla="*/ 113 h 150"/>
              <a:gd name="T34" fmla="*/ 57 w 163"/>
              <a:gd name="T35" fmla="*/ 141 h 150"/>
              <a:gd name="T36" fmla="*/ 61 w 163"/>
              <a:gd name="T37" fmla="*/ 141 h 150"/>
              <a:gd name="T38" fmla="*/ 82 w 163"/>
              <a:gd name="T39" fmla="*/ 150 h 150"/>
              <a:gd name="T40" fmla="*/ 102 w 163"/>
              <a:gd name="T41" fmla="*/ 141 h 150"/>
              <a:gd name="T42" fmla="*/ 106 w 163"/>
              <a:gd name="T43" fmla="*/ 141 h 150"/>
              <a:gd name="T44" fmla="*/ 157 w 163"/>
              <a:gd name="T45" fmla="*/ 113 h 150"/>
              <a:gd name="T46" fmla="*/ 157 w 163"/>
              <a:gd name="T47" fmla="*/ 113 h 150"/>
              <a:gd name="T48" fmla="*/ 157 w 163"/>
              <a:gd name="T49" fmla="*/ 105 h 150"/>
              <a:gd name="T50" fmla="*/ 163 w 163"/>
              <a:gd name="T51" fmla="*/ 99 h 150"/>
              <a:gd name="T52" fmla="*/ 157 w 163"/>
              <a:gd name="T53" fmla="*/ 92 h 150"/>
              <a:gd name="T54" fmla="*/ 157 w 163"/>
              <a:gd name="T55" fmla="*/ 82 h 150"/>
              <a:gd name="T56" fmla="*/ 163 w 163"/>
              <a:gd name="T57" fmla="*/ 76 h 150"/>
              <a:gd name="T58" fmla="*/ 157 w 163"/>
              <a:gd name="T59" fmla="*/ 69 h 150"/>
              <a:gd name="T60" fmla="*/ 157 w 163"/>
              <a:gd name="T61" fmla="*/ 59 h 150"/>
              <a:gd name="T62" fmla="*/ 163 w 163"/>
              <a:gd name="T63" fmla="*/ 53 h 150"/>
              <a:gd name="T64" fmla="*/ 157 w 163"/>
              <a:gd name="T65" fmla="*/ 46 h 150"/>
              <a:gd name="T66" fmla="*/ 157 w 163"/>
              <a:gd name="T67" fmla="*/ 39 h 150"/>
              <a:gd name="T68" fmla="*/ 163 w 163"/>
              <a:gd name="T69" fmla="*/ 3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50">
                <a:moveTo>
                  <a:pt x="163" y="31"/>
                </a:moveTo>
                <a:cubicBezTo>
                  <a:pt x="163" y="0"/>
                  <a:pt x="163" y="0"/>
                  <a:pt x="163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6"/>
                  <a:pt x="0" y="49"/>
                  <a:pt x="0" y="53"/>
                </a:cubicBezTo>
                <a:cubicBezTo>
                  <a:pt x="0" y="56"/>
                  <a:pt x="3" y="59"/>
                  <a:pt x="7" y="5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72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7" y="92"/>
                  <a:pt x="7" y="92"/>
                  <a:pt x="7" y="92"/>
                </a:cubicBezTo>
                <a:cubicBezTo>
                  <a:pt x="3" y="92"/>
                  <a:pt x="0" y="95"/>
                  <a:pt x="0" y="99"/>
                </a:cubicBezTo>
                <a:cubicBezTo>
                  <a:pt x="0" y="102"/>
                  <a:pt x="3" y="105"/>
                  <a:pt x="7" y="105"/>
                </a:cubicBezTo>
                <a:cubicBezTo>
                  <a:pt x="7" y="113"/>
                  <a:pt x="7" y="113"/>
                  <a:pt x="7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4" y="146"/>
                  <a:pt x="72" y="150"/>
                  <a:pt x="82" y="150"/>
                </a:cubicBezTo>
                <a:cubicBezTo>
                  <a:pt x="91" y="150"/>
                  <a:pt x="99" y="146"/>
                  <a:pt x="102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60" y="105"/>
                  <a:pt x="163" y="102"/>
                  <a:pt x="163" y="99"/>
                </a:cubicBezTo>
                <a:cubicBezTo>
                  <a:pt x="163" y="95"/>
                  <a:pt x="160" y="92"/>
                  <a:pt x="157" y="9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0" y="82"/>
                  <a:pt x="163" y="79"/>
                  <a:pt x="163" y="76"/>
                </a:cubicBezTo>
                <a:cubicBezTo>
                  <a:pt x="163" y="72"/>
                  <a:pt x="160" y="69"/>
                  <a:pt x="157" y="6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60" y="59"/>
                  <a:pt x="163" y="56"/>
                  <a:pt x="163" y="53"/>
                </a:cubicBezTo>
                <a:cubicBezTo>
                  <a:pt x="163" y="49"/>
                  <a:pt x="160" y="46"/>
                  <a:pt x="157" y="46"/>
                </a:cubicBezTo>
                <a:cubicBezTo>
                  <a:pt x="157" y="39"/>
                  <a:pt x="157" y="39"/>
                  <a:pt x="157" y="39"/>
                </a:cubicBezTo>
                <a:lnTo>
                  <a:pt x="163" y="3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2178538" y="1913013"/>
            <a:ext cx="1777512" cy="597965"/>
            <a:chOff x="4333909" y="2176977"/>
            <a:chExt cx="1777512" cy="597965"/>
          </a:xfrm>
          <a:solidFill>
            <a:srgbClr val="F77258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4333909" y="2176977"/>
              <a:ext cx="1777512" cy="597965"/>
            </a:xfrm>
            <a:custGeom>
              <a:avLst/>
              <a:gdLst>
                <a:gd name="T0" fmla="*/ 0 w 365"/>
                <a:gd name="T1" fmla="*/ 123 h 123"/>
                <a:gd name="T2" fmla="*/ 365 w 365"/>
                <a:gd name="T3" fmla="*/ 123 h 123"/>
                <a:gd name="T4" fmla="*/ 183 w 365"/>
                <a:gd name="T5" fmla="*/ 0 h 123"/>
                <a:gd name="T6" fmla="*/ 0 w 36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04487" y="235319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2119150" y="2510978"/>
            <a:ext cx="1900382" cy="602061"/>
            <a:chOff x="4274521" y="2774942"/>
            <a:chExt cx="1900382" cy="602061"/>
          </a:xfrm>
          <a:solidFill>
            <a:srgbClr val="F04077"/>
          </a:solidFill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274521" y="2774942"/>
              <a:ext cx="1900382" cy="602061"/>
            </a:xfrm>
            <a:custGeom>
              <a:avLst/>
              <a:gdLst>
                <a:gd name="T0" fmla="*/ 0 w 390"/>
                <a:gd name="T1" fmla="*/ 67 h 124"/>
                <a:gd name="T2" fmla="*/ 10 w 390"/>
                <a:gd name="T3" fmla="*/ 124 h 124"/>
                <a:gd name="T4" fmla="*/ 380 w 390"/>
                <a:gd name="T5" fmla="*/ 124 h 124"/>
                <a:gd name="T6" fmla="*/ 390 w 390"/>
                <a:gd name="T7" fmla="*/ 67 h 124"/>
                <a:gd name="T8" fmla="*/ 377 w 390"/>
                <a:gd name="T9" fmla="*/ 0 h 124"/>
                <a:gd name="T10" fmla="*/ 12 w 390"/>
                <a:gd name="T11" fmla="*/ 0 h 124"/>
                <a:gd name="T12" fmla="*/ 0 w 390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5104488" y="2940083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6"/>
          <p:cNvGrpSpPr/>
          <p:nvPr/>
        </p:nvGrpSpPr>
        <p:grpSpPr>
          <a:xfrm>
            <a:off x="2168298" y="3113039"/>
            <a:ext cx="1802086" cy="597965"/>
            <a:chOff x="4323669" y="3377003"/>
            <a:chExt cx="1802086" cy="597965"/>
          </a:xfrm>
          <a:solidFill>
            <a:srgbClr val="F8D845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323669" y="3377003"/>
              <a:ext cx="1802086" cy="597965"/>
            </a:xfrm>
            <a:custGeom>
              <a:avLst/>
              <a:gdLst>
                <a:gd name="T0" fmla="*/ 65 w 370"/>
                <a:gd name="T1" fmla="*/ 123 h 123"/>
                <a:gd name="T2" fmla="*/ 304 w 370"/>
                <a:gd name="T3" fmla="*/ 123 h 123"/>
                <a:gd name="T4" fmla="*/ 370 w 370"/>
                <a:gd name="T5" fmla="*/ 0 h 123"/>
                <a:gd name="T6" fmla="*/ 0 w 370"/>
                <a:gd name="T7" fmla="*/ 0 h 123"/>
                <a:gd name="T8" fmla="*/ 65 w 370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3"/>
            <p:cNvSpPr txBox="1"/>
            <p:nvPr/>
          </p:nvSpPr>
          <p:spPr>
            <a:xfrm>
              <a:off x="5104488" y="3549821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2485711" y="3711004"/>
            <a:ext cx="1163165" cy="597965"/>
            <a:chOff x="4641082" y="3974968"/>
            <a:chExt cx="1163165" cy="597965"/>
          </a:xfrm>
          <a:solidFill>
            <a:srgbClr val="BF55DB"/>
          </a:solidFill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641082" y="3974968"/>
              <a:ext cx="1163165" cy="597965"/>
            </a:xfrm>
            <a:custGeom>
              <a:avLst/>
              <a:gdLst>
                <a:gd name="T0" fmla="*/ 221 w 239"/>
                <a:gd name="T1" fmla="*/ 52 h 123"/>
                <a:gd name="T2" fmla="*/ 239 w 239"/>
                <a:gd name="T3" fmla="*/ 0 h 123"/>
                <a:gd name="T4" fmla="*/ 0 w 239"/>
                <a:gd name="T5" fmla="*/ 0 h 123"/>
                <a:gd name="T6" fmla="*/ 19 w 239"/>
                <a:gd name="T7" fmla="*/ 52 h 123"/>
                <a:gd name="T8" fmla="*/ 51 w 239"/>
                <a:gd name="T9" fmla="*/ 123 h 123"/>
                <a:gd name="T10" fmla="*/ 120 w 239"/>
                <a:gd name="T11" fmla="*/ 123 h 123"/>
                <a:gd name="T12" fmla="*/ 188 w 239"/>
                <a:gd name="T13" fmla="*/ 123 h 123"/>
                <a:gd name="T14" fmla="*/ 221 w 239"/>
                <a:gd name="T15" fmla="*/ 5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5104488" y="413671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Oval 29"/>
          <p:cNvSpPr>
            <a:spLocks noChangeAspect="1"/>
          </p:cNvSpPr>
          <p:nvPr/>
        </p:nvSpPr>
        <p:spPr>
          <a:xfrm>
            <a:off x="5768975" y="1473200"/>
            <a:ext cx="552450" cy="550863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0"/>
          <p:cNvSpPr>
            <a:spLocks noChangeAspect="1"/>
          </p:cNvSpPr>
          <p:nvPr/>
        </p:nvSpPr>
        <p:spPr>
          <a:xfrm>
            <a:off x="5768975" y="2555875"/>
            <a:ext cx="552450" cy="550863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8"/>
          <p:cNvSpPr>
            <a:spLocks noChangeAspect="1"/>
          </p:cNvSpPr>
          <p:nvPr/>
        </p:nvSpPr>
        <p:spPr>
          <a:xfrm>
            <a:off x="5768975" y="3638550"/>
            <a:ext cx="552450" cy="552450"/>
          </a:xfrm>
          <a:prstGeom prst="ellipse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42"/>
          <p:cNvSpPr>
            <a:spLocks noChangeAspect="1"/>
          </p:cNvSpPr>
          <p:nvPr/>
        </p:nvSpPr>
        <p:spPr>
          <a:xfrm>
            <a:off x="5768975" y="4721225"/>
            <a:ext cx="552450" cy="552450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Elbow Connector 9"/>
          <p:cNvCxnSpPr/>
          <p:nvPr/>
        </p:nvCxnSpPr>
        <p:spPr>
          <a:xfrm flipV="1">
            <a:off x="4065588" y="1752600"/>
            <a:ext cx="1443037" cy="404813"/>
          </a:xfrm>
          <a:prstGeom prst="bentConnector3">
            <a:avLst>
              <a:gd name="adj1" fmla="val 39133"/>
            </a:avLst>
          </a:prstGeom>
          <a:ln w="12700">
            <a:solidFill>
              <a:srgbClr val="F04077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2"/>
          <p:cNvCxnSpPr/>
          <p:nvPr/>
        </p:nvCxnSpPr>
        <p:spPr>
          <a:xfrm>
            <a:off x="3763963" y="4010025"/>
            <a:ext cx="1744662" cy="987425"/>
          </a:xfrm>
          <a:prstGeom prst="bentConnector3">
            <a:avLst>
              <a:gd name="adj1" fmla="val 5000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4"/>
          <p:cNvCxnSpPr/>
          <p:nvPr/>
        </p:nvCxnSpPr>
        <p:spPr>
          <a:xfrm>
            <a:off x="4065588" y="3424238"/>
            <a:ext cx="1457325" cy="501650"/>
          </a:xfrm>
          <a:prstGeom prst="bentConnector3">
            <a:avLst>
              <a:gd name="adj1" fmla="val 5837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60"/>
          <p:cNvCxnSpPr/>
          <p:nvPr/>
        </p:nvCxnSpPr>
        <p:spPr>
          <a:xfrm>
            <a:off x="4279900" y="2820988"/>
            <a:ext cx="1228725" cy="0"/>
          </a:xfrm>
          <a:prstGeom prst="line">
            <a:avLst/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9" name="TextBox 16"/>
          <p:cNvSpPr txBox="1">
            <a:spLocks noChangeArrowheads="1"/>
          </p:cNvSpPr>
          <p:nvPr/>
        </p:nvSpPr>
        <p:spPr bwMode="auto">
          <a:xfrm>
            <a:off x="6321425" y="141763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为您效劳，专业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0" name="TextBox 16"/>
          <p:cNvSpPr txBox="1">
            <a:spLocks noChangeArrowheads="1"/>
          </p:cNvSpPr>
          <p:nvPr/>
        </p:nvSpPr>
        <p:spPr bwMode="auto">
          <a:xfrm>
            <a:off x="6321425" y="248761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为您效劳，专业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1" name="TextBox 16"/>
          <p:cNvSpPr txBox="1">
            <a:spLocks noChangeArrowheads="1"/>
          </p:cNvSpPr>
          <p:nvPr/>
        </p:nvSpPr>
        <p:spPr bwMode="auto">
          <a:xfrm>
            <a:off x="6321425" y="355758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为您效劳，专业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2" name="TextBox 16"/>
          <p:cNvSpPr txBox="1">
            <a:spLocks noChangeArrowheads="1"/>
          </p:cNvSpPr>
          <p:nvPr/>
        </p:nvSpPr>
        <p:spPr bwMode="auto">
          <a:xfrm>
            <a:off x="6321425" y="462756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为您效劳，专业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945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5"/>
          <p:cNvSpPr/>
          <p:nvPr/>
        </p:nvSpPr>
        <p:spPr>
          <a:xfrm>
            <a:off x="106680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rc 16"/>
          <p:cNvSpPr/>
          <p:nvPr/>
        </p:nvSpPr>
        <p:spPr>
          <a:xfrm>
            <a:off x="1185863" y="1617663"/>
            <a:ext cx="1590675" cy="1590675"/>
          </a:xfrm>
          <a:prstGeom prst="arc">
            <a:avLst>
              <a:gd name="adj1" fmla="val 16200000"/>
              <a:gd name="adj2" fmla="val 10335247"/>
            </a:avLst>
          </a:prstGeom>
          <a:noFill/>
          <a:ln w="28575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17"/>
          <p:cNvSpPr/>
          <p:nvPr/>
        </p:nvSpPr>
        <p:spPr>
          <a:xfrm>
            <a:off x="1255713" y="1687513"/>
            <a:ext cx="1450975" cy="1450975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19"/>
          <p:cNvSpPr/>
          <p:nvPr/>
        </p:nvSpPr>
        <p:spPr>
          <a:xfrm>
            <a:off x="6861175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rc 20"/>
          <p:cNvSpPr/>
          <p:nvPr/>
        </p:nvSpPr>
        <p:spPr>
          <a:xfrm>
            <a:off x="6980238" y="4287838"/>
            <a:ext cx="1590675" cy="1592262"/>
          </a:xfrm>
          <a:prstGeom prst="arc">
            <a:avLst>
              <a:gd name="adj1" fmla="val 16200000"/>
              <a:gd name="adj2" fmla="val 12536210"/>
            </a:avLst>
          </a:prstGeom>
          <a:noFill/>
          <a:ln w="285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21"/>
          <p:cNvSpPr/>
          <p:nvPr/>
        </p:nvSpPr>
        <p:spPr>
          <a:xfrm>
            <a:off x="7050088" y="4357688"/>
            <a:ext cx="1452562" cy="1452562"/>
          </a:xfrm>
          <a:prstGeom prst="arc">
            <a:avLst>
              <a:gd name="adj1" fmla="val 16200000"/>
              <a:gd name="adj2" fmla="val 358730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23"/>
          <p:cNvSpPr/>
          <p:nvPr/>
        </p:nvSpPr>
        <p:spPr>
          <a:xfrm>
            <a:off x="1066800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rc 24"/>
          <p:cNvSpPr/>
          <p:nvPr/>
        </p:nvSpPr>
        <p:spPr>
          <a:xfrm>
            <a:off x="1185863" y="4287838"/>
            <a:ext cx="1590675" cy="1592262"/>
          </a:xfrm>
          <a:prstGeom prst="arc">
            <a:avLst>
              <a:gd name="adj1" fmla="val 16200000"/>
              <a:gd name="adj2" fmla="val 3974555"/>
            </a:avLst>
          </a:prstGeom>
          <a:noFill/>
          <a:ln w="28575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c 25"/>
          <p:cNvSpPr/>
          <p:nvPr/>
        </p:nvSpPr>
        <p:spPr>
          <a:xfrm>
            <a:off x="1255713" y="4357688"/>
            <a:ext cx="1450975" cy="1452562"/>
          </a:xfrm>
          <a:prstGeom prst="arc">
            <a:avLst>
              <a:gd name="adj1" fmla="val 16200000"/>
              <a:gd name="adj2" fmla="val 19514272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27"/>
          <p:cNvSpPr/>
          <p:nvPr/>
        </p:nvSpPr>
        <p:spPr>
          <a:xfrm>
            <a:off x="686435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rc 28"/>
          <p:cNvSpPr/>
          <p:nvPr/>
        </p:nvSpPr>
        <p:spPr>
          <a:xfrm>
            <a:off x="6983413" y="1617663"/>
            <a:ext cx="1590675" cy="1590675"/>
          </a:xfrm>
          <a:prstGeom prst="arc">
            <a:avLst>
              <a:gd name="adj1" fmla="val 16200000"/>
              <a:gd name="adj2" fmla="val 13952050"/>
            </a:avLst>
          </a:prstGeom>
          <a:noFill/>
          <a:ln w="28575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c 29"/>
          <p:cNvSpPr/>
          <p:nvPr/>
        </p:nvSpPr>
        <p:spPr>
          <a:xfrm>
            <a:off x="7053263" y="1687513"/>
            <a:ext cx="1450975" cy="1450975"/>
          </a:xfrm>
          <a:prstGeom prst="arc">
            <a:avLst>
              <a:gd name="adj1" fmla="val 16200000"/>
              <a:gd name="adj2" fmla="val 8229357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472" name="Rectangle 31"/>
          <p:cNvSpPr>
            <a:spLocks noChangeArrowheads="1"/>
          </p:cNvSpPr>
          <p:nvPr/>
        </p:nvSpPr>
        <p:spPr bwMode="auto">
          <a:xfrm>
            <a:off x="3290888" y="2471738"/>
            <a:ext cx="22463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Freeform 38"/>
          <p:cNvSpPr/>
          <p:nvPr/>
        </p:nvSpPr>
        <p:spPr>
          <a:xfrm>
            <a:off x="3360738" y="1846263"/>
            <a:ext cx="201612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39"/>
          <p:cNvSpPr/>
          <p:nvPr/>
        </p:nvSpPr>
        <p:spPr>
          <a:xfrm>
            <a:off x="4330700" y="1846263"/>
            <a:ext cx="252413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5" name="TextBox 4"/>
          <p:cNvSpPr txBox="1">
            <a:spLocks noChangeArrowheads="1"/>
          </p:cNvSpPr>
          <p:nvPr/>
        </p:nvSpPr>
        <p:spPr bwMode="auto">
          <a:xfrm>
            <a:off x="3576638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76" name="TextBox 40"/>
          <p:cNvSpPr txBox="1">
            <a:spLocks noChangeArrowheads="1"/>
          </p:cNvSpPr>
          <p:nvPr/>
        </p:nvSpPr>
        <p:spPr bwMode="auto">
          <a:xfrm>
            <a:off x="4613275" y="1905000"/>
            <a:ext cx="544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77" name="Rectangle 62"/>
          <p:cNvSpPr>
            <a:spLocks noChangeArrowheads="1"/>
          </p:cNvSpPr>
          <p:nvPr/>
        </p:nvSpPr>
        <p:spPr bwMode="auto">
          <a:xfrm>
            <a:off x="9161463" y="2471738"/>
            <a:ext cx="217963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Freeform 63"/>
          <p:cNvSpPr/>
          <p:nvPr/>
        </p:nvSpPr>
        <p:spPr>
          <a:xfrm>
            <a:off x="9229725" y="1846263"/>
            <a:ext cx="201613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64"/>
          <p:cNvSpPr/>
          <p:nvPr/>
        </p:nvSpPr>
        <p:spPr>
          <a:xfrm>
            <a:off x="10199688" y="1846263"/>
            <a:ext cx="252412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80" name="TextBox 65"/>
          <p:cNvSpPr txBox="1">
            <a:spLocks noChangeArrowheads="1"/>
          </p:cNvSpPr>
          <p:nvPr/>
        </p:nvSpPr>
        <p:spPr bwMode="auto">
          <a:xfrm>
            <a:off x="9445625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81" name="TextBox 66"/>
          <p:cNvSpPr txBox="1">
            <a:spLocks noChangeArrowheads="1"/>
          </p:cNvSpPr>
          <p:nvPr/>
        </p:nvSpPr>
        <p:spPr bwMode="auto">
          <a:xfrm>
            <a:off x="10482263" y="1905000"/>
            <a:ext cx="544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82" name="Rectangle 68"/>
          <p:cNvSpPr>
            <a:spLocks noChangeArrowheads="1"/>
          </p:cNvSpPr>
          <p:nvPr/>
        </p:nvSpPr>
        <p:spPr bwMode="auto">
          <a:xfrm>
            <a:off x="3290888" y="5143500"/>
            <a:ext cx="23606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Freeform 69"/>
          <p:cNvSpPr/>
          <p:nvPr/>
        </p:nvSpPr>
        <p:spPr>
          <a:xfrm>
            <a:off x="3360738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Freeform 70"/>
          <p:cNvSpPr/>
          <p:nvPr/>
        </p:nvSpPr>
        <p:spPr>
          <a:xfrm>
            <a:off x="4330700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85" name="TextBox 71"/>
          <p:cNvSpPr txBox="1">
            <a:spLocks noChangeArrowheads="1"/>
          </p:cNvSpPr>
          <p:nvPr/>
        </p:nvSpPr>
        <p:spPr bwMode="auto">
          <a:xfrm>
            <a:off x="3576638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86" name="TextBox 72"/>
          <p:cNvSpPr txBox="1">
            <a:spLocks noChangeArrowheads="1"/>
          </p:cNvSpPr>
          <p:nvPr/>
        </p:nvSpPr>
        <p:spPr bwMode="auto">
          <a:xfrm>
            <a:off x="4613275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87" name="Rectangle 74"/>
          <p:cNvSpPr>
            <a:spLocks noChangeArrowheads="1"/>
          </p:cNvSpPr>
          <p:nvPr/>
        </p:nvSpPr>
        <p:spPr bwMode="auto">
          <a:xfrm>
            <a:off x="9163050" y="5143500"/>
            <a:ext cx="217963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Freeform 75"/>
          <p:cNvSpPr/>
          <p:nvPr/>
        </p:nvSpPr>
        <p:spPr>
          <a:xfrm>
            <a:off x="9231313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76"/>
          <p:cNvSpPr/>
          <p:nvPr/>
        </p:nvSpPr>
        <p:spPr>
          <a:xfrm>
            <a:off x="10201275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90" name="TextBox 77"/>
          <p:cNvSpPr txBox="1">
            <a:spLocks noChangeArrowheads="1"/>
          </p:cNvSpPr>
          <p:nvPr/>
        </p:nvSpPr>
        <p:spPr bwMode="auto">
          <a:xfrm>
            <a:off x="9447213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91" name="TextBox 78"/>
          <p:cNvSpPr txBox="1">
            <a:spLocks noChangeArrowheads="1"/>
          </p:cNvSpPr>
          <p:nvPr/>
        </p:nvSpPr>
        <p:spPr bwMode="auto">
          <a:xfrm>
            <a:off x="10483850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048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1"/>
          <p:cNvSpPr/>
          <p:nvPr/>
        </p:nvSpPr>
        <p:spPr>
          <a:xfrm flipH="1">
            <a:off x="1174750" y="2287588"/>
            <a:ext cx="3365500" cy="3365500"/>
          </a:xfrm>
          <a:prstGeom prst="arc">
            <a:avLst>
              <a:gd name="adj1" fmla="val 16200000"/>
              <a:gd name="adj2" fmla="val 6320568"/>
            </a:avLst>
          </a:prstGeom>
          <a:noFill/>
          <a:ln w="254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 flipH="1">
            <a:off x="1497013" y="2608263"/>
            <a:ext cx="2722562" cy="2722562"/>
          </a:xfrm>
          <a:prstGeom prst="arc">
            <a:avLst>
              <a:gd name="adj1" fmla="val 16200000"/>
              <a:gd name="adj2" fmla="val 4859881"/>
            </a:avLst>
          </a:prstGeom>
          <a:noFill/>
          <a:ln w="254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6"/>
          <p:cNvSpPr/>
          <p:nvPr/>
        </p:nvSpPr>
        <p:spPr>
          <a:xfrm flipH="1">
            <a:off x="1816100" y="2927350"/>
            <a:ext cx="2084388" cy="2084388"/>
          </a:xfrm>
          <a:prstGeom prst="arc">
            <a:avLst>
              <a:gd name="adj1" fmla="val 16200000"/>
              <a:gd name="adj2" fmla="val 7923084"/>
            </a:avLst>
          </a:prstGeom>
          <a:noFill/>
          <a:ln w="254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c 7"/>
          <p:cNvSpPr/>
          <p:nvPr/>
        </p:nvSpPr>
        <p:spPr>
          <a:xfrm flipH="1">
            <a:off x="2135188" y="3248025"/>
            <a:ext cx="1444625" cy="1444625"/>
          </a:xfrm>
          <a:prstGeom prst="arc">
            <a:avLst>
              <a:gd name="adj1" fmla="val 16200000"/>
              <a:gd name="adj2" fmla="val 9034491"/>
            </a:avLst>
          </a:prstGeom>
          <a:noFill/>
          <a:ln w="254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8"/>
          <p:cNvSpPr/>
          <p:nvPr/>
        </p:nvSpPr>
        <p:spPr>
          <a:xfrm>
            <a:off x="1174750" y="2287588"/>
            <a:ext cx="3365500" cy="3365500"/>
          </a:xfrm>
          <a:prstGeom prst="arc">
            <a:avLst>
              <a:gd name="adj1" fmla="val 1518616"/>
              <a:gd name="adj2" fmla="val 621127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11"/>
          <p:cNvSpPr/>
          <p:nvPr/>
        </p:nvSpPr>
        <p:spPr>
          <a:xfrm>
            <a:off x="1497013" y="2608263"/>
            <a:ext cx="2722562" cy="2722562"/>
          </a:xfrm>
          <a:prstGeom prst="arc">
            <a:avLst>
              <a:gd name="adj1" fmla="val 319443"/>
              <a:gd name="adj2" fmla="val 6870139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c 13"/>
          <p:cNvSpPr/>
          <p:nvPr/>
        </p:nvSpPr>
        <p:spPr>
          <a:xfrm>
            <a:off x="1816100" y="2927350"/>
            <a:ext cx="2084388" cy="2084388"/>
          </a:xfrm>
          <a:prstGeom prst="arc">
            <a:avLst>
              <a:gd name="adj1" fmla="val 21238658"/>
              <a:gd name="adj2" fmla="val 7964625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4"/>
          <p:cNvSpPr/>
          <p:nvPr/>
        </p:nvSpPr>
        <p:spPr>
          <a:xfrm>
            <a:off x="2135188" y="3248025"/>
            <a:ext cx="1444625" cy="1444625"/>
          </a:xfrm>
          <a:prstGeom prst="arc">
            <a:avLst>
              <a:gd name="adj1" fmla="val 19805318"/>
              <a:gd name="adj2" fmla="val 962285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492" name="TextBox 2"/>
          <p:cNvSpPr txBox="1">
            <a:spLocks noChangeArrowheads="1"/>
          </p:cNvSpPr>
          <p:nvPr/>
        </p:nvSpPr>
        <p:spPr bwMode="auto">
          <a:xfrm>
            <a:off x="2967038" y="21336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3" name="TextBox 15"/>
          <p:cNvSpPr txBox="1">
            <a:spLocks noChangeArrowheads="1"/>
          </p:cNvSpPr>
          <p:nvPr/>
        </p:nvSpPr>
        <p:spPr bwMode="auto">
          <a:xfrm>
            <a:off x="2967038" y="24638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2967038" y="27940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5" name="TextBox 17"/>
          <p:cNvSpPr txBox="1">
            <a:spLocks noChangeArrowheads="1"/>
          </p:cNvSpPr>
          <p:nvPr/>
        </p:nvSpPr>
        <p:spPr bwMode="auto">
          <a:xfrm>
            <a:off x="2967038" y="31242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6" name="TextBox 24"/>
          <p:cNvSpPr txBox="1">
            <a:spLocks noChangeArrowheads="1"/>
          </p:cNvSpPr>
          <p:nvPr/>
        </p:nvSpPr>
        <p:spPr bwMode="auto">
          <a:xfrm>
            <a:off x="6675438" y="3527425"/>
            <a:ext cx="727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20497" name="Rectangle 25"/>
          <p:cNvSpPr>
            <a:spLocks noChangeArrowheads="1"/>
          </p:cNvSpPr>
          <p:nvPr/>
        </p:nvSpPr>
        <p:spPr bwMode="auto">
          <a:xfrm>
            <a:off x="7316788" y="3527425"/>
            <a:ext cx="3833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26"/>
          <p:cNvSpPr txBox="1">
            <a:spLocks noChangeArrowheads="1"/>
          </p:cNvSpPr>
          <p:nvPr/>
        </p:nvSpPr>
        <p:spPr bwMode="auto">
          <a:xfrm>
            <a:off x="6675438" y="4191000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60%</a:t>
            </a:r>
          </a:p>
        </p:txBody>
      </p:sp>
      <p:sp>
        <p:nvSpPr>
          <p:cNvPr id="20499" name="Rectangle 27"/>
          <p:cNvSpPr>
            <a:spLocks noChangeArrowheads="1"/>
          </p:cNvSpPr>
          <p:nvPr/>
        </p:nvSpPr>
        <p:spPr bwMode="auto">
          <a:xfrm>
            <a:off x="7316788" y="4191000"/>
            <a:ext cx="3833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28"/>
          <p:cNvSpPr txBox="1">
            <a:spLocks noChangeArrowheads="1"/>
          </p:cNvSpPr>
          <p:nvPr/>
        </p:nvSpPr>
        <p:spPr bwMode="auto">
          <a:xfrm>
            <a:off x="6675438" y="4856163"/>
            <a:ext cx="727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25%</a:t>
            </a:r>
          </a:p>
        </p:txBody>
      </p:sp>
      <p:sp>
        <p:nvSpPr>
          <p:cNvPr id="20501" name="Rectangle 29"/>
          <p:cNvSpPr>
            <a:spLocks noChangeArrowheads="1"/>
          </p:cNvSpPr>
          <p:nvPr/>
        </p:nvSpPr>
        <p:spPr bwMode="auto">
          <a:xfrm>
            <a:off x="7316788" y="4856163"/>
            <a:ext cx="3833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30"/>
          <p:cNvSpPr txBox="1">
            <a:spLocks noChangeArrowheads="1"/>
          </p:cNvSpPr>
          <p:nvPr/>
        </p:nvSpPr>
        <p:spPr bwMode="auto">
          <a:xfrm>
            <a:off x="6675438" y="5521325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98%</a:t>
            </a:r>
          </a:p>
        </p:txBody>
      </p:sp>
      <p:sp>
        <p:nvSpPr>
          <p:cNvPr id="20503" name="Rectangle 31"/>
          <p:cNvSpPr>
            <a:spLocks noChangeArrowheads="1"/>
          </p:cNvSpPr>
          <p:nvPr/>
        </p:nvSpPr>
        <p:spPr bwMode="auto">
          <a:xfrm>
            <a:off x="7316788" y="5521325"/>
            <a:ext cx="38338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4" name="矩形 26"/>
          <p:cNvSpPr>
            <a:spLocks noChangeArrowheads="1"/>
          </p:cNvSpPr>
          <p:nvPr/>
        </p:nvSpPr>
        <p:spPr bwMode="auto">
          <a:xfrm>
            <a:off x="5370513" y="2232025"/>
            <a:ext cx="4875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5370513" y="1855788"/>
            <a:ext cx="13763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519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21520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21522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03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523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营销策略整合</a:t>
                </a:r>
              </a:p>
            </p:txBody>
          </p:sp>
        </p:grpSp>
        <p:sp>
          <p:nvSpPr>
            <p:cNvPr id="21521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924925" y="0"/>
            <a:ext cx="3267075" cy="6858000"/>
          </a:xfrm>
          <a:prstGeom prst="triangle">
            <a:avLst>
              <a:gd name="adj" fmla="val 10000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9" name="矩形 11"/>
          <p:cNvSpPr>
            <a:spLocks noChangeArrowheads="1"/>
          </p:cNvSpPr>
          <p:nvPr/>
        </p:nvSpPr>
        <p:spPr bwMode="auto">
          <a:xfrm>
            <a:off x="3308350" y="31845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black">
          <a:xfrm>
            <a:off x="3676650" y="32305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项目情况概述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1793875" y="31845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2" name="文本框 10"/>
          <p:cNvSpPr txBox="1">
            <a:spLocks noChangeArrowheads="1"/>
          </p:cNvSpPr>
          <p:nvPr/>
        </p:nvSpPr>
        <p:spPr bwMode="auto">
          <a:xfrm>
            <a:off x="1970088" y="32210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4103" name="矩形 18"/>
          <p:cNvSpPr>
            <a:spLocks noChangeArrowheads="1"/>
          </p:cNvSpPr>
          <p:nvPr/>
        </p:nvSpPr>
        <p:spPr bwMode="auto">
          <a:xfrm>
            <a:off x="3308350" y="38449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4" name="Rectangle 6"/>
          <p:cNvSpPr>
            <a:spLocks noChangeArrowheads="1"/>
          </p:cNvSpPr>
          <p:nvPr/>
        </p:nvSpPr>
        <p:spPr bwMode="black">
          <a:xfrm>
            <a:off x="3676650" y="38909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行业市场分析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1793875" y="38449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6" name="文本框 17"/>
          <p:cNvSpPr txBox="1">
            <a:spLocks noChangeArrowheads="1"/>
          </p:cNvSpPr>
          <p:nvPr/>
        </p:nvSpPr>
        <p:spPr bwMode="auto">
          <a:xfrm>
            <a:off x="1970088" y="38814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4107" name="矩形 25"/>
          <p:cNvSpPr>
            <a:spLocks noChangeArrowheads="1"/>
          </p:cNvSpPr>
          <p:nvPr/>
        </p:nvSpPr>
        <p:spPr bwMode="auto">
          <a:xfrm>
            <a:off x="3305175" y="45053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8" name="Rectangle 6"/>
          <p:cNvSpPr>
            <a:spLocks noChangeArrowheads="1"/>
          </p:cNvSpPr>
          <p:nvPr/>
        </p:nvSpPr>
        <p:spPr bwMode="black">
          <a:xfrm>
            <a:off x="3673475" y="4551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营销策略整合</a:t>
            </a:r>
          </a:p>
        </p:txBody>
      </p:sp>
      <p:sp>
        <p:nvSpPr>
          <p:cNvPr id="24" name="矩形 23"/>
          <p:cNvSpPr/>
          <p:nvPr/>
        </p:nvSpPr>
        <p:spPr>
          <a:xfrm>
            <a:off x="1792288" y="45053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1968500" y="45418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4111" name="矩形 32"/>
          <p:cNvSpPr>
            <a:spLocks noChangeArrowheads="1"/>
          </p:cNvSpPr>
          <p:nvPr/>
        </p:nvSpPr>
        <p:spPr bwMode="auto">
          <a:xfrm>
            <a:off x="3305175" y="51657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black">
          <a:xfrm>
            <a:off x="3673475" y="52117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财务风险管控</a:t>
            </a:r>
          </a:p>
        </p:txBody>
      </p:sp>
      <p:sp>
        <p:nvSpPr>
          <p:cNvPr id="31" name="矩形 30"/>
          <p:cNvSpPr/>
          <p:nvPr/>
        </p:nvSpPr>
        <p:spPr>
          <a:xfrm>
            <a:off x="1792288" y="51657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4" name="文本框 31"/>
          <p:cNvSpPr txBox="1">
            <a:spLocks noChangeArrowheads="1"/>
          </p:cNvSpPr>
          <p:nvPr/>
        </p:nvSpPr>
        <p:spPr bwMode="auto">
          <a:xfrm>
            <a:off x="1968500" y="52022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4115" name="组合 34"/>
          <p:cNvGrpSpPr>
            <a:grpSpLocks/>
          </p:cNvGrpSpPr>
          <p:nvPr/>
        </p:nvGrpSpPr>
        <p:grpSpPr bwMode="auto">
          <a:xfrm>
            <a:off x="1639888" y="1727200"/>
            <a:ext cx="2701925" cy="898525"/>
            <a:chOff x="467913" y="1102550"/>
            <a:chExt cx="2702007" cy="899374"/>
          </a:xfrm>
        </p:grpSpPr>
        <p:grpSp>
          <p:nvGrpSpPr>
            <p:cNvPr id="4131" name="组合 35"/>
            <p:cNvGrpSpPr>
              <a:grpSpLocks/>
            </p:cNvGrpSpPr>
            <p:nvPr/>
          </p:nvGrpSpPr>
          <p:grpSpPr bwMode="auto">
            <a:xfrm>
              <a:off x="467913" y="1102550"/>
              <a:ext cx="2702007" cy="849531"/>
              <a:chOff x="10870474" y="497840"/>
              <a:chExt cx="2702007" cy="849531"/>
            </a:xfrm>
          </p:grpSpPr>
          <p:sp>
            <p:nvSpPr>
              <p:cNvPr id="4133" name="文本框 37"/>
              <p:cNvSpPr txBox="1">
                <a:spLocks noChangeArrowheads="1"/>
              </p:cNvSpPr>
              <p:nvPr/>
            </p:nvSpPr>
            <p:spPr bwMode="auto">
              <a:xfrm>
                <a:off x="10870474" y="49784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021291" y="1347956"/>
                <a:ext cx="25511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32" name="文本框 36"/>
            <p:cNvSpPr txBox="1">
              <a:spLocks noChangeArrowheads="1"/>
            </p:cNvSpPr>
            <p:nvPr/>
          </p:nvSpPr>
          <p:spPr bwMode="auto">
            <a:xfrm>
              <a:off x="995860" y="160181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77258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4" name="等腰三角形 4"/>
          <p:cNvSpPr/>
          <p:nvPr/>
        </p:nvSpPr>
        <p:spPr>
          <a:xfrm rot="11374545">
            <a:off x="8839200" y="1468438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4"/>
          <p:cNvSpPr/>
          <p:nvPr/>
        </p:nvSpPr>
        <p:spPr>
          <a:xfrm rot="20476330">
            <a:off x="10464800" y="766763"/>
            <a:ext cx="1674813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等腰三角形 4"/>
          <p:cNvSpPr/>
          <p:nvPr/>
        </p:nvSpPr>
        <p:spPr>
          <a:xfrm>
            <a:off x="10202863" y="1533525"/>
            <a:ext cx="1282700" cy="134620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等腰三角形 4"/>
          <p:cNvSpPr/>
          <p:nvPr/>
        </p:nvSpPr>
        <p:spPr>
          <a:xfrm rot="3834254">
            <a:off x="9466263" y="5322888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4"/>
          <p:cNvSpPr/>
          <p:nvPr/>
        </p:nvSpPr>
        <p:spPr>
          <a:xfrm rot="3834254">
            <a:off x="9100344" y="6187282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4"/>
          <p:cNvSpPr/>
          <p:nvPr/>
        </p:nvSpPr>
        <p:spPr>
          <a:xfrm rot="4726618">
            <a:off x="9940925" y="3300413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4"/>
          <p:cNvSpPr/>
          <p:nvPr/>
        </p:nvSpPr>
        <p:spPr>
          <a:xfrm rot="12600000">
            <a:off x="8034338" y="2139950"/>
            <a:ext cx="1187450" cy="1247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等腰三角形 4"/>
          <p:cNvSpPr/>
          <p:nvPr/>
        </p:nvSpPr>
        <p:spPr>
          <a:xfrm rot="21025852">
            <a:off x="11661775" y="754063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等腰三角形 4"/>
          <p:cNvSpPr/>
          <p:nvPr/>
        </p:nvSpPr>
        <p:spPr>
          <a:xfrm rot="3834254">
            <a:off x="8044656" y="329407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"/>
          <p:cNvSpPr/>
          <p:nvPr/>
        </p:nvSpPr>
        <p:spPr>
          <a:xfrm rot="18038681">
            <a:off x="9340056" y="-207169"/>
            <a:ext cx="344488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"/>
          <p:cNvSpPr/>
          <p:nvPr/>
        </p:nvSpPr>
        <p:spPr>
          <a:xfrm rot="19679131">
            <a:off x="7400925" y="1608138"/>
            <a:ext cx="661988" cy="6953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等腰三角形 4"/>
          <p:cNvSpPr/>
          <p:nvPr/>
        </p:nvSpPr>
        <p:spPr>
          <a:xfrm rot="15049811">
            <a:off x="8596313" y="4405313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"/>
          <p:cNvSpPr/>
          <p:nvPr/>
        </p:nvSpPr>
        <p:spPr>
          <a:xfrm rot="11374545">
            <a:off x="10853738" y="5605463"/>
            <a:ext cx="501650" cy="525462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52214" y="832757"/>
            <a:ext cx="3080989" cy="5591028"/>
            <a:chOff x="9152214" y="832757"/>
            <a:chExt cx="3080989" cy="5591028"/>
          </a:xfrm>
          <a:solidFill>
            <a:srgbClr val="FFFFFF"/>
          </a:solidFill>
        </p:grpSpPr>
        <p:sp>
          <p:nvSpPr>
            <p:cNvPr id="51" name="任意多边形 50"/>
            <p:cNvSpPr/>
            <p:nvPr/>
          </p:nvSpPr>
          <p:spPr>
            <a:xfrm rot="20476330">
              <a:off x="10748648" y="1409739"/>
              <a:ext cx="1484555" cy="991655"/>
            </a:xfrm>
            <a:custGeom>
              <a:avLst/>
              <a:gdLst>
                <a:gd name="connsiteX0" fmla="*/ 964253 w 1484555"/>
                <a:gd name="connsiteY0" fmla="*/ 0 h 991655"/>
                <a:gd name="connsiteX1" fmla="*/ 1484555 w 1484555"/>
                <a:gd name="connsiteY1" fmla="*/ 377030 h 991655"/>
                <a:gd name="connsiteX2" fmla="*/ 0 w 1484555"/>
                <a:gd name="connsiteY2" fmla="*/ 991655 h 99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555" h="991655">
                  <a:moveTo>
                    <a:pt x="964253" y="0"/>
                  </a:moveTo>
                  <a:lnTo>
                    <a:pt x="1484555" y="377030"/>
                  </a:lnTo>
                  <a:lnTo>
                    <a:pt x="0" y="9916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971638" y="2127252"/>
              <a:ext cx="513649" cy="434792"/>
            </a:xfrm>
            <a:custGeom>
              <a:avLst/>
              <a:gdLst>
                <a:gd name="connsiteX0" fmla="*/ 207102 w 513649"/>
                <a:gd name="connsiteY0" fmla="*/ 0 h 434792"/>
                <a:gd name="connsiteX1" fmla="*/ 513649 w 513649"/>
                <a:gd name="connsiteY1" fmla="*/ 222135 h 434792"/>
                <a:gd name="connsiteX2" fmla="*/ 0 w 513649"/>
                <a:gd name="connsiteY2" fmla="*/ 434792 h 4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649" h="434792">
                  <a:moveTo>
                    <a:pt x="207102" y="0"/>
                  </a:moveTo>
                  <a:lnTo>
                    <a:pt x="513649" y="222135"/>
                  </a:lnTo>
                  <a:lnTo>
                    <a:pt x="0" y="4347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3834254">
              <a:off x="9520560" y="5357206"/>
              <a:ext cx="314048" cy="287533"/>
            </a:xfrm>
            <a:custGeom>
              <a:avLst/>
              <a:gdLst>
                <a:gd name="connsiteX0" fmla="*/ 11468 w 314048"/>
                <a:gd name="connsiteY0" fmla="*/ 0 h 287533"/>
                <a:gd name="connsiteX1" fmla="*/ 314048 w 314048"/>
                <a:gd name="connsiteY1" fmla="*/ 219261 h 287533"/>
                <a:gd name="connsiteX2" fmla="*/ 149143 w 314048"/>
                <a:gd name="connsiteY2" fmla="*/ 287533 h 287533"/>
                <a:gd name="connsiteX3" fmla="*/ 0 w 314048"/>
                <a:gd name="connsiteY3" fmla="*/ 99595 h 28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048" h="287533">
                  <a:moveTo>
                    <a:pt x="11468" y="0"/>
                  </a:moveTo>
                  <a:lnTo>
                    <a:pt x="314048" y="219261"/>
                  </a:lnTo>
                  <a:lnTo>
                    <a:pt x="149143" y="287533"/>
                  </a:lnTo>
                  <a:lnTo>
                    <a:pt x="0" y="995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3834254">
              <a:off x="9141845" y="6212916"/>
              <a:ext cx="221238" cy="200499"/>
            </a:xfrm>
            <a:custGeom>
              <a:avLst/>
              <a:gdLst>
                <a:gd name="connsiteX0" fmla="*/ 6794 w 221238"/>
                <a:gd name="connsiteY0" fmla="*/ 0 h 200499"/>
                <a:gd name="connsiteX1" fmla="*/ 221238 w 221238"/>
                <a:gd name="connsiteY1" fmla="*/ 155395 h 200499"/>
                <a:gd name="connsiteX2" fmla="*/ 112294 w 221238"/>
                <a:gd name="connsiteY2" fmla="*/ 200499 h 200499"/>
                <a:gd name="connsiteX3" fmla="*/ 0 w 221238"/>
                <a:gd name="connsiteY3" fmla="*/ 58996 h 20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38" h="200499">
                  <a:moveTo>
                    <a:pt x="6794" y="0"/>
                  </a:moveTo>
                  <a:lnTo>
                    <a:pt x="221238" y="155395"/>
                  </a:lnTo>
                  <a:lnTo>
                    <a:pt x="112294" y="200499"/>
                  </a:lnTo>
                  <a:lnTo>
                    <a:pt x="0" y="589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4726618">
              <a:off x="10137641" y="3462627"/>
              <a:ext cx="1090268" cy="942332"/>
            </a:xfrm>
            <a:custGeom>
              <a:avLst/>
              <a:gdLst>
                <a:gd name="connsiteX0" fmla="*/ 54741 w 1090268"/>
                <a:gd name="connsiteY0" fmla="*/ 0 h 942332"/>
                <a:gd name="connsiteX1" fmla="*/ 1090268 w 1090268"/>
                <a:gd name="connsiteY1" fmla="*/ 750382 h 942332"/>
                <a:gd name="connsiteX2" fmla="*/ 626636 w 1090268"/>
                <a:gd name="connsiteY2" fmla="*/ 942332 h 942332"/>
                <a:gd name="connsiteX3" fmla="*/ 0 w 1090268"/>
                <a:gd name="connsiteY3" fmla="*/ 475377 h 9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268" h="942332">
                  <a:moveTo>
                    <a:pt x="54741" y="0"/>
                  </a:moveTo>
                  <a:lnTo>
                    <a:pt x="1090268" y="750382"/>
                  </a:lnTo>
                  <a:lnTo>
                    <a:pt x="626636" y="942332"/>
                  </a:lnTo>
                  <a:lnTo>
                    <a:pt x="0" y="4753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21025852">
              <a:off x="11693675" y="832757"/>
              <a:ext cx="217959" cy="164561"/>
            </a:xfrm>
            <a:custGeom>
              <a:avLst/>
              <a:gdLst>
                <a:gd name="connsiteX0" fmla="*/ 115393 w 217959"/>
                <a:gd name="connsiteY0" fmla="*/ 0 h 164561"/>
                <a:gd name="connsiteX1" fmla="*/ 217959 w 217959"/>
                <a:gd name="connsiteY1" fmla="*/ 74324 h 164561"/>
                <a:gd name="connsiteX2" fmla="*/ 0 w 217959"/>
                <a:gd name="connsiteY2" fmla="*/ 164561 h 16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959" h="164561">
                  <a:moveTo>
                    <a:pt x="115393" y="0"/>
                  </a:moveTo>
                  <a:lnTo>
                    <a:pt x="217959" y="74324"/>
                  </a:lnTo>
                  <a:lnTo>
                    <a:pt x="0" y="1645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等腰三角形 4"/>
          <p:cNvSpPr/>
          <p:nvPr/>
        </p:nvSpPr>
        <p:spPr>
          <a:xfrm rot="1555719">
            <a:off x="6561138" y="669925"/>
            <a:ext cx="242887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253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66"/>
          <p:cNvSpPr>
            <a:spLocks noChangeAspect="1"/>
          </p:cNvSpPr>
          <p:nvPr/>
        </p:nvSpPr>
        <p:spPr>
          <a:xfrm>
            <a:off x="1619250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7" name="Oval 74"/>
          <p:cNvSpPr>
            <a:spLocks noChangeAspect="1"/>
          </p:cNvSpPr>
          <p:nvPr/>
        </p:nvSpPr>
        <p:spPr>
          <a:xfrm>
            <a:off x="1619250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8" name="Oval 80"/>
          <p:cNvSpPr>
            <a:spLocks noChangeAspect="1"/>
          </p:cNvSpPr>
          <p:nvPr/>
        </p:nvSpPr>
        <p:spPr>
          <a:xfrm>
            <a:off x="1619250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grpSp>
        <p:nvGrpSpPr>
          <p:cNvPr id="22535" name="Group 29"/>
          <p:cNvGrpSpPr>
            <a:grpSpLocks/>
          </p:cNvGrpSpPr>
          <p:nvPr/>
        </p:nvGrpSpPr>
        <p:grpSpPr bwMode="auto">
          <a:xfrm>
            <a:off x="5113338" y="1368425"/>
            <a:ext cx="1965325" cy="4156075"/>
            <a:chOff x="3189614" y="1562392"/>
            <a:chExt cx="1474916" cy="3116662"/>
          </a:xfrm>
        </p:grpSpPr>
        <p:sp>
          <p:nvSpPr>
            <p:cNvPr id="10" name="Freeform 153"/>
            <p:cNvSpPr/>
            <p:nvPr/>
          </p:nvSpPr>
          <p:spPr>
            <a:xfrm>
              <a:off x="3205101" y="1580249"/>
              <a:ext cx="1459429" cy="3098805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grpSp>
          <p:nvGrpSpPr>
            <p:cNvPr id="22554" name="Group 20"/>
            <p:cNvGrpSpPr>
              <a:grpSpLocks/>
            </p:cNvGrpSpPr>
            <p:nvPr/>
          </p:nvGrpSpPr>
          <p:grpSpPr bwMode="auto"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17" name="Rectangle 160"/>
              <p:cNvSpPr/>
              <p:nvPr/>
            </p:nvSpPr>
            <p:spPr>
              <a:xfrm>
                <a:off x="3392428" y="1950941"/>
                <a:ext cx="17955" cy="173501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 161"/>
              <p:cNvSpPr/>
              <p:nvPr/>
            </p:nvSpPr>
            <p:spPr>
              <a:xfrm>
                <a:off x="3402096" y="2289810"/>
                <a:ext cx="17956" cy="117927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62"/>
              <p:cNvSpPr/>
              <p:nvPr/>
            </p:nvSpPr>
            <p:spPr>
              <a:xfrm>
                <a:off x="3402096" y="2567682"/>
                <a:ext cx="17956" cy="119282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Freeform 155"/>
            <p:cNvSpPr/>
            <p:nvPr/>
          </p:nvSpPr>
          <p:spPr>
            <a:xfrm>
              <a:off x="3806744" y="4332626"/>
              <a:ext cx="256144" cy="261904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56"/>
            <p:cNvSpPr/>
            <p:nvPr/>
          </p:nvSpPr>
          <p:spPr>
            <a:xfrm>
              <a:off x="3306368" y="1998106"/>
              <a:ext cx="1256895" cy="2276187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4" name="Freeform 157"/>
            <p:cNvSpPr/>
            <p:nvPr/>
          </p:nvSpPr>
          <p:spPr>
            <a:xfrm>
              <a:off x="3797213" y="1824296"/>
              <a:ext cx="275206" cy="32143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5" name="Freeform 158"/>
            <p:cNvSpPr/>
            <p:nvPr/>
          </p:nvSpPr>
          <p:spPr>
            <a:xfrm>
              <a:off x="3911584" y="1704059"/>
              <a:ext cx="46463" cy="47619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6" name="Freeform 159"/>
            <p:cNvSpPr/>
            <p:nvPr/>
          </p:nvSpPr>
          <p:spPr>
            <a:xfrm>
              <a:off x="4292823" y="1562392"/>
              <a:ext cx="198958" cy="40476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</p:grpSp>
      <p:pic>
        <p:nvPicPr>
          <p:cNvPr id="22536" name="Picture 51" descr="shadow.png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678488"/>
            <a:ext cx="3095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66"/>
          <p:cNvSpPr>
            <a:spLocks noChangeAspect="1"/>
          </p:cNvSpPr>
          <p:nvPr/>
        </p:nvSpPr>
        <p:spPr>
          <a:xfrm>
            <a:off x="9913938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2" name="Oval 74"/>
          <p:cNvSpPr>
            <a:spLocks noChangeAspect="1"/>
          </p:cNvSpPr>
          <p:nvPr/>
        </p:nvSpPr>
        <p:spPr>
          <a:xfrm>
            <a:off x="9913938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3" name="Oval 80"/>
          <p:cNvSpPr>
            <a:spLocks noChangeAspect="1"/>
          </p:cNvSpPr>
          <p:nvPr/>
        </p:nvSpPr>
        <p:spPr>
          <a:xfrm>
            <a:off x="9913938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2540" name="Text Placeholder 3"/>
          <p:cNvSpPr txBox="1">
            <a:spLocks/>
          </p:cNvSpPr>
          <p:nvPr/>
        </p:nvSpPr>
        <p:spPr bwMode="auto">
          <a:xfrm>
            <a:off x="7631113" y="1906588"/>
            <a:ext cx="21415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1" name="Text Placeholder 3"/>
          <p:cNvSpPr txBox="1">
            <a:spLocks/>
          </p:cNvSpPr>
          <p:nvPr/>
        </p:nvSpPr>
        <p:spPr bwMode="auto">
          <a:xfrm>
            <a:off x="2406650" y="1906588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2" name="Text Placeholder 3"/>
          <p:cNvSpPr txBox="1">
            <a:spLocks/>
          </p:cNvSpPr>
          <p:nvPr/>
        </p:nvSpPr>
        <p:spPr bwMode="auto">
          <a:xfrm>
            <a:off x="2406650" y="3225800"/>
            <a:ext cx="2141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3" name="Text Placeholder 3"/>
          <p:cNvSpPr txBox="1">
            <a:spLocks/>
          </p:cNvSpPr>
          <p:nvPr/>
        </p:nvSpPr>
        <p:spPr bwMode="auto">
          <a:xfrm>
            <a:off x="2406650" y="4545013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4" name="Text Placeholder 3"/>
          <p:cNvSpPr txBox="1">
            <a:spLocks/>
          </p:cNvSpPr>
          <p:nvPr/>
        </p:nvSpPr>
        <p:spPr bwMode="auto">
          <a:xfrm>
            <a:off x="7631113" y="3236913"/>
            <a:ext cx="21415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5" name="Text Placeholder 3"/>
          <p:cNvSpPr txBox="1">
            <a:spLocks/>
          </p:cNvSpPr>
          <p:nvPr/>
        </p:nvSpPr>
        <p:spPr bwMode="auto">
          <a:xfrm>
            <a:off x="7631113" y="4568825"/>
            <a:ext cx="2141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8894" y="1948709"/>
            <a:ext cx="1675244" cy="3035680"/>
          </a:xfrm>
          <a:custGeom>
            <a:avLst/>
            <a:gdLst>
              <a:gd name="connsiteX0" fmla="*/ 0 w 1675244"/>
              <a:gd name="connsiteY0" fmla="*/ 0 h 3035680"/>
              <a:gd name="connsiteX1" fmla="*/ 1675244 w 1675244"/>
              <a:gd name="connsiteY1" fmla="*/ 0 h 3035680"/>
              <a:gd name="connsiteX2" fmla="*/ 1675244 w 1675244"/>
              <a:gd name="connsiteY2" fmla="*/ 3035680 h 3035680"/>
              <a:gd name="connsiteX3" fmla="*/ 0 w 1675244"/>
              <a:gd name="connsiteY3" fmla="*/ 3035680 h 30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5244" h="3035680">
                <a:moveTo>
                  <a:pt x="0" y="0"/>
                </a:moveTo>
                <a:lnTo>
                  <a:pt x="1675244" y="0"/>
                </a:lnTo>
                <a:lnTo>
                  <a:pt x="1675244" y="3035680"/>
                </a:lnTo>
                <a:lnTo>
                  <a:pt x="0" y="3035680"/>
                </a:lnTo>
                <a:close/>
              </a:path>
            </a:pathLst>
          </a:custGeom>
        </p:spPr>
      </p:pic>
      <p:sp>
        <p:nvSpPr>
          <p:cNvPr id="22547" name="文本框 34"/>
          <p:cNvSpPr txBox="1">
            <a:spLocks noChangeArrowheads="1"/>
          </p:cNvSpPr>
          <p:nvPr/>
        </p:nvSpPr>
        <p:spPr bwMode="auto">
          <a:xfrm>
            <a:off x="1500188" y="1884363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8" name="文本框 35"/>
          <p:cNvSpPr txBox="1">
            <a:spLocks noChangeArrowheads="1"/>
          </p:cNvSpPr>
          <p:nvPr/>
        </p:nvSpPr>
        <p:spPr bwMode="auto">
          <a:xfrm>
            <a:off x="1500188" y="3213100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9" name="文本框 36"/>
          <p:cNvSpPr txBox="1">
            <a:spLocks noChangeArrowheads="1"/>
          </p:cNvSpPr>
          <p:nvPr/>
        </p:nvSpPr>
        <p:spPr bwMode="auto">
          <a:xfrm>
            <a:off x="1500188" y="4541838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0" name="文本框 37"/>
          <p:cNvSpPr txBox="1">
            <a:spLocks noChangeArrowheads="1"/>
          </p:cNvSpPr>
          <p:nvPr/>
        </p:nvSpPr>
        <p:spPr bwMode="auto">
          <a:xfrm>
            <a:off x="9794875" y="1873250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1" name="文本框 38"/>
          <p:cNvSpPr txBox="1">
            <a:spLocks noChangeArrowheads="1"/>
          </p:cNvSpPr>
          <p:nvPr/>
        </p:nvSpPr>
        <p:spPr bwMode="auto">
          <a:xfrm>
            <a:off x="9794875" y="3201988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2" name="文本框 39"/>
          <p:cNvSpPr txBox="1">
            <a:spLocks noChangeArrowheads="1"/>
          </p:cNvSpPr>
          <p:nvPr/>
        </p:nvSpPr>
        <p:spPr bwMode="auto">
          <a:xfrm>
            <a:off x="9794875" y="4530725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355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5"/>
          <p:cNvGrpSpPr>
            <a:grpSpLocks/>
          </p:cNvGrpSpPr>
          <p:nvPr/>
        </p:nvGrpSpPr>
        <p:grpSpPr bwMode="auto">
          <a:xfrm>
            <a:off x="7048500" y="1404938"/>
            <a:ext cx="2755900" cy="838200"/>
            <a:chOff x="7048400" y="1405263"/>
            <a:chExt cx="2756000" cy="838157"/>
          </a:xfrm>
        </p:grpSpPr>
        <p:sp>
          <p:nvSpPr>
            <p:cNvPr id="23574" name="TextBox 7"/>
            <p:cNvSpPr txBox="1">
              <a:spLocks noChangeArrowheads="1"/>
            </p:cNvSpPr>
            <p:nvPr/>
          </p:nvSpPr>
          <p:spPr bwMode="auto">
            <a:xfrm>
              <a:off x="7074430" y="140526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5" name="Rectangle 8"/>
            <p:cNvSpPr>
              <a:spLocks noChangeArrowheads="1"/>
            </p:cNvSpPr>
            <p:nvPr/>
          </p:nvSpPr>
          <p:spPr bwMode="auto">
            <a:xfrm>
              <a:off x="7048400" y="1720200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7" name="组合 8"/>
          <p:cNvGrpSpPr>
            <a:grpSpLocks/>
          </p:cNvGrpSpPr>
          <p:nvPr/>
        </p:nvGrpSpPr>
        <p:grpSpPr bwMode="auto">
          <a:xfrm>
            <a:off x="1808163" y="3370263"/>
            <a:ext cx="2755900" cy="838200"/>
            <a:chOff x="1807533" y="3369529"/>
            <a:chExt cx="2756000" cy="838157"/>
          </a:xfrm>
        </p:grpSpPr>
        <p:sp>
          <p:nvSpPr>
            <p:cNvPr id="23572" name="TextBox 9"/>
            <p:cNvSpPr txBox="1">
              <a:spLocks noChangeArrowheads="1"/>
            </p:cNvSpPr>
            <p:nvPr/>
          </p:nvSpPr>
          <p:spPr bwMode="auto">
            <a:xfrm>
              <a:off x="3543836" y="336952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3" name="Rectangle 10"/>
            <p:cNvSpPr>
              <a:spLocks noChangeArrowheads="1"/>
            </p:cNvSpPr>
            <p:nvPr/>
          </p:nvSpPr>
          <p:spPr bwMode="auto">
            <a:xfrm>
              <a:off x="1807533" y="3684466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8" name="组合 11"/>
          <p:cNvGrpSpPr>
            <a:grpSpLocks/>
          </p:cNvGrpSpPr>
          <p:nvPr/>
        </p:nvGrpSpPr>
        <p:grpSpPr bwMode="auto">
          <a:xfrm>
            <a:off x="7988300" y="2971800"/>
            <a:ext cx="2755900" cy="838200"/>
            <a:chOff x="7988200" y="2971595"/>
            <a:chExt cx="2756000" cy="838157"/>
          </a:xfrm>
        </p:grpSpPr>
        <p:sp>
          <p:nvSpPr>
            <p:cNvPr id="23570" name="TextBox 11"/>
            <p:cNvSpPr txBox="1">
              <a:spLocks noChangeArrowheads="1"/>
            </p:cNvSpPr>
            <p:nvPr/>
          </p:nvSpPr>
          <p:spPr bwMode="auto">
            <a:xfrm>
              <a:off x="8014230" y="2971595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1" name="Rectangle 12"/>
            <p:cNvSpPr>
              <a:spLocks noChangeArrowheads="1"/>
            </p:cNvSpPr>
            <p:nvPr/>
          </p:nvSpPr>
          <p:spPr bwMode="auto">
            <a:xfrm>
              <a:off x="7988200" y="3286532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9" name="组合 14"/>
          <p:cNvGrpSpPr>
            <a:grpSpLocks/>
          </p:cNvGrpSpPr>
          <p:nvPr/>
        </p:nvGrpSpPr>
        <p:grpSpPr bwMode="auto">
          <a:xfrm>
            <a:off x="2527300" y="4884738"/>
            <a:ext cx="2755900" cy="838200"/>
            <a:chOff x="2527200" y="4885062"/>
            <a:chExt cx="2756000" cy="838157"/>
          </a:xfrm>
        </p:grpSpPr>
        <p:sp>
          <p:nvSpPr>
            <p:cNvPr id="23568" name="TextBox 13"/>
            <p:cNvSpPr txBox="1">
              <a:spLocks noChangeArrowheads="1"/>
            </p:cNvSpPr>
            <p:nvPr/>
          </p:nvSpPr>
          <p:spPr bwMode="auto">
            <a:xfrm>
              <a:off x="4263503" y="4885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69" name="Rectangle 14"/>
            <p:cNvSpPr>
              <a:spLocks noChangeArrowheads="1"/>
            </p:cNvSpPr>
            <p:nvPr/>
          </p:nvSpPr>
          <p:spPr bwMode="auto">
            <a:xfrm>
              <a:off x="2527200" y="5199999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560" name="Freeform 3"/>
          <p:cNvSpPr>
            <a:spLocks noEditPoints="1"/>
          </p:cNvSpPr>
          <p:nvPr/>
        </p:nvSpPr>
        <p:spPr bwMode="auto">
          <a:xfrm>
            <a:off x="6059488" y="2497138"/>
            <a:ext cx="1771650" cy="1768475"/>
          </a:xfrm>
          <a:custGeom>
            <a:avLst/>
            <a:gdLst>
              <a:gd name="T0" fmla="*/ 2147483647 w 360"/>
              <a:gd name="T1" fmla="*/ 2147483647 h 360"/>
              <a:gd name="T2" fmla="*/ 2147483647 w 360"/>
              <a:gd name="T3" fmla="*/ 2147483647 h 360"/>
              <a:gd name="T4" fmla="*/ 2147483647 w 360"/>
              <a:gd name="T5" fmla="*/ 2147483647 h 360"/>
              <a:gd name="T6" fmla="*/ 2147483647 w 360"/>
              <a:gd name="T7" fmla="*/ 2147483647 h 360"/>
              <a:gd name="T8" fmla="*/ 2147483647 w 360"/>
              <a:gd name="T9" fmla="*/ 2147483647 h 360"/>
              <a:gd name="T10" fmla="*/ 2147483647 w 360"/>
              <a:gd name="T11" fmla="*/ 2147483647 h 360"/>
              <a:gd name="T12" fmla="*/ 2147483647 w 360"/>
              <a:gd name="T13" fmla="*/ 2147483647 h 360"/>
              <a:gd name="T14" fmla="*/ 2147483647 w 360"/>
              <a:gd name="T15" fmla="*/ 2147483647 h 360"/>
              <a:gd name="T16" fmla="*/ 2147483647 w 360"/>
              <a:gd name="T17" fmla="*/ 2147483647 h 360"/>
              <a:gd name="T18" fmla="*/ 2147483647 w 360"/>
              <a:gd name="T19" fmla="*/ 2147483647 h 360"/>
              <a:gd name="T20" fmla="*/ 2147483647 w 360"/>
              <a:gd name="T21" fmla="*/ 2147483647 h 360"/>
              <a:gd name="T22" fmla="*/ 2147483647 w 360"/>
              <a:gd name="T23" fmla="*/ 2147483647 h 360"/>
              <a:gd name="T24" fmla="*/ 2147483647 w 360"/>
              <a:gd name="T25" fmla="*/ 2147483647 h 360"/>
              <a:gd name="T26" fmla="*/ 2147483647 w 360"/>
              <a:gd name="T27" fmla="*/ 2147483647 h 360"/>
              <a:gd name="T28" fmla="*/ 2147483647 w 360"/>
              <a:gd name="T29" fmla="*/ 2147483647 h 360"/>
              <a:gd name="T30" fmla="*/ 2147483647 w 360"/>
              <a:gd name="T31" fmla="*/ 2147483647 h 360"/>
              <a:gd name="T32" fmla="*/ 2147483647 w 360"/>
              <a:gd name="T33" fmla="*/ 2147483647 h 360"/>
              <a:gd name="T34" fmla="*/ 2147483647 w 360"/>
              <a:gd name="T35" fmla="*/ 2147483647 h 360"/>
              <a:gd name="T36" fmla="*/ 2147483647 w 360"/>
              <a:gd name="T37" fmla="*/ 2147483647 h 360"/>
              <a:gd name="T38" fmla="*/ 2147483647 w 360"/>
              <a:gd name="T39" fmla="*/ 2147483647 h 360"/>
              <a:gd name="T40" fmla="*/ 2147483647 w 360"/>
              <a:gd name="T41" fmla="*/ 2147483647 h 360"/>
              <a:gd name="T42" fmla="*/ 2147483647 w 360"/>
              <a:gd name="T43" fmla="*/ 2147483647 h 360"/>
              <a:gd name="T44" fmla="*/ 2147483647 w 360"/>
              <a:gd name="T45" fmla="*/ 2147483647 h 360"/>
              <a:gd name="T46" fmla="*/ 2147483647 w 360"/>
              <a:gd name="T47" fmla="*/ 2147483647 h 360"/>
              <a:gd name="T48" fmla="*/ 2147483647 w 360"/>
              <a:gd name="T49" fmla="*/ 2147483647 h 360"/>
              <a:gd name="T50" fmla="*/ 2147483647 w 360"/>
              <a:gd name="T51" fmla="*/ 2147483647 h 360"/>
              <a:gd name="T52" fmla="*/ 2147483647 w 360"/>
              <a:gd name="T53" fmla="*/ 2147483647 h 360"/>
              <a:gd name="T54" fmla="*/ 2147483647 w 360"/>
              <a:gd name="T55" fmla="*/ 2147483647 h 360"/>
              <a:gd name="T56" fmla="*/ 2147483647 w 360"/>
              <a:gd name="T57" fmla="*/ 2147483647 h 360"/>
              <a:gd name="T58" fmla="*/ 2147483647 w 360"/>
              <a:gd name="T59" fmla="*/ 2147483647 h 360"/>
              <a:gd name="T60" fmla="*/ 2147483647 w 360"/>
              <a:gd name="T61" fmla="*/ 2147483647 h 360"/>
              <a:gd name="T62" fmla="*/ 2147483647 w 360"/>
              <a:gd name="T63" fmla="*/ 2147483647 h 360"/>
              <a:gd name="T64" fmla="*/ 2147483647 w 360"/>
              <a:gd name="T65" fmla="*/ 2147483647 h 360"/>
              <a:gd name="T66" fmla="*/ 2147483647 w 360"/>
              <a:gd name="T67" fmla="*/ 2147483647 h 360"/>
              <a:gd name="T68" fmla="*/ 2147483647 w 360"/>
              <a:gd name="T69" fmla="*/ 2147483647 h 360"/>
              <a:gd name="T70" fmla="*/ 2147483647 w 360"/>
              <a:gd name="T71" fmla="*/ 2147483647 h 360"/>
              <a:gd name="T72" fmla="*/ 2147483647 w 360"/>
              <a:gd name="T73" fmla="*/ 2147483647 h 360"/>
              <a:gd name="T74" fmla="*/ 2147483647 w 360"/>
              <a:gd name="T75" fmla="*/ 2147483647 h 360"/>
              <a:gd name="T76" fmla="*/ 2147483647 w 360"/>
              <a:gd name="T77" fmla="*/ 2147483647 h 360"/>
              <a:gd name="T78" fmla="*/ 2147483647 w 360"/>
              <a:gd name="T79" fmla="*/ 2147483647 h 360"/>
              <a:gd name="T80" fmla="*/ 2147483647 w 360"/>
              <a:gd name="T81" fmla="*/ 2147483647 h 360"/>
              <a:gd name="T82" fmla="*/ 2147483647 w 360"/>
              <a:gd name="T83" fmla="*/ 2147483647 h 360"/>
              <a:gd name="T84" fmla="*/ 2147483647 w 360"/>
              <a:gd name="T85" fmla="*/ 2147483647 h 360"/>
              <a:gd name="T86" fmla="*/ 2147483647 w 360"/>
              <a:gd name="T87" fmla="*/ 2147483647 h 360"/>
              <a:gd name="T88" fmla="*/ 2147483647 w 360"/>
              <a:gd name="T89" fmla="*/ 2147483647 h 360"/>
              <a:gd name="T90" fmla="*/ 2147483647 w 360"/>
              <a:gd name="T91" fmla="*/ 2147483647 h 360"/>
              <a:gd name="T92" fmla="*/ 2147483647 w 360"/>
              <a:gd name="T93" fmla="*/ 2147483647 h 360"/>
              <a:gd name="T94" fmla="*/ 2147483647 w 360"/>
              <a:gd name="T95" fmla="*/ 2147483647 h 360"/>
              <a:gd name="T96" fmla="*/ 2147483647 w 360"/>
              <a:gd name="T97" fmla="*/ 2147483647 h 360"/>
              <a:gd name="T98" fmla="*/ 2147483647 w 360"/>
              <a:gd name="T99" fmla="*/ 2147483647 h 360"/>
              <a:gd name="T100" fmla="*/ 2147483647 w 360"/>
              <a:gd name="T101" fmla="*/ 2147483647 h 360"/>
              <a:gd name="T102" fmla="*/ 2147483647 w 360"/>
              <a:gd name="T103" fmla="*/ 2147483647 h 360"/>
              <a:gd name="T104" fmla="*/ 2147483647 w 360"/>
              <a:gd name="T105" fmla="*/ 2147483647 h 360"/>
              <a:gd name="T106" fmla="*/ 2147483647 w 360"/>
              <a:gd name="T107" fmla="*/ 2147483647 h 360"/>
              <a:gd name="T108" fmla="*/ 2147483647 w 360"/>
              <a:gd name="T109" fmla="*/ 2147483647 h 360"/>
              <a:gd name="T110" fmla="*/ 2147483647 w 360"/>
              <a:gd name="T111" fmla="*/ 2147483647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4"/>
          <p:cNvSpPr>
            <a:spLocks noEditPoints="1"/>
          </p:cNvSpPr>
          <p:nvPr/>
        </p:nvSpPr>
        <p:spPr bwMode="auto">
          <a:xfrm>
            <a:off x="4635500" y="3060700"/>
            <a:ext cx="1546225" cy="1544638"/>
          </a:xfrm>
          <a:custGeom>
            <a:avLst/>
            <a:gdLst>
              <a:gd name="T0" fmla="*/ 2147483647 w 314"/>
              <a:gd name="T1" fmla="*/ 2147483647 h 314"/>
              <a:gd name="T2" fmla="*/ 2147483647 w 314"/>
              <a:gd name="T3" fmla="*/ 2147483647 h 314"/>
              <a:gd name="T4" fmla="*/ 2147483647 w 314"/>
              <a:gd name="T5" fmla="*/ 2147483647 h 314"/>
              <a:gd name="T6" fmla="*/ 2147483647 w 314"/>
              <a:gd name="T7" fmla="*/ 2147483647 h 314"/>
              <a:gd name="T8" fmla="*/ 2147483647 w 314"/>
              <a:gd name="T9" fmla="*/ 2147483647 h 314"/>
              <a:gd name="T10" fmla="*/ 2147483647 w 314"/>
              <a:gd name="T11" fmla="*/ 2147483647 h 314"/>
              <a:gd name="T12" fmla="*/ 2147483647 w 314"/>
              <a:gd name="T13" fmla="*/ 2147483647 h 314"/>
              <a:gd name="T14" fmla="*/ 2147483647 w 314"/>
              <a:gd name="T15" fmla="*/ 2147483647 h 314"/>
              <a:gd name="T16" fmla="*/ 2147483647 w 314"/>
              <a:gd name="T17" fmla="*/ 2147483647 h 314"/>
              <a:gd name="T18" fmla="*/ 2147483647 w 314"/>
              <a:gd name="T19" fmla="*/ 2147483647 h 314"/>
              <a:gd name="T20" fmla="*/ 2147483647 w 314"/>
              <a:gd name="T21" fmla="*/ 2147483647 h 314"/>
              <a:gd name="T22" fmla="*/ 2147483647 w 314"/>
              <a:gd name="T23" fmla="*/ 2147483647 h 314"/>
              <a:gd name="T24" fmla="*/ 2147483647 w 314"/>
              <a:gd name="T25" fmla="*/ 2147483647 h 314"/>
              <a:gd name="T26" fmla="*/ 2147483647 w 314"/>
              <a:gd name="T27" fmla="*/ 2147483647 h 314"/>
              <a:gd name="T28" fmla="*/ 2147483647 w 314"/>
              <a:gd name="T29" fmla="*/ 2147483647 h 314"/>
              <a:gd name="T30" fmla="*/ 2147483647 w 314"/>
              <a:gd name="T31" fmla="*/ 2147483647 h 314"/>
              <a:gd name="T32" fmla="*/ 2147483647 w 314"/>
              <a:gd name="T33" fmla="*/ 2147483647 h 314"/>
              <a:gd name="T34" fmla="*/ 2147483647 w 314"/>
              <a:gd name="T35" fmla="*/ 2147483647 h 314"/>
              <a:gd name="T36" fmla="*/ 2147483647 w 314"/>
              <a:gd name="T37" fmla="*/ 2147483647 h 314"/>
              <a:gd name="T38" fmla="*/ 2147483647 w 314"/>
              <a:gd name="T39" fmla="*/ 2147483647 h 314"/>
              <a:gd name="T40" fmla="*/ 2147483647 w 314"/>
              <a:gd name="T41" fmla="*/ 2147483647 h 314"/>
              <a:gd name="T42" fmla="*/ 2147483647 w 314"/>
              <a:gd name="T43" fmla="*/ 2147483647 h 314"/>
              <a:gd name="T44" fmla="*/ 2147483647 w 314"/>
              <a:gd name="T45" fmla="*/ 2147483647 h 314"/>
              <a:gd name="T46" fmla="*/ 2147483647 w 314"/>
              <a:gd name="T47" fmla="*/ 2147483647 h 314"/>
              <a:gd name="T48" fmla="*/ 2147483647 w 314"/>
              <a:gd name="T49" fmla="*/ 2147483647 h 314"/>
              <a:gd name="T50" fmla="*/ 2147483647 w 314"/>
              <a:gd name="T51" fmla="*/ 2147483647 h 314"/>
              <a:gd name="T52" fmla="*/ 2147483647 w 314"/>
              <a:gd name="T53" fmla="*/ 2147483647 h 314"/>
              <a:gd name="T54" fmla="*/ 2147483647 w 314"/>
              <a:gd name="T55" fmla="*/ 2147483647 h 314"/>
              <a:gd name="T56" fmla="*/ 2147483647 w 314"/>
              <a:gd name="T57" fmla="*/ 2147483647 h 314"/>
              <a:gd name="T58" fmla="*/ 2147483647 w 314"/>
              <a:gd name="T59" fmla="*/ 2147483647 h 314"/>
              <a:gd name="T60" fmla="*/ 2147483647 w 314"/>
              <a:gd name="T61" fmla="*/ 2147483647 h 314"/>
              <a:gd name="T62" fmla="*/ 2147483647 w 314"/>
              <a:gd name="T63" fmla="*/ 2147483647 h 314"/>
              <a:gd name="T64" fmla="*/ 2147483647 w 314"/>
              <a:gd name="T65" fmla="*/ 2147483647 h 314"/>
              <a:gd name="T66" fmla="*/ 2147483647 w 314"/>
              <a:gd name="T67" fmla="*/ 2147483647 h 314"/>
              <a:gd name="T68" fmla="*/ 2147483647 w 314"/>
              <a:gd name="T69" fmla="*/ 2147483647 h 314"/>
              <a:gd name="T70" fmla="*/ 2147483647 w 314"/>
              <a:gd name="T71" fmla="*/ 2147483647 h 314"/>
              <a:gd name="T72" fmla="*/ 2147483647 w 314"/>
              <a:gd name="T73" fmla="*/ 2147483647 h 314"/>
              <a:gd name="T74" fmla="*/ 2147483647 w 314"/>
              <a:gd name="T75" fmla="*/ 2147483647 h 314"/>
              <a:gd name="T76" fmla="*/ 2147483647 w 314"/>
              <a:gd name="T77" fmla="*/ 2147483647 h 314"/>
              <a:gd name="T78" fmla="*/ 2147483647 w 314"/>
              <a:gd name="T79" fmla="*/ 2147483647 h 314"/>
              <a:gd name="T80" fmla="*/ 2147483647 w 314"/>
              <a:gd name="T81" fmla="*/ 2147483647 h 314"/>
              <a:gd name="T82" fmla="*/ 2147483647 w 314"/>
              <a:gd name="T83" fmla="*/ 2147483647 h 314"/>
              <a:gd name="T84" fmla="*/ 2147483647 w 314"/>
              <a:gd name="T85" fmla="*/ 2147483647 h 314"/>
              <a:gd name="T86" fmla="*/ 2147483647 w 314"/>
              <a:gd name="T87" fmla="*/ 2147483647 h 314"/>
              <a:gd name="T88" fmla="*/ 2147483647 w 314"/>
              <a:gd name="T89" fmla="*/ 2147483647 h 314"/>
              <a:gd name="T90" fmla="*/ 2147483647 w 314"/>
              <a:gd name="T91" fmla="*/ 2147483647 h 314"/>
              <a:gd name="T92" fmla="*/ 2147483647 w 314"/>
              <a:gd name="T93" fmla="*/ 2147483647 h 314"/>
              <a:gd name="T94" fmla="*/ 2147483647 w 314"/>
              <a:gd name="T95" fmla="*/ 2147483647 h 314"/>
              <a:gd name="T96" fmla="*/ 2147483647 w 314"/>
              <a:gd name="T97" fmla="*/ 2147483647 h 314"/>
              <a:gd name="T98" fmla="*/ 2147483647 w 314"/>
              <a:gd name="T99" fmla="*/ 2147483647 h 314"/>
              <a:gd name="T100" fmla="*/ 2147483647 w 314"/>
              <a:gd name="T101" fmla="*/ 2147483647 h 314"/>
              <a:gd name="T102" fmla="*/ 2147483647 w 314"/>
              <a:gd name="T103" fmla="*/ 2147483647 h 314"/>
              <a:gd name="T104" fmla="*/ 2147483647 w 314"/>
              <a:gd name="T105" fmla="*/ 2147483647 h 314"/>
              <a:gd name="T106" fmla="*/ 2147483647 w 314"/>
              <a:gd name="T107" fmla="*/ 2147483647 h 314"/>
              <a:gd name="T108" fmla="*/ 2147483647 w 314"/>
              <a:gd name="T109" fmla="*/ 2147483647 h 314"/>
              <a:gd name="T110" fmla="*/ 2147483647 w 314"/>
              <a:gd name="T111" fmla="*/ 2147483647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5"/>
          <p:cNvSpPr>
            <a:spLocks noEditPoints="1"/>
          </p:cNvSpPr>
          <p:nvPr/>
        </p:nvSpPr>
        <p:spPr bwMode="auto">
          <a:xfrm>
            <a:off x="5481638" y="4249738"/>
            <a:ext cx="1773237" cy="1771650"/>
          </a:xfrm>
          <a:custGeom>
            <a:avLst/>
            <a:gdLst>
              <a:gd name="T0" fmla="*/ 2147483647 w 360"/>
              <a:gd name="T1" fmla="*/ 2147483647 h 360"/>
              <a:gd name="T2" fmla="*/ 2147483647 w 360"/>
              <a:gd name="T3" fmla="*/ 2147483647 h 360"/>
              <a:gd name="T4" fmla="*/ 2147483647 w 360"/>
              <a:gd name="T5" fmla="*/ 2147483647 h 360"/>
              <a:gd name="T6" fmla="*/ 2147483647 w 360"/>
              <a:gd name="T7" fmla="*/ 2147483647 h 360"/>
              <a:gd name="T8" fmla="*/ 2147483647 w 360"/>
              <a:gd name="T9" fmla="*/ 2147483647 h 360"/>
              <a:gd name="T10" fmla="*/ 2147483647 w 360"/>
              <a:gd name="T11" fmla="*/ 2147483647 h 360"/>
              <a:gd name="T12" fmla="*/ 2147483647 w 360"/>
              <a:gd name="T13" fmla="*/ 2147483647 h 360"/>
              <a:gd name="T14" fmla="*/ 2147483647 w 360"/>
              <a:gd name="T15" fmla="*/ 2147483647 h 360"/>
              <a:gd name="T16" fmla="*/ 2147483647 w 360"/>
              <a:gd name="T17" fmla="*/ 2147483647 h 360"/>
              <a:gd name="T18" fmla="*/ 2147483647 w 360"/>
              <a:gd name="T19" fmla="*/ 2147483647 h 360"/>
              <a:gd name="T20" fmla="*/ 2147483647 w 360"/>
              <a:gd name="T21" fmla="*/ 2147483647 h 360"/>
              <a:gd name="T22" fmla="*/ 2147483647 w 360"/>
              <a:gd name="T23" fmla="*/ 2147483647 h 360"/>
              <a:gd name="T24" fmla="*/ 2147483647 w 360"/>
              <a:gd name="T25" fmla="*/ 2147483647 h 360"/>
              <a:gd name="T26" fmla="*/ 2147483647 w 360"/>
              <a:gd name="T27" fmla="*/ 2147483647 h 360"/>
              <a:gd name="T28" fmla="*/ 2147483647 w 360"/>
              <a:gd name="T29" fmla="*/ 2147483647 h 360"/>
              <a:gd name="T30" fmla="*/ 2147483647 w 360"/>
              <a:gd name="T31" fmla="*/ 2147483647 h 360"/>
              <a:gd name="T32" fmla="*/ 2147483647 w 360"/>
              <a:gd name="T33" fmla="*/ 2147483647 h 360"/>
              <a:gd name="T34" fmla="*/ 2147483647 w 360"/>
              <a:gd name="T35" fmla="*/ 2147483647 h 360"/>
              <a:gd name="T36" fmla="*/ 2147483647 w 360"/>
              <a:gd name="T37" fmla="*/ 2147483647 h 360"/>
              <a:gd name="T38" fmla="*/ 2147483647 w 360"/>
              <a:gd name="T39" fmla="*/ 2147483647 h 360"/>
              <a:gd name="T40" fmla="*/ 2147483647 w 360"/>
              <a:gd name="T41" fmla="*/ 2147483647 h 360"/>
              <a:gd name="T42" fmla="*/ 2147483647 w 360"/>
              <a:gd name="T43" fmla="*/ 2147483647 h 360"/>
              <a:gd name="T44" fmla="*/ 2147483647 w 360"/>
              <a:gd name="T45" fmla="*/ 2147483647 h 360"/>
              <a:gd name="T46" fmla="*/ 2147483647 w 360"/>
              <a:gd name="T47" fmla="*/ 2147483647 h 360"/>
              <a:gd name="T48" fmla="*/ 2147483647 w 360"/>
              <a:gd name="T49" fmla="*/ 2147483647 h 360"/>
              <a:gd name="T50" fmla="*/ 2147483647 w 360"/>
              <a:gd name="T51" fmla="*/ 2147483647 h 360"/>
              <a:gd name="T52" fmla="*/ 2147483647 w 360"/>
              <a:gd name="T53" fmla="*/ 2147483647 h 360"/>
              <a:gd name="T54" fmla="*/ 2147483647 w 360"/>
              <a:gd name="T55" fmla="*/ 2147483647 h 360"/>
              <a:gd name="T56" fmla="*/ 2147483647 w 360"/>
              <a:gd name="T57" fmla="*/ 2147483647 h 360"/>
              <a:gd name="T58" fmla="*/ 2147483647 w 360"/>
              <a:gd name="T59" fmla="*/ 2147483647 h 360"/>
              <a:gd name="T60" fmla="*/ 2147483647 w 360"/>
              <a:gd name="T61" fmla="*/ 2147483647 h 360"/>
              <a:gd name="T62" fmla="*/ 2147483647 w 360"/>
              <a:gd name="T63" fmla="*/ 2147483647 h 360"/>
              <a:gd name="T64" fmla="*/ 2147483647 w 360"/>
              <a:gd name="T65" fmla="*/ 2147483647 h 360"/>
              <a:gd name="T66" fmla="*/ 2147483647 w 360"/>
              <a:gd name="T67" fmla="*/ 2147483647 h 360"/>
              <a:gd name="T68" fmla="*/ 2147483647 w 360"/>
              <a:gd name="T69" fmla="*/ 2147483647 h 360"/>
              <a:gd name="T70" fmla="*/ 2147483647 w 360"/>
              <a:gd name="T71" fmla="*/ 2147483647 h 360"/>
              <a:gd name="T72" fmla="*/ 2147483647 w 360"/>
              <a:gd name="T73" fmla="*/ 2147483647 h 360"/>
              <a:gd name="T74" fmla="*/ 2147483647 w 360"/>
              <a:gd name="T75" fmla="*/ 2147483647 h 360"/>
              <a:gd name="T76" fmla="*/ 2147483647 w 360"/>
              <a:gd name="T77" fmla="*/ 2147483647 h 360"/>
              <a:gd name="T78" fmla="*/ 2147483647 w 360"/>
              <a:gd name="T79" fmla="*/ 2147483647 h 360"/>
              <a:gd name="T80" fmla="*/ 2147483647 w 360"/>
              <a:gd name="T81" fmla="*/ 2147483647 h 360"/>
              <a:gd name="T82" fmla="*/ 2147483647 w 360"/>
              <a:gd name="T83" fmla="*/ 2147483647 h 360"/>
              <a:gd name="T84" fmla="*/ 2147483647 w 360"/>
              <a:gd name="T85" fmla="*/ 2147483647 h 360"/>
              <a:gd name="T86" fmla="*/ 2147483647 w 360"/>
              <a:gd name="T87" fmla="*/ 2147483647 h 360"/>
              <a:gd name="T88" fmla="*/ 2147483647 w 360"/>
              <a:gd name="T89" fmla="*/ 2147483647 h 360"/>
              <a:gd name="T90" fmla="*/ 2147483647 w 360"/>
              <a:gd name="T91" fmla="*/ 2147483647 h 360"/>
              <a:gd name="T92" fmla="*/ 2147483647 w 360"/>
              <a:gd name="T93" fmla="*/ 2147483647 h 360"/>
              <a:gd name="T94" fmla="*/ 2147483647 w 360"/>
              <a:gd name="T95" fmla="*/ 2147483647 h 360"/>
              <a:gd name="T96" fmla="*/ 2147483647 w 360"/>
              <a:gd name="T97" fmla="*/ 2147483647 h 360"/>
              <a:gd name="T98" fmla="*/ 2147483647 w 360"/>
              <a:gd name="T99" fmla="*/ 2147483647 h 360"/>
              <a:gd name="T100" fmla="*/ 2147483647 w 360"/>
              <a:gd name="T101" fmla="*/ 2147483647 h 360"/>
              <a:gd name="T102" fmla="*/ 2147483647 w 360"/>
              <a:gd name="T103" fmla="*/ 2147483647 h 360"/>
              <a:gd name="T104" fmla="*/ 2147483647 w 360"/>
              <a:gd name="T105" fmla="*/ 2147483647 h 360"/>
              <a:gd name="T106" fmla="*/ 2147483647 w 360"/>
              <a:gd name="T107" fmla="*/ 2147483647 h 360"/>
              <a:gd name="T108" fmla="*/ 2147483647 w 360"/>
              <a:gd name="T109" fmla="*/ 2147483647 h 360"/>
              <a:gd name="T110" fmla="*/ 2147483647 w 360"/>
              <a:gd name="T111" fmla="*/ 2147483647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6"/>
          <p:cNvSpPr>
            <a:spLocks noEditPoints="1"/>
          </p:cNvSpPr>
          <p:nvPr/>
        </p:nvSpPr>
        <p:spPr bwMode="auto">
          <a:xfrm>
            <a:off x="4900613" y="1114425"/>
            <a:ext cx="1887537" cy="1878013"/>
          </a:xfrm>
          <a:custGeom>
            <a:avLst/>
            <a:gdLst>
              <a:gd name="T0" fmla="*/ 2147483647 w 383"/>
              <a:gd name="T1" fmla="*/ 2147483647 h 382"/>
              <a:gd name="T2" fmla="*/ 2147483647 w 383"/>
              <a:gd name="T3" fmla="*/ 2147483647 h 382"/>
              <a:gd name="T4" fmla="*/ 2147483647 w 383"/>
              <a:gd name="T5" fmla="*/ 2147483647 h 382"/>
              <a:gd name="T6" fmla="*/ 2147483647 w 383"/>
              <a:gd name="T7" fmla="*/ 2147483647 h 382"/>
              <a:gd name="T8" fmla="*/ 2147483647 w 383"/>
              <a:gd name="T9" fmla="*/ 2147483647 h 382"/>
              <a:gd name="T10" fmla="*/ 2147483647 w 383"/>
              <a:gd name="T11" fmla="*/ 2147483647 h 382"/>
              <a:gd name="T12" fmla="*/ 2147483647 w 383"/>
              <a:gd name="T13" fmla="*/ 2147483647 h 382"/>
              <a:gd name="T14" fmla="*/ 2147483647 w 383"/>
              <a:gd name="T15" fmla="*/ 2147483647 h 382"/>
              <a:gd name="T16" fmla="*/ 2147483647 w 383"/>
              <a:gd name="T17" fmla="*/ 2147483647 h 382"/>
              <a:gd name="T18" fmla="*/ 2147483647 w 383"/>
              <a:gd name="T19" fmla="*/ 2147483647 h 382"/>
              <a:gd name="T20" fmla="*/ 2147483647 w 383"/>
              <a:gd name="T21" fmla="*/ 2147483647 h 382"/>
              <a:gd name="T22" fmla="*/ 2147483647 w 383"/>
              <a:gd name="T23" fmla="*/ 2147483647 h 382"/>
              <a:gd name="T24" fmla="*/ 2147483647 w 383"/>
              <a:gd name="T25" fmla="*/ 2147483647 h 382"/>
              <a:gd name="T26" fmla="*/ 2147483647 w 383"/>
              <a:gd name="T27" fmla="*/ 2147483647 h 382"/>
              <a:gd name="T28" fmla="*/ 2147483647 w 383"/>
              <a:gd name="T29" fmla="*/ 2147483647 h 382"/>
              <a:gd name="T30" fmla="*/ 2147483647 w 383"/>
              <a:gd name="T31" fmla="*/ 2147483647 h 382"/>
              <a:gd name="T32" fmla="*/ 2147483647 w 383"/>
              <a:gd name="T33" fmla="*/ 2147483647 h 382"/>
              <a:gd name="T34" fmla="*/ 2147483647 w 383"/>
              <a:gd name="T35" fmla="*/ 2147483647 h 382"/>
              <a:gd name="T36" fmla="*/ 2147483647 w 383"/>
              <a:gd name="T37" fmla="*/ 2147483647 h 382"/>
              <a:gd name="T38" fmla="*/ 2147483647 w 383"/>
              <a:gd name="T39" fmla="*/ 2147483647 h 382"/>
              <a:gd name="T40" fmla="*/ 2147483647 w 383"/>
              <a:gd name="T41" fmla="*/ 2147483647 h 382"/>
              <a:gd name="T42" fmla="*/ 2147483647 w 383"/>
              <a:gd name="T43" fmla="*/ 2147483647 h 382"/>
              <a:gd name="T44" fmla="*/ 2147483647 w 383"/>
              <a:gd name="T45" fmla="*/ 2147483647 h 382"/>
              <a:gd name="T46" fmla="*/ 2147483647 w 383"/>
              <a:gd name="T47" fmla="*/ 2147483647 h 382"/>
              <a:gd name="T48" fmla="*/ 2147483647 w 383"/>
              <a:gd name="T49" fmla="*/ 2147483647 h 382"/>
              <a:gd name="T50" fmla="*/ 2147483647 w 383"/>
              <a:gd name="T51" fmla="*/ 2147483647 h 382"/>
              <a:gd name="T52" fmla="*/ 2147483647 w 383"/>
              <a:gd name="T53" fmla="*/ 2147483647 h 382"/>
              <a:gd name="T54" fmla="*/ 2147483647 w 383"/>
              <a:gd name="T55" fmla="*/ 2147483647 h 382"/>
              <a:gd name="T56" fmla="*/ 2147483647 w 383"/>
              <a:gd name="T57" fmla="*/ 2147483647 h 382"/>
              <a:gd name="T58" fmla="*/ 2147483647 w 383"/>
              <a:gd name="T59" fmla="*/ 2147483647 h 382"/>
              <a:gd name="T60" fmla="*/ 2147483647 w 383"/>
              <a:gd name="T61" fmla="*/ 2147483647 h 382"/>
              <a:gd name="T62" fmla="*/ 2147483647 w 383"/>
              <a:gd name="T63" fmla="*/ 2147483647 h 382"/>
              <a:gd name="T64" fmla="*/ 2147483647 w 383"/>
              <a:gd name="T65" fmla="*/ 2147483647 h 382"/>
              <a:gd name="T66" fmla="*/ 2147483647 w 383"/>
              <a:gd name="T67" fmla="*/ 2147483647 h 382"/>
              <a:gd name="T68" fmla="*/ 2147483647 w 383"/>
              <a:gd name="T69" fmla="*/ 2147483647 h 382"/>
              <a:gd name="T70" fmla="*/ 2147483647 w 383"/>
              <a:gd name="T71" fmla="*/ 2147483647 h 382"/>
              <a:gd name="T72" fmla="*/ 2147483647 w 383"/>
              <a:gd name="T73" fmla="*/ 2147483647 h 382"/>
              <a:gd name="T74" fmla="*/ 2147483647 w 383"/>
              <a:gd name="T75" fmla="*/ 2147483647 h 382"/>
              <a:gd name="T76" fmla="*/ 2147483647 w 383"/>
              <a:gd name="T77" fmla="*/ 2147483647 h 382"/>
              <a:gd name="T78" fmla="*/ 2147483647 w 383"/>
              <a:gd name="T79" fmla="*/ 2147483647 h 382"/>
              <a:gd name="T80" fmla="*/ 2147483647 w 383"/>
              <a:gd name="T81" fmla="*/ 2147483647 h 382"/>
              <a:gd name="T82" fmla="*/ 2147483647 w 383"/>
              <a:gd name="T83" fmla="*/ 2147483647 h 382"/>
              <a:gd name="T84" fmla="*/ 2147483647 w 383"/>
              <a:gd name="T85" fmla="*/ 2147483647 h 382"/>
              <a:gd name="T86" fmla="*/ 2147483647 w 383"/>
              <a:gd name="T87" fmla="*/ 2147483647 h 382"/>
              <a:gd name="T88" fmla="*/ 2147483647 w 383"/>
              <a:gd name="T89" fmla="*/ 2147483647 h 382"/>
              <a:gd name="T90" fmla="*/ 2147483647 w 383"/>
              <a:gd name="T91" fmla="*/ 2147483647 h 382"/>
              <a:gd name="T92" fmla="*/ 2147483647 w 383"/>
              <a:gd name="T93" fmla="*/ 2147483647 h 382"/>
              <a:gd name="T94" fmla="*/ 2147483647 w 383"/>
              <a:gd name="T95" fmla="*/ 2147483647 h 382"/>
              <a:gd name="T96" fmla="*/ 2147483647 w 383"/>
              <a:gd name="T97" fmla="*/ 2147483647 h 382"/>
              <a:gd name="T98" fmla="*/ 2147483647 w 383"/>
              <a:gd name="T99" fmla="*/ 2147483647 h 382"/>
              <a:gd name="T100" fmla="*/ 2147483647 w 383"/>
              <a:gd name="T101" fmla="*/ 2147483647 h 382"/>
              <a:gd name="T102" fmla="*/ 2147483647 w 383"/>
              <a:gd name="T103" fmla="*/ 2147483647 h 382"/>
              <a:gd name="T104" fmla="*/ 2147483647 w 383"/>
              <a:gd name="T105" fmla="*/ 2147483647 h 382"/>
              <a:gd name="T106" fmla="*/ 2147483647 w 383"/>
              <a:gd name="T107" fmla="*/ 2147483647 h 382"/>
              <a:gd name="T108" fmla="*/ 2147483647 w 383"/>
              <a:gd name="T109" fmla="*/ 2147483647 h 382"/>
              <a:gd name="T110" fmla="*/ 2147483647 w 383"/>
              <a:gd name="T111" fmla="*/ 2147483647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Group 15"/>
          <p:cNvGrpSpPr/>
          <p:nvPr/>
        </p:nvGrpSpPr>
        <p:grpSpPr>
          <a:xfrm>
            <a:off x="5655734" y="1755770"/>
            <a:ext cx="374651" cy="580503"/>
            <a:chOff x="619125" y="4081463"/>
            <a:chExt cx="288925" cy="447675"/>
          </a:xfrm>
          <a:solidFill>
            <a:srgbClr val="F77258"/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6687080" y="3080809"/>
            <a:ext cx="504825" cy="531813"/>
            <a:chOff x="2513013" y="2098675"/>
            <a:chExt cx="504825" cy="531813"/>
          </a:xfrm>
          <a:solidFill>
            <a:srgbClr val="F8D845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6052077" y="4892674"/>
            <a:ext cx="619126" cy="482600"/>
            <a:chOff x="6094412" y="4918075"/>
            <a:chExt cx="619126" cy="482600"/>
          </a:xfrm>
          <a:solidFill>
            <a:srgbClr val="BF55DB"/>
          </a:solidFill>
        </p:grpSpPr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Group 28"/>
          <p:cNvGrpSpPr/>
          <p:nvPr/>
        </p:nvGrpSpPr>
        <p:grpSpPr>
          <a:xfrm>
            <a:off x="5219700" y="3645959"/>
            <a:ext cx="368300" cy="366542"/>
            <a:chOff x="7886700" y="4848225"/>
            <a:chExt cx="665163" cy="661988"/>
          </a:xfrm>
          <a:solidFill>
            <a:srgbClr val="F04077"/>
          </a:solidFill>
        </p:grpSpPr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457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ular Callout 24"/>
          <p:cNvSpPr/>
          <p:nvPr/>
        </p:nvSpPr>
        <p:spPr>
          <a:xfrm flipH="1">
            <a:off x="4618038" y="1709738"/>
            <a:ext cx="965200" cy="938212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7" name="Rectangular Callout 30"/>
          <p:cNvSpPr/>
          <p:nvPr/>
        </p:nvSpPr>
        <p:spPr>
          <a:xfrm flipH="1">
            <a:off x="4618038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8" name="Rectangular Callout 35"/>
          <p:cNvSpPr/>
          <p:nvPr/>
        </p:nvSpPr>
        <p:spPr>
          <a:xfrm flipH="1">
            <a:off x="4618038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>
              <a:solidFill>
                <a:prstClr val="white"/>
              </a:solidFill>
            </a:endParaRPr>
          </a:p>
        </p:txBody>
      </p:sp>
      <p:sp>
        <p:nvSpPr>
          <p:cNvPr id="9" name="Rectangular Callout 58"/>
          <p:cNvSpPr/>
          <p:nvPr/>
        </p:nvSpPr>
        <p:spPr>
          <a:xfrm>
            <a:off x="6556375" y="1708150"/>
            <a:ext cx="965200" cy="938213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0" name="Rectangular Callout 62"/>
          <p:cNvSpPr/>
          <p:nvPr/>
        </p:nvSpPr>
        <p:spPr>
          <a:xfrm>
            <a:off x="6556375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11" name="Rectangular Callout 66"/>
          <p:cNvSpPr/>
          <p:nvPr/>
        </p:nvSpPr>
        <p:spPr>
          <a:xfrm>
            <a:off x="6556375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prstClr val="white"/>
              </a:solidFill>
            </a:endParaRPr>
          </a:p>
        </p:txBody>
      </p:sp>
      <p:cxnSp>
        <p:nvCxnSpPr>
          <p:cNvPr id="12" name="Straight Connector 67"/>
          <p:cNvCxnSpPr/>
          <p:nvPr/>
        </p:nvCxnSpPr>
        <p:spPr>
          <a:xfrm flipV="1">
            <a:off x="6096000" y="1643063"/>
            <a:ext cx="0" cy="3662362"/>
          </a:xfrm>
          <a:prstGeom prst="line">
            <a:avLst/>
          </a:prstGeom>
          <a:ln w="19050">
            <a:solidFill>
              <a:srgbClr val="F77258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7" name="组合 12"/>
          <p:cNvGrpSpPr>
            <a:grpSpLocks/>
          </p:cNvGrpSpPr>
          <p:nvPr/>
        </p:nvGrpSpPr>
        <p:grpSpPr bwMode="auto">
          <a:xfrm>
            <a:off x="1947863" y="1784350"/>
            <a:ext cx="2486025" cy="708025"/>
            <a:chOff x="1948243" y="1817073"/>
            <a:chExt cx="2486249" cy="707886"/>
          </a:xfrm>
        </p:grpSpPr>
        <p:sp>
          <p:nvSpPr>
            <p:cNvPr id="24609" name="Text Placeholder 3"/>
            <p:cNvSpPr txBox="1">
              <a:spLocks/>
            </p:cNvSpPr>
            <p:nvPr/>
          </p:nvSpPr>
          <p:spPr bwMode="auto">
            <a:xfrm>
              <a:off x="3423229" y="181707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10" name="Text Placeholder 3"/>
            <p:cNvSpPr txBox="1">
              <a:spLocks/>
            </p:cNvSpPr>
            <p:nvPr/>
          </p:nvSpPr>
          <p:spPr bwMode="auto">
            <a:xfrm>
              <a:off x="1948243" y="209407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88" name="组合 15"/>
          <p:cNvGrpSpPr>
            <a:grpSpLocks/>
          </p:cNvGrpSpPr>
          <p:nvPr/>
        </p:nvGrpSpPr>
        <p:grpSpPr bwMode="auto">
          <a:xfrm>
            <a:off x="1947863" y="3167063"/>
            <a:ext cx="2486025" cy="708025"/>
            <a:chOff x="1948243" y="3150074"/>
            <a:chExt cx="2486249" cy="707886"/>
          </a:xfrm>
        </p:grpSpPr>
        <p:sp>
          <p:nvSpPr>
            <p:cNvPr id="24607" name="Text Placeholder 3"/>
            <p:cNvSpPr txBox="1">
              <a:spLocks/>
            </p:cNvSpPr>
            <p:nvPr/>
          </p:nvSpPr>
          <p:spPr bwMode="auto">
            <a:xfrm>
              <a:off x="3423229" y="3150074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8" name="Text Placeholder 3"/>
            <p:cNvSpPr txBox="1">
              <a:spLocks/>
            </p:cNvSpPr>
            <p:nvPr/>
          </p:nvSpPr>
          <p:spPr bwMode="auto">
            <a:xfrm>
              <a:off x="1948243" y="3427073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89" name="组合 18"/>
          <p:cNvGrpSpPr>
            <a:grpSpLocks/>
          </p:cNvGrpSpPr>
          <p:nvPr/>
        </p:nvGrpSpPr>
        <p:grpSpPr bwMode="auto">
          <a:xfrm>
            <a:off x="1947863" y="4548188"/>
            <a:ext cx="2486025" cy="708025"/>
            <a:chOff x="1948243" y="4483075"/>
            <a:chExt cx="2486249" cy="707886"/>
          </a:xfrm>
        </p:grpSpPr>
        <p:sp>
          <p:nvSpPr>
            <p:cNvPr id="24605" name="Text Placeholder 3"/>
            <p:cNvSpPr txBox="1">
              <a:spLocks/>
            </p:cNvSpPr>
            <p:nvPr/>
          </p:nvSpPr>
          <p:spPr bwMode="auto">
            <a:xfrm>
              <a:off x="3423229" y="4483075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6" name="Text Placeholder 3"/>
            <p:cNvSpPr txBox="1">
              <a:spLocks/>
            </p:cNvSpPr>
            <p:nvPr/>
          </p:nvSpPr>
          <p:spPr bwMode="auto">
            <a:xfrm>
              <a:off x="1948243" y="4760074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0" name="组合 21"/>
          <p:cNvGrpSpPr>
            <a:grpSpLocks/>
          </p:cNvGrpSpPr>
          <p:nvPr/>
        </p:nvGrpSpPr>
        <p:grpSpPr bwMode="auto">
          <a:xfrm>
            <a:off x="7708900" y="1798638"/>
            <a:ext cx="2486025" cy="708025"/>
            <a:chOff x="7711415" y="1971263"/>
            <a:chExt cx="2486249" cy="707886"/>
          </a:xfrm>
        </p:grpSpPr>
        <p:sp>
          <p:nvSpPr>
            <p:cNvPr id="24603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4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1" name="组合 25"/>
          <p:cNvGrpSpPr>
            <a:grpSpLocks/>
          </p:cNvGrpSpPr>
          <p:nvPr/>
        </p:nvGrpSpPr>
        <p:grpSpPr bwMode="auto">
          <a:xfrm>
            <a:off x="7708900" y="3132138"/>
            <a:ext cx="2486025" cy="708025"/>
            <a:chOff x="7711415" y="1971263"/>
            <a:chExt cx="2486249" cy="707886"/>
          </a:xfrm>
        </p:grpSpPr>
        <p:sp>
          <p:nvSpPr>
            <p:cNvPr id="24601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2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2" name="组合 31"/>
          <p:cNvGrpSpPr>
            <a:grpSpLocks/>
          </p:cNvGrpSpPr>
          <p:nvPr/>
        </p:nvGrpSpPr>
        <p:grpSpPr bwMode="auto">
          <a:xfrm>
            <a:off x="7708900" y="4554538"/>
            <a:ext cx="2486025" cy="708025"/>
            <a:chOff x="7711415" y="1971263"/>
            <a:chExt cx="2486249" cy="707886"/>
          </a:xfrm>
        </p:grpSpPr>
        <p:sp>
          <p:nvSpPr>
            <p:cNvPr id="24599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0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593" name="Text Placeholder 3"/>
          <p:cNvSpPr txBox="1">
            <a:spLocks/>
          </p:cNvSpPr>
          <p:nvPr/>
        </p:nvSpPr>
        <p:spPr bwMode="auto">
          <a:xfrm>
            <a:off x="4818063" y="1890713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24594" name="Text Placeholder 3"/>
          <p:cNvSpPr txBox="1">
            <a:spLocks/>
          </p:cNvSpPr>
          <p:nvPr/>
        </p:nvSpPr>
        <p:spPr bwMode="auto">
          <a:xfrm>
            <a:off x="6751638" y="1890713"/>
            <a:ext cx="5699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24595" name="Text Placeholder 3"/>
          <p:cNvSpPr txBox="1">
            <a:spLocks/>
          </p:cNvSpPr>
          <p:nvPr/>
        </p:nvSpPr>
        <p:spPr bwMode="auto">
          <a:xfrm>
            <a:off x="4813300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24596" name="Text Placeholder 3"/>
          <p:cNvSpPr txBox="1">
            <a:spLocks/>
          </p:cNvSpPr>
          <p:nvPr/>
        </p:nvSpPr>
        <p:spPr bwMode="auto">
          <a:xfrm>
            <a:off x="6746875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24597" name="Text Placeholder 3"/>
          <p:cNvSpPr txBox="1">
            <a:spLocks/>
          </p:cNvSpPr>
          <p:nvPr/>
        </p:nvSpPr>
        <p:spPr bwMode="auto">
          <a:xfrm>
            <a:off x="481806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24598" name="Text Placeholder 3"/>
          <p:cNvSpPr txBox="1">
            <a:spLocks/>
          </p:cNvSpPr>
          <p:nvPr/>
        </p:nvSpPr>
        <p:spPr bwMode="auto">
          <a:xfrm>
            <a:off x="675481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560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604" name="Freeform 10"/>
          <p:cNvSpPr>
            <a:spLocks/>
          </p:cNvSpPr>
          <p:nvPr/>
        </p:nvSpPr>
        <p:spPr bwMode="auto">
          <a:xfrm>
            <a:off x="4802188" y="3714750"/>
            <a:ext cx="533400" cy="1042988"/>
          </a:xfrm>
          <a:custGeom>
            <a:avLst/>
            <a:gdLst>
              <a:gd name="T0" fmla="*/ 2147483647 w 292"/>
              <a:gd name="T1" fmla="*/ 2147483647 h 572"/>
              <a:gd name="T2" fmla="*/ 0 w 292"/>
              <a:gd name="T3" fmla="*/ 2147483647 h 572"/>
              <a:gd name="T4" fmla="*/ 2147483647 w 292"/>
              <a:gd name="T5" fmla="*/ 0 h 572"/>
              <a:gd name="T6" fmla="*/ 2147483647 w 292"/>
              <a:gd name="T7" fmla="*/ 2147483647 h 572"/>
              <a:gd name="T8" fmla="*/ 2147483647 w 292"/>
              <a:gd name="T9" fmla="*/ 2147483647 h 572"/>
              <a:gd name="T10" fmla="*/ 2147483647 w 292"/>
              <a:gd name="T11" fmla="*/ 2147483647 h 572"/>
              <a:gd name="T12" fmla="*/ 2147483647 w 292"/>
              <a:gd name="T13" fmla="*/ 2147483647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11"/>
          <p:cNvSpPr>
            <a:spLocks/>
          </p:cNvSpPr>
          <p:nvPr/>
        </p:nvSpPr>
        <p:spPr bwMode="auto">
          <a:xfrm>
            <a:off x="5562600" y="5011738"/>
            <a:ext cx="1620838" cy="652462"/>
          </a:xfrm>
          <a:custGeom>
            <a:avLst/>
            <a:gdLst>
              <a:gd name="T0" fmla="*/ 2147483647 w 888"/>
              <a:gd name="T1" fmla="*/ 2147483647 h 358"/>
              <a:gd name="T2" fmla="*/ 0 w 888"/>
              <a:gd name="T3" fmla="*/ 2147483647 h 358"/>
              <a:gd name="T4" fmla="*/ 2147483647 w 888"/>
              <a:gd name="T5" fmla="*/ 2147483647 h 358"/>
              <a:gd name="T6" fmla="*/ 2147483647 w 888"/>
              <a:gd name="T7" fmla="*/ 2147483647 h 358"/>
              <a:gd name="T8" fmla="*/ 2147483647 w 888"/>
              <a:gd name="T9" fmla="*/ 0 h 358"/>
              <a:gd name="T10" fmla="*/ 2147483647 w 888"/>
              <a:gd name="T11" fmla="*/ 2147483647 h 358"/>
              <a:gd name="T12" fmla="*/ 2147483647 w 888"/>
              <a:gd name="T13" fmla="*/ 2147483647 h 358"/>
              <a:gd name="T14" fmla="*/ 2147483647 w 888"/>
              <a:gd name="T15" fmla="*/ 2147483647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12"/>
          <p:cNvSpPr>
            <a:spLocks/>
          </p:cNvSpPr>
          <p:nvPr/>
        </p:nvSpPr>
        <p:spPr bwMode="auto">
          <a:xfrm>
            <a:off x="7200900" y="3195638"/>
            <a:ext cx="274638" cy="717550"/>
          </a:xfrm>
          <a:custGeom>
            <a:avLst/>
            <a:gdLst>
              <a:gd name="T0" fmla="*/ 2147483647 w 150"/>
              <a:gd name="T1" fmla="*/ 2147483647 h 393"/>
              <a:gd name="T2" fmla="*/ 0 w 150"/>
              <a:gd name="T3" fmla="*/ 2147483647 h 393"/>
              <a:gd name="T4" fmla="*/ 2147483647 w 150"/>
              <a:gd name="T5" fmla="*/ 0 h 393"/>
              <a:gd name="T6" fmla="*/ 2147483647 w 150"/>
              <a:gd name="T7" fmla="*/ 2147483647 h 393"/>
              <a:gd name="T8" fmla="*/ 2147483647 w 150"/>
              <a:gd name="T9" fmla="*/ 2147483647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54"/>
          <p:cNvGrpSpPr/>
          <p:nvPr/>
        </p:nvGrpSpPr>
        <p:grpSpPr>
          <a:xfrm>
            <a:off x="5299075" y="1968501"/>
            <a:ext cx="984251" cy="369886"/>
            <a:chOff x="5311775" y="2108201"/>
            <a:chExt cx="984251" cy="369886"/>
          </a:xfrm>
          <a:solidFill>
            <a:srgbClr val="F77258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25608" name="Freeform 5"/>
          <p:cNvSpPr>
            <a:spLocks noEditPoints="1"/>
          </p:cNvSpPr>
          <p:nvPr/>
        </p:nvSpPr>
        <p:spPr bwMode="auto">
          <a:xfrm>
            <a:off x="5276850" y="3198813"/>
            <a:ext cx="925513" cy="925512"/>
          </a:xfrm>
          <a:custGeom>
            <a:avLst/>
            <a:gdLst>
              <a:gd name="T0" fmla="*/ 2147483647 w 507"/>
              <a:gd name="T1" fmla="*/ 2147483647 h 507"/>
              <a:gd name="T2" fmla="*/ 0 w 507"/>
              <a:gd name="T3" fmla="*/ 2147483647 h 507"/>
              <a:gd name="T4" fmla="*/ 2147483647 w 507"/>
              <a:gd name="T5" fmla="*/ 0 h 507"/>
              <a:gd name="T6" fmla="*/ 2147483647 w 507"/>
              <a:gd name="T7" fmla="*/ 2147483647 h 507"/>
              <a:gd name="T8" fmla="*/ 2147483647 w 507"/>
              <a:gd name="T9" fmla="*/ 2147483647 h 507"/>
              <a:gd name="T10" fmla="*/ 2147483647 w 507"/>
              <a:gd name="T11" fmla="*/ 2147483647 h 507"/>
              <a:gd name="T12" fmla="*/ 2147483647 w 507"/>
              <a:gd name="T13" fmla="*/ 2147483647 h 507"/>
              <a:gd name="T14" fmla="*/ 2147483647 w 507"/>
              <a:gd name="T15" fmla="*/ 2147483647 h 507"/>
              <a:gd name="T16" fmla="*/ 2147483647 w 507"/>
              <a:gd name="T17" fmla="*/ 2147483647 h 507"/>
              <a:gd name="T18" fmla="*/ 2147483647 w 507"/>
              <a:gd name="T19" fmla="*/ 2147483647 h 5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6"/>
          <p:cNvSpPr>
            <a:spLocks noEditPoints="1"/>
          </p:cNvSpPr>
          <p:nvPr/>
        </p:nvSpPr>
        <p:spPr bwMode="auto">
          <a:xfrm>
            <a:off x="4532313" y="4649788"/>
            <a:ext cx="1173162" cy="1173162"/>
          </a:xfrm>
          <a:custGeom>
            <a:avLst/>
            <a:gdLst>
              <a:gd name="T0" fmla="*/ 2147483647 w 643"/>
              <a:gd name="T1" fmla="*/ 2147483647 h 643"/>
              <a:gd name="T2" fmla="*/ 0 w 643"/>
              <a:gd name="T3" fmla="*/ 2147483647 h 643"/>
              <a:gd name="T4" fmla="*/ 2147483647 w 643"/>
              <a:gd name="T5" fmla="*/ 0 h 643"/>
              <a:gd name="T6" fmla="*/ 2147483647 w 643"/>
              <a:gd name="T7" fmla="*/ 2147483647 h 643"/>
              <a:gd name="T8" fmla="*/ 2147483647 w 643"/>
              <a:gd name="T9" fmla="*/ 2147483647 h 643"/>
              <a:gd name="T10" fmla="*/ 2147483647 w 643"/>
              <a:gd name="T11" fmla="*/ 2147483647 h 643"/>
              <a:gd name="T12" fmla="*/ 2147483647 w 643"/>
              <a:gd name="T13" fmla="*/ 2147483647 h 643"/>
              <a:gd name="T14" fmla="*/ 2147483647 w 643"/>
              <a:gd name="T15" fmla="*/ 2147483647 h 643"/>
              <a:gd name="T16" fmla="*/ 2147483647 w 643"/>
              <a:gd name="T17" fmla="*/ 2147483647 h 643"/>
              <a:gd name="T18" fmla="*/ 2147483647 w 643"/>
              <a:gd name="T19" fmla="*/ 2147483647 h 6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7"/>
          <p:cNvSpPr>
            <a:spLocks noEditPoints="1"/>
          </p:cNvSpPr>
          <p:nvPr/>
        </p:nvSpPr>
        <p:spPr bwMode="auto">
          <a:xfrm>
            <a:off x="6769100" y="3870325"/>
            <a:ext cx="1246188" cy="1246188"/>
          </a:xfrm>
          <a:custGeom>
            <a:avLst/>
            <a:gdLst>
              <a:gd name="T0" fmla="*/ 2147483647 w 683"/>
              <a:gd name="T1" fmla="*/ 2147483647 h 683"/>
              <a:gd name="T2" fmla="*/ 0 w 683"/>
              <a:gd name="T3" fmla="*/ 2147483647 h 683"/>
              <a:gd name="T4" fmla="*/ 2147483647 w 683"/>
              <a:gd name="T5" fmla="*/ 0 h 683"/>
              <a:gd name="T6" fmla="*/ 2147483647 w 683"/>
              <a:gd name="T7" fmla="*/ 2147483647 h 683"/>
              <a:gd name="T8" fmla="*/ 2147483647 w 683"/>
              <a:gd name="T9" fmla="*/ 2147483647 h 683"/>
              <a:gd name="T10" fmla="*/ 2147483647 w 683"/>
              <a:gd name="T11" fmla="*/ 2147483647 h 683"/>
              <a:gd name="T12" fmla="*/ 2147483647 w 683"/>
              <a:gd name="T13" fmla="*/ 2147483647 h 683"/>
              <a:gd name="T14" fmla="*/ 2147483647 w 683"/>
              <a:gd name="T15" fmla="*/ 2147483647 h 683"/>
              <a:gd name="T16" fmla="*/ 2147483647 w 683"/>
              <a:gd name="T17" fmla="*/ 2147483647 h 683"/>
              <a:gd name="T18" fmla="*/ 2147483647 w 683"/>
              <a:gd name="T19" fmla="*/ 2147483647 h 6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8"/>
          <p:cNvSpPr>
            <a:spLocks noEditPoints="1"/>
          </p:cNvSpPr>
          <p:nvPr/>
        </p:nvSpPr>
        <p:spPr bwMode="auto">
          <a:xfrm>
            <a:off x="6122988" y="1978025"/>
            <a:ext cx="1414462" cy="1412875"/>
          </a:xfrm>
          <a:custGeom>
            <a:avLst/>
            <a:gdLst>
              <a:gd name="T0" fmla="*/ 2147483647 w 775"/>
              <a:gd name="T1" fmla="*/ 2147483647 h 775"/>
              <a:gd name="T2" fmla="*/ 0 w 775"/>
              <a:gd name="T3" fmla="*/ 2147483647 h 775"/>
              <a:gd name="T4" fmla="*/ 2147483647 w 775"/>
              <a:gd name="T5" fmla="*/ 0 h 775"/>
              <a:gd name="T6" fmla="*/ 2147483647 w 775"/>
              <a:gd name="T7" fmla="*/ 2147483647 h 775"/>
              <a:gd name="T8" fmla="*/ 2147483647 w 775"/>
              <a:gd name="T9" fmla="*/ 2147483647 h 775"/>
              <a:gd name="T10" fmla="*/ 2147483647 w 775"/>
              <a:gd name="T11" fmla="*/ 2147483647 h 775"/>
              <a:gd name="T12" fmla="*/ 2147483647 w 775"/>
              <a:gd name="T13" fmla="*/ 2147483647 h 775"/>
              <a:gd name="T14" fmla="*/ 2147483647 w 775"/>
              <a:gd name="T15" fmla="*/ 2147483647 h 775"/>
              <a:gd name="T16" fmla="*/ 2147483647 w 775"/>
              <a:gd name="T17" fmla="*/ 2147483647 h 775"/>
              <a:gd name="T18" fmla="*/ 2147483647 w 775"/>
              <a:gd name="T19" fmla="*/ 2147483647 h 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61"/>
          <p:cNvGrpSpPr/>
          <p:nvPr/>
        </p:nvGrpSpPr>
        <p:grpSpPr>
          <a:xfrm>
            <a:off x="5550471" y="3450019"/>
            <a:ext cx="376366" cy="373889"/>
            <a:chOff x="2611438" y="6434138"/>
            <a:chExt cx="241301" cy="239713"/>
          </a:xfrm>
          <a:solidFill>
            <a:srgbClr val="F77258"/>
          </a:solidFill>
        </p:grpSpPr>
        <p:sp>
          <p:nvSpPr>
            <p:cNvPr id="26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7" name="Freeform 241"/>
            <p:cNvSpPr>
              <a:spLocks/>
            </p:cNvSpPr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1" name="Freeform 242"/>
            <p:cNvSpPr>
              <a:spLocks/>
            </p:cNvSpPr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2" name="Freeform 243"/>
            <p:cNvSpPr>
              <a:spLocks/>
            </p:cNvSpPr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3" name="Freeform 244"/>
            <p:cNvSpPr>
              <a:spLocks/>
            </p:cNvSpPr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4816451" y="4953446"/>
            <a:ext cx="504466" cy="501189"/>
            <a:chOff x="5016501" y="4030663"/>
            <a:chExt cx="244475" cy="242887"/>
          </a:xfrm>
          <a:solidFill>
            <a:srgbClr val="BF55DB"/>
          </a:solidFill>
        </p:grpSpPr>
        <p:sp>
          <p:nvSpPr>
            <p:cNvPr id="23" name="Freeform 434"/>
            <p:cNvSpPr>
              <a:spLocks/>
            </p:cNvSpPr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5" name="Freeform 435"/>
            <p:cNvSpPr>
              <a:spLocks/>
            </p:cNvSpPr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7158037" y="4259261"/>
            <a:ext cx="468314" cy="468314"/>
            <a:chOff x="5497513" y="3068638"/>
            <a:chExt cx="239713" cy="239713"/>
          </a:xfrm>
          <a:solidFill>
            <a:srgbClr val="F8D845"/>
          </a:solidFill>
        </p:grpSpPr>
        <p:sp>
          <p:nvSpPr>
            <p:cNvPr id="21" name="Freeform 367"/>
            <p:cNvSpPr>
              <a:spLocks/>
            </p:cNvSpPr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2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8" name="Group 73"/>
          <p:cNvGrpSpPr/>
          <p:nvPr/>
        </p:nvGrpSpPr>
        <p:grpSpPr>
          <a:xfrm>
            <a:off x="6573773" y="2525612"/>
            <a:ext cx="512891" cy="383819"/>
            <a:chOff x="9344026" y="3128963"/>
            <a:chExt cx="239713" cy="179388"/>
          </a:xfrm>
          <a:solidFill>
            <a:srgbClr val="F04077"/>
          </a:solidFill>
        </p:grpSpPr>
        <p:sp>
          <p:nvSpPr>
            <p:cNvPr id="1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25616" name="组合 35"/>
          <p:cNvGrpSpPr>
            <a:grpSpLocks/>
          </p:cNvGrpSpPr>
          <p:nvPr/>
        </p:nvGrpSpPr>
        <p:grpSpPr bwMode="auto">
          <a:xfrm>
            <a:off x="7726363" y="2328863"/>
            <a:ext cx="2682875" cy="773112"/>
            <a:chOff x="7739699" y="2468062"/>
            <a:chExt cx="2682082" cy="773183"/>
          </a:xfrm>
        </p:grpSpPr>
        <p:sp>
          <p:nvSpPr>
            <p:cNvPr id="25628" name="TextBox 76"/>
            <p:cNvSpPr txBox="1">
              <a:spLocks noChangeArrowheads="1"/>
            </p:cNvSpPr>
            <p:nvPr/>
          </p:nvSpPr>
          <p:spPr bwMode="auto">
            <a:xfrm>
              <a:off x="7739699" y="2468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9" name="Rectangle 77"/>
            <p:cNvSpPr>
              <a:spLocks noChangeArrowheads="1"/>
            </p:cNvSpPr>
            <p:nvPr/>
          </p:nvSpPr>
          <p:spPr bwMode="auto">
            <a:xfrm>
              <a:off x="7739699" y="2718025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7" name="组合 38"/>
          <p:cNvGrpSpPr>
            <a:grpSpLocks/>
          </p:cNvGrpSpPr>
          <p:nvPr/>
        </p:nvGrpSpPr>
        <p:grpSpPr bwMode="auto">
          <a:xfrm>
            <a:off x="2265363" y="2909888"/>
            <a:ext cx="2698750" cy="773112"/>
            <a:chOff x="2278748" y="3049131"/>
            <a:chExt cx="2698493" cy="773183"/>
          </a:xfrm>
        </p:grpSpPr>
        <p:sp>
          <p:nvSpPr>
            <p:cNvPr id="25626" name="TextBox 78"/>
            <p:cNvSpPr txBox="1">
              <a:spLocks noChangeArrowheads="1"/>
            </p:cNvSpPr>
            <p:nvPr/>
          </p:nvSpPr>
          <p:spPr bwMode="auto">
            <a:xfrm>
              <a:off x="3944899" y="304913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7" name="Rectangle 79"/>
            <p:cNvSpPr>
              <a:spLocks noChangeArrowheads="1"/>
            </p:cNvSpPr>
            <p:nvPr/>
          </p:nvSpPr>
          <p:spPr bwMode="auto">
            <a:xfrm>
              <a:off x="2278748" y="3299094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8" name="组合 41"/>
          <p:cNvGrpSpPr>
            <a:grpSpLocks/>
          </p:cNvGrpSpPr>
          <p:nvPr/>
        </p:nvGrpSpPr>
        <p:grpSpPr bwMode="auto">
          <a:xfrm>
            <a:off x="8142288" y="4067175"/>
            <a:ext cx="2681287" cy="773113"/>
            <a:chOff x="8154223" y="4206883"/>
            <a:chExt cx="2682082" cy="773183"/>
          </a:xfrm>
        </p:grpSpPr>
        <p:sp>
          <p:nvSpPr>
            <p:cNvPr id="25624" name="TextBox 80"/>
            <p:cNvSpPr txBox="1">
              <a:spLocks noChangeArrowheads="1"/>
            </p:cNvSpPr>
            <p:nvPr/>
          </p:nvSpPr>
          <p:spPr bwMode="auto">
            <a:xfrm>
              <a:off x="8154223" y="420688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5" name="Rectangle 81"/>
            <p:cNvSpPr>
              <a:spLocks noChangeArrowheads="1"/>
            </p:cNvSpPr>
            <p:nvPr/>
          </p:nvSpPr>
          <p:spPr bwMode="auto">
            <a:xfrm>
              <a:off x="8154223" y="4456846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9" name="组合 44"/>
          <p:cNvGrpSpPr>
            <a:grpSpLocks/>
          </p:cNvGrpSpPr>
          <p:nvPr/>
        </p:nvGrpSpPr>
        <p:grpSpPr bwMode="auto">
          <a:xfrm>
            <a:off x="1736725" y="4821238"/>
            <a:ext cx="2698750" cy="773112"/>
            <a:chOff x="1749108" y="4961412"/>
            <a:chExt cx="2698493" cy="773183"/>
          </a:xfrm>
        </p:grpSpPr>
        <p:sp>
          <p:nvSpPr>
            <p:cNvPr id="25622" name="TextBox 82"/>
            <p:cNvSpPr txBox="1">
              <a:spLocks noChangeArrowheads="1"/>
            </p:cNvSpPr>
            <p:nvPr/>
          </p:nvSpPr>
          <p:spPr bwMode="auto">
            <a:xfrm>
              <a:off x="3401981" y="496141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3" name="Rectangle 83"/>
            <p:cNvSpPr>
              <a:spLocks noChangeArrowheads="1"/>
            </p:cNvSpPr>
            <p:nvPr/>
          </p:nvSpPr>
          <p:spPr bwMode="auto">
            <a:xfrm>
              <a:off x="1749108" y="5211375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：小小草素材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20" name="TextBox 86"/>
          <p:cNvSpPr txBox="1">
            <a:spLocks noChangeArrowheads="1"/>
          </p:cNvSpPr>
          <p:nvPr/>
        </p:nvSpPr>
        <p:spPr bwMode="auto">
          <a:xfrm>
            <a:off x="4338638" y="1985963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altLang="zh-CN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21" name="Freeform 37"/>
          <p:cNvSpPr>
            <a:spLocks/>
          </p:cNvSpPr>
          <p:nvPr/>
        </p:nvSpPr>
        <p:spPr bwMode="auto">
          <a:xfrm>
            <a:off x="4608513" y="1493838"/>
            <a:ext cx="465137" cy="427037"/>
          </a:xfrm>
          <a:custGeom>
            <a:avLst/>
            <a:gdLst>
              <a:gd name="T0" fmla="*/ 2147483647 w 62"/>
              <a:gd name="T1" fmla="*/ 2147483647 h 57"/>
              <a:gd name="T2" fmla="*/ 2147483647 w 62"/>
              <a:gd name="T3" fmla="*/ 2147483647 h 57"/>
              <a:gd name="T4" fmla="*/ 2147483647 w 62"/>
              <a:gd name="T5" fmla="*/ 2147483647 h 57"/>
              <a:gd name="T6" fmla="*/ 2147483647 w 62"/>
              <a:gd name="T7" fmla="*/ 2147483647 h 57"/>
              <a:gd name="T8" fmla="*/ 2147483647 w 62"/>
              <a:gd name="T9" fmla="*/ 2147483647 h 57"/>
              <a:gd name="T10" fmla="*/ 2147483647 w 62"/>
              <a:gd name="T11" fmla="*/ 2147483647 h 57"/>
              <a:gd name="T12" fmla="*/ 2147483647 w 62"/>
              <a:gd name="T13" fmla="*/ 2147483647 h 57"/>
              <a:gd name="T14" fmla="*/ 2147483647 w 62"/>
              <a:gd name="T15" fmla="*/ 2147483647 h 57"/>
              <a:gd name="T16" fmla="*/ 2147483647 w 62"/>
              <a:gd name="T17" fmla="*/ 2147483647 h 57"/>
              <a:gd name="T18" fmla="*/ 2147483647 w 62"/>
              <a:gd name="T19" fmla="*/ 2147483647 h 57"/>
              <a:gd name="T20" fmla="*/ 2147483647 w 62"/>
              <a:gd name="T21" fmla="*/ 2147483647 h 57"/>
              <a:gd name="T22" fmla="*/ 2147483647 w 62"/>
              <a:gd name="T23" fmla="*/ 2147483647 h 57"/>
              <a:gd name="T24" fmla="*/ 2147483647 w 62"/>
              <a:gd name="T25" fmla="*/ 2147483647 h 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662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le 48"/>
          <p:cNvSpPr/>
          <p:nvPr/>
        </p:nvSpPr>
        <p:spPr>
          <a:xfrm>
            <a:off x="374650" y="1470025"/>
            <a:ext cx="10944225" cy="147637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Rectangle 62"/>
          <p:cNvSpPr/>
          <p:nvPr/>
        </p:nvSpPr>
        <p:spPr>
          <a:xfrm>
            <a:off x="374650" y="4654550"/>
            <a:ext cx="10944225" cy="1476375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Rectangle 61"/>
          <p:cNvSpPr/>
          <p:nvPr/>
        </p:nvSpPr>
        <p:spPr>
          <a:xfrm>
            <a:off x="374650" y="3048000"/>
            <a:ext cx="10944225" cy="1474788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pic>
        <p:nvPicPr>
          <p:cNvPr id="26631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388" y="4732338"/>
            <a:ext cx="1335087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0" y="4732338"/>
            <a:ext cx="1335088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063" y="472122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663" y="3136900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3136900"/>
            <a:ext cx="133667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152717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7" name="组合 14"/>
          <p:cNvGrpSpPr>
            <a:grpSpLocks/>
          </p:cNvGrpSpPr>
          <p:nvPr/>
        </p:nvGrpSpPr>
        <p:grpSpPr bwMode="auto">
          <a:xfrm>
            <a:off x="461963" y="1724025"/>
            <a:ext cx="6200775" cy="966788"/>
            <a:chOff x="2925414" y="1928792"/>
            <a:chExt cx="6200204" cy="967167"/>
          </a:xfrm>
        </p:grpSpPr>
        <p:sp>
          <p:nvSpPr>
            <p:cNvPr id="26644" name="文本框 15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5" name="矩形 16"/>
            <p:cNvSpPr>
              <a:spLocks noChangeArrowheads="1"/>
            </p:cNvSpPr>
            <p:nvPr/>
          </p:nvSpPr>
          <p:spPr bwMode="auto">
            <a:xfrm>
              <a:off x="2925414" y="2372739"/>
              <a:ext cx="62002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为您效劳，专业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638" name="组合 17"/>
          <p:cNvGrpSpPr>
            <a:grpSpLocks/>
          </p:cNvGrpSpPr>
          <p:nvPr/>
        </p:nvGrpSpPr>
        <p:grpSpPr bwMode="auto">
          <a:xfrm>
            <a:off x="461963" y="3406775"/>
            <a:ext cx="4922837" cy="966788"/>
            <a:chOff x="2925413" y="1928792"/>
            <a:chExt cx="4922947" cy="967167"/>
          </a:xfrm>
        </p:grpSpPr>
        <p:sp>
          <p:nvSpPr>
            <p:cNvPr id="26642" name="文本框 18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3" name="矩形 19"/>
            <p:cNvSpPr>
              <a:spLocks noChangeArrowheads="1"/>
            </p:cNvSpPr>
            <p:nvPr/>
          </p:nvSpPr>
          <p:spPr bwMode="auto">
            <a:xfrm>
              <a:off x="2925413" y="2372739"/>
              <a:ext cx="49229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为您效劳，专业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639" name="组合 20"/>
          <p:cNvGrpSpPr>
            <a:grpSpLocks/>
          </p:cNvGrpSpPr>
          <p:nvPr/>
        </p:nvGrpSpPr>
        <p:grpSpPr bwMode="auto">
          <a:xfrm>
            <a:off x="461963" y="4905375"/>
            <a:ext cx="3806825" cy="966788"/>
            <a:chOff x="2925414" y="1928792"/>
            <a:chExt cx="3807316" cy="967167"/>
          </a:xfrm>
        </p:grpSpPr>
        <p:sp>
          <p:nvSpPr>
            <p:cNvPr id="26640" name="文本框 21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1" name="矩形 22"/>
            <p:cNvSpPr>
              <a:spLocks noChangeArrowheads="1"/>
            </p:cNvSpPr>
            <p:nvPr/>
          </p:nvSpPr>
          <p:spPr bwMode="auto">
            <a:xfrm>
              <a:off x="2925414" y="2372739"/>
              <a:ext cx="38073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小小草素材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为您效劳，专业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765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 rot="19653139">
            <a:off x="6213475" y="2295525"/>
            <a:ext cx="1335088" cy="982663"/>
          </a:xfrm>
          <a:custGeom>
            <a:avLst/>
            <a:gdLst/>
            <a:ahLst/>
            <a:cxnLst>
              <a:cxn ang="0">
                <a:pos x="924" y="201"/>
              </a:cxn>
              <a:cxn ang="0">
                <a:pos x="563" y="679"/>
              </a:cxn>
              <a:cxn ang="0">
                <a:pos x="0" y="440"/>
              </a:cxn>
              <a:cxn ang="0">
                <a:pos x="0" y="440"/>
              </a:cxn>
              <a:cxn ang="0">
                <a:pos x="374" y="0"/>
              </a:cxn>
              <a:cxn ang="0">
                <a:pos x="924" y="192"/>
              </a:cxn>
              <a:cxn ang="0">
                <a:pos x="924" y="201"/>
              </a:cxn>
            </a:cxnLst>
            <a:rect l="0" t="0" r="r" b="b"/>
            <a:pathLst>
              <a:path w="924" h="679">
                <a:moveTo>
                  <a:pt x="924" y="201"/>
                </a:moveTo>
                <a:lnTo>
                  <a:pt x="563" y="679"/>
                </a:lnTo>
                <a:lnTo>
                  <a:pt x="0" y="440"/>
                </a:lnTo>
                <a:lnTo>
                  <a:pt x="0" y="440"/>
                </a:lnTo>
                <a:lnTo>
                  <a:pt x="374" y="0"/>
                </a:lnTo>
                <a:lnTo>
                  <a:pt x="924" y="192"/>
                </a:lnTo>
                <a:lnTo>
                  <a:pt x="924" y="201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9653139">
            <a:off x="7186613" y="2274888"/>
            <a:ext cx="619125" cy="1260475"/>
          </a:xfrm>
          <a:custGeom>
            <a:avLst/>
            <a:gdLst/>
            <a:ahLst/>
            <a:cxnLst>
              <a:cxn ang="0">
                <a:pos x="428" y="458"/>
              </a:cxn>
              <a:cxn ang="0">
                <a:pos x="106" y="872"/>
              </a:cxn>
              <a:cxn ang="0">
                <a:pos x="106" y="872"/>
              </a:cxn>
              <a:cxn ang="0">
                <a:pos x="0" y="478"/>
              </a:cxn>
              <a:cxn ang="0">
                <a:pos x="361" y="0"/>
              </a:cxn>
              <a:cxn ang="0">
                <a:pos x="428" y="458"/>
              </a:cxn>
            </a:cxnLst>
            <a:rect l="0" t="0" r="r" b="b"/>
            <a:pathLst>
              <a:path w="428" h="872">
                <a:moveTo>
                  <a:pt x="428" y="458"/>
                </a:moveTo>
                <a:lnTo>
                  <a:pt x="106" y="872"/>
                </a:lnTo>
                <a:lnTo>
                  <a:pt x="106" y="872"/>
                </a:lnTo>
                <a:lnTo>
                  <a:pt x="0" y="478"/>
                </a:lnTo>
                <a:lnTo>
                  <a:pt x="361" y="0"/>
                </a:lnTo>
                <a:lnTo>
                  <a:pt x="428" y="458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rot="19653139">
            <a:off x="6565900" y="2936875"/>
            <a:ext cx="966788" cy="914400"/>
          </a:xfrm>
          <a:custGeom>
            <a:avLst/>
            <a:gdLst/>
            <a:ahLst/>
            <a:cxnLst>
              <a:cxn ang="0">
                <a:pos x="607" y="403"/>
              </a:cxn>
              <a:cxn ang="0">
                <a:pos x="608" y="404"/>
              </a:cxn>
              <a:cxn ang="0">
                <a:pos x="669" y="633"/>
              </a:cxn>
              <a:cxn ang="0">
                <a:pos x="158" y="393"/>
              </a:cxn>
              <a:cxn ang="0">
                <a:pos x="0" y="0"/>
              </a:cxn>
              <a:cxn ang="0">
                <a:pos x="563" y="239"/>
              </a:cxn>
              <a:cxn ang="0">
                <a:pos x="607" y="403"/>
              </a:cxn>
              <a:cxn ang="0">
                <a:pos x="607" y="403"/>
              </a:cxn>
            </a:cxnLst>
            <a:rect l="0" t="0" r="r" b="b"/>
            <a:pathLst>
              <a:path w="669" h="633">
                <a:moveTo>
                  <a:pt x="607" y="403"/>
                </a:moveTo>
                <a:lnTo>
                  <a:pt x="608" y="404"/>
                </a:lnTo>
                <a:lnTo>
                  <a:pt x="669" y="633"/>
                </a:lnTo>
                <a:lnTo>
                  <a:pt x="158" y="393"/>
                </a:lnTo>
                <a:lnTo>
                  <a:pt x="0" y="0"/>
                </a:lnTo>
                <a:lnTo>
                  <a:pt x="563" y="239"/>
                </a:lnTo>
                <a:lnTo>
                  <a:pt x="607" y="403"/>
                </a:lnTo>
                <a:lnTo>
                  <a:pt x="607" y="403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 rot="1692461">
            <a:off x="7851775" y="4930775"/>
            <a:ext cx="496888" cy="1350963"/>
          </a:xfrm>
          <a:custGeom>
            <a:avLst/>
            <a:gdLst/>
            <a:ahLst/>
            <a:cxnLst>
              <a:cxn ang="0">
                <a:pos x="304" y="430"/>
              </a:cxn>
              <a:cxn ang="0">
                <a:pos x="9" y="935"/>
              </a:cxn>
              <a:cxn ang="0">
                <a:pos x="0" y="554"/>
              </a:cxn>
              <a:cxn ang="0">
                <a:pos x="344" y="0"/>
              </a:cxn>
              <a:cxn ang="0">
                <a:pos x="304" y="430"/>
              </a:cxn>
            </a:cxnLst>
            <a:rect l="0" t="0" r="r" b="b"/>
            <a:pathLst>
              <a:path w="344" h="935">
                <a:moveTo>
                  <a:pt x="304" y="430"/>
                </a:moveTo>
                <a:lnTo>
                  <a:pt x="9" y="935"/>
                </a:lnTo>
                <a:lnTo>
                  <a:pt x="0" y="554"/>
                </a:lnTo>
                <a:lnTo>
                  <a:pt x="344" y="0"/>
                </a:lnTo>
                <a:lnTo>
                  <a:pt x="304" y="430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rot="1692461">
            <a:off x="7143750" y="4424363"/>
            <a:ext cx="1470025" cy="1128712"/>
          </a:xfrm>
          <a:custGeom>
            <a:avLst/>
            <a:gdLst/>
            <a:ahLst/>
            <a:cxnLst>
              <a:cxn ang="0">
                <a:pos x="1017" y="227"/>
              </a:cxn>
              <a:cxn ang="0">
                <a:pos x="673" y="781"/>
              </a:cxn>
              <a:cxn ang="0">
                <a:pos x="0" y="493"/>
              </a:cxn>
              <a:cxn ang="0">
                <a:pos x="0" y="493"/>
              </a:cxn>
              <a:cxn ang="0">
                <a:pos x="369" y="0"/>
              </a:cxn>
              <a:cxn ang="0">
                <a:pos x="1017" y="227"/>
              </a:cxn>
            </a:cxnLst>
            <a:rect l="0" t="0" r="r" b="b"/>
            <a:pathLst>
              <a:path w="1017" h="781">
                <a:moveTo>
                  <a:pt x="1017" y="227"/>
                </a:moveTo>
                <a:lnTo>
                  <a:pt x="673" y="781"/>
                </a:lnTo>
                <a:lnTo>
                  <a:pt x="0" y="493"/>
                </a:lnTo>
                <a:lnTo>
                  <a:pt x="0" y="493"/>
                </a:lnTo>
                <a:lnTo>
                  <a:pt x="369" y="0"/>
                </a:lnTo>
                <a:lnTo>
                  <a:pt x="1017" y="22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rot="1692461">
            <a:off x="6875463" y="4948238"/>
            <a:ext cx="984250" cy="966787"/>
          </a:xfrm>
          <a:custGeom>
            <a:avLst/>
            <a:gdLst/>
            <a:ahLst/>
            <a:cxnLst>
              <a:cxn ang="0">
                <a:pos x="682" y="669"/>
              </a:cxn>
              <a:cxn ang="0">
                <a:pos x="87" y="391"/>
              </a:cxn>
              <a:cxn ang="0">
                <a:pos x="0" y="0"/>
              </a:cxn>
              <a:cxn ang="0">
                <a:pos x="673" y="288"/>
              </a:cxn>
              <a:cxn ang="0">
                <a:pos x="682" y="669"/>
              </a:cxn>
              <a:cxn ang="0">
                <a:pos x="682" y="669"/>
              </a:cxn>
            </a:cxnLst>
            <a:rect l="0" t="0" r="r" b="b"/>
            <a:pathLst>
              <a:path w="682" h="669">
                <a:moveTo>
                  <a:pt x="682" y="669"/>
                </a:moveTo>
                <a:lnTo>
                  <a:pt x="87" y="391"/>
                </a:lnTo>
                <a:lnTo>
                  <a:pt x="0" y="0"/>
                </a:lnTo>
                <a:lnTo>
                  <a:pt x="673" y="288"/>
                </a:lnTo>
                <a:lnTo>
                  <a:pt x="682" y="669"/>
                </a:lnTo>
                <a:lnTo>
                  <a:pt x="682" y="669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 rot="20519288">
            <a:off x="3636963" y="1622425"/>
            <a:ext cx="1457325" cy="1193800"/>
          </a:xfrm>
          <a:custGeom>
            <a:avLst/>
            <a:gdLst/>
            <a:ahLst/>
            <a:cxnLst>
              <a:cxn ang="0">
                <a:pos x="1008" y="247"/>
              </a:cxn>
              <a:cxn ang="0">
                <a:pos x="570" y="826"/>
              </a:cxn>
              <a:cxn ang="0">
                <a:pos x="0" y="516"/>
              </a:cxn>
              <a:cxn ang="0">
                <a:pos x="440" y="0"/>
              </a:cxn>
              <a:cxn ang="0">
                <a:pos x="1008" y="247"/>
              </a:cxn>
              <a:cxn ang="0">
                <a:pos x="1008" y="247"/>
              </a:cxn>
            </a:cxnLst>
            <a:rect l="0" t="0" r="r" b="b"/>
            <a:pathLst>
              <a:path w="1008" h="826">
                <a:moveTo>
                  <a:pt x="1008" y="247"/>
                </a:moveTo>
                <a:lnTo>
                  <a:pt x="570" y="826"/>
                </a:lnTo>
                <a:lnTo>
                  <a:pt x="0" y="516"/>
                </a:lnTo>
                <a:lnTo>
                  <a:pt x="440" y="0"/>
                </a:lnTo>
                <a:lnTo>
                  <a:pt x="1008" y="247"/>
                </a:lnTo>
                <a:lnTo>
                  <a:pt x="1008" y="24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 rot="20519288">
            <a:off x="4567238" y="1803400"/>
            <a:ext cx="820737" cy="1325563"/>
          </a:xfrm>
          <a:custGeom>
            <a:avLst/>
            <a:gdLst/>
            <a:ahLst/>
            <a:cxnLst>
              <a:cxn ang="0">
                <a:pos x="183" y="917"/>
              </a:cxn>
              <a:cxn ang="0">
                <a:pos x="0" y="579"/>
              </a:cxn>
              <a:cxn ang="0">
                <a:pos x="438" y="0"/>
              </a:cxn>
              <a:cxn ang="0">
                <a:pos x="568" y="417"/>
              </a:cxn>
              <a:cxn ang="0">
                <a:pos x="183" y="917"/>
              </a:cxn>
            </a:cxnLst>
            <a:rect l="0" t="0" r="r" b="b"/>
            <a:pathLst>
              <a:path w="568" h="917">
                <a:moveTo>
                  <a:pt x="183" y="917"/>
                </a:moveTo>
                <a:lnTo>
                  <a:pt x="0" y="579"/>
                </a:lnTo>
                <a:lnTo>
                  <a:pt x="438" y="0"/>
                </a:lnTo>
                <a:lnTo>
                  <a:pt x="568" y="417"/>
                </a:lnTo>
                <a:lnTo>
                  <a:pt x="183" y="917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 rot="20519288">
            <a:off x="3836988" y="2395538"/>
            <a:ext cx="1087437" cy="936625"/>
          </a:xfrm>
          <a:custGeom>
            <a:avLst/>
            <a:gdLst/>
            <a:ahLst/>
            <a:cxnLst>
              <a:cxn ang="0">
                <a:pos x="753" y="648"/>
              </a:cxn>
              <a:cxn ang="0">
                <a:pos x="234" y="348"/>
              </a:cxn>
              <a:cxn ang="0">
                <a:pos x="0" y="0"/>
              </a:cxn>
              <a:cxn ang="0">
                <a:pos x="570" y="310"/>
              </a:cxn>
              <a:cxn ang="0">
                <a:pos x="753" y="648"/>
              </a:cxn>
            </a:cxnLst>
            <a:rect l="0" t="0" r="r" b="b"/>
            <a:pathLst>
              <a:path w="753" h="648">
                <a:moveTo>
                  <a:pt x="753" y="648"/>
                </a:moveTo>
                <a:lnTo>
                  <a:pt x="234" y="348"/>
                </a:lnTo>
                <a:lnTo>
                  <a:pt x="0" y="0"/>
                </a:lnTo>
                <a:lnTo>
                  <a:pt x="570" y="310"/>
                </a:lnTo>
                <a:lnTo>
                  <a:pt x="753" y="648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 rot="20342882">
            <a:off x="4670425" y="3754438"/>
            <a:ext cx="1622425" cy="1406525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20342882">
            <a:off x="5808663" y="3968750"/>
            <a:ext cx="623887" cy="142398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 rot="20342882">
            <a:off x="4918075" y="4652963"/>
            <a:ext cx="1131888" cy="998537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 rot="16200000" flipV="1">
            <a:off x="5454650" y="3059113"/>
            <a:ext cx="425450" cy="368300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 rot="16200000" flipV="1">
            <a:off x="5470526" y="2922587"/>
            <a:ext cx="163512" cy="373063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 rot="16200000" flipV="1">
            <a:off x="5349081" y="3177382"/>
            <a:ext cx="295275" cy="2619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 rot="20257227" flipV="1">
            <a:off x="6283325" y="5756275"/>
            <a:ext cx="746125" cy="6461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 rot="20257227" flipV="1">
            <a:off x="6656388" y="5475288"/>
            <a:ext cx="287337" cy="655637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 rot="20257227" flipV="1">
            <a:off x="6176963" y="5616575"/>
            <a:ext cx="520700" cy="458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Straight Connector 41"/>
          <p:cNvCxnSpPr/>
          <p:nvPr/>
        </p:nvCxnSpPr>
        <p:spPr>
          <a:xfrm>
            <a:off x="7573963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3"/>
          <p:cNvCxnSpPr/>
          <p:nvPr/>
        </p:nvCxnSpPr>
        <p:spPr>
          <a:xfrm>
            <a:off x="8712200" y="5087938"/>
            <a:ext cx="406400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8"/>
          <p:cNvCxnSpPr/>
          <p:nvPr/>
        </p:nvCxnSpPr>
        <p:spPr>
          <a:xfrm flipH="1">
            <a:off x="2949575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9"/>
          <p:cNvCxnSpPr/>
          <p:nvPr/>
        </p:nvCxnSpPr>
        <p:spPr>
          <a:xfrm flipH="1">
            <a:off x="4049713" y="4483100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4" name="Rectangle 51"/>
          <p:cNvSpPr>
            <a:spLocks noChangeArrowheads="1"/>
          </p:cNvSpPr>
          <p:nvPr/>
        </p:nvSpPr>
        <p:spPr bwMode="auto">
          <a:xfrm>
            <a:off x="8562975" y="2630488"/>
            <a:ext cx="192722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5" name="Rectangle 53"/>
          <p:cNvSpPr>
            <a:spLocks noChangeArrowheads="1"/>
          </p:cNvSpPr>
          <p:nvPr/>
        </p:nvSpPr>
        <p:spPr bwMode="auto">
          <a:xfrm>
            <a:off x="9263063" y="5243513"/>
            <a:ext cx="198913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TextBox 54"/>
          <p:cNvSpPr txBox="1"/>
          <p:nvPr/>
        </p:nvSpPr>
        <p:spPr>
          <a:xfrm>
            <a:off x="1562100" y="2355850"/>
            <a:ext cx="1211263" cy="40005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</a:rPr>
              <a:t>您的标题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27677" name="Rectangle 55"/>
          <p:cNvSpPr>
            <a:spLocks noChangeArrowheads="1"/>
          </p:cNvSpPr>
          <p:nvPr/>
        </p:nvSpPr>
        <p:spPr bwMode="auto">
          <a:xfrm>
            <a:off x="712788" y="2743200"/>
            <a:ext cx="200183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8" name="Rectangle 57"/>
          <p:cNvSpPr>
            <a:spLocks noChangeArrowheads="1"/>
          </p:cNvSpPr>
          <p:nvPr/>
        </p:nvSpPr>
        <p:spPr bwMode="auto">
          <a:xfrm>
            <a:off x="1668463" y="4738688"/>
            <a:ext cx="212407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Freeform 15"/>
          <p:cNvSpPr>
            <a:spLocks noEditPoints="1"/>
          </p:cNvSpPr>
          <p:nvPr/>
        </p:nvSpPr>
        <p:spPr bwMode="auto">
          <a:xfrm rot="16940679" flipV="1">
            <a:off x="5509419" y="6563519"/>
            <a:ext cx="952500" cy="823912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Freeform 16"/>
          <p:cNvSpPr>
            <a:spLocks/>
          </p:cNvSpPr>
          <p:nvPr/>
        </p:nvSpPr>
        <p:spPr bwMode="auto">
          <a:xfrm rot="16940679" flipV="1">
            <a:off x="5616575" y="6207125"/>
            <a:ext cx="365125" cy="835025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17"/>
          <p:cNvSpPr>
            <a:spLocks/>
          </p:cNvSpPr>
          <p:nvPr/>
        </p:nvSpPr>
        <p:spPr bwMode="auto">
          <a:xfrm rot="16940679" flipV="1">
            <a:off x="5250656" y="6741319"/>
            <a:ext cx="663575" cy="585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54"/>
          <p:cNvSpPr txBox="1"/>
          <p:nvPr/>
        </p:nvSpPr>
        <p:spPr>
          <a:xfrm>
            <a:off x="2794000" y="4303713"/>
            <a:ext cx="903288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TextBox 54"/>
          <p:cNvSpPr txBox="1"/>
          <p:nvPr/>
        </p:nvSpPr>
        <p:spPr>
          <a:xfrm>
            <a:off x="8666163" y="2273300"/>
            <a:ext cx="903287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Box 54"/>
          <p:cNvSpPr txBox="1"/>
          <p:nvPr/>
        </p:nvSpPr>
        <p:spPr>
          <a:xfrm>
            <a:off x="9359900" y="4894263"/>
            <a:ext cx="901700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687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28688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28690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04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691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财务风险管控</a:t>
                </a:r>
              </a:p>
            </p:txBody>
          </p:sp>
        </p:grpSp>
        <p:sp>
          <p:nvSpPr>
            <p:cNvPr id="28689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969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376363" y="2532063"/>
            <a:ext cx="1084262" cy="1084262"/>
          </a:xfrm>
          <a:prstGeom prst="ellipse">
            <a:avLst/>
          </a:prstGeom>
          <a:noFill/>
          <a:ln w="1016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>
            <a:off x="1247775" y="2405063"/>
            <a:ext cx="1339850" cy="1339850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2" name="Rectangle 2"/>
          <p:cNvSpPr>
            <a:spLocks noChangeArrowheads="1"/>
          </p:cNvSpPr>
          <p:nvPr/>
        </p:nvSpPr>
        <p:spPr bwMode="auto">
          <a:xfrm>
            <a:off x="1570038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Oval 8"/>
          <p:cNvSpPr/>
          <p:nvPr/>
        </p:nvSpPr>
        <p:spPr>
          <a:xfrm>
            <a:off x="4160838" y="2532063"/>
            <a:ext cx="1084262" cy="1084262"/>
          </a:xfrm>
          <a:prstGeom prst="ellipse">
            <a:avLst/>
          </a:prstGeom>
          <a:noFill/>
          <a:ln w="1016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11"/>
          <p:cNvSpPr/>
          <p:nvPr/>
        </p:nvSpPr>
        <p:spPr>
          <a:xfrm flipV="1">
            <a:off x="4033838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5" name="Rectangle 13"/>
          <p:cNvSpPr>
            <a:spLocks noChangeArrowheads="1"/>
          </p:cNvSpPr>
          <p:nvPr/>
        </p:nvSpPr>
        <p:spPr bwMode="auto">
          <a:xfrm>
            <a:off x="4354513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" name="Oval 15"/>
          <p:cNvSpPr/>
          <p:nvPr/>
        </p:nvSpPr>
        <p:spPr>
          <a:xfrm>
            <a:off x="6946900" y="2532063"/>
            <a:ext cx="1084263" cy="1084262"/>
          </a:xfrm>
          <a:prstGeom prst="ellipse">
            <a:avLst/>
          </a:prstGeom>
          <a:noFill/>
          <a:ln w="1016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6"/>
          <p:cNvSpPr/>
          <p:nvPr/>
        </p:nvSpPr>
        <p:spPr>
          <a:xfrm rot="5400000" flipV="1">
            <a:off x="6818313" y="2405063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8" name="Rectangle 17"/>
          <p:cNvSpPr>
            <a:spLocks noChangeArrowheads="1"/>
          </p:cNvSpPr>
          <p:nvPr/>
        </p:nvSpPr>
        <p:spPr bwMode="auto">
          <a:xfrm>
            <a:off x="7140575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5" name="Oval 19"/>
          <p:cNvSpPr/>
          <p:nvPr/>
        </p:nvSpPr>
        <p:spPr>
          <a:xfrm>
            <a:off x="9731375" y="2532063"/>
            <a:ext cx="1084263" cy="1084262"/>
          </a:xfrm>
          <a:prstGeom prst="ellipse">
            <a:avLst/>
          </a:prstGeom>
          <a:noFill/>
          <a:ln w="1016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c 20"/>
          <p:cNvSpPr/>
          <p:nvPr/>
        </p:nvSpPr>
        <p:spPr>
          <a:xfrm rot="5400000" flipH="1" flipV="1">
            <a:off x="9604375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11" name="Rectangle 21"/>
          <p:cNvSpPr>
            <a:spLocks noChangeArrowheads="1"/>
          </p:cNvSpPr>
          <p:nvPr/>
        </p:nvSpPr>
        <p:spPr bwMode="auto">
          <a:xfrm>
            <a:off x="9925050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grpSp>
        <p:nvGrpSpPr>
          <p:cNvPr id="29712" name="组合 17"/>
          <p:cNvGrpSpPr>
            <a:grpSpLocks/>
          </p:cNvGrpSpPr>
          <p:nvPr/>
        </p:nvGrpSpPr>
        <p:grpSpPr bwMode="auto">
          <a:xfrm>
            <a:off x="1041400" y="4210048"/>
            <a:ext cx="1782763" cy="1090368"/>
            <a:chOff x="951902" y="4476540"/>
            <a:chExt cx="1783148" cy="1089932"/>
          </a:xfrm>
        </p:grpSpPr>
        <p:sp>
          <p:nvSpPr>
            <p:cNvPr id="29722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3" name="组合 20"/>
          <p:cNvGrpSpPr>
            <a:grpSpLocks/>
          </p:cNvGrpSpPr>
          <p:nvPr/>
        </p:nvGrpSpPr>
        <p:grpSpPr bwMode="auto">
          <a:xfrm>
            <a:off x="3816350" y="4210048"/>
            <a:ext cx="1784350" cy="1090368"/>
            <a:chOff x="951902" y="4476540"/>
            <a:chExt cx="1783148" cy="1089932"/>
          </a:xfrm>
        </p:grpSpPr>
        <p:sp>
          <p:nvSpPr>
            <p:cNvPr id="29720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4" name="组合 24"/>
          <p:cNvGrpSpPr>
            <a:grpSpLocks/>
          </p:cNvGrpSpPr>
          <p:nvPr/>
        </p:nvGrpSpPr>
        <p:grpSpPr bwMode="auto">
          <a:xfrm>
            <a:off x="6591300" y="4210048"/>
            <a:ext cx="1784350" cy="1090368"/>
            <a:chOff x="951902" y="4476540"/>
            <a:chExt cx="1783148" cy="1089932"/>
          </a:xfrm>
        </p:grpSpPr>
        <p:sp>
          <p:nvSpPr>
            <p:cNvPr id="29718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1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5" name="组合 30"/>
          <p:cNvGrpSpPr>
            <a:grpSpLocks/>
          </p:cNvGrpSpPr>
          <p:nvPr/>
        </p:nvGrpSpPr>
        <p:grpSpPr bwMode="auto">
          <a:xfrm>
            <a:off x="9367838" y="4210048"/>
            <a:ext cx="1782762" cy="1090368"/>
            <a:chOff x="951902" y="4476540"/>
            <a:chExt cx="1783148" cy="1089932"/>
          </a:xfrm>
        </p:grpSpPr>
        <p:sp>
          <p:nvSpPr>
            <p:cNvPr id="29716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1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072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24" name="TextBox 18"/>
          <p:cNvSpPr txBox="1">
            <a:spLocks noChangeArrowheads="1"/>
          </p:cNvSpPr>
          <p:nvPr/>
        </p:nvSpPr>
        <p:spPr bwMode="auto">
          <a:xfrm>
            <a:off x="8840788" y="4189413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49%</a:t>
            </a:r>
          </a:p>
        </p:txBody>
      </p:sp>
      <p:sp>
        <p:nvSpPr>
          <p:cNvPr id="7" name="Block Arc 4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1562814"/>
              <a:gd name="adj2" fmla="val 10800000"/>
              <a:gd name="adj3" fmla="val 18660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Block Arc 5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7812389"/>
              <a:gd name="adj2" fmla="val 12403941"/>
              <a:gd name="adj3" fmla="val 18008"/>
            </a:avLst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Block Arc 6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21550130"/>
              <a:gd name="adj2" fmla="val 7665187"/>
              <a:gd name="adj3" fmla="val 17797"/>
            </a:avLst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Block Arc 7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2551376"/>
              <a:gd name="adj2" fmla="val 14412706"/>
              <a:gd name="adj3" fmla="val 18112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Block Arc 8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10869873"/>
              <a:gd name="adj2" fmla="val 12770327"/>
              <a:gd name="adj3" fmla="val 1865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Block Arc 9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0003512"/>
              <a:gd name="adj2" fmla="val 21502308"/>
              <a:gd name="adj3" fmla="val 18716"/>
            </a:avLst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1" name="TextBox 12"/>
          <p:cNvSpPr txBox="1">
            <a:spLocks noChangeArrowheads="1"/>
          </p:cNvSpPr>
          <p:nvPr/>
        </p:nvSpPr>
        <p:spPr bwMode="auto">
          <a:xfrm>
            <a:off x="5645150" y="3111500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" name="Block Arc 19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4593541"/>
              <a:gd name="adj2" fmla="val 15981909"/>
              <a:gd name="adj3" fmla="val 18387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33" name="Group 20"/>
          <p:cNvGrpSpPr>
            <a:grpSpLocks/>
          </p:cNvGrpSpPr>
          <p:nvPr/>
        </p:nvGrpSpPr>
        <p:grpSpPr bwMode="auto">
          <a:xfrm rot="5400000" flipH="1" flipV="1">
            <a:off x="6831013" y="1812925"/>
            <a:ext cx="2012950" cy="1412875"/>
            <a:chOff x="7368519" y="2580234"/>
            <a:chExt cx="1875697" cy="1400639"/>
          </a:xfrm>
        </p:grpSpPr>
        <p:cxnSp>
          <p:nvCxnSpPr>
            <p:cNvPr id="16" name="Straight Connector 21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2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34" name="TextBox 25"/>
          <p:cNvSpPr txBox="1">
            <a:spLocks noChangeArrowheads="1"/>
          </p:cNvSpPr>
          <p:nvPr/>
        </p:nvSpPr>
        <p:spPr bwMode="auto">
          <a:xfrm>
            <a:off x="8686800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36%</a:t>
            </a:r>
          </a:p>
        </p:txBody>
      </p:sp>
      <p:grpSp>
        <p:nvGrpSpPr>
          <p:cNvPr id="30735" name="Group 31"/>
          <p:cNvGrpSpPr>
            <a:grpSpLocks/>
          </p:cNvGrpSpPr>
          <p:nvPr/>
        </p:nvGrpSpPr>
        <p:grpSpPr bwMode="auto">
          <a:xfrm rot="16200000" flipV="1">
            <a:off x="3509169" y="1797844"/>
            <a:ext cx="1262062" cy="692150"/>
            <a:chOff x="7368519" y="2580234"/>
            <a:chExt cx="1875697" cy="1400639"/>
          </a:xfrm>
        </p:grpSpPr>
        <p:cxnSp>
          <p:nvCxnSpPr>
            <p:cNvPr id="20" name="Straight Connector 32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3"/>
            <p:cNvCxnSpPr/>
            <p:nvPr/>
          </p:nvCxnSpPr>
          <p:spPr>
            <a:xfrm>
              <a:off x="9225341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36" name="TextBox 36"/>
          <p:cNvSpPr txBox="1">
            <a:spLocks noChangeArrowheads="1"/>
          </p:cNvSpPr>
          <p:nvPr/>
        </p:nvSpPr>
        <p:spPr bwMode="auto">
          <a:xfrm>
            <a:off x="2697163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30737" name="TextBox 39"/>
          <p:cNvSpPr txBox="1">
            <a:spLocks noChangeArrowheads="1"/>
          </p:cNvSpPr>
          <p:nvPr/>
        </p:nvSpPr>
        <p:spPr bwMode="auto">
          <a:xfrm>
            <a:off x="2427288" y="4194175"/>
            <a:ext cx="922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27%</a:t>
            </a:r>
          </a:p>
        </p:txBody>
      </p:sp>
      <p:grpSp>
        <p:nvGrpSpPr>
          <p:cNvPr id="30738" name="Group 40"/>
          <p:cNvGrpSpPr>
            <a:grpSpLocks/>
          </p:cNvGrpSpPr>
          <p:nvPr/>
        </p:nvGrpSpPr>
        <p:grpSpPr bwMode="auto">
          <a:xfrm rot="-5400000" flipH="1" flipV="1">
            <a:off x="3950494" y="3320256"/>
            <a:ext cx="725488" cy="1546225"/>
            <a:chOff x="7368519" y="2580234"/>
            <a:chExt cx="1875697" cy="1400639"/>
          </a:xfrm>
        </p:grpSpPr>
        <p:cxnSp>
          <p:nvCxnSpPr>
            <p:cNvPr id="26" name="Straight Connector 41"/>
            <p:cNvCxnSpPr/>
            <p:nvPr/>
          </p:nvCxnSpPr>
          <p:spPr>
            <a:xfrm>
              <a:off x="7368520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2"/>
            <p:cNvCxnSpPr/>
            <p:nvPr/>
          </p:nvCxnSpPr>
          <p:spPr>
            <a:xfrm>
              <a:off x="9277051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9" name="Group 15"/>
          <p:cNvGrpSpPr>
            <a:grpSpLocks/>
          </p:cNvGrpSpPr>
          <p:nvPr/>
        </p:nvGrpSpPr>
        <p:grpSpPr bwMode="auto">
          <a:xfrm rot="10800000" flipH="1" flipV="1">
            <a:off x="7858125" y="3833813"/>
            <a:ext cx="828675" cy="622300"/>
            <a:chOff x="7368519" y="2580234"/>
            <a:chExt cx="1875697" cy="1400639"/>
          </a:xfrm>
        </p:grpSpPr>
        <p:cxnSp>
          <p:nvCxnSpPr>
            <p:cNvPr id="32" name="Straight Connector 16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7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40" name="TextBox 16"/>
          <p:cNvSpPr txBox="1">
            <a:spLocks noChangeArrowheads="1"/>
          </p:cNvSpPr>
          <p:nvPr/>
        </p:nvSpPr>
        <p:spPr bwMode="auto">
          <a:xfrm>
            <a:off x="8772525" y="1803400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1" name="TextBox 16"/>
          <p:cNvSpPr txBox="1">
            <a:spLocks noChangeArrowheads="1"/>
          </p:cNvSpPr>
          <p:nvPr/>
        </p:nvSpPr>
        <p:spPr bwMode="auto">
          <a:xfrm>
            <a:off x="8772525" y="4632325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2" name="TextBox 16"/>
          <p:cNvSpPr txBox="1">
            <a:spLocks noChangeArrowheads="1"/>
          </p:cNvSpPr>
          <p:nvPr/>
        </p:nvSpPr>
        <p:spPr bwMode="auto">
          <a:xfrm>
            <a:off x="1398588" y="1803400"/>
            <a:ext cx="2244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3" name="TextBox 16"/>
          <p:cNvSpPr txBox="1">
            <a:spLocks noChangeArrowheads="1"/>
          </p:cNvSpPr>
          <p:nvPr/>
        </p:nvSpPr>
        <p:spPr bwMode="auto">
          <a:xfrm>
            <a:off x="1176338" y="4632325"/>
            <a:ext cx="22431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174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2" name="Group 7"/>
          <p:cNvGrpSpPr/>
          <p:nvPr/>
        </p:nvGrpSpPr>
        <p:grpSpPr>
          <a:xfrm>
            <a:off x="1818359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10"/>
          <p:cNvGrpSpPr/>
          <p:nvPr/>
        </p:nvGrpSpPr>
        <p:grpSpPr>
          <a:xfrm>
            <a:off x="266751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13"/>
          <p:cNvGrpSpPr/>
          <p:nvPr/>
        </p:nvGrpSpPr>
        <p:grpSpPr>
          <a:xfrm>
            <a:off x="3504875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16"/>
          <p:cNvGrpSpPr/>
          <p:nvPr/>
        </p:nvGrpSpPr>
        <p:grpSpPr>
          <a:xfrm>
            <a:off x="4365834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19"/>
          <p:cNvGrpSpPr/>
          <p:nvPr/>
        </p:nvGrpSpPr>
        <p:grpSpPr>
          <a:xfrm>
            <a:off x="524258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22"/>
          <p:cNvGrpSpPr/>
          <p:nvPr/>
        </p:nvGrpSpPr>
        <p:grpSpPr>
          <a:xfrm>
            <a:off x="6091747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Group 25"/>
          <p:cNvGrpSpPr/>
          <p:nvPr/>
        </p:nvGrpSpPr>
        <p:grpSpPr>
          <a:xfrm>
            <a:off x="6929104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Group 28"/>
          <p:cNvGrpSpPr/>
          <p:nvPr/>
        </p:nvGrpSpPr>
        <p:grpSpPr>
          <a:xfrm>
            <a:off x="7790063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31"/>
          <p:cNvGrpSpPr/>
          <p:nvPr/>
        </p:nvGrpSpPr>
        <p:grpSpPr>
          <a:xfrm>
            <a:off x="862742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Group 34"/>
          <p:cNvGrpSpPr/>
          <p:nvPr/>
        </p:nvGrpSpPr>
        <p:grpSpPr>
          <a:xfrm>
            <a:off x="948838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Text Box 10"/>
          <p:cNvSpPr txBox="1">
            <a:spLocks noChangeArrowheads="1"/>
          </p:cNvSpPr>
          <p:nvPr/>
        </p:nvSpPr>
        <p:spPr bwMode="auto">
          <a:xfrm>
            <a:off x="4437063" y="2471738"/>
            <a:ext cx="3570287" cy="177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60%</a:t>
            </a: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预期目标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请小小草素材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：小小草素材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请小小草素材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：小小草素材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Group 40"/>
          <p:cNvGrpSpPr/>
          <p:nvPr/>
        </p:nvGrpSpPr>
        <p:grpSpPr>
          <a:xfrm>
            <a:off x="1809033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Group 41"/>
          <p:cNvGrpSpPr/>
          <p:nvPr/>
        </p:nvGrpSpPr>
        <p:grpSpPr>
          <a:xfrm>
            <a:off x="265819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Group 42"/>
          <p:cNvGrpSpPr/>
          <p:nvPr/>
        </p:nvGrpSpPr>
        <p:grpSpPr>
          <a:xfrm>
            <a:off x="3495549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Group 43"/>
          <p:cNvGrpSpPr/>
          <p:nvPr/>
        </p:nvGrpSpPr>
        <p:grpSpPr>
          <a:xfrm>
            <a:off x="435650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Group 44"/>
          <p:cNvGrpSpPr/>
          <p:nvPr/>
        </p:nvGrpSpPr>
        <p:grpSpPr>
          <a:xfrm>
            <a:off x="523326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Group 45"/>
          <p:cNvGrpSpPr/>
          <p:nvPr/>
        </p:nvGrpSpPr>
        <p:grpSpPr>
          <a:xfrm>
            <a:off x="6082421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46"/>
          <p:cNvGrpSpPr/>
          <p:nvPr/>
        </p:nvGrpSpPr>
        <p:grpSpPr>
          <a:xfrm>
            <a:off x="691977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Group 47"/>
          <p:cNvGrpSpPr/>
          <p:nvPr/>
        </p:nvGrpSpPr>
        <p:grpSpPr>
          <a:xfrm>
            <a:off x="7780737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Group 48"/>
          <p:cNvGrpSpPr/>
          <p:nvPr/>
        </p:nvGrpSpPr>
        <p:grpSpPr>
          <a:xfrm>
            <a:off x="861809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2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Group 49"/>
          <p:cNvGrpSpPr/>
          <p:nvPr/>
        </p:nvGrpSpPr>
        <p:grpSpPr>
          <a:xfrm>
            <a:off x="947905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3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" name="Text Box 10"/>
          <p:cNvSpPr txBox="1">
            <a:spLocks noChangeArrowheads="1"/>
          </p:cNvSpPr>
          <p:nvPr/>
        </p:nvSpPr>
        <p:spPr bwMode="auto">
          <a:xfrm>
            <a:off x="4446588" y="4764088"/>
            <a:ext cx="3560762" cy="177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80%</a:t>
            </a:r>
            <a:endParaRPr 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最终目标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请小小草素材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：小小草素材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请小小草素材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：小小草素材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35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5136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5138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01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39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项目情况概述</a:t>
                </a:r>
              </a:p>
            </p:txBody>
          </p:sp>
        </p:grpSp>
        <p:sp>
          <p:nvSpPr>
            <p:cNvPr id="5137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27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ound Same Side Corner Rectangle 52"/>
          <p:cNvSpPr/>
          <p:nvPr/>
        </p:nvSpPr>
        <p:spPr>
          <a:xfrm flipV="1">
            <a:off x="1228725" y="1493838"/>
            <a:ext cx="2219325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owchart: Off-page Connector 58"/>
          <p:cNvSpPr/>
          <p:nvPr/>
        </p:nvSpPr>
        <p:spPr>
          <a:xfrm>
            <a:off x="1851025" y="2579688"/>
            <a:ext cx="974725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Footer Text"/>
          <p:cNvSpPr txBox="1">
            <a:spLocks noChangeArrowheads="1"/>
          </p:cNvSpPr>
          <p:nvPr/>
        </p:nvSpPr>
        <p:spPr bwMode="auto">
          <a:xfrm>
            <a:off x="1274763" y="5010150"/>
            <a:ext cx="9639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恼于乏味的排版？苦于单调的配色？羞于乏味的设计？急于紧迫的工期？专业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小小草素材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：囚心钻研，诚心不贰！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cxnSp>
        <p:nvCxnSpPr>
          <p:cNvPr id="9" name="Straight Line buttom"/>
          <p:cNvCxnSpPr/>
          <p:nvPr/>
        </p:nvCxnSpPr>
        <p:spPr>
          <a:xfrm>
            <a:off x="1268413" y="4819650"/>
            <a:ext cx="9653587" cy="0"/>
          </a:xfrm>
          <a:prstGeom prst="line">
            <a:avLst/>
          </a:prstGeom>
          <a:ln w="19050">
            <a:solidFill>
              <a:srgbClr val="02AFED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31"/>
          <p:cNvSpPr/>
          <p:nvPr/>
        </p:nvSpPr>
        <p:spPr>
          <a:xfrm>
            <a:off x="1228725" y="1493838"/>
            <a:ext cx="2219325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 Same Side Corner Rectangle 35"/>
          <p:cNvSpPr/>
          <p:nvPr/>
        </p:nvSpPr>
        <p:spPr>
          <a:xfrm flipV="1">
            <a:off x="3733800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lowchart: Off-page Connector 38"/>
          <p:cNvSpPr/>
          <p:nvPr/>
        </p:nvSpPr>
        <p:spPr>
          <a:xfrm>
            <a:off x="4356100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Down Arrow Callout 40"/>
          <p:cNvSpPr/>
          <p:nvPr/>
        </p:nvSpPr>
        <p:spPr>
          <a:xfrm>
            <a:off x="3733800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ound Same Side Corner Rectangle 42"/>
          <p:cNvSpPr/>
          <p:nvPr/>
        </p:nvSpPr>
        <p:spPr>
          <a:xfrm flipV="1">
            <a:off x="6238875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owchart: Off-page Connector 45"/>
          <p:cNvSpPr/>
          <p:nvPr/>
        </p:nvSpPr>
        <p:spPr>
          <a:xfrm>
            <a:off x="6861175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own Arrow Callout 47"/>
          <p:cNvSpPr/>
          <p:nvPr/>
        </p:nvSpPr>
        <p:spPr>
          <a:xfrm>
            <a:off x="6238875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ound Same Side Corner Rectangle 49"/>
          <p:cNvSpPr/>
          <p:nvPr/>
        </p:nvSpPr>
        <p:spPr>
          <a:xfrm flipV="1">
            <a:off x="8716963" y="1493838"/>
            <a:ext cx="2217737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4" name="TextBox 51"/>
          <p:cNvSpPr txBox="1">
            <a:spLocks noChangeArrowheads="1"/>
          </p:cNvSpPr>
          <p:nvPr/>
        </p:nvSpPr>
        <p:spPr bwMode="auto">
          <a:xfrm>
            <a:off x="884237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lowchart: Off-page Connector 53"/>
          <p:cNvSpPr/>
          <p:nvPr/>
        </p:nvSpPr>
        <p:spPr>
          <a:xfrm>
            <a:off x="9339263" y="2579688"/>
            <a:ext cx="973137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Down Arrow Callout 56"/>
          <p:cNvSpPr/>
          <p:nvPr/>
        </p:nvSpPr>
        <p:spPr>
          <a:xfrm>
            <a:off x="8716963" y="1493838"/>
            <a:ext cx="2217737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7" name="TextBox 51"/>
          <p:cNvSpPr txBox="1">
            <a:spLocks noChangeArrowheads="1"/>
          </p:cNvSpPr>
          <p:nvPr/>
        </p:nvSpPr>
        <p:spPr bwMode="auto">
          <a:xfrm>
            <a:off x="135413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8" name="TextBox 51"/>
          <p:cNvSpPr txBox="1">
            <a:spLocks noChangeArrowheads="1"/>
          </p:cNvSpPr>
          <p:nvPr/>
        </p:nvSpPr>
        <p:spPr bwMode="auto">
          <a:xfrm>
            <a:off x="634682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9" name="TextBox 51"/>
          <p:cNvSpPr txBox="1">
            <a:spLocks noChangeArrowheads="1"/>
          </p:cNvSpPr>
          <p:nvPr/>
        </p:nvSpPr>
        <p:spPr bwMode="auto">
          <a:xfrm>
            <a:off x="384968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90" name="文本框 24"/>
          <p:cNvSpPr txBox="1">
            <a:spLocks noChangeArrowheads="1"/>
          </p:cNvSpPr>
          <p:nvPr/>
        </p:nvSpPr>
        <p:spPr bwMode="auto">
          <a:xfrm>
            <a:off x="1593850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1" name="文本框 25"/>
          <p:cNvSpPr txBox="1">
            <a:spLocks noChangeArrowheads="1"/>
          </p:cNvSpPr>
          <p:nvPr/>
        </p:nvSpPr>
        <p:spPr bwMode="auto">
          <a:xfrm>
            <a:off x="4105275" y="1646238"/>
            <a:ext cx="1392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2" name="文本框 26"/>
          <p:cNvSpPr txBox="1">
            <a:spLocks noChangeArrowheads="1"/>
          </p:cNvSpPr>
          <p:nvPr/>
        </p:nvSpPr>
        <p:spPr bwMode="auto">
          <a:xfrm>
            <a:off x="6618288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3" name="文本框 30"/>
          <p:cNvSpPr txBox="1">
            <a:spLocks noChangeArrowheads="1"/>
          </p:cNvSpPr>
          <p:nvPr/>
        </p:nvSpPr>
        <p:spPr bwMode="auto">
          <a:xfrm>
            <a:off x="9129713" y="1646238"/>
            <a:ext cx="1392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5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7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102" name="文本框 7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  <p:grpSp>
        <p:nvGrpSpPr>
          <p:cNvPr id="33795" name="组合 8"/>
          <p:cNvGrpSpPr>
            <a:grpSpLocks/>
          </p:cNvGrpSpPr>
          <p:nvPr/>
        </p:nvGrpSpPr>
        <p:grpSpPr bwMode="auto">
          <a:xfrm>
            <a:off x="1957388" y="2592388"/>
            <a:ext cx="903287" cy="901700"/>
            <a:chOff x="2041525" y="2495422"/>
            <a:chExt cx="903726" cy="902396"/>
          </a:xfrm>
        </p:grpSpPr>
        <p:sp>
          <p:nvSpPr>
            <p:cNvPr id="34093" name="Freeform 468"/>
            <p:cNvSpPr>
              <a:spLocks/>
            </p:cNvSpPr>
            <p:nvPr/>
          </p:nvSpPr>
          <p:spPr bwMode="auto">
            <a:xfrm>
              <a:off x="2041525" y="2495422"/>
              <a:ext cx="903725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4" name="Freeform 469"/>
            <p:cNvSpPr>
              <a:spLocks/>
            </p:cNvSpPr>
            <p:nvPr/>
          </p:nvSpPr>
          <p:spPr bwMode="auto">
            <a:xfrm>
              <a:off x="2173194" y="2759424"/>
              <a:ext cx="772057" cy="638393"/>
            </a:xfrm>
            <a:custGeom>
              <a:avLst/>
              <a:gdLst>
                <a:gd name="T0" fmla="*/ 2147483647 w 491"/>
                <a:gd name="T1" fmla="*/ 2147483647 h 406"/>
                <a:gd name="T2" fmla="*/ 2147483647 w 491"/>
                <a:gd name="T3" fmla="*/ 2147483647 h 406"/>
                <a:gd name="T4" fmla="*/ 2147483647 w 491"/>
                <a:gd name="T5" fmla="*/ 2147483647 h 406"/>
                <a:gd name="T6" fmla="*/ 2147483647 w 491"/>
                <a:gd name="T7" fmla="*/ 2147483647 h 406"/>
                <a:gd name="T8" fmla="*/ 2147483647 w 491"/>
                <a:gd name="T9" fmla="*/ 0 h 406"/>
                <a:gd name="T10" fmla="*/ 2147483647 w 491"/>
                <a:gd name="T11" fmla="*/ 2147483647 h 406"/>
                <a:gd name="T12" fmla="*/ 2147483647 w 491"/>
                <a:gd name="T13" fmla="*/ 2147483647 h 406"/>
                <a:gd name="T14" fmla="*/ 2147483647 w 491"/>
                <a:gd name="T15" fmla="*/ 2147483647 h 406"/>
                <a:gd name="T16" fmla="*/ 2147483647 w 491"/>
                <a:gd name="T17" fmla="*/ 2147483647 h 406"/>
                <a:gd name="T18" fmla="*/ 2147483647 w 491"/>
                <a:gd name="T19" fmla="*/ 2147483647 h 406"/>
                <a:gd name="T20" fmla="*/ 2147483647 w 491"/>
                <a:gd name="T21" fmla="*/ 2147483647 h 406"/>
                <a:gd name="T22" fmla="*/ 0 w 491"/>
                <a:gd name="T23" fmla="*/ 2147483647 h 406"/>
                <a:gd name="T24" fmla="*/ 2147483647 w 491"/>
                <a:gd name="T25" fmla="*/ 2147483647 h 406"/>
                <a:gd name="T26" fmla="*/ 2147483647 w 491"/>
                <a:gd name="T27" fmla="*/ 2147483647 h 406"/>
                <a:gd name="T28" fmla="*/ 2147483647 w 491"/>
                <a:gd name="T29" fmla="*/ 2147483647 h 406"/>
                <a:gd name="T30" fmla="*/ 2147483647 w 491"/>
                <a:gd name="T31" fmla="*/ 2147483647 h 406"/>
                <a:gd name="T32" fmla="*/ 2147483647 w 491"/>
                <a:gd name="T33" fmla="*/ 2147483647 h 406"/>
                <a:gd name="T34" fmla="*/ 2147483647 w 491"/>
                <a:gd name="T35" fmla="*/ 2147483647 h 406"/>
                <a:gd name="T36" fmla="*/ 2147483647 w 491"/>
                <a:gd name="T37" fmla="*/ 2147483647 h 406"/>
                <a:gd name="T38" fmla="*/ 2147483647 w 491"/>
                <a:gd name="T39" fmla="*/ 2147483647 h 40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1" h="406">
                  <a:moveTo>
                    <a:pt x="173" y="142"/>
                  </a:moveTo>
                  <a:cubicBezTo>
                    <a:pt x="300" y="15"/>
                    <a:pt x="300" y="15"/>
                    <a:pt x="300" y="15"/>
                  </a:cubicBezTo>
                  <a:cubicBezTo>
                    <a:pt x="383" y="98"/>
                    <a:pt x="383" y="98"/>
                    <a:pt x="383" y="98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491" y="94"/>
                    <a:pt x="491" y="94"/>
                    <a:pt x="491" y="94"/>
                  </a:cubicBezTo>
                  <a:cubicBezTo>
                    <a:pt x="491" y="260"/>
                    <a:pt x="491" y="260"/>
                    <a:pt x="491" y="260"/>
                  </a:cubicBezTo>
                  <a:cubicBezTo>
                    <a:pt x="491" y="340"/>
                    <a:pt x="425" y="406"/>
                    <a:pt x="344" y="406"/>
                  </a:cubicBezTo>
                  <a:cubicBezTo>
                    <a:pt x="178" y="406"/>
                    <a:pt x="178" y="406"/>
                    <a:pt x="178" y="406"/>
                  </a:cubicBezTo>
                  <a:cubicBezTo>
                    <a:pt x="17" y="245"/>
                    <a:pt x="17" y="245"/>
                    <a:pt x="17" y="24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73" y="142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5" name="Oval 496"/>
            <p:cNvSpPr>
              <a:spLocks noChangeArrowheads="1"/>
            </p:cNvSpPr>
            <p:nvPr/>
          </p:nvSpPr>
          <p:spPr bwMode="auto">
            <a:xfrm>
              <a:off x="2252328" y="2715534"/>
              <a:ext cx="460176" cy="462170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6" name="Oval 497"/>
            <p:cNvSpPr>
              <a:spLocks noChangeArrowheads="1"/>
            </p:cNvSpPr>
            <p:nvPr/>
          </p:nvSpPr>
          <p:spPr bwMode="auto">
            <a:xfrm>
              <a:off x="2332127" y="2795334"/>
              <a:ext cx="301907" cy="301907"/>
            </a:xfrm>
            <a:prstGeom prst="ellipse">
              <a:avLst/>
            </a:pr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7" name="Oval 498"/>
            <p:cNvSpPr>
              <a:spLocks noChangeArrowheads="1"/>
            </p:cNvSpPr>
            <p:nvPr/>
          </p:nvSpPr>
          <p:spPr bwMode="auto">
            <a:xfrm>
              <a:off x="2343432" y="2806638"/>
              <a:ext cx="277967" cy="279962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8" name="Freeform 499"/>
            <p:cNvSpPr>
              <a:spLocks/>
            </p:cNvSpPr>
            <p:nvPr/>
          </p:nvSpPr>
          <p:spPr bwMode="auto">
            <a:xfrm>
              <a:off x="2733118" y="2750114"/>
              <a:ext cx="81794" cy="400991"/>
            </a:xfrm>
            <a:custGeom>
              <a:avLst/>
              <a:gdLst>
                <a:gd name="T0" fmla="*/ 2147483647 w 52"/>
                <a:gd name="T1" fmla="*/ 2147483647 h 255"/>
                <a:gd name="T2" fmla="*/ 2147483647 w 52"/>
                <a:gd name="T3" fmla="*/ 2147483647 h 255"/>
                <a:gd name="T4" fmla="*/ 2147483647 w 52"/>
                <a:gd name="T5" fmla="*/ 2147483647 h 255"/>
                <a:gd name="T6" fmla="*/ 2147483647 w 52"/>
                <a:gd name="T7" fmla="*/ 2147483647 h 255"/>
                <a:gd name="T8" fmla="*/ 2147483647 w 52"/>
                <a:gd name="T9" fmla="*/ 0 h 255"/>
                <a:gd name="T10" fmla="*/ 0 w 52"/>
                <a:gd name="T11" fmla="*/ 2147483647 h 255"/>
                <a:gd name="T12" fmla="*/ 2147483647 w 52"/>
                <a:gd name="T13" fmla="*/ 2147483647 h 255"/>
                <a:gd name="T14" fmla="*/ 2147483647 w 52"/>
                <a:gd name="T15" fmla="*/ 2147483647 h 2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255">
                  <a:moveTo>
                    <a:pt x="16" y="237"/>
                  </a:moveTo>
                  <a:cubicBezTo>
                    <a:pt x="16" y="255"/>
                    <a:pt x="37" y="255"/>
                    <a:pt x="36" y="237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42" y="81"/>
                    <a:pt x="52" y="58"/>
                    <a:pt x="52" y="39"/>
                  </a:cubicBezTo>
                  <a:cubicBezTo>
                    <a:pt x="52" y="17"/>
                    <a:pt x="41" y="0"/>
                    <a:pt x="26" y="0"/>
                  </a:cubicBezTo>
                  <a:cubicBezTo>
                    <a:pt x="12" y="0"/>
                    <a:pt x="0" y="17"/>
                    <a:pt x="0" y="39"/>
                  </a:cubicBezTo>
                  <a:cubicBezTo>
                    <a:pt x="0" y="58"/>
                    <a:pt x="10" y="81"/>
                    <a:pt x="23" y="84"/>
                  </a:cubicBezTo>
                  <a:lnTo>
                    <a:pt x="16" y="237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9" name="Freeform 500"/>
            <p:cNvSpPr>
              <a:spLocks/>
            </p:cNvSpPr>
            <p:nvPr/>
          </p:nvSpPr>
          <p:spPr bwMode="auto">
            <a:xfrm>
              <a:off x="2170534" y="2759424"/>
              <a:ext cx="59184" cy="391681"/>
            </a:xfrm>
            <a:custGeom>
              <a:avLst/>
              <a:gdLst>
                <a:gd name="T0" fmla="*/ 2147483647 w 38"/>
                <a:gd name="T1" fmla="*/ 2147483647 h 249"/>
                <a:gd name="T2" fmla="*/ 2147483647 w 38"/>
                <a:gd name="T3" fmla="*/ 2147483647 h 249"/>
                <a:gd name="T4" fmla="*/ 2147483647 w 38"/>
                <a:gd name="T5" fmla="*/ 2147483647 h 249"/>
                <a:gd name="T6" fmla="*/ 2147483647 w 38"/>
                <a:gd name="T7" fmla="*/ 2147483647 h 249"/>
                <a:gd name="T8" fmla="*/ 2147483647 w 38"/>
                <a:gd name="T9" fmla="*/ 2147483647 h 249"/>
                <a:gd name="T10" fmla="*/ 2147483647 w 38"/>
                <a:gd name="T11" fmla="*/ 2147483647 h 249"/>
                <a:gd name="T12" fmla="*/ 2147483647 w 38"/>
                <a:gd name="T13" fmla="*/ 2147483647 h 249"/>
                <a:gd name="T14" fmla="*/ 2147483647 w 38"/>
                <a:gd name="T15" fmla="*/ 2147483647 h 249"/>
                <a:gd name="T16" fmla="*/ 2147483647 w 38"/>
                <a:gd name="T17" fmla="*/ 2147483647 h 249"/>
                <a:gd name="T18" fmla="*/ 2147483647 w 38"/>
                <a:gd name="T19" fmla="*/ 2147483647 h 249"/>
                <a:gd name="T20" fmla="*/ 2147483647 w 38"/>
                <a:gd name="T21" fmla="*/ 2147483647 h 249"/>
                <a:gd name="T22" fmla="*/ 2147483647 w 38"/>
                <a:gd name="T23" fmla="*/ 2147483647 h 249"/>
                <a:gd name="T24" fmla="*/ 2147483647 w 38"/>
                <a:gd name="T25" fmla="*/ 2147483647 h 249"/>
                <a:gd name="T26" fmla="*/ 2147483647 w 38"/>
                <a:gd name="T27" fmla="*/ 2147483647 h 249"/>
                <a:gd name="T28" fmla="*/ 2147483647 w 38"/>
                <a:gd name="T29" fmla="*/ 2147483647 h 249"/>
                <a:gd name="T30" fmla="*/ 2147483647 w 38"/>
                <a:gd name="T31" fmla="*/ 2147483647 h 249"/>
                <a:gd name="T32" fmla="*/ 2147483647 w 38"/>
                <a:gd name="T33" fmla="*/ 2147483647 h 249"/>
                <a:gd name="T34" fmla="*/ 2147483647 w 38"/>
                <a:gd name="T35" fmla="*/ 2147483647 h 249"/>
                <a:gd name="T36" fmla="*/ 2147483647 w 38"/>
                <a:gd name="T37" fmla="*/ 2147483647 h 249"/>
                <a:gd name="T38" fmla="*/ 2147483647 w 38"/>
                <a:gd name="T39" fmla="*/ 2147483647 h 249"/>
                <a:gd name="T40" fmla="*/ 2147483647 w 38"/>
                <a:gd name="T41" fmla="*/ 2147483647 h 2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8" h="249">
                  <a:moveTo>
                    <a:pt x="9" y="231"/>
                  </a:moveTo>
                  <a:cubicBezTo>
                    <a:pt x="8" y="249"/>
                    <a:pt x="30" y="249"/>
                    <a:pt x="29" y="23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31" y="75"/>
                    <a:pt x="36" y="60"/>
                    <a:pt x="37" y="54"/>
                  </a:cubicBezTo>
                  <a:cubicBezTo>
                    <a:pt x="38" y="48"/>
                    <a:pt x="37" y="14"/>
                    <a:pt x="35" y="4"/>
                  </a:cubicBezTo>
                  <a:cubicBezTo>
                    <a:pt x="35" y="0"/>
                    <a:pt x="33" y="0"/>
                    <a:pt x="33" y="4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51"/>
                    <a:pt x="28" y="50"/>
                    <a:pt x="27" y="4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0"/>
                    <a:pt x="22" y="0"/>
                    <a:pt x="22" y="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1"/>
                    <a:pt x="18" y="50"/>
                    <a:pt x="18" y="4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3" y="0"/>
                    <a:pt x="13" y="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0"/>
                    <a:pt x="8" y="51"/>
                    <a:pt x="8" y="4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3" y="0"/>
                    <a:pt x="3" y="4"/>
                  </a:cubicBezTo>
                  <a:cubicBezTo>
                    <a:pt x="1" y="14"/>
                    <a:pt x="0" y="48"/>
                    <a:pt x="1" y="54"/>
                  </a:cubicBezTo>
                  <a:cubicBezTo>
                    <a:pt x="2" y="60"/>
                    <a:pt x="7" y="75"/>
                    <a:pt x="16" y="78"/>
                  </a:cubicBezTo>
                  <a:lnTo>
                    <a:pt x="9" y="231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0" name="Freeform 501"/>
            <p:cNvSpPr>
              <a:spLocks/>
            </p:cNvSpPr>
            <p:nvPr/>
          </p:nvSpPr>
          <p:spPr bwMode="auto">
            <a:xfrm>
              <a:off x="2360722" y="2825258"/>
              <a:ext cx="218118" cy="206148"/>
            </a:xfrm>
            <a:custGeom>
              <a:avLst/>
              <a:gdLst>
                <a:gd name="T0" fmla="*/ 2147483647 w 139"/>
                <a:gd name="T1" fmla="*/ 0 h 131"/>
                <a:gd name="T2" fmla="*/ 2147483647 w 139"/>
                <a:gd name="T3" fmla="*/ 2147483647 h 131"/>
                <a:gd name="T4" fmla="*/ 2147483647 w 139"/>
                <a:gd name="T5" fmla="*/ 2147483647 h 131"/>
                <a:gd name="T6" fmla="*/ 2147483647 w 139"/>
                <a:gd name="T7" fmla="*/ 2147483647 h 131"/>
                <a:gd name="T8" fmla="*/ 2147483647 w 139"/>
                <a:gd name="T9" fmla="*/ 2147483647 h 131"/>
                <a:gd name="T10" fmla="*/ 0 w 139"/>
                <a:gd name="T11" fmla="*/ 2147483647 h 131"/>
                <a:gd name="T12" fmla="*/ 2147483647 w 139"/>
                <a:gd name="T13" fmla="*/ 0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131">
                  <a:moveTo>
                    <a:pt x="78" y="0"/>
                  </a:moveTo>
                  <a:cubicBezTo>
                    <a:pt x="103" y="0"/>
                    <a:pt x="125" y="12"/>
                    <a:pt x="139" y="30"/>
                  </a:cubicBezTo>
                  <a:cubicBezTo>
                    <a:pt x="125" y="15"/>
                    <a:pt x="105" y="7"/>
                    <a:pt x="84" y="7"/>
                  </a:cubicBezTo>
                  <a:cubicBezTo>
                    <a:pt x="41" y="7"/>
                    <a:pt x="6" y="41"/>
                    <a:pt x="6" y="84"/>
                  </a:cubicBezTo>
                  <a:cubicBezTo>
                    <a:pt x="6" y="102"/>
                    <a:pt x="12" y="118"/>
                    <a:pt x="22" y="131"/>
                  </a:cubicBezTo>
                  <a:cubicBezTo>
                    <a:pt x="9" y="117"/>
                    <a:pt x="0" y="98"/>
                    <a:pt x="0" y="77"/>
                  </a:cubicBezTo>
                  <a:cubicBezTo>
                    <a:pt x="0" y="34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6" name="组合 17"/>
          <p:cNvGrpSpPr>
            <a:grpSpLocks/>
          </p:cNvGrpSpPr>
          <p:nvPr/>
        </p:nvGrpSpPr>
        <p:grpSpPr bwMode="auto">
          <a:xfrm>
            <a:off x="746125" y="2592388"/>
            <a:ext cx="904875" cy="903287"/>
            <a:chOff x="5417695" y="5869596"/>
            <a:chExt cx="904391" cy="904391"/>
          </a:xfrm>
        </p:grpSpPr>
        <p:sp>
          <p:nvSpPr>
            <p:cNvPr id="34086" name="Freeform 494"/>
            <p:cNvSpPr>
              <a:spLocks/>
            </p:cNvSpPr>
            <p:nvPr/>
          </p:nvSpPr>
          <p:spPr bwMode="auto">
            <a:xfrm>
              <a:off x="5417695" y="5869596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62B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7" name="Freeform 495"/>
            <p:cNvSpPr>
              <a:spLocks/>
            </p:cNvSpPr>
            <p:nvPr/>
          </p:nvSpPr>
          <p:spPr bwMode="auto">
            <a:xfrm>
              <a:off x="5581283" y="6001930"/>
              <a:ext cx="740802" cy="772057"/>
            </a:xfrm>
            <a:custGeom>
              <a:avLst/>
              <a:gdLst>
                <a:gd name="T0" fmla="*/ 2147483647 w 471"/>
                <a:gd name="T1" fmla="*/ 2147483647 h 491"/>
                <a:gd name="T2" fmla="*/ 2147483647 w 471"/>
                <a:gd name="T3" fmla="*/ 2147483647 h 491"/>
                <a:gd name="T4" fmla="*/ 2147483647 w 471"/>
                <a:gd name="T5" fmla="*/ 2147483647 h 491"/>
                <a:gd name="T6" fmla="*/ 2147483647 w 471"/>
                <a:gd name="T7" fmla="*/ 2147483647 h 491"/>
                <a:gd name="T8" fmla="*/ 2147483647 w 471"/>
                <a:gd name="T9" fmla="*/ 2147483647 h 491"/>
                <a:gd name="T10" fmla="*/ 2147483647 w 471"/>
                <a:gd name="T11" fmla="*/ 2147483647 h 491"/>
                <a:gd name="T12" fmla="*/ 2147483647 w 471"/>
                <a:gd name="T13" fmla="*/ 2147483647 h 491"/>
                <a:gd name="T14" fmla="*/ 2147483647 w 471"/>
                <a:gd name="T15" fmla="*/ 2147483647 h 491"/>
                <a:gd name="T16" fmla="*/ 0 w 471"/>
                <a:gd name="T17" fmla="*/ 2147483647 h 491"/>
                <a:gd name="T18" fmla="*/ 2147483647 w 471"/>
                <a:gd name="T19" fmla="*/ 2147483647 h 491"/>
                <a:gd name="T20" fmla="*/ 2147483647 w 471"/>
                <a:gd name="T21" fmla="*/ 2147483647 h 491"/>
                <a:gd name="T22" fmla="*/ 2147483647 w 471"/>
                <a:gd name="T23" fmla="*/ 2147483647 h 491"/>
                <a:gd name="T24" fmla="*/ 2147483647 w 471"/>
                <a:gd name="T25" fmla="*/ 2147483647 h 491"/>
                <a:gd name="T26" fmla="*/ 2147483647 w 471"/>
                <a:gd name="T27" fmla="*/ 0 h 491"/>
                <a:gd name="T28" fmla="*/ 2147483647 w 471"/>
                <a:gd name="T29" fmla="*/ 2147483647 h 4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1" h="491">
                  <a:moveTo>
                    <a:pt x="199" y="2"/>
                  </a:moveTo>
                  <a:cubicBezTo>
                    <a:pt x="471" y="274"/>
                    <a:pt x="471" y="274"/>
                    <a:pt x="471" y="274"/>
                  </a:cubicBezTo>
                  <a:cubicBezTo>
                    <a:pt x="471" y="345"/>
                    <a:pt x="471" y="345"/>
                    <a:pt x="471" y="345"/>
                  </a:cubicBezTo>
                  <a:cubicBezTo>
                    <a:pt x="471" y="425"/>
                    <a:pt x="405" y="491"/>
                    <a:pt x="324" y="491"/>
                  </a:cubicBezTo>
                  <a:cubicBezTo>
                    <a:pt x="132" y="491"/>
                    <a:pt x="132" y="491"/>
                    <a:pt x="132" y="491"/>
                  </a:cubicBezTo>
                  <a:cubicBezTo>
                    <a:pt x="53" y="412"/>
                    <a:pt x="53" y="412"/>
                    <a:pt x="53" y="412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99" y="2"/>
                  </a:lnTo>
                  <a:close/>
                </a:path>
              </a:pathLst>
            </a:cu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8" name="Freeform 568"/>
            <p:cNvSpPr>
              <a:spLocks/>
            </p:cNvSpPr>
            <p:nvPr/>
          </p:nvSpPr>
          <p:spPr bwMode="auto">
            <a:xfrm>
              <a:off x="5831321" y="5995280"/>
              <a:ext cx="75809" cy="131004"/>
            </a:xfrm>
            <a:custGeom>
              <a:avLst/>
              <a:gdLst>
                <a:gd name="T0" fmla="*/ 2147483647 w 48"/>
                <a:gd name="T1" fmla="*/ 2147483647 h 83"/>
                <a:gd name="T2" fmla="*/ 2147483647 w 48"/>
                <a:gd name="T3" fmla="*/ 2147483647 h 83"/>
                <a:gd name="T4" fmla="*/ 2147483647 w 48"/>
                <a:gd name="T5" fmla="*/ 2147483647 h 83"/>
                <a:gd name="T6" fmla="*/ 2147483647 w 48"/>
                <a:gd name="T7" fmla="*/ 2147483647 h 83"/>
                <a:gd name="T8" fmla="*/ 2147483647 w 48"/>
                <a:gd name="T9" fmla="*/ 2147483647 h 83"/>
                <a:gd name="T10" fmla="*/ 2147483647 w 48"/>
                <a:gd name="T11" fmla="*/ 2147483647 h 83"/>
                <a:gd name="T12" fmla="*/ 2147483647 w 48"/>
                <a:gd name="T13" fmla="*/ 2147483647 h 83"/>
                <a:gd name="T14" fmla="*/ 0 w 48"/>
                <a:gd name="T15" fmla="*/ 2147483647 h 83"/>
                <a:gd name="T16" fmla="*/ 2147483647 w 48"/>
                <a:gd name="T17" fmla="*/ 2147483647 h 83"/>
                <a:gd name="T18" fmla="*/ 2147483647 w 48"/>
                <a:gd name="T19" fmla="*/ 2147483647 h 83"/>
                <a:gd name="T20" fmla="*/ 2147483647 w 48"/>
                <a:gd name="T21" fmla="*/ 0 h 83"/>
                <a:gd name="T22" fmla="*/ 2147483647 w 48"/>
                <a:gd name="T23" fmla="*/ 2147483647 h 83"/>
                <a:gd name="T24" fmla="*/ 2147483647 w 48"/>
                <a:gd name="T25" fmla="*/ 2147483647 h 83"/>
                <a:gd name="T26" fmla="*/ 2147483647 w 48"/>
                <a:gd name="T27" fmla="*/ 2147483647 h 83"/>
                <a:gd name="T28" fmla="*/ 2147483647 w 48"/>
                <a:gd name="T29" fmla="*/ 2147483647 h 83"/>
                <a:gd name="T30" fmla="*/ 2147483647 w 48"/>
                <a:gd name="T31" fmla="*/ 2147483647 h 83"/>
                <a:gd name="T32" fmla="*/ 2147483647 w 48"/>
                <a:gd name="T33" fmla="*/ 2147483647 h 83"/>
                <a:gd name="T34" fmla="*/ 2147483647 w 48"/>
                <a:gd name="T35" fmla="*/ 2147483647 h 83"/>
                <a:gd name="T36" fmla="*/ 2147483647 w 48"/>
                <a:gd name="T37" fmla="*/ 2147483647 h 83"/>
                <a:gd name="T38" fmla="*/ 2147483647 w 48"/>
                <a:gd name="T39" fmla="*/ 2147483647 h 83"/>
                <a:gd name="T40" fmla="*/ 2147483647 w 48"/>
                <a:gd name="T41" fmla="*/ 2147483647 h 83"/>
                <a:gd name="T42" fmla="*/ 2147483647 w 48"/>
                <a:gd name="T43" fmla="*/ 2147483647 h 83"/>
                <a:gd name="T44" fmla="*/ 2147483647 w 48"/>
                <a:gd name="T45" fmla="*/ 2147483647 h 83"/>
                <a:gd name="T46" fmla="*/ 2147483647 w 48"/>
                <a:gd name="T47" fmla="*/ 2147483647 h 83"/>
                <a:gd name="T48" fmla="*/ 2147483647 w 48"/>
                <a:gd name="T49" fmla="*/ 2147483647 h 83"/>
                <a:gd name="T50" fmla="*/ 2147483647 w 48"/>
                <a:gd name="T51" fmla="*/ 2147483647 h 83"/>
                <a:gd name="T52" fmla="*/ 2147483647 w 48"/>
                <a:gd name="T53" fmla="*/ 2147483647 h 83"/>
                <a:gd name="T54" fmla="*/ 2147483647 w 48"/>
                <a:gd name="T55" fmla="*/ 2147483647 h 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8" h="83">
                  <a:moveTo>
                    <a:pt x="29" y="79"/>
                  </a:moveTo>
                  <a:cubicBezTo>
                    <a:pt x="29" y="81"/>
                    <a:pt x="27" y="83"/>
                    <a:pt x="24" y="83"/>
                  </a:cubicBezTo>
                  <a:cubicBezTo>
                    <a:pt x="22" y="83"/>
                    <a:pt x="20" y="81"/>
                    <a:pt x="20" y="7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3"/>
                    <a:pt x="19" y="50"/>
                    <a:pt x="19" y="48"/>
                  </a:cubicBezTo>
                  <a:cubicBezTo>
                    <a:pt x="18" y="47"/>
                    <a:pt x="17" y="47"/>
                    <a:pt x="15" y="46"/>
                  </a:cubicBezTo>
                  <a:cubicBezTo>
                    <a:pt x="11" y="44"/>
                    <a:pt x="7" y="41"/>
                    <a:pt x="4" y="37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17"/>
                    <a:pt x="3" y="11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11"/>
                    <a:pt x="48" y="17"/>
                    <a:pt x="48" y="23"/>
                  </a:cubicBezTo>
                  <a:cubicBezTo>
                    <a:pt x="48" y="26"/>
                    <a:pt x="46" y="28"/>
                    <a:pt x="43" y="28"/>
                  </a:cubicBezTo>
                  <a:cubicBezTo>
                    <a:pt x="41" y="28"/>
                    <a:pt x="39" y="26"/>
                    <a:pt x="39" y="23"/>
                  </a:cubicBezTo>
                  <a:cubicBezTo>
                    <a:pt x="39" y="19"/>
                    <a:pt x="37" y="16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0"/>
                    <a:pt x="28" y="9"/>
                    <a:pt x="24" y="9"/>
                  </a:cubicBezTo>
                  <a:cubicBezTo>
                    <a:pt x="20" y="9"/>
                    <a:pt x="16" y="10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6"/>
                    <a:pt x="9" y="19"/>
                    <a:pt x="9" y="23"/>
                  </a:cubicBezTo>
                  <a:cubicBezTo>
                    <a:pt x="9" y="27"/>
                    <a:pt x="10" y="30"/>
                    <a:pt x="12" y="32"/>
                  </a:cubicBezTo>
                  <a:cubicBezTo>
                    <a:pt x="13" y="34"/>
                    <a:pt x="16" y="36"/>
                    <a:pt x="19" y="37"/>
                  </a:cubicBezTo>
                  <a:cubicBezTo>
                    <a:pt x="23" y="39"/>
                    <a:pt x="26" y="41"/>
                    <a:pt x="27" y="45"/>
                  </a:cubicBezTo>
                  <a:cubicBezTo>
                    <a:pt x="28" y="48"/>
                    <a:pt x="29" y="51"/>
                    <a:pt x="29" y="57"/>
                  </a:cubicBezTo>
                  <a:lnTo>
                    <a:pt x="29" y="79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9" name="Freeform 569"/>
            <p:cNvSpPr>
              <a:spLocks/>
            </p:cNvSpPr>
            <p:nvPr/>
          </p:nvSpPr>
          <p:spPr bwMode="auto">
            <a:xfrm>
              <a:off x="5562663" y="6108994"/>
              <a:ext cx="614454" cy="213463"/>
            </a:xfrm>
            <a:custGeom>
              <a:avLst/>
              <a:gdLst>
                <a:gd name="T0" fmla="*/ 2147483647 w 391"/>
                <a:gd name="T1" fmla="*/ 0 h 136"/>
                <a:gd name="T2" fmla="*/ 2147483647 w 391"/>
                <a:gd name="T3" fmla="*/ 2147483647 h 136"/>
                <a:gd name="T4" fmla="*/ 2147483647 w 391"/>
                <a:gd name="T5" fmla="*/ 2147483647 h 136"/>
                <a:gd name="T6" fmla="*/ 2147483647 w 391"/>
                <a:gd name="T7" fmla="*/ 2147483647 h 136"/>
                <a:gd name="T8" fmla="*/ 2147483647 w 391"/>
                <a:gd name="T9" fmla="*/ 2147483647 h 136"/>
                <a:gd name="T10" fmla="*/ 2147483647 w 391"/>
                <a:gd name="T11" fmla="*/ 2147483647 h 136"/>
                <a:gd name="T12" fmla="*/ 2147483647 w 391"/>
                <a:gd name="T13" fmla="*/ 2147483647 h 136"/>
                <a:gd name="T14" fmla="*/ 2147483647 w 391"/>
                <a:gd name="T15" fmla="*/ 2147483647 h 136"/>
                <a:gd name="T16" fmla="*/ 2147483647 w 391"/>
                <a:gd name="T17" fmla="*/ 2147483647 h 136"/>
                <a:gd name="T18" fmla="*/ 2147483647 w 391"/>
                <a:gd name="T19" fmla="*/ 2147483647 h 136"/>
                <a:gd name="T20" fmla="*/ 2147483647 w 391"/>
                <a:gd name="T21" fmla="*/ 2147483647 h 136"/>
                <a:gd name="T22" fmla="*/ 2147483647 w 391"/>
                <a:gd name="T23" fmla="*/ 2147483647 h 136"/>
                <a:gd name="T24" fmla="*/ 2147483647 w 391"/>
                <a:gd name="T25" fmla="*/ 2147483647 h 136"/>
                <a:gd name="T26" fmla="*/ 2147483647 w 391"/>
                <a:gd name="T27" fmla="*/ 2147483647 h 136"/>
                <a:gd name="T28" fmla="*/ 2147483647 w 391"/>
                <a:gd name="T29" fmla="*/ 0 h 1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1" h="136">
                  <a:moveTo>
                    <a:pt x="195" y="0"/>
                  </a:moveTo>
                  <a:cubicBezTo>
                    <a:pt x="167" y="0"/>
                    <a:pt x="164" y="28"/>
                    <a:pt x="152" y="40"/>
                  </a:cubicBezTo>
                  <a:cubicBezTo>
                    <a:pt x="120" y="71"/>
                    <a:pt x="17" y="100"/>
                    <a:pt x="8" y="117"/>
                  </a:cubicBezTo>
                  <a:cubicBezTo>
                    <a:pt x="0" y="133"/>
                    <a:pt x="7" y="136"/>
                    <a:pt x="16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5" y="41"/>
                    <a:pt x="195" y="41"/>
                    <a:pt x="195" y="41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74" y="136"/>
                    <a:pt x="374" y="136"/>
                    <a:pt x="374" y="136"/>
                  </a:cubicBezTo>
                  <a:cubicBezTo>
                    <a:pt x="383" y="136"/>
                    <a:pt x="391" y="133"/>
                    <a:pt x="382" y="117"/>
                  </a:cubicBezTo>
                  <a:cubicBezTo>
                    <a:pt x="373" y="100"/>
                    <a:pt x="270" y="71"/>
                    <a:pt x="238" y="40"/>
                  </a:cubicBezTo>
                  <a:cubicBezTo>
                    <a:pt x="226" y="28"/>
                    <a:pt x="224" y="0"/>
                    <a:pt x="195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0" name="Freeform 570"/>
            <p:cNvSpPr>
              <a:spLocks/>
            </p:cNvSpPr>
            <p:nvPr/>
          </p:nvSpPr>
          <p:spPr bwMode="auto">
            <a:xfrm>
              <a:off x="5658423" y="6303837"/>
              <a:ext cx="421606" cy="345796"/>
            </a:xfrm>
            <a:custGeom>
              <a:avLst/>
              <a:gdLst>
                <a:gd name="T0" fmla="*/ 2147483647 w 268"/>
                <a:gd name="T1" fmla="*/ 0 h 220"/>
                <a:gd name="T2" fmla="*/ 2147483647 w 268"/>
                <a:gd name="T3" fmla="*/ 2147483647 h 220"/>
                <a:gd name="T4" fmla="*/ 2147483647 w 268"/>
                <a:gd name="T5" fmla="*/ 2147483647 h 220"/>
                <a:gd name="T6" fmla="*/ 2147483647 w 268"/>
                <a:gd name="T7" fmla="*/ 2147483647 h 220"/>
                <a:gd name="T8" fmla="*/ 2147483647 w 268"/>
                <a:gd name="T9" fmla="*/ 2147483647 h 220"/>
                <a:gd name="T10" fmla="*/ 2147483647 w 268"/>
                <a:gd name="T11" fmla="*/ 2147483647 h 220"/>
                <a:gd name="T12" fmla="*/ 2147483647 w 268"/>
                <a:gd name="T13" fmla="*/ 2147483647 h 220"/>
                <a:gd name="T14" fmla="*/ 2147483647 w 268"/>
                <a:gd name="T15" fmla="*/ 2147483647 h 220"/>
                <a:gd name="T16" fmla="*/ 2147483647 w 268"/>
                <a:gd name="T17" fmla="*/ 2147483647 h 220"/>
                <a:gd name="T18" fmla="*/ 2147483647 w 268"/>
                <a:gd name="T19" fmla="*/ 2147483647 h 220"/>
                <a:gd name="T20" fmla="*/ 2147483647 w 268"/>
                <a:gd name="T21" fmla="*/ 2147483647 h 220"/>
                <a:gd name="T22" fmla="*/ 2147483647 w 268"/>
                <a:gd name="T23" fmla="*/ 2147483647 h 220"/>
                <a:gd name="T24" fmla="*/ 2147483647 w 268"/>
                <a:gd name="T25" fmla="*/ 2147483647 h 220"/>
                <a:gd name="T26" fmla="*/ 2147483647 w 268"/>
                <a:gd name="T27" fmla="*/ 2147483647 h 220"/>
                <a:gd name="T28" fmla="*/ 2147483647 w 268"/>
                <a:gd name="T29" fmla="*/ 2147483647 h 220"/>
                <a:gd name="T30" fmla="*/ 2147483647 w 268"/>
                <a:gd name="T31" fmla="*/ 2147483647 h 220"/>
                <a:gd name="T32" fmla="*/ 2147483647 w 268"/>
                <a:gd name="T33" fmla="*/ 2147483647 h 220"/>
                <a:gd name="T34" fmla="*/ 2147483647 w 268"/>
                <a:gd name="T35" fmla="*/ 2147483647 h 220"/>
                <a:gd name="T36" fmla="*/ 2147483647 w 268"/>
                <a:gd name="T37" fmla="*/ 2147483647 h 220"/>
                <a:gd name="T38" fmla="*/ 2147483647 w 268"/>
                <a:gd name="T39" fmla="*/ 2147483647 h 220"/>
                <a:gd name="T40" fmla="*/ 2147483647 w 268"/>
                <a:gd name="T41" fmla="*/ 2147483647 h 220"/>
                <a:gd name="T42" fmla="*/ 2147483647 w 268"/>
                <a:gd name="T43" fmla="*/ 2147483647 h 220"/>
                <a:gd name="T44" fmla="*/ 2147483647 w 268"/>
                <a:gd name="T45" fmla="*/ 2147483647 h 220"/>
                <a:gd name="T46" fmla="*/ 2147483647 w 268"/>
                <a:gd name="T47" fmla="*/ 2147483647 h 220"/>
                <a:gd name="T48" fmla="*/ 2147483647 w 268"/>
                <a:gd name="T49" fmla="*/ 2147483647 h 220"/>
                <a:gd name="T50" fmla="*/ 2147483647 w 268"/>
                <a:gd name="T51" fmla="*/ 2147483647 h 220"/>
                <a:gd name="T52" fmla="*/ 2147483647 w 268"/>
                <a:gd name="T53" fmla="*/ 2147483647 h 220"/>
                <a:gd name="T54" fmla="*/ 2147483647 w 268"/>
                <a:gd name="T55" fmla="*/ 2147483647 h 220"/>
                <a:gd name="T56" fmla="*/ 2147483647 w 268"/>
                <a:gd name="T57" fmla="*/ 2147483647 h 220"/>
                <a:gd name="T58" fmla="*/ 2147483647 w 268"/>
                <a:gd name="T59" fmla="*/ 2147483647 h 220"/>
                <a:gd name="T60" fmla="*/ 2147483647 w 268"/>
                <a:gd name="T61" fmla="*/ 2147483647 h 220"/>
                <a:gd name="T62" fmla="*/ 2147483647 w 268"/>
                <a:gd name="T63" fmla="*/ 2147483647 h 220"/>
                <a:gd name="T64" fmla="*/ 2147483647 w 268"/>
                <a:gd name="T65" fmla="*/ 2147483647 h 220"/>
                <a:gd name="T66" fmla="*/ 2147483647 w 268"/>
                <a:gd name="T67" fmla="*/ 2147483647 h 220"/>
                <a:gd name="T68" fmla="*/ 2147483647 w 268"/>
                <a:gd name="T69" fmla="*/ 2147483647 h 220"/>
                <a:gd name="T70" fmla="*/ 2147483647 w 268"/>
                <a:gd name="T71" fmla="*/ 2147483647 h 220"/>
                <a:gd name="T72" fmla="*/ 2147483647 w 268"/>
                <a:gd name="T73" fmla="*/ 2147483647 h 220"/>
                <a:gd name="T74" fmla="*/ 2147483647 w 268"/>
                <a:gd name="T75" fmla="*/ 2147483647 h 220"/>
                <a:gd name="T76" fmla="*/ 2147483647 w 268"/>
                <a:gd name="T77" fmla="*/ 2147483647 h 220"/>
                <a:gd name="T78" fmla="*/ 2147483647 w 268"/>
                <a:gd name="T79" fmla="*/ 2147483647 h 220"/>
                <a:gd name="T80" fmla="*/ 2147483647 w 268"/>
                <a:gd name="T81" fmla="*/ 2147483647 h 220"/>
                <a:gd name="T82" fmla="*/ 2147483647 w 268"/>
                <a:gd name="T83" fmla="*/ 2147483647 h 220"/>
                <a:gd name="T84" fmla="*/ 2147483647 w 268"/>
                <a:gd name="T85" fmla="*/ 2147483647 h 220"/>
                <a:gd name="T86" fmla="*/ 2147483647 w 268"/>
                <a:gd name="T87" fmla="*/ 2147483647 h 220"/>
                <a:gd name="T88" fmla="*/ 2147483647 w 268"/>
                <a:gd name="T89" fmla="*/ 2147483647 h 220"/>
                <a:gd name="T90" fmla="*/ 2147483647 w 268"/>
                <a:gd name="T91" fmla="*/ 2147483647 h 220"/>
                <a:gd name="T92" fmla="*/ 2147483647 w 268"/>
                <a:gd name="T93" fmla="*/ 2147483647 h 220"/>
                <a:gd name="T94" fmla="*/ 2147483647 w 268"/>
                <a:gd name="T95" fmla="*/ 2147483647 h 220"/>
                <a:gd name="T96" fmla="*/ 0 w 268"/>
                <a:gd name="T97" fmla="*/ 2147483647 h 220"/>
                <a:gd name="T98" fmla="*/ 0 w 268"/>
                <a:gd name="T99" fmla="*/ 0 h 2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8" h="220">
                  <a:moveTo>
                    <a:pt x="0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68" y="185"/>
                    <a:pt x="268" y="185"/>
                    <a:pt x="268" y="185"/>
                  </a:cubicBezTo>
                  <a:cubicBezTo>
                    <a:pt x="268" y="191"/>
                    <a:pt x="268" y="191"/>
                    <a:pt x="268" y="191"/>
                  </a:cubicBezTo>
                  <a:cubicBezTo>
                    <a:pt x="268" y="215"/>
                    <a:pt x="268" y="215"/>
                    <a:pt x="268" y="215"/>
                  </a:cubicBezTo>
                  <a:cubicBezTo>
                    <a:pt x="268" y="218"/>
                    <a:pt x="266" y="220"/>
                    <a:pt x="264" y="220"/>
                  </a:cubicBezTo>
                  <a:cubicBezTo>
                    <a:pt x="262" y="220"/>
                    <a:pt x="261" y="218"/>
                    <a:pt x="261" y="215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4" y="191"/>
                    <a:pt x="254" y="191"/>
                    <a:pt x="254" y="191"/>
                  </a:cubicBezTo>
                  <a:cubicBezTo>
                    <a:pt x="254" y="215"/>
                    <a:pt x="254" y="215"/>
                    <a:pt x="254" y="215"/>
                  </a:cubicBezTo>
                  <a:cubicBezTo>
                    <a:pt x="254" y="218"/>
                    <a:pt x="252" y="220"/>
                    <a:pt x="250" y="220"/>
                  </a:cubicBezTo>
                  <a:cubicBezTo>
                    <a:pt x="248" y="220"/>
                    <a:pt x="246" y="218"/>
                    <a:pt x="246" y="215"/>
                  </a:cubicBezTo>
                  <a:cubicBezTo>
                    <a:pt x="246" y="191"/>
                    <a:pt x="246" y="191"/>
                    <a:pt x="246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9" y="218"/>
                    <a:pt x="237" y="220"/>
                    <a:pt x="235" y="220"/>
                  </a:cubicBezTo>
                  <a:cubicBezTo>
                    <a:pt x="233" y="220"/>
                    <a:pt x="232" y="218"/>
                    <a:pt x="232" y="215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25" y="191"/>
                    <a:pt x="225" y="191"/>
                    <a:pt x="225" y="191"/>
                  </a:cubicBezTo>
                  <a:cubicBezTo>
                    <a:pt x="225" y="215"/>
                    <a:pt x="225" y="215"/>
                    <a:pt x="225" y="215"/>
                  </a:cubicBezTo>
                  <a:cubicBezTo>
                    <a:pt x="225" y="218"/>
                    <a:pt x="223" y="220"/>
                    <a:pt x="221" y="220"/>
                  </a:cubicBezTo>
                  <a:cubicBezTo>
                    <a:pt x="219" y="220"/>
                    <a:pt x="217" y="218"/>
                    <a:pt x="217" y="215"/>
                  </a:cubicBezTo>
                  <a:cubicBezTo>
                    <a:pt x="217" y="191"/>
                    <a:pt x="217" y="191"/>
                    <a:pt x="217" y="191"/>
                  </a:cubicBezTo>
                  <a:cubicBezTo>
                    <a:pt x="210" y="191"/>
                    <a:pt x="210" y="191"/>
                    <a:pt x="210" y="191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0" y="218"/>
                    <a:pt x="209" y="220"/>
                    <a:pt x="207" y="220"/>
                  </a:cubicBezTo>
                  <a:cubicBezTo>
                    <a:pt x="205" y="220"/>
                    <a:pt x="203" y="218"/>
                    <a:pt x="203" y="215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96" y="218"/>
                    <a:pt x="194" y="220"/>
                    <a:pt x="192" y="220"/>
                  </a:cubicBezTo>
                  <a:cubicBezTo>
                    <a:pt x="190" y="220"/>
                    <a:pt x="188" y="218"/>
                    <a:pt x="188" y="215"/>
                  </a:cubicBezTo>
                  <a:cubicBezTo>
                    <a:pt x="188" y="191"/>
                    <a:pt x="188" y="191"/>
                    <a:pt x="188" y="191"/>
                  </a:cubicBezTo>
                  <a:cubicBezTo>
                    <a:pt x="181" y="191"/>
                    <a:pt x="181" y="191"/>
                    <a:pt x="181" y="191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181" y="218"/>
                    <a:pt x="180" y="220"/>
                    <a:pt x="178" y="220"/>
                  </a:cubicBezTo>
                  <a:cubicBezTo>
                    <a:pt x="176" y="220"/>
                    <a:pt x="174" y="218"/>
                    <a:pt x="174" y="215"/>
                  </a:cubicBezTo>
                  <a:cubicBezTo>
                    <a:pt x="174" y="191"/>
                    <a:pt x="174" y="191"/>
                    <a:pt x="174" y="191"/>
                  </a:cubicBezTo>
                  <a:cubicBezTo>
                    <a:pt x="167" y="191"/>
                    <a:pt x="167" y="191"/>
                    <a:pt x="167" y="191"/>
                  </a:cubicBezTo>
                  <a:cubicBezTo>
                    <a:pt x="167" y="215"/>
                    <a:pt x="167" y="215"/>
                    <a:pt x="167" y="215"/>
                  </a:cubicBezTo>
                  <a:cubicBezTo>
                    <a:pt x="167" y="218"/>
                    <a:pt x="165" y="220"/>
                    <a:pt x="163" y="220"/>
                  </a:cubicBezTo>
                  <a:cubicBezTo>
                    <a:pt x="161" y="220"/>
                    <a:pt x="159" y="218"/>
                    <a:pt x="159" y="215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52" y="215"/>
                    <a:pt x="152" y="215"/>
                    <a:pt x="152" y="215"/>
                  </a:cubicBezTo>
                  <a:cubicBezTo>
                    <a:pt x="152" y="218"/>
                    <a:pt x="151" y="220"/>
                    <a:pt x="149" y="220"/>
                  </a:cubicBezTo>
                  <a:cubicBezTo>
                    <a:pt x="147" y="220"/>
                    <a:pt x="145" y="218"/>
                    <a:pt x="145" y="215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8" y="218"/>
                    <a:pt x="136" y="220"/>
                    <a:pt x="134" y="220"/>
                  </a:cubicBezTo>
                  <a:cubicBezTo>
                    <a:pt x="132" y="220"/>
                    <a:pt x="131" y="218"/>
                    <a:pt x="131" y="215"/>
                  </a:cubicBezTo>
                  <a:cubicBezTo>
                    <a:pt x="131" y="191"/>
                    <a:pt x="131" y="191"/>
                    <a:pt x="131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215"/>
                    <a:pt x="123" y="215"/>
                    <a:pt x="123" y="215"/>
                  </a:cubicBezTo>
                  <a:cubicBezTo>
                    <a:pt x="123" y="218"/>
                    <a:pt x="122" y="220"/>
                    <a:pt x="120" y="220"/>
                  </a:cubicBezTo>
                  <a:cubicBezTo>
                    <a:pt x="118" y="220"/>
                    <a:pt x="116" y="218"/>
                    <a:pt x="116" y="215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8"/>
                    <a:pt x="107" y="220"/>
                    <a:pt x="105" y="220"/>
                  </a:cubicBezTo>
                  <a:cubicBezTo>
                    <a:pt x="103" y="220"/>
                    <a:pt x="102" y="218"/>
                    <a:pt x="102" y="215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4" y="191"/>
                    <a:pt x="94" y="191"/>
                    <a:pt x="94" y="191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218"/>
                    <a:pt x="93" y="220"/>
                    <a:pt x="91" y="220"/>
                  </a:cubicBezTo>
                  <a:cubicBezTo>
                    <a:pt x="89" y="220"/>
                    <a:pt x="87" y="218"/>
                    <a:pt x="87" y="215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0" y="218"/>
                    <a:pt x="78" y="220"/>
                    <a:pt x="76" y="220"/>
                  </a:cubicBezTo>
                  <a:cubicBezTo>
                    <a:pt x="74" y="220"/>
                    <a:pt x="73" y="218"/>
                    <a:pt x="73" y="215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66" y="218"/>
                    <a:pt x="64" y="220"/>
                    <a:pt x="62" y="220"/>
                  </a:cubicBezTo>
                  <a:cubicBezTo>
                    <a:pt x="60" y="220"/>
                    <a:pt x="58" y="218"/>
                    <a:pt x="58" y="215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1" y="191"/>
                    <a:pt x="51" y="191"/>
                    <a:pt x="51" y="191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8"/>
                    <a:pt x="49" y="220"/>
                    <a:pt x="47" y="220"/>
                  </a:cubicBezTo>
                  <a:cubicBezTo>
                    <a:pt x="45" y="220"/>
                    <a:pt x="44" y="218"/>
                    <a:pt x="44" y="215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8"/>
                    <a:pt x="35" y="220"/>
                    <a:pt x="33" y="220"/>
                  </a:cubicBezTo>
                  <a:cubicBezTo>
                    <a:pt x="31" y="220"/>
                    <a:pt x="29" y="218"/>
                    <a:pt x="29" y="215"/>
                  </a:cubicBezTo>
                  <a:cubicBezTo>
                    <a:pt x="29" y="191"/>
                    <a:pt x="29" y="191"/>
                    <a:pt x="29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2" y="218"/>
                    <a:pt x="20" y="220"/>
                    <a:pt x="18" y="220"/>
                  </a:cubicBezTo>
                  <a:cubicBezTo>
                    <a:pt x="16" y="220"/>
                    <a:pt x="15" y="218"/>
                    <a:pt x="15" y="2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8" y="218"/>
                    <a:pt x="6" y="220"/>
                    <a:pt x="4" y="220"/>
                  </a:cubicBezTo>
                  <a:cubicBezTo>
                    <a:pt x="2" y="220"/>
                    <a:pt x="0" y="218"/>
                    <a:pt x="0" y="21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1" name="Rectangle 571"/>
            <p:cNvSpPr>
              <a:spLocks noChangeArrowheads="1"/>
            </p:cNvSpPr>
            <p:nvPr/>
          </p:nvSpPr>
          <p:spPr bwMode="auto">
            <a:xfrm>
              <a:off x="5658423" y="6567839"/>
              <a:ext cx="421606" cy="20615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2" name="Rectangle 572"/>
            <p:cNvSpPr>
              <a:spLocks noChangeArrowheads="1"/>
            </p:cNvSpPr>
            <p:nvPr/>
          </p:nvSpPr>
          <p:spPr bwMode="auto">
            <a:xfrm>
              <a:off x="5658423" y="6544565"/>
              <a:ext cx="421606" cy="10640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797" name="组合 26"/>
          <p:cNvGrpSpPr>
            <a:grpSpLocks/>
          </p:cNvGrpSpPr>
          <p:nvPr/>
        </p:nvGrpSpPr>
        <p:grpSpPr bwMode="auto">
          <a:xfrm>
            <a:off x="5586413" y="2592388"/>
            <a:ext cx="904875" cy="901700"/>
            <a:chOff x="5417695" y="2495422"/>
            <a:chExt cx="904391" cy="902396"/>
          </a:xfrm>
        </p:grpSpPr>
        <p:sp>
          <p:nvSpPr>
            <p:cNvPr id="34081" name="Freeform 475"/>
            <p:cNvSpPr>
              <a:spLocks/>
            </p:cNvSpPr>
            <p:nvPr/>
          </p:nvSpPr>
          <p:spPr bwMode="auto">
            <a:xfrm>
              <a:off x="5417695" y="2495422"/>
              <a:ext cx="904391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2" name="Freeform 476"/>
            <p:cNvSpPr>
              <a:spLocks/>
            </p:cNvSpPr>
            <p:nvPr/>
          </p:nvSpPr>
          <p:spPr bwMode="auto">
            <a:xfrm>
              <a:off x="5570643" y="2738809"/>
              <a:ext cx="751443" cy="659008"/>
            </a:xfrm>
            <a:custGeom>
              <a:avLst/>
              <a:gdLst>
                <a:gd name="T0" fmla="*/ 2147483647 w 478"/>
                <a:gd name="T1" fmla="*/ 2147483647 h 419"/>
                <a:gd name="T2" fmla="*/ 2147483647 w 478"/>
                <a:gd name="T3" fmla="*/ 2147483647 h 419"/>
                <a:gd name="T4" fmla="*/ 2147483647 w 478"/>
                <a:gd name="T5" fmla="*/ 2147483647 h 419"/>
                <a:gd name="T6" fmla="*/ 2147483647 w 478"/>
                <a:gd name="T7" fmla="*/ 2147483647 h 419"/>
                <a:gd name="T8" fmla="*/ 2147483647 w 478"/>
                <a:gd name="T9" fmla="*/ 2147483647 h 419"/>
                <a:gd name="T10" fmla="*/ 2147483647 w 478"/>
                <a:gd name="T11" fmla="*/ 2147483647 h 419"/>
                <a:gd name="T12" fmla="*/ 0 w 478"/>
                <a:gd name="T13" fmla="*/ 2147483647 h 419"/>
                <a:gd name="T14" fmla="*/ 2147483647 w 478"/>
                <a:gd name="T15" fmla="*/ 0 h 419"/>
                <a:gd name="T16" fmla="*/ 2147483647 w 478"/>
                <a:gd name="T17" fmla="*/ 2147483647 h 419"/>
                <a:gd name="T18" fmla="*/ 2147483647 w 478"/>
                <a:gd name="T19" fmla="*/ 2147483647 h 419"/>
                <a:gd name="T20" fmla="*/ 2147483647 w 478"/>
                <a:gd name="T21" fmla="*/ 2147483647 h 419"/>
                <a:gd name="T22" fmla="*/ 2147483647 w 478"/>
                <a:gd name="T23" fmla="*/ 2147483647 h 419"/>
                <a:gd name="T24" fmla="*/ 2147483647 w 478"/>
                <a:gd name="T25" fmla="*/ 2147483647 h 4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8" h="419">
                  <a:moveTo>
                    <a:pt x="366" y="116"/>
                  </a:moveTo>
                  <a:cubicBezTo>
                    <a:pt x="380" y="102"/>
                    <a:pt x="380" y="102"/>
                    <a:pt x="380" y="102"/>
                  </a:cubicBezTo>
                  <a:cubicBezTo>
                    <a:pt x="478" y="200"/>
                    <a:pt x="478" y="200"/>
                    <a:pt x="478" y="200"/>
                  </a:cubicBezTo>
                  <a:cubicBezTo>
                    <a:pt x="478" y="273"/>
                    <a:pt x="478" y="273"/>
                    <a:pt x="478" y="273"/>
                  </a:cubicBezTo>
                  <a:cubicBezTo>
                    <a:pt x="478" y="353"/>
                    <a:pt x="412" y="419"/>
                    <a:pt x="331" y="419"/>
                  </a:cubicBezTo>
                  <a:cubicBezTo>
                    <a:pt x="155" y="419"/>
                    <a:pt x="155" y="419"/>
                    <a:pt x="155" y="41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323" y="73"/>
                    <a:pt x="323" y="73"/>
                    <a:pt x="323" y="73"/>
                  </a:cubicBezTo>
                  <a:lnTo>
                    <a:pt x="366" y="116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3" name="Freeform 573"/>
            <p:cNvSpPr>
              <a:spLocks/>
            </p:cNvSpPr>
            <p:nvPr/>
          </p:nvSpPr>
          <p:spPr bwMode="auto">
            <a:xfrm>
              <a:off x="5570643" y="2738809"/>
              <a:ext cx="597164" cy="414956"/>
            </a:xfrm>
            <a:custGeom>
              <a:avLst/>
              <a:gdLst>
                <a:gd name="T0" fmla="*/ 0 w 380"/>
                <a:gd name="T1" fmla="*/ 0 h 264"/>
                <a:gd name="T2" fmla="*/ 2147483647 w 380"/>
                <a:gd name="T3" fmla="*/ 0 h 264"/>
                <a:gd name="T4" fmla="*/ 2147483647 w 380"/>
                <a:gd name="T5" fmla="*/ 2147483647 h 264"/>
                <a:gd name="T6" fmla="*/ 2147483647 w 380"/>
                <a:gd name="T7" fmla="*/ 2147483647 h 264"/>
                <a:gd name="T8" fmla="*/ 2147483647 w 380"/>
                <a:gd name="T9" fmla="*/ 2147483647 h 264"/>
                <a:gd name="T10" fmla="*/ 2147483647 w 380"/>
                <a:gd name="T11" fmla="*/ 2147483647 h 264"/>
                <a:gd name="T12" fmla="*/ 2147483647 w 380"/>
                <a:gd name="T13" fmla="*/ 2147483647 h 264"/>
                <a:gd name="T14" fmla="*/ 2147483647 w 380"/>
                <a:gd name="T15" fmla="*/ 2147483647 h 264"/>
                <a:gd name="T16" fmla="*/ 2147483647 w 380"/>
                <a:gd name="T17" fmla="*/ 2147483647 h 264"/>
                <a:gd name="T18" fmla="*/ 2147483647 w 380"/>
                <a:gd name="T19" fmla="*/ 2147483647 h 264"/>
                <a:gd name="T20" fmla="*/ 2147483647 w 380"/>
                <a:gd name="T21" fmla="*/ 2147483647 h 264"/>
                <a:gd name="T22" fmla="*/ 0 w 380"/>
                <a:gd name="T23" fmla="*/ 2147483647 h 264"/>
                <a:gd name="T24" fmla="*/ 0 w 380"/>
                <a:gd name="T25" fmla="*/ 0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0" h="264">
                  <a:moveTo>
                    <a:pt x="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354" y="150"/>
                    <a:pt x="354" y="150"/>
                    <a:pt x="354" y="150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80" y="102"/>
                    <a:pt x="380" y="102"/>
                    <a:pt x="380" y="102"/>
                  </a:cubicBezTo>
                  <a:cubicBezTo>
                    <a:pt x="380" y="156"/>
                    <a:pt x="380" y="210"/>
                    <a:pt x="380" y="264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190"/>
                    <a:pt x="354" y="190"/>
                    <a:pt x="354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7" y="264"/>
                    <a:pt x="27" y="264"/>
                    <a:pt x="27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76"/>
                    <a:pt x="0" y="88"/>
                    <a:pt x="0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4" name="Oval 574"/>
            <p:cNvSpPr>
              <a:spLocks noChangeArrowheads="1"/>
            </p:cNvSpPr>
            <p:nvPr/>
          </p:nvSpPr>
          <p:spPr bwMode="auto">
            <a:xfrm>
              <a:off x="5636478" y="2853853"/>
              <a:ext cx="92434" cy="944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85" name="Freeform 575"/>
            <p:cNvSpPr>
              <a:spLocks noEditPoints="1"/>
            </p:cNvSpPr>
            <p:nvPr/>
          </p:nvSpPr>
          <p:spPr bwMode="auto">
            <a:xfrm>
              <a:off x="5750856" y="2837893"/>
              <a:ext cx="347791" cy="110389"/>
            </a:xfrm>
            <a:custGeom>
              <a:avLst/>
              <a:gdLst>
                <a:gd name="T0" fmla="*/ 2147483647 w 221"/>
                <a:gd name="T1" fmla="*/ 0 h 70"/>
                <a:gd name="T2" fmla="*/ 2147483647 w 221"/>
                <a:gd name="T3" fmla="*/ 0 h 70"/>
                <a:gd name="T4" fmla="*/ 2147483647 w 221"/>
                <a:gd name="T5" fmla="*/ 2147483647 h 70"/>
                <a:gd name="T6" fmla="*/ 2147483647 w 221"/>
                <a:gd name="T7" fmla="*/ 2147483647 h 70"/>
                <a:gd name="T8" fmla="*/ 2147483647 w 221"/>
                <a:gd name="T9" fmla="*/ 2147483647 h 70"/>
                <a:gd name="T10" fmla="*/ 2147483647 w 221"/>
                <a:gd name="T11" fmla="*/ 0 h 70"/>
                <a:gd name="T12" fmla="*/ 2147483647 w 221"/>
                <a:gd name="T13" fmla="*/ 0 h 70"/>
                <a:gd name="T14" fmla="*/ 2147483647 w 221"/>
                <a:gd name="T15" fmla="*/ 0 h 70"/>
                <a:gd name="T16" fmla="*/ 0 w 221"/>
                <a:gd name="T17" fmla="*/ 2147483647 h 70"/>
                <a:gd name="T18" fmla="*/ 0 w 221"/>
                <a:gd name="T19" fmla="*/ 2147483647 h 70"/>
                <a:gd name="T20" fmla="*/ 2147483647 w 221"/>
                <a:gd name="T21" fmla="*/ 2147483647 h 70"/>
                <a:gd name="T22" fmla="*/ 2147483647 w 221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1" h="70">
                  <a:moveTo>
                    <a:pt x="18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18"/>
                    <a:pt x="203" y="0"/>
                    <a:pt x="181" y="0"/>
                  </a:cubicBezTo>
                  <a:close/>
                  <a:moveTo>
                    <a:pt x="5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1" y="70"/>
                    <a:pt x="51" y="70"/>
                    <a:pt x="51" y="7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8" name="组合 35"/>
          <p:cNvGrpSpPr>
            <a:grpSpLocks/>
          </p:cNvGrpSpPr>
          <p:nvPr/>
        </p:nvGrpSpPr>
        <p:grpSpPr bwMode="auto">
          <a:xfrm>
            <a:off x="3167063" y="2592388"/>
            <a:ext cx="903287" cy="901700"/>
            <a:chOff x="3167358" y="2495422"/>
            <a:chExt cx="902396" cy="902396"/>
          </a:xfrm>
        </p:grpSpPr>
        <p:sp>
          <p:nvSpPr>
            <p:cNvPr id="34068" name="Freeform 470"/>
            <p:cNvSpPr>
              <a:spLocks/>
            </p:cNvSpPr>
            <p:nvPr/>
          </p:nvSpPr>
          <p:spPr bwMode="auto">
            <a:xfrm>
              <a:off x="3167358" y="2495422"/>
              <a:ext cx="902396" cy="902396"/>
            </a:xfrm>
            <a:custGeom>
              <a:avLst/>
              <a:gdLst>
                <a:gd name="T0" fmla="*/ 2147483647 w 574"/>
                <a:gd name="T1" fmla="*/ 0 h 574"/>
                <a:gd name="T2" fmla="*/ 2147483647 w 574"/>
                <a:gd name="T3" fmla="*/ 0 h 574"/>
                <a:gd name="T4" fmla="*/ 2147483647 w 574"/>
                <a:gd name="T5" fmla="*/ 2147483647 h 574"/>
                <a:gd name="T6" fmla="*/ 2147483647 w 574"/>
                <a:gd name="T7" fmla="*/ 2147483647 h 574"/>
                <a:gd name="T8" fmla="*/ 2147483647 w 574"/>
                <a:gd name="T9" fmla="*/ 2147483647 h 574"/>
                <a:gd name="T10" fmla="*/ 2147483647 w 574"/>
                <a:gd name="T11" fmla="*/ 2147483647 h 574"/>
                <a:gd name="T12" fmla="*/ 0 w 574"/>
                <a:gd name="T13" fmla="*/ 2147483647 h 574"/>
                <a:gd name="T14" fmla="*/ 0 w 574"/>
                <a:gd name="T15" fmla="*/ 2147483647 h 574"/>
                <a:gd name="T16" fmla="*/ 2147483647 w 574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4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8" y="0"/>
                    <a:pt x="574" y="66"/>
                    <a:pt x="574" y="146"/>
                  </a:cubicBezTo>
                  <a:cubicBezTo>
                    <a:pt x="574" y="428"/>
                    <a:pt x="574" y="428"/>
                    <a:pt x="574" y="428"/>
                  </a:cubicBezTo>
                  <a:cubicBezTo>
                    <a:pt x="574" y="508"/>
                    <a:pt x="508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9" name="Freeform 471"/>
            <p:cNvSpPr>
              <a:spLocks/>
            </p:cNvSpPr>
            <p:nvPr/>
          </p:nvSpPr>
          <p:spPr bwMode="auto">
            <a:xfrm>
              <a:off x="3430031" y="2666325"/>
              <a:ext cx="639723" cy="731493"/>
            </a:xfrm>
            <a:custGeom>
              <a:avLst/>
              <a:gdLst>
                <a:gd name="T0" fmla="*/ 2147483647 w 407"/>
                <a:gd name="T1" fmla="*/ 2147483647 h 465"/>
                <a:gd name="T2" fmla="*/ 2147483647 w 407"/>
                <a:gd name="T3" fmla="*/ 2147483647 h 465"/>
                <a:gd name="T4" fmla="*/ 2147483647 w 407"/>
                <a:gd name="T5" fmla="*/ 0 h 465"/>
                <a:gd name="T6" fmla="*/ 2147483647 w 407"/>
                <a:gd name="T7" fmla="*/ 2147483647 h 465"/>
                <a:gd name="T8" fmla="*/ 2147483647 w 407"/>
                <a:gd name="T9" fmla="*/ 2147483647 h 465"/>
                <a:gd name="T10" fmla="*/ 2147483647 w 407"/>
                <a:gd name="T11" fmla="*/ 2147483647 h 465"/>
                <a:gd name="T12" fmla="*/ 2147483647 w 407"/>
                <a:gd name="T13" fmla="*/ 2147483647 h 465"/>
                <a:gd name="T14" fmla="*/ 2147483647 w 407"/>
                <a:gd name="T15" fmla="*/ 2147483647 h 465"/>
                <a:gd name="T16" fmla="*/ 2147483647 w 407"/>
                <a:gd name="T17" fmla="*/ 2147483647 h 465"/>
                <a:gd name="T18" fmla="*/ 0 w 407"/>
                <a:gd name="T19" fmla="*/ 2147483647 h 465"/>
                <a:gd name="T20" fmla="*/ 2147483647 w 407"/>
                <a:gd name="T21" fmla="*/ 2147483647 h 465"/>
                <a:gd name="T22" fmla="*/ 2147483647 w 407"/>
                <a:gd name="T23" fmla="*/ 2147483647 h 465"/>
                <a:gd name="T24" fmla="*/ 2147483647 w 407"/>
                <a:gd name="T25" fmla="*/ 2147483647 h 465"/>
                <a:gd name="T26" fmla="*/ 2147483647 w 407"/>
                <a:gd name="T27" fmla="*/ 2147483647 h 465"/>
                <a:gd name="T28" fmla="*/ 2147483647 w 407"/>
                <a:gd name="T29" fmla="*/ 2147483647 h 4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07" h="465">
                  <a:moveTo>
                    <a:pt x="129" y="20"/>
                  </a:moveTo>
                  <a:cubicBezTo>
                    <a:pt x="147" y="38"/>
                    <a:pt x="147" y="38"/>
                    <a:pt x="147" y="3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407" y="213"/>
                    <a:pt x="407" y="213"/>
                    <a:pt x="407" y="213"/>
                  </a:cubicBezTo>
                  <a:cubicBezTo>
                    <a:pt x="407" y="319"/>
                    <a:pt x="407" y="319"/>
                    <a:pt x="407" y="319"/>
                  </a:cubicBezTo>
                  <a:cubicBezTo>
                    <a:pt x="407" y="399"/>
                    <a:pt x="341" y="465"/>
                    <a:pt x="261" y="465"/>
                  </a:cubicBezTo>
                  <a:cubicBezTo>
                    <a:pt x="146" y="465"/>
                    <a:pt x="146" y="465"/>
                    <a:pt x="146" y="465"/>
                  </a:cubicBezTo>
                  <a:cubicBezTo>
                    <a:pt x="39" y="359"/>
                    <a:pt x="39" y="359"/>
                    <a:pt x="39" y="359"/>
                  </a:cubicBezTo>
                  <a:cubicBezTo>
                    <a:pt x="75" y="275"/>
                    <a:pt x="75" y="275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83" y="29"/>
                    <a:pt x="83" y="29"/>
                    <a:pt x="83" y="29"/>
                  </a:cubicBezTo>
                  <a:lnTo>
                    <a:pt x="129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0" name="Freeform 472"/>
            <p:cNvSpPr>
              <a:spLocks/>
            </p:cNvSpPr>
            <p:nvPr/>
          </p:nvSpPr>
          <p:spPr bwMode="auto">
            <a:xfrm>
              <a:off x="3591624" y="2653690"/>
              <a:ext cx="363752" cy="432910"/>
            </a:xfrm>
            <a:custGeom>
              <a:avLst/>
              <a:gdLst>
                <a:gd name="T0" fmla="*/ 0 w 231"/>
                <a:gd name="T1" fmla="*/ 2147483647 h 275"/>
                <a:gd name="T2" fmla="*/ 2147483647 w 231"/>
                <a:gd name="T3" fmla="*/ 2147483647 h 275"/>
                <a:gd name="T4" fmla="*/ 2147483647 w 231"/>
                <a:gd name="T5" fmla="*/ 2147483647 h 275"/>
                <a:gd name="T6" fmla="*/ 2147483647 w 231"/>
                <a:gd name="T7" fmla="*/ 2147483647 h 275"/>
                <a:gd name="T8" fmla="*/ 2147483647 w 231"/>
                <a:gd name="T9" fmla="*/ 2147483647 h 275"/>
                <a:gd name="T10" fmla="*/ 2147483647 w 231"/>
                <a:gd name="T11" fmla="*/ 2147483647 h 275"/>
                <a:gd name="T12" fmla="*/ 2147483647 w 231"/>
                <a:gd name="T13" fmla="*/ 2147483647 h 275"/>
                <a:gd name="T14" fmla="*/ 2147483647 w 231"/>
                <a:gd name="T15" fmla="*/ 2147483647 h 275"/>
                <a:gd name="T16" fmla="*/ 2147483647 w 231"/>
                <a:gd name="T17" fmla="*/ 2147483647 h 275"/>
                <a:gd name="T18" fmla="*/ 2147483647 w 231"/>
                <a:gd name="T19" fmla="*/ 2147483647 h 275"/>
                <a:gd name="T20" fmla="*/ 2147483647 w 231"/>
                <a:gd name="T21" fmla="*/ 2147483647 h 275"/>
                <a:gd name="T22" fmla="*/ 2147483647 w 231"/>
                <a:gd name="T23" fmla="*/ 2147483647 h 275"/>
                <a:gd name="T24" fmla="*/ 2147483647 w 231"/>
                <a:gd name="T25" fmla="*/ 2147483647 h 275"/>
                <a:gd name="T26" fmla="*/ 2147483647 w 231"/>
                <a:gd name="T27" fmla="*/ 2147483647 h 275"/>
                <a:gd name="T28" fmla="*/ 2147483647 w 231"/>
                <a:gd name="T29" fmla="*/ 2147483647 h 275"/>
                <a:gd name="T30" fmla="*/ 2147483647 w 231"/>
                <a:gd name="T31" fmla="*/ 2147483647 h 275"/>
                <a:gd name="T32" fmla="*/ 2147483647 w 231"/>
                <a:gd name="T33" fmla="*/ 2147483647 h 275"/>
                <a:gd name="T34" fmla="*/ 2147483647 w 231"/>
                <a:gd name="T35" fmla="*/ 2147483647 h 275"/>
                <a:gd name="T36" fmla="*/ 2147483647 w 231"/>
                <a:gd name="T37" fmla="*/ 2147483647 h 275"/>
                <a:gd name="T38" fmla="*/ 2147483647 w 231"/>
                <a:gd name="T39" fmla="*/ 2147483647 h 275"/>
                <a:gd name="T40" fmla="*/ 2147483647 w 231"/>
                <a:gd name="T41" fmla="*/ 2147483647 h 275"/>
                <a:gd name="T42" fmla="*/ 2147483647 w 231"/>
                <a:gd name="T43" fmla="*/ 2147483647 h 275"/>
                <a:gd name="T44" fmla="*/ 2147483647 w 231"/>
                <a:gd name="T45" fmla="*/ 2147483647 h 275"/>
                <a:gd name="T46" fmla="*/ 2147483647 w 231"/>
                <a:gd name="T47" fmla="*/ 2147483647 h 275"/>
                <a:gd name="T48" fmla="*/ 2147483647 w 231"/>
                <a:gd name="T49" fmla="*/ 2147483647 h 275"/>
                <a:gd name="T50" fmla="*/ 2147483647 w 231"/>
                <a:gd name="T51" fmla="*/ 2147483647 h 275"/>
                <a:gd name="T52" fmla="*/ 2147483647 w 231"/>
                <a:gd name="T53" fmla="*/ 2147483647 h 275"/>
                <a:gd name="T54" fmla="*/ 2147483647 w 231"/>
                <a:gd name="T55" fmla="*/ 2147483647 h 275"/>
                <a:gd name="T56" fmla="*/ 2147483647 w 231"/>
                <a:gd name="T57" fmla="*/ 2147483647 h 275"/>
                <a:gd name="T58" fmla="*/ 2147483647 w 231"/>
                <a:gd name="T59" fmla="*/ 2147483647 h 275"/>
                <a:gd name="T60" fmla="*/ 0 w 231"/>
                <a:gd name="T61" fmla="*/ 2147483647 h 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31" h="275">
                  <a:moveTo>
                    <a:pt x="0" y="58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2" y="0"/>
                    <a:pt x="86" y="1"/>
                    <a:pt x="94" y="1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31" y="181"/>
                    <a:pt x="229" y="195"/>
                    <a:pt x="219" y="203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0" y="275"/>
                    <a:pt x="116" y="273"/>
                    <a:pt x="108" y="264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6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4" y="119"/>
                    <a:pt x="59" y="112"/>
                    <a:pt x="62" y="105"/>
                  </a:cubicBezTo>
                  <a:cubicBezTo>
                    <a:pt x="65" y="97"/>
                    <a:pt x="67" y="89"/>
                    <a:pt x="67" y="81"/>
                  </a:cubicBezTo>
                  <a:cubicBezTo>
                    <a:pt x="71" y="74"/>
                    <a:pt x="70" y="65"/>
                    <a:pt x="65" y="59"/>
                  </a:cubicBezTo>
                  <a:cubicBezTo>
                    <a:pt x="64" y="58"/>
                    <a:pt x="64" y="58"/>
                    <a:pt x="63" y="57"/>
                  </a:cubicBezTo>
                  <a:cubicBezTo>
                    <a:pt x="62" y="56"/>
                    <a:pt x="62" y="55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9" y="53"/>
                    <a:pt x="58" y="53"/>
                    <a:pt x="56" y="52"/>
                  </a:cubicBezTo>
                  <a:cubicBezTo>
                    <a:pt x="54" y="52"/>
                    <a:pt x="53" y="51"/>
                    <a:pt x="51" y="51"/>
                  </a:cubicBezTo>
                  <a:cubicBezTo>
                    <a:pt x="48" y="51"/>
                    <a:pt x="45" y="51"/>
                    <a:pt x="43" y="52"/>
                  </a:cubicBezTo>
                  <a:cubicBezTo>
                    <a:pt x="40" y="52"/>
                    <a:pt x="38" y="54"/>
                    <a:pt x="35" y="55"/>
                  </a:cubicBezTo>
                  <a:cubicBezTo>
                    <a:pt x="35" y="56"/>
                    <a:pt x="35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3" y="57"/>
                  </a:cubicBezTo>
                  <a:cubicBezTo>
                    <a:pt x="32" y="58"/>
                    <a:pt x="32" y="59"/>
                    <a:pt x="31" y="61"/>
                  </a:cubicBezTo>
                  <a:cubicBezTo>
                    <a:pt x="31" y="61"/>
                    <a:pt x="31" y="61"/>
                    <a:pt x="31" y="62"/>
                  </a:cubicBezTo>
                  <a:cubicBezTo>
                    <a:pt x="26" y="59"/>
                    <a:pt x="21" y="58"/>
                    <a:pt x="15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1" name="Freeform 576"/>
            <p:cNvSpPr>
              <a:spLocks noEditPoints="1"/>
            </p:cNvSpPr>
            <p:nvPr/>
          </p:nvSpPr>
          <p:spPr bwMode="auto">
            <a:xfrm>
              <a:off x="3705338" y="2825258"/>
              <a:ext cx="134994" cy="133664"/>
            </a:xfrm>
            <a:custGeom>
              <a:avLst/>
              <a:gdLst>
                <a:gd name="T0" fmla="*/ 2147483647 w 86"/>
                <a:gd name="T1" fmla="*/ 2147483647 h 85"/>
                <a:gd name="T2" fmla="*/ 2147483647 w 86"/>
                <a:gd name="T3" fmla="*/ 2147483647 h 85"/>
                <a:gd name="T4" fmla="*/ 2147483647 w 86"/>
                <a:gd name="T5" fmla="*/ 2147483647 h 85"/>
                <a:gd name="T6" fmla="*/ 2147483647 w 86"/>
                <a:gd name="T7" fmla="*/ 2147483647 h 85"/>
                <a:gd name="T8" fmla="*/ 2147483647 w 86"/>
                <a:gd name="T9" fmla="*/ 2147483647 h 85"/>
                <a:gd name="T10" fmla="*/ 2147483647 w 86"/>
                <a:gd name="T11" fmla="*/ 2147483647 h 85"/>
                <a:gd name="T12" fmla="*/ 2147483647 w 86"/>
                <a:gd name="T13" fmla="*/ 2147483647 h 85"/>
                <a:gd name="T14" fmla="*/ 2147483647 w 86"/>
                <a:gd name="T15" fmla="*/ 2147483647 h 85"/>
                <a:gd name="T16" fmla="*/ 2147483647 w 86"/>
                <a:gd name="T17" fmla="*/ 2147483647 h 85"/>
                <a:gd name="T18" fmla="*/ 2147483647 w 86"/>
                <a:gd name="T19" fmla="*/ 2147483647 h 85"/>
                <a:gd name="T20" fmla="*/ 2147483647 w 86"/>
                <a:gd name="T21" fmla="*/ 2147483647 h 85"/>
                <a:gd name="T22" fmla="*/ 2147483647 w 86"/>
                <a:gd name="T23" fmla="*/ 2147483647 h 85"/>
                <a:gd name="T24" fmla="*/ 2147483647 w 86"/>
                <a:gd name="T25" fmla="*/ 2147483647 h 85"/>
                <a:gd name="T26" fmla="*/ 2147483647 w 86"/>
                <a:gd name="T27" fmla="*/ 2147483647 h 85"/>
                <a:gd name="T28" fmla="*/ 2147483647 w 86"/>
                <a:gd name="T29" fmla="*/ 2147483647 h 85"/>
                <a:gd name="T30" fmla="*/ 2147483647 w 86"/>
                <a:gd name="T31" fmla="*/ 2147483647 h 85"/>
                <a:gd name="T32" fmla="*/ 2147483647 w 86"/>
                <a:gd name="T33" fmla="*/ 2147483647 h 85"/>
                <a:gd name="T34" fmla="*/ 2147483647 w 86"/>
                <a:gd name="T35" fmla="*/ 2147483647 h 85"/>
                <a:gd name="T36" fmla="*/ 2147483647 w 86"/>
                <a:gd name="T37" fmla="*/ 2147483647 h 85"/>
                <a:gd name="T38" fmla="*/ 2147483647 w 86"/>
                <a:gd name="T39" fmla="*/ 2147483647 h 85"/>
                <a:gd name="T40" fmla="*/ 2147483647 w 86"/>
                <a:gd name="T41" fmla="*/ 2147483647 h 85"/>
                <a:gd name="T42" fmla="*/ 2147483647 w 86"/>
                <a:gd name="T43" fmla="*/ 2147483647 h 85"/>
                <a:gd name="T44" fmla="*/ 2147483647 w 86"/>
                <a:gd name="T45" fmla="*/ 2147483647 h 85"/>
                <a:gd name="T46" fmla="*/ 2147483647 w 86"/>
                <a:gd name="T47" fmla="*/ 2147483647 h 85"/>
                <a:gd name="T48" fmla="*/ 2147483647 w 86"/>
                <a:gd name="T49" fmla="*/ 2147483647 h 85"/>
                <a:gd name="T50" fmla="*/ 2147483647 w 86"/>
                <a:gd name="T51" fmla="*/ 2147483647 h 85"/>
                <a:gd name="T52" fmla="*/ 2147483647 w 86"/>
                <a:gd name="T53" fmla="*/ 2147483647 h 85"/>
                <a:gd name="T54" fmla="*/ 2147483647 w 86"/>
                <a:gd name="T55" fmla="*/ 2147483647 h 85"/>
                <a:gd name="T56" fmla="*/ 2147483647 w 86"/>
                <a:gd name="T57" fmla="*/ 2147483647 h 85"/>
                <a:gd name="T58" fmla="*/ 2147483647 w 86"/>
                <a:gd name="T59" fmla="*/ 2147483647 h 85"/>
                <a:gd name="T60" fmla="*/ 2147483647 w 86"/>
                <a:gd name="T61" fmla="*/ 2147483647 h 85"/>
                <a:gd name="T62" fmla="*/ 2147483647 w 86"/>
                <a:gd name="T63" fmla="*/ 2147483647 h 85"/>
                <a:gd name="T64" fmla="*/ 2147483647 w 86"/>
                <a:gd name="T65" fmla="*/ 2147483647 h 85"/>
                <a:gd name="T66" fmla="*/ 2147483647 w 86"/>
                <a:gd name="T67" fmla="*/ 2147483647 h 85"/>
                <a:gd name="T68" fmla="*/ 2147483647 w 86"/>
                <a:gd name="T69" fmla="*/ 2147483647 h 85"/>
                <a:gd name="T70" fmla="*/ 2147483647 w 86"/>
                <a:gd name="T71" fmla="*/ 2147483647 h 85"/>
                <a:gd name="T72" fmla="*/ 2147483647 w 86"/>
                <a:gd name="T73" fmla="*/ 2147483647 h 85"/>
                <a:gd name="T74" fmla="*/ 2147483647 w 86"/>
                <a:gd name="T75" fmla="*/ 2147483647 h 85"/>
                <a:gd name="T76" fmla="*/ 2147483647 w 86"/>
                <a:gd name="T77" fmla="*/ 2147483647 h 85"/>
                <a:gd name="T78" fmla="*/ 2147483647 w 86"/>
                <a:gd name="T79" fmla="*/ 2147483647 h 85"/>
                <a:gd name="T80" fmla="*/ 2147483647 w 86"/>
                <a:gd name="T81" fmla="*/ 2147483647 h 85"/>
                <a:gd name="T82" fmla="*/ 2147483647 w 86"/>
                <a:gd name="T83" fmla="*/ 2147483647 h 85"/>
                <a:gd name="T84" fmla="*/ 0 w 86"/>
                <a:gd name="T85" fmla="*/ 2147483647 h 85"/>
                <a:gd name="T86" fmla="*/ 2147483647 w 86"/>
                <a:gd name="T87" fmla="*/ 2147483647 h 85"/>
                <a:gd name="T88" fmla="*/ 2147483647 w 86"/>
                <a:gd name="T89" fmla="*/ 2147483647 h 85"/>
                <a:gd name="T90" fmla="*/ 2147483647 w 86"/>
                <a:gd name="T91" fmla="*/ 2147483647 h 85"/>
                <a:gd name="T92" fmla="*/ 2147483647 w 86"/>
                <a:gd name="T93" fmla="*/ 2147483647 h 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86" h="85">
                  <a:moveTo>
                    <a:pt x="54" y="58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4" y="58"/>
                    <a:pt x="54" y="58"/>
                    <a:pt x="54" y="58"/>
                  </a:cubicBezTo>
                  <a:close/>
                  <a:moveTo>
                    <a:pt x="54" y="29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29"/>
                    <a:pt x="63" y="26"/>
                    <a:pt x="65" y="25"/>
                  </a:cubicBezTo>
                  <a:cubicBezTo>
                    <a:pt x="66" y="24"/>
                    <a:pt x="68" y="24"/>
                    <a:pt x="69" y="24"/>
                  </a:cubicBezTo>
                  <a:cubicBezTo>
                    <a:pt x="71" y="25"/>
                    <a:pt x="73" y="26"/>
                    <a:pt x="75" y="28"/>
                  </a:cubicBezTo>
                  <a:cubicBezTo>
                    <a:pt x="77" y="31"/>
                    <a:pt x="78" y="33"/>
                    <a:pt x="78" y="35"/>
                  </a:cubicBezTo>
                  <a:cubicBezTo>
                    <a:pt x="78" y="37"/>
                    <a:pt x="78" y="38"/>
                    <a:pt x="76" y="39"/>
                  </a:cubicBezTo>
                  <a:cubicBezTo>
                    <a:pt x="75" y="40"/>
                    <a:pt x="74" y="41"/>
                    <a:pt x="72" y="40"/>
                  </a:cubicBezTo>
                  <a:cubicBezTo>
                    <a:pt x="71" y="40"/>
                    <a:pt x="69" y="39"/>
                    <a:pt x="68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5" y="46"/>
                    <a:pt x="69" y="48"/>
                    <a:pt x="72" y="48"/>
                  </a:cubicBezTo>
                  <a:cubicBezTo>
                    <a:pt x="75" y="49"/>
                    <a:pt x="78" y="48"/>
                    <a:pt x="81" y="45"/>
                  </a:cubicBezTo>
                  <a:cubicBezTo>
                    <a:pt x="84" y="43"/>
                    <a:pt x="86" y="39"/>
                    <a:pt x="86" y="35"/>
                  </a:cubicBezTo>
                  <a:cubicBezTo>
                    <a:pt x="85" y="30"/>
                    <a:pt x="84" y="27"/>
                    <a:pt x="81" y="23"/>
                  </a:cubicBezTo>
                  <a:cubicBezTo>
                    <a:pt x="78" y="19"/>
                    <a:pt x="74" y="17"/>
                    <a:pt x="70" y="16"/>
                  </a:cubicBezTo>
                  <a:cubicBezTo>
                    <a:pt x="67" y="16"/>
                    <a:pt x="64" y="16"/>
                    <a:pt x="61" y="18"/>
                  </a:cubicBezTo>
                  <a:cubicBezTo>
                    <a:pt x="60" y="19"/>
                    <a:pt x="59" y="21"/>
                    <a:pt x="58" y="2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4" y="4"/>
                    <a:pt x="54" y="4"/>
                    <a:pt x="54" y="4"/>
                  </a:cubicBezTo>
                  <a:lnTo>
                    <a:pt x="54" y="29"/>
                  </a:lnTo>
                  <a:close/>
                  <a:moveTo>
                    <a:pt x="54" y="4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4" y="4"/>
                    <a:pt x="54" y="4"/>
                    <a:pt x="54" y="4"/>
                  </a:cubicBezTo>
                  <a:close/>
                  <a:moveTo>
                    <a:pt x="54" y="43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52" y="44"/>
                    <a:pt x="52" y="44"/>
                    <a:pt x="52" y="44"/>
                  </a:cubicBezTo>
                  <a:lnTo>
                    <a:pt x="54" y="43"/>
                  </a:lnTo>
                  <a:close/>
                  <a:moveTo>
                    <a:pt x="37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7" y="80"/>
                    <a:pt x="37" y="80"/>
                  </a:cubicBezTo>
                  <a:close/>
                  <a:moveTo>
                    <a:pt x="45" y="11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lose/>
                  <a:moveTo>
                    <a:pt x="45" y="36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5" y="36"/>
                    <a:pt x="45" y="36"/>
                    <a:pt x="45" y="36"/>
                  </a:cubicBezTo>
                  <a:close/>
                  <a:moveTo>
                    <a:pt x="45" y="50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50"/>
                  </a:lnTo>
                  <a:close/>
                  <a:moveTo>
                    <a:pt x="36" y="80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80"/>
                    <a:pt x="36" y="80"/>
                    <a:pt x="36" y="80"/>
                  </a:cubicBezTo>
                  <a:close/>
                  <a:moveTo>
                    <a:pt x="36" y="25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3" y="20"/>
                  </a:cubicBezTo>
                  <a:lnTo>
                    <a:pt x="36" y="25"/>
                  </a:lnTo>
                  <a:close/>
                  <a:moveTo>
                    <a:pt x="32" y="84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61"/>
                    <a:pt x="7" y="65"/>
                    <a:pt x="5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0"/>
                    <a:pt x="2" y="58"/>
                    <a:pt x="2" y="54"/>
                  </a:cubicBezTo>
                  <a:cubicBezTo>
                    <a:pt x="3" y="51"/>
                    <a:pt x="2" y="48"/>
                    <a:pt x="1" y="4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2" y="20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2" y="52"/>
                    <a:pt x="32" y="52"/>
                    <a:pt x="32" y="52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2" name="Freeform 577"/>
            <p:cNvSpPr>
              <a:spLocks noEditPoints="1"/>
            </p:cNvSpPr>
            <p:nvPr/>
          </p:nvSpPr>
          <p:spPr bwMode="auto">
            <a:xfrm>
              <a:off x="3796442" y="2955597"/>
              <a:ext cx="111719" cy="89774"/>
            </a:xfrm>
            <a:custGeom>
              <a:avLst/>
              <a:gdLst>
                <a:gd name="T0" fmla="*/ 2147483647 w 71"/>
                <a:gd name="T1" fmla="*/ 2147483647 h 57"/>
                <a:gd name="T2" fmla="*/ 2147483647 w 71"/>
                <a:gd name="T3" fmla="*/ 2147483647 h 57"/>
                <a:gd name="T4" fmla="*/ 2147483647 w 71"/>
                <a:gd name="T5" fmla="*/ 2147483647 h 57"/>
                <a:gd name="T6" fmla="*/ 2147483647 w 71"/>
                <a:gd name="T7" fmla="*/ 2147483647 h 57"/>
                <a:gd name="T8" fmla="*/ 2147483647 w 71"/>
                <a:gd name="T9" fmla="*/ 2147483647 h 57"/>
                <a:gd name="T10" fmla="*/ 2147483647 w 71"/>
                <a:gd name="T11" fmla="*/ 2147483647 h 57"/>
                <a:gd name="T12" fmla="*/ 2147483647 w 71"/>
                <a:gd name="T13" fmla="*/ 2147483647 h 57"/>
                <a:gd name="T14" fmla="*/ 2147483647 w 71"/>
                <a:gd name="T15" fmla="*/ 2147483647 h 57"/>
                <a:gd name="T16" fmla="*/ 2147483647 w 71"/>
                <a:gd name="T17" fmla="*/ 2147483647 h 57"/>
                <a:gd name="T18" fmla="*/ 2147483647 w 71"/>
                <a:gd name="T19" fmla="*/ 2147483647 h 57"/>
                <a:gd name="T20" fmla="*/ 2147483647 w 71"/>
                <a:gd name="T21" fmla="*/ 2147483647 h 57"/>
                <a:gd name="T22" fmla="*/ 2147483647 w 71"/>
                <a:gd name="T23" fmla="*/ 2147483647 h 57"/>
                <a:gd name="T24" fmla="*/ 2147483647 w 71"/>
                <a:gd name="T25" fmla="*/ 2147483647 h 57"/>
                <a:gd name="T26" fmla="*/ 2147483647 w 71"/>
                <a:gd name="T27" fmla="*/ 2147483647 h 57"/>
                <a:gd name="T28" fmla="*/ 2147483647 w 71"/>
                <a:gd name="T29" fmla="*/ 2147483647 h 57"/>
                <a:gd name="T30" fmla="*/ 2147483647 w 71"/>
                <a:gd name="T31" fmla="*/ 2147483647 h 57"/>
                <a:gd name="T32" fmla="*/ 2147483647 w 71"/>
                <a:gd name="T33" fmla="*/ 2147483647 h 57"/>
                <a:gd name="T34" fmla="*/ 2147483647 w 71"/>
                <a:gd name="T35" fmla="*/ 2147483647 h 57"/>
                <a:gd name="T36" fmla="*/ 2147483647 w 71"/>
                <a:gd name="T37" fmla="*/ 2147483647 h 57"/>
                <a:gd name="T38" fmla="*/ 2147483647 w 71"/>
                <a:gd name="T39" fmla="*/ 2147483647 h 57"/>
                <a:gd name="T40" fmla="*/ 2147483647 w 71"/>
                <a:gd name="T41" fmla="*/ 2147483647 h 57"/>
                <a:gd name="T42" fmla="*/ 2147483647 w 71"/>
                <a:gd name="T43" fmla="*/ 2147483647 h 57"/>
                <a:gd name="T44" fmla="*/ 2147483647 w 71"/>
                <a:gd name="T45" fmla="*/ 2147483647 h 57"/>
                <a:gd name="T46" fmla="*/ 2147483647 w 71"/>
                <a:gd name="T47" fmla="*/ 2147483647 h 57"/>
                <a:gd name="T48" fmla="*/ 2147483647 w 71"/>
                <a:gd name="T49" fmla="*/ 2147483647 h 57"/>
                <a:gd name="T50" fmla="*/ 2147483647 w 71"/>
                <a:gd name="T51" fmla="*/ 2147483647 h 57"/>
                <a:gd name="T52" fmla="*/ 2147483647 w 71"/>
                <a:gd name="T53" fmla="*/ 2147483647 h 57"/>
                <a:gd name="T54" fmla="*/ 2147483647 w 71"/>
                <a:gd name="T55" fmla="*/ 2147483647 h 57"/>
                <a:gd name="T56" fmla="*/ 2147483647 w 71"/>
                <a:gd name="T57" fmla="*/ 2147483647 h 57"/>
                <a:gd name="T58" fmla="*/ 2147483647 w 71"/>
                <a:gd name="T59" fmla="*/ 2147483647 h 57"/>
                <a:gd name="T60" fmla="*/ 2147483647 w 71"/>
                <a:gd name="T61" fmla="*/ 2147483647 h 57"/>
                <a:gd name="T62" fmla="*/ 2147483647 w 71"/>
                <a:gd name="T63" fmla="*/ 2147483647 h 57"/>
                <a:gd name="T64" fmla="*/ 2147483647 w 71"/>
                <a:gd name="T65" fmla="*/ 2147483647 h 57"/>
                <a:gd name="T66" fmla="*/ 2147483647 w 71"/>
                <a:gd name="T67" fmla="*/ 2147483647 h 57"/>
                <a:gd name="T68" fmla="*/ 2147483647 w 71"/>
                <a:gd name="T69" fmla="*/ 2147483647 h 57"/>
                <a:gd name="T70" fmla="*/ 2147483647 w 71"/>
                <a:gd name="T71" fmla="*/ 2147483647 h 57"/>
                <a:gd name="T72" fmla="*/ 2147483647 w 71"/>
                <a:gd name="T73" fmla="*/ 2147483647 h 57"/>
                <a:gd name="T74" fmla="*/ 2147483647 w 71"/>
                <a:gd name="T75" fmla="*/ 2147483647 h 57"/>
                <a:gd name="T76" fmla="*/ 2147483647 w 71"/>
                <a:gd name="T77" fmla="*/ 2147483647 h 57"/>
                <a:gd name="T78" fmla="*/ 2147483647 w 71"/>
                <a:gd name="T79" fmla="*/ 2147483647 h 57"/>
                <a:gd name="T80" fmla="*/ 2147483647 w 71"/>
                <a:gd name="T81" fmla="*/ 2147483647 h 57"/>
                <a:gd name="T82" fmla="*/ 2147483647 w 71"/>
                <a:gd name="T83" fmla="*/ 2147483647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1" h="57">
                  <a:moveTo>
                    <a:pt x="55" y="20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5" y="7"/>
                  </a:moveTo>
                  <a:cubicBezTo>
                    <a:pt x="62" y="15"/>
                    <a:pt x="62" y="15"/>
                    <a:pt x="62" y="1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55" y="2"/>
                    <a:pt x="55" y="2"/>
                    <a:pt x="55" y="2"/>
                  </a:cubicBezTo>
                  <a:lnTo>
                    <a:pt x="55" y="7"/>
                  </a:lnTo>
                  <a:close/>
                  <a:moveTo>
                    <a:pt x="55" y="2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2"/>
                    <a:pt x="55" y="2"/>
                    <a:pt x="55" y="2"/>
                  </a:cubicBezTo>
                  <a:close/>
                  <a:moveTo>
                    <a:pt x="55" y="17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7"/>
                    <a:pt x="55" y="17"/>
                    <a:pt x="55" y="17"/>
                  </a:cubicBezTo>
                  <a:close/>
                  <a:moveTo>
                    <a:pt x="41" y="3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1" y="32"/>
                  </a:lnTo>
                  <a:close/>
                  <a:moveTo>
                    <a:pt x="41" y="10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41" y="27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30" y="41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3" y="32"/>
                    <a:pt x="33" y="34"/>
                    <a:pt x="33" y="36"/>
                  </a:cubicBezTo>
                  <a:cubicBezTo>
                    <a:pt x="33" y="38"/>
                    <a:pt x="32" y="40"/>
                    <a:pt x="30" y="41"/>
                  </a:cubicBezTo>
                  <a:close/>
                  <a:moveTo>
                    <a:pt x="30" y="19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30" y="28"/>
                  </a:move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30" y="37"/>
                    <a:pt x="30" y="36"/>
                  </a:cubicBezTo>
                  <a:cubicBezTo>
                    <a:pt x="30" y="35"/>
                    <a:pt x="29" y="33"/>
                    <a:pt x="28" y="32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29" y="28"/>
                    <a:pt x="30" y="28"/>
                  </a:cubicBezTo>
                  <a:close/>
                  <a:moveTo>
                    <a:pt x="20" y="47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7"/>
                    <a:pt x="20" y="47"/>
                    <a:pt x="20" y="47"/>
                  </a:cubicBezTo>
                  <a:close/>
                  <a:moveTo>
                    <a:pt x="28" y="21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lose/>
                  <a:moveTo>
                    <a:pt x="28" y="27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0"/>
                    <a:pt x="26" y="29"/>
                    <a:pt x="24" y="29"/>
                  </a:cubicBezTo>
                  <a:cubicBezTo>
                    <a:pt x="23" y="29"/>
                    <a:pt x="22" y="29"/>
                    <a:pt x="21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6"/>
                    <a:pt x="23" y="26"/>
                    <a:pt x="25" y="26"/>
                  </a:cubicBezTo>
                  <a:cubicBezTo>
                    <a:pt x="26" y="26"/>
                    <a:pt x="27" y="26"/>
                    <a:pt x="28" y="27"/>
                  </a:cubicBezTo>
                  <a:close/>
                  <a:moveTo>
                    <a:pt x="28" y="39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7" y="43"/>
                    <a:pt x="25" y="44"/>
                    <a:pt x="24" y="43"/>
                  </a:cubicBezTo>
                  <a:cubicBezTo>
                    <a:pt x="22" y="43"/>
                    <a:pt x="21" y="43"/>
                    <a:pt x="20" y="4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9"/>
                    <a:pt x="23" y="40"/>
                    <a:pt x="24" y="40"/>
                  </a:cubicBezTo>
                  <a:cubicBezTo>
                    <a:pt x="26" y="40"/>
                    <a:pt x="27" y="40"/>
                    <a:pt x="28" y="39"/>
                  </a:cubicBezTo>
                  <a:close/>
                  <a:moveTo>
                    <a:pt x="18" y="45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5"/>
                    <a:pt x="18" y="45"/>
                    <a:pt x="18" y="45"/>
                  </a:cubicBezTo>
                  <a:close/>
                  <a:moveTo>
                    <a:pt x="20" y="27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2"/>
                    <a:pt x="19" y="33"/>
                  </a:cubicBezTo>
                  <a:cubicBezTo>
                    <a:pt x="19" y="34"/>
                    <a:pt x="19" y="35"/>
                    <a:pt x="20" y="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9" y="41"/>
                    <a:pt x="18" y="40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7"/>
                    <a:pt x="20" y="27"/>
                    <a:pt x="20" y="27"/>
                  </a:cubicBezTo>
                  <a:close/>
                  <a:moveTo>
                    <a:pt x="10" y="5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0" y="57"/>
                    <a:pt x="10" y="57"/>
                    <a:pt x="10" y="57"/>
                  </a:cubicBezTo>
                  <a:close/>
                  <a:moveTo>
                    <a:pt x="18" y="28"/>
                  </a:moveTo>
                  <a:cubicBezTo>
                    <a:pt x="18" y="29"/>
                    <a:pt x="17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6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3" name="Freeform 578"/>
            <p:cNvSpPr>
              <a:spLocks/>
            </p:cNvSpPr>
            <p:nvPr/>
          </p:nvSpPr>
          <p:spPr bwMode="auto">
            <a:xfrm>
              <a:off x="3651473" y="2745459"/>
              <a:ext cx="34579" cy="91104"/>
            </a:xfrm>
            <a:custGeom>
              <a:avLst/>
              <a:gdLst>
                <a:gd name="T0" fmla="*/ 0 w 22"/>
                <a:gd name="T1" fmla="*/ 2147483647 h 58"/>
                <a:gd name="T2" fmla="*/ 2147483647 w 22"/>
                <a:gd name="T3" fmla="*/ 2147483647 h 58"/>
                <a:gd name="T4" fmla="*/ 2147483647 w 22"/>
                <a:gd name="T5" fmla="*/ 2147483647 h 58"/>
                <a:gd name="T6" fmla="*/ 2147483647 w 22"/>
                <a:gd name="T7" fmla="*/ 2147483647 h 58"/>
                <a:gd name="T8" fmla="*/ 2147483647 w 22"/>
                <a:gd name="T9" fmla="*/ 2147483647 h 58"/>
                <a:gd name="T10" fmla="*/ 2147483647 w 22"/>
                <a:gd name="T11" fmla="*/ 2147483647 h 58"/>
                <a:gd name="T12" fmla="*/ 2147483647 w 22"/>
                <a:gd name="T13" fmla="*/ 0 h 58"/>
                <a:gd name="T14" fmla="*/ 2147483647 w 22"/>
                <a:gd name="T15" fmla="*/ 2147483647 h 58"/>
                <a:gd name="T16" fmla="*/ 0 w 22"/>
                <a:gd name="T17" fmla="*/ 2147483647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8">
                  <a:moveTo>
                    <a:pt x="0" y="4"/>
                  </a:moveTo>
                  <a:cubicBezTo>
                    <a:pt x="2" y="7"/>
                    <a:pt x="3" y="11"/>
                    <a:pt x="4" y="14"/>
                  </a:cubicBezTo>
                  <a:cubicBezTo>
                    <a:pt x="7" y="19"/>
                    <a:pt x="9" y="25"/>
                    <a:pt x="9" y="32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7" y="48"/>
                    <a:pt x="22" y="36"/>
                    <a:pt x="22" y="22"/>
                  </a:cubicBezTo>
                  <a:cubicBezTo>
                    <a:pt x="22" y="15"/>
                    <a:pt x="21" y="9"/>
                    <a:pt x="19" y="2"/>
                  </a:cubicBezTo>
                  <a:cubicBezTo>
                    <a:pt x="17" y="1"/>
                    <a:pt x="14" y="0"/>
                    <a:pt x="12" y="0"/>
                  </a:cubicBezTo>
                  <a:cubicBezTo>
                    <a:pt x="9" y="0"/>
                    <a:pt x="5" y="1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4" name="Freeform 579"/>
            <p:cNvSpPr>
              <a:spLocks/>
            </p:cNvSpPr>
            <p:nvPr/>
          </p:nvSpPr>
          <p:spPr bwMode="auto">
            <a:xfrm>
              <a:off x="3418725" y="2759424"/>
              <a:ext cx="232747" cy="474805"/>
            </a:xfrm>
            <a:custGeom>
              <a:avLst/>
              <a:gdLst>
                <a:gd name="T0" fmla="*/ 2147483647 w 148"/>
                <a:gd name="T1" fmla="*/ 0 h 302"/>
                <a:gd name="T2" fmla="*/ 2147483647 w 148"/>
                <a:gd name="T3" fmla="*/ 0 h 302"/>
                <a:gd name="T4" fmla="*/ 2147483647 w 148"/>
                <a:gd name="T5" fmla="*/ 2147483647 h 302"/>
                <a:gd name="T6" fmla="*/ 2147483647 w 148"/>
                <a:gd name="T7" fmla="*/ 2147483647 h 302"/>
                <a:gd name="T8" fmla="*/ 2147483647 w 148"/>
                <a:gd name="T9" fmla="*/ 2147483647 h 302"/>
                <a:gd name="T10" fmla="*/ 2147483647 w 148"/>
                <a:gd name="T11" fmla="*/ 2147483647 h 302"/>
                <a:gd name="T12" fmla="*/ 2147483647 w 148"/>
                <a:gd name="T13" fmla="*/ 2147483647 h 302"/>
                <a:gd name="T14" fmla="*/ 2147483647 w 148"/>
                <a:gd name="T15" fmla="*/ 2147483647 h 302"/>
                <a:gd name="T16" fmla="*/ 2147483647 w 148"/>
                <a:gd name="T17" fmla="*/ 2147483647 h 302"/>
                <a:gd name="T18" fmla="*/ 2147483647 w 148"/>
                <a:gd name="T19" fmla="*/ 2147483647 h 302"/>
                <a:gd name="T20" fmla="*/ 2147483647 w 148"/>
                <a:gd name="T21" fmla="*/ 0 h 302"/>
                <a:gd name="T22" fmla="*/ 2147483647 w 148"/>
                <a:gd name="T23" fmla="*/ 0 h 302"/>
                <a:gd name="T24" fmla="*/ 2147483647 w 148"/>
                <a:gd name="T25" fmla="*/ 2147483647 h 302"/>
                <a:gd name="T26" fmla="*/ 2147483647 w 148"/>
                <a:gd name="T27" fmla="*/ 2147483647 h 302"/>
                <a:gd name="T28" fmla="*/ 2147483647 w 148"/>
                <a:gd name="T29" fmla="*/ 2147483647 h 302"/>
                <a:gd name="T30" fmla="*/ 2147483647 w 148"/>
                <a:gd name="T31" fmla="*/ 2147483647 h 302"/>
                <a:gd name="T32" fmla="*/ 2147483647 w 148"/>
                <a:gd name="T33" fmla="*/ 2147483647 h 302"/>
                <a:gd name="T34" fmla="*/ 2147483647 w 148"/>
                <a:gd name="T35" fmla="*/ 2147483647 h 302"/>
                <a:gd name="T36" fmla="*/ 2147483647 w 148"/>
                <a:gd name="T37" fmla="*/ 2147483647 h 302"/>
                <a:gd name="T38" fmla="*/ 2147483647 w 148"/>
                <a:gd name="T39" fmla="*/ 2147483647 h 302"/>
                <a:gd name="T40" fmla="*/ 2147483647 w 148"/>
                <a:gd name="T41" fmla="*/ 2147483647 h 302"/>
                <a:gd name="T42" fmla="*/ 2147483647 w 148"/>
                <a:gd name="T43" fmla="*/ 2147483647 h 302"/>
                <a:gd name="T44" fmla="*/ 0 w 148"/>
                <a:gd name="T45" fmla="*/ 2147483647 h 302"/>
                <a:gd name="T46" fmla="*/ 0 w 148"/>
                <a:gd name="T47" fmla="*/ 2147483647 h 302"/>
                <a:gd name="T48" fmla="*/ 2147483647 w 148"/>
                <a:gd name="T49" fmla="*/ 0 h 3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8" h="302">
                  <a:moveTo>
                    <a:pt x="2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4"/>
                    <a:pt x="50" y="9"/>
                    <a:pt x="50" y="13"/>
                  </a:cubicBezTo>
                  <a:cubicBezTo>
                    <a:pt x="50" y="21"/>
                    <a:pt x="51" y="29"/>
                    <a:pt x="54" y="36"/>
                  </a:cubicBezTo>
                  <a:cubicBezTo>
                    <a:pt x="54" y="38"/>
                    <a:pt x="53" y="40"/>
                    <a:pt x="53" y="42"/>
                  </a:cubicBezTo>
                  <a:cubicBezTo>
                    <a:pt x="53" y="53"/>
                    <a:pt x="63" y="63"/>
                    <a:pt x="74" y="63"/>
                  </a:cubicBezTo>
                  <a:cubicBezTo>
                    <a:pt x="85" y="63"/>
                    <a:pt x="95" y="53"/>
                    <a:pt x="95" y="42"/>
                  </a:cubicBezTo>
                  <a:cubicBezTo>
                    <a:pt x="95" y="34"/>
                    <a:pt x="90" y="27"/>
                    <a:pt x="83" y="24"/>
                  </a:cubicBezTo>
                  <a:cubicBezTo>
                    <a:pt x="82" y="20"/>
                    <a:pt x="82" y="17"/>
                    <a:pt x="82" y="13"/>
                  </a:cubicBezTo>
                  <a:cubicBezTo>
                    <a:pt x="82" y="9"/>
                    <a:pt x="83" y="5"/>
                    <a:pt x="84" y="1"/>
                  </a:cubicBezTo>
                  <a:cubicBezTo>
                    <a:pt x="84" y="1"/>
                    <a:pt x="84" y="0"/>
                    <a:pt x="8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8" y="0"/>
                    <a:pt x="148" y="10"/>
                    <a:pt x="148" y="23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37"/>
                    <a:pt x="137" y="147"/>
                    <a:pt x="125" y="148"/>
                  </a:cubicBezTo>
                  <a:cubicBezTo>
                    <a:pt x="114" y="148"/>
                    <a:pt x="105" y="163"/>
                    <a:pt x="105" y="174"/>
                  </a:cubicBezTo>
                  <a:cubicBezTo>
                    <a:pt x="105" y="293"/>
                    <a:pt x="105" y="293"/>
                    <a:pt x="105" y="293"/>
                  </a:cubicBezTo>
                  <a:cubicBezTo>
                    <a:pt x="105" y="298"/>
                    <a:pt x="101" y="302"/>
                    <a:pt x="95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47" y="302"/>
                    <a:pt x="43" y="298"/>
                    <a:pt x="43" y="29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63"/>
                    <a:pt x="33" y="148"/>
                    <a:pt x="23" y="148"/>
                  </a:cubicBezTo>
                  <a:cubicBezTo>
                    <a:pt x="10" y="147"/>
                    <a:pt x="0" y="137"/>
                    <a:pt x="0" y="1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5" name="Freeform 580"/>
            <p:cNvSpPr>
              <a:spLocks/>
            </p:cNvSpPr>
            <p:nvPr/>
          </p:nvSpPr>
          <p:spPr bwMode="auto">
            <a:xfrm>
              <a:off x="3495865" y="3153765"/>
              <a:ext cx="77140" cy="71154"/>
            </a:xfrm>
            <a:custGeom>
              <a:avLst/>
              <a:gdLst>
                <a:gd name="T0" fmla="*/ 0 w 49"/>
                <a:gd name="T1" fmla="*/ 0 h 45"/>
                <a:gd name="T2" fmla="*/ 0 w 49"/>
                <a:gd name="T3" fmla="*/ 2147483647 h 45"/>
                <a:gd name="T4" fmla="*/ 2147483647 w 49"/>
                <a:gd name="T5" fmla="*/ 2147483647 h 45"/>
                <a:gd name="T6" fmla="*/ 2147483647 w 49"/>
                <a:gd name="T7" fmla="*/ 2147483647 h 45"/>
                <a:gd name="T8" fmla="*/ 2147483647 w 49"/>
                <a:gd name="T9" fmla="*/ 2147483647 h 45"/>
                <a:gd name="T10" fmla="*/ 2147483647 w 49"/>
                <a:gd name="T11" fmla="*/ 0 h 45"/>
                <a:gd name="T12" fmla="*/ 0 w 49"/>
                <a:gd name="T13" fmla="*/ 0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45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3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8" y="45"/>
                    <a:pt x="49" y="44"/>
                    <a:pt x="49" y="42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6" name="Rectangle 581"/>
            <p:cNvSpPr>
              <a:spLocks noChangeArrowheads="1"/>
            </p:cNvSpPr>
            <p:nvPr/>
          </p:nvSpPr>
          <p:spPr bwMode="auto">
            <a:xfrm>
              <a:off x="3507170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7" name="Rectangle 582"/>
            <p:cNvSpPr>
              <a:spLocks noChangeArrowheads="1"/>
            </p:cNvSpPr>
            <p:nvPr/>
          </p:nvSpPr>
          <p:spPr bwMode="auto">
            <a:xfrm>
              <a:off x="3522465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8" name="Rectangle 583"/>
            <p:cNvSpPr>
              <a:spLocks noChangeArrowheads="1"/>
            </p:cNvSpPr>
            <p:nvPr/>
          </p:nvSpPr>
          <p:spPr bwMode="auto">
            <a:xfrm>
              <a:off x="3539754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9" name="Rectangle 584"/>
            <p:cNvSpPr>
              <a:spLocks noChangeArrowheads="1"/>
            </p:cNvSpPr>
            <p:nvPr/>
          </p:nvSpPr>
          <p:spPr bwMode="auto">
            <a:xfrm>
              <a:off x="3555714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80" name="Freeform 585"/>
            <p:cNvSpPr>
              <a:spLocks/>
            </p:cNvSpPr>
            <p:nvPr/>
          </p:nvSpPr>
          <p:spPr bwMode="auto">
            <a:xfrm>
              <a:off x="3508500" y="2691595"/>
              <a:ext cx="124354" cy="152948"/>
            </a:xfrm>
            <a:custGeom>
              <a:avLst/>
              <a:gdLst>
                <a:gd name="T0" fmla="*/ 2147483647 w 79"/>
                <a:gd name="T1" fmla="*/ 0 h 97"/>
                <a:gd name="T2" fmla="*/ 2147483647 w 79"/>
                <a:gd name="T3" fmla="*/ 2147483647 h 97"/>
                <a:gd name="T4" fmla="*/ 2147483647 w 79"/>
                <a:gd name="T5" fmla="*/ 2147483647 h 97"/>
                <a:gd name="T6" fmla="*/ 2147483647 w 79"/>
                <a:gd name="T7" fmla="*/ 2147483647 h 97"/>
                <a:gd name="T8" fmla="*/ 2147483647 w 79"/>
                <a:gd name="T9" fmla="*/ 2147483647 h 97"/>
                <a:gd name="T10" fmla="*/ 2147483647 w 79"/>
                <a:gd name="T11" fmla="*/ 2147483647 h 97"/>
                <a:gd name="T12" fmla="*/ 2147483647 w 79"/>
                <a:gd name="T13" fmla="*/ 2147483647 h 97"/>
                <a:gd name="T14" fmla="*/ 2147483647 w 79"/>
                <a:gd name="T15" fmla="*/ 2147483647 h 97"/>
                <a:gd name="T16" fmla="*/ 2147483647 w 79"/>
                <a:gd name="T17" fmla="*/ 2147483647 h 97"/>
                <a:gd name="T18" fmla="*/ 2147483647 w 79"/>
                <a:gd name="T19" fmla="*/ 2147483647 h 97"/>
                <a:gd name="T20" fmla="*/ 2147483647 w 79"/>
                <a:gd name="T21" fmla="*/ 2147483647 h 97"/>
                <a:gd name="T22" fmla="*/ 2147483647 w 79"/>
                <a:gd name="T23" fmla="*/ 2147483647 h 97"/>
                <a:gd name="T24" fmla="*/ 0 w 79"/>
                <a:gd name="T25" fmla="*/ 2147483647 h 97"/>
                <a:gd name="T26" fmla="*/ 2147483647 w 79"/>
                <a:gd name="T27" fmla="*/ 2147483647 h 97"/>
                <a:gd name="T28" fmla="*/ 2147483647 w 79"/>
                <a:gd name="T29" fmla="*/ 0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9" h="97">
                  <a:moveTo>
                    <a:pt x="57" y="0"/>
                  </a:moveTo>
                  <a:cubicBezTo>
                    <a:pt x="65" y="0"/>
                    <a:pt x="72" y="1"/>
                    <a:pt x="79" y="4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7"/>
                    <a:pt x="59" y="17"/>
                    <a:pt x="57" y="17"/>
                  </a:cubicBezTo>
                  <a:cubicBezTo>
                    <a:pt x="46" y="17"/>
                    <a:pt x="36" y="22"/>
                    <a:pt x="29" y="29"/>
                  </a:cubicBezTo>
                  <a:cubicBezTo>
                    <a:pt x="22" y="36"/>
                    <a:pt x="18" y="45"/>
                    <a:pt x="18" y="56"/>
                  </a:cubicBezTo>
                  <a:cubicBezTo>
                    <a:pt x="18" y="67"/>
                    <a:pt x="22" y="76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8"/>
                    <a:pt x="27" y="91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3" y="95"/>
                    <a:pt x="20" y="97"/>
                    <a:pt x="17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6" y="86"/>
                    <a:pt x="0" y="72"/>
                    <a:pt x="0" y="56"/>
                  </a:cubicBezTo>
                  <a:cubicBezTo>
                    <a:pt x="0" y="41"/>
                    <a:pt x="6" y="26"/>
                    <a:pt x="17" y="16"/>
                  </a:cubicBezTo>
                  <a:cubicBezTo>
                    <a:pt x="27" y="6"/>
                    <a:pt x="41" y="0"/>
                    <a:pt x="57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9" name="组合 49"/>
          <p:cNvGrpSpPr>
            <a:grpSpLocks/>
          </p:cNvGrpSpPr>
          <p:nvPr/>
        </p:nvGrpSpPr>
        <p:grpSpPr bwMode="auto">
          <a:xfrm>
            <a:off x="4376738" y="2592388"/>
            <a:ext cx="903287" cy="901700"/>
            <a:chOff x="4291861" y="2495422"/>
            <a:chExt cx="904391" cy="902396"/>
          </a:xfrm>
        </p:grpSpPr>
        <p:sp>
          <p:nvSpPr>
            <p:cNvPr id="34060" name="Freeform 473"/>
            <p:cNvSpPr>
              <a:spLocks/>
            </p:cNvSpPr>
            <p:nvPr/>
          </p:nvSpPr>
          <p:spPr bwMode="auto">
            <a:xfrm>
              <a:off x="4291861" y="2495422"/>
              <a:ext cx="904391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1" name="Freeform 474"/>
            <p:cNvSpPr>
              <a:spLocks/>
            </p:cNvSpPr>
            <p:nvPr/>
          </p:nvSpPr>
          <p:spPr bwMode="auto">
            <a:xfrm>
              <a:off x="4560519" y="2652360"/>
              <a:ext cx="635733" cy="745457"/>
            </a:xfrm>
            <a:custGeom>
              <a:avLst/>
              <a:gdLst>
                <a:gd name="T0" fmla="*/ 2147483647 w 404"/>
                <a:gd name="T1" fmla="*/ 2147483647 h 474"/>
                <a:gd name="T2" fmla="*/ 2147483647 w 404"/>
                <a:gd name="T3" fmla="*/ 0 h 474"/>
                <a:gd name="T4" fmla="*/ 2147483647 w 404"/>
                <a:gd name="T5" fmla="*/ 2147483647 h 474"/>
                <a:gd name="T6" fmla="*/ 2147483647 w 404"/>
                <a:gd name="T7" fmla="*/ 2147483647 h 474"/>
                <a:gd name="T8" fmla="*/ 2147483647 w 404"/>
                <a:gd name="T9" fmla="*/ 2147483647 h 474"/>
                <a:gd name="T10" fmla="*/ 2147483647 w 404"/>
                <a:gd name="T11" fmla="*/ 2147483647 h 474"/>
                <a:gd name="T12" fmla="*/ 2147483647 w 404"/>
                <a:gd name="T13" fmla="*/ 2147483647 h 474"/>
                <a:gd name="T14" fmla="*/ 2147483647 w 404"/>
                <a:gd name="T15" fmla="*/ 2147483647 h 474"/>
                <a:gd name="T16" fmla="*/ 2147483647 w 404"/>
                <a:gd name="T17" fmla="*/ 2147483647 h 474"/>
                <a:gd name="T18" fmla="*/ 2147483647 w 404"/>
                <a:gd name="T19" fmla="*/ 2147483647 h 474"/>
                <a:gd name="T20" fmla="*/ 0 w 404"/>
                <a:gd name="T21" fmla="*/ 2147483647 h 474"/>
                <a:gd name="T22" fmla="*/ 2147483647 w 404"/>
                <a:gd name="T23" fmla="*/ 2147483647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4" h="474">
                  <a:moveTo>
                    <a:pt x="175" y="89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4" y="408"/>
                    <a:pt x="338" y="474"/>
                    <a:pt x="257" y="474"/>
                  </a:cubicBezTo>
                  <a:cubicBezTo>
                    <a:pt x="151" y="474"/>
                    <a:pt x="151" y="474"/>
                    <a:pt x="151" y="474"/>
                  </a:cubicBezTo>
                  <a:cubicBezTo>
                    <a:pt x="35" y="358"/>
                    <a:pt x="35" y="358"/>
                    <a:pt x="35" y="358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175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2" name="Freeform 592"/>
            <p:cNvSpPr>
              <a:spLocks/>
            </p:cNvSpPr>
            <p:nvPr/>
          </p:nvSpPr>
          <p:spPr bwMode="auto">
            <a:xfrm>
              <a:off x="4510645" y="2765408"/>
              <a:ext cx="446211" cy="474805"/>
            </a:xfrm>
            <a:custGeom>
              <a:avLst/>
              <a:gdLst>
                <a:gd name="T0" fmla="*/ 2147483647 w 284"/>
                <a:gd name="T1" fmla="*/ 0 h 302"/>
                <a:gd name="T2" fmla="*/ 2147483647 w 284"/>
                <a:gd name="T3" fmla="*/ 2147483647 h 302"/>
                <a:gd name="T4" fmla="*/ 2147483647 w 284"/>
                <a:gd name="T5" fmla="*/ 2147483647 h 302"/>
                <a:gd name="T6" fmla="*/ 2147483647 w 284"/>
                <a:gd name="T7" fmla="*/ 2147483647 h 302"/>
                <a:gd name="T8" fmla="*/ 2147483647 w 284"/>
                <a:gd name="T9" fmla="*/ 2147483647 h 302"/>
                <a:gd name="T10" fmla="*/ 2147483647 w 284"/>
                <a:gd name="T11" fmla="*/ 2147483647 h 302"/>
                <a:gd name="T12" fmla="*/ 2147483647 w 284"/>
                <a:gd name="T13" fmla="*/ 2147483647 h 302"/>
                <a:gd name="T14" fmla="*/ 2147483647 w 284"/>
                <a:gd name="T15" fmla="*/ 2147483647 h 302"/>
                <a:gd name="T16" fmla="*/ 2147483647 w 284"/>
                <a:gd name="T17" fmla="*/ 2147483647 h 302"/>
                <a:gd name="T18" fmla="*/ 2147483647 w 284"/>
                <a:gd name="T19" fmla="*/ 2147483647 h 302"/>
                <a:gd name="T20" fmla="*/ 0 w 284"/>
                <a:gd name="T21" fmla="*/ 0 h 302"/>
                <a:gd name="T22" fmla="*/ 2147483647 w 284"/>
                <a:gd name="T23" fmla="*/ 0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4" h="302">
                  <a:moveTo>
                    <a:pt x="284" y="0"/>
                  </a:moveTo>
                  <a:cubicBezTo>
                    <a:pt x="276" y="60"/>
                    <a:pt x="219" y="107"/>
                    <a:pt x="148" y="109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8" y="254"/>
                    <a:pt x="149" y="263"/>
                    <a:pt x="163" y="264"/>
                  </a:cubicBezTo>
                  <a:cubicBezTo>
                    <a:pt x="192" y="266"/>
                    <a:pt x="214" y="274"/>
                    <a:pt x="214" y="283"/>
                  </a:cubicBezTo>
                  <a:cubicBezTo>
                    <a:pt x="214" y="293"/>
                    <a:pt x="181" y="302"/>
                    <a:pt x="140" y="302"/>
                  </a:cubicBezTo>
                  <a:cubicBezTo>
                    <a:pt x="99" y="302"/>
                    <a:pt x="66" y="293"/>
                    <a:pt x="66" y="283"/>
                  </a:cubicBezTo>
                  <a:cubicBezTo>
                    <a:pt x="66" y="274"/>
                    <a:pt x="87" y="267"/>
                    <a:pt x="116" y="264"/>
                  </a:cubicBezTo>
                  <a:cubicBezTo>
                    <a:pt x="129" y="263"/>
                    <a:pt x="132" y="252"/>
                    <a:pt x="132" y="245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63" y="105"/>
                    <a:pt x="8" y="59"/>
                    <a:pt x="0" y="0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3" name="Freeform 593"/>
            <p:cNvSpPr>
              <a:spLocks/>
            </p:cNvSpPr>
            <p:nvPr/>
          </p:nvSpPr>
          <p:spPr bwMode="auto">
            <a:xfrm>
              <a:off x="4807897" y="2652360"/>
              <a:ext cx="169573" cy="176223"/>
            </a:xfrm>
            <a:custGeom>
              <a:avLst/>
              <a:gdLst>
                <a:gd name="T0" fmla="*/ 2147483647 w 108"/>
                <a:gd name="T1" fmla="*/ 0 h 112"/>
                <a:gd name="T2" fmla="*/ 0 w 108"/>
                <a:gd name="T3" fmla="*/ 2147483647 h 112"/>
                <a:gd name="T4" fmla="*/ 2147483647 w 108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8" h="112">
                  <a:moveTo>
                    <a:pt x="108" y="0"/>
                  </a:moveTo>
                  <a:cubicBezTo>
                    <a:pt x="83" y="15"/>
                    <a:pt x="9" y="91"/>
                    <a:pt x="0" y="112"/>
                  </a:cubicBezTo>
                  <a:cubicBezTo>
                    <a:pt x="21" y="104"/>
                    <a:pt x="93" y="23"/>
                    <a:pt x="108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4" name="Freeform 594"/>
            <p:cNvSpPr>
              <a:spLocks/>
            </p:cNvSpPr>
            <p:nvPr/>
          </p:nvSpPr>
          <p:spPr bwMode="auto">
            <a:xfrm>
              <a:off x="4807897" y="2765408"/>
              <a:ext cx="73814" cy="63175"/>
            </a:xfrm>
            <a:custGeom>
              <a:avLst/>
              <a:gdLst>
                <a:gd name="T0" fmla="*/ 2147483647 w 47"/>
                <a:gd name="T1" fmla="*/ 0 h 40"/>
                <a:gd name="T2" fmla="*/ 0 w 47"/>
                <a:gd name="T3" fmla="*/ 2147483647 h 40"/>
                <a:gd name="T4" fmla="*/ 2147483647 w 47"/>
                <a:gd name="T5" fmla="*/ 0 h 40"/>
                <a:gd name="T6" fmla="*/ 2147483647 w 47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40">
                  <a:moveTo>
                    <a:pt x="31" y="0"/>
                  </a:moveTo>
                  <a:cubicBezTo>
                    <a:pt x="15" y="17"/>
                    <a:pt x="3" y="32"/>
                    <a:pt x="0" y="40"/>
                  </a:cubicBezTo>
                  <a:cubicBezTo>
                    <a:pt x="9" y="37"/>
                    <a:pt x="27" y="20"/>
                    <a:pt x="47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5" name="Freeform 595"/>
            <p:cNvSpPr>
              <a:spLocks/>
            </p:cNvSpPr>
            <p:nvPr/>
          </p:nvSpPr>
          <p:spPr bwMode="auto">
            <a:xfrm>
              <a:off x="4780632" y="2770063"/>
              <a:ext cx="91769" cy="97754"/>
            </a:xfrm>
            <a:custGeom>
              <a:avLst/>
              <a:gdLst>
                <a:gd name="T0" fmla="*/ 2147483647 w 58"/>
                <a:gd name="T1" fmla="*/ 2147483647 h 62"/>
                <a:gd name="T2" fmla="*/ 2147483647 w 58"/>
                <a:gd name="T3" fmla="*/ 2147483647 h 62"/>
                <a:gd name="T4" fmla="*/ 2147483647 w 58"/>
                <a:gd name="T5" fmla="*/ 2147483647 h 62"/>
                <a:gd name="T6" fmla="*/ 2147483647 w 58"/>
                <a:gd name="T7" fmla="*/ 2147483647 h 62"/>
                <a:gd name="T8" fmla="*/ 2147483647 w 58"/>
                <a:gd name="T9" fmla="*/ 214748364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2">
                  <a:moveTo>
                    <a:pt x="48" y="8"/>
                  </a:moveTo>
                  <a:cubicBezTo>
                    <a:pt x="58" y="16"/>
                    <a:pt x="57" y="33"/>
                    <a:pt x="46" y="46"/>
                  </a:cubicBezTo>
                  <a:cubicBezTo>
                    <a:pt x="36" y="58"/>
                    <a:pt x="19" y="62"/>
                    <a:pt x="10" y="54"/>
                  </a:cubicBezTo>
                  <a:cubicBezTo>
                    <a:pt x="0" y="45"/>
                    <a:pt x="1" y="29"/>
                    <a:pt x="11" y="16"/>
                  </a:cubicBezTo>
                  <a:cubicBezTo>
                    <a:pt x="22" y="3"/>
                    <a:pt x="39" y="0"/>
                    <a:pt x="48" y="8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6" name="Freeform 596"/>
            <p:cNvSpPr>
              <a:spLocks/>
            </p:cNvSpPr>
            <p:nvPr/>
          </p:nvSpPr>
          <p:spPr bwMode="auto">
            <a:xfrm>
              <a:off x="4555864" y="2809963"/>
              <a:ext cx="355771" cy="103739"/>
            </a:xfrm>
            <a:custGeom>
              <a:avLst/>
              <a:gdLst>
                <a:gd name="T0" fmla="*/ 2147483647 w 226"/>
                <a:gd name="T1" fmla="*/ 0 h 66"/>
                <a:gd name="T2" fmla="*/ 2147483647 w 226"/>
                <a:gd name="T3" fmla="*/ 2147483647 h 66"/>
                <a:gd name="T4" fmla="*/ 0 w 226"/>
                <a:gd name="T5" fmla="*/ 0 h 66"/>
                <a:gd name="T6" fmla="*/ 2147483647 w 226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6" h="66">
                  <a:moveTo>
                    <a:pt x="226" y="0"/>
                  </a:moveTo>
                  <a:cubicBezTo>
                    <a:pt x="214" y="38"/>
                    <a:pt x="168" y="66"/>
                    <a:pt x="113" y="66"/>
                  </a:cubicBezTo>
                  <a:cubicBezTo>
                    <a:pt x="58" y="66"/>
                    <a:pt x="13" y="38"/>
                    <a:pt x="0" y="0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7" name="Freeform 597"/>
            <p:cNvSpPr>
              <a:spLocks/>
            </p:cNvSpPr>
            <p:nvPr/>
          </p:nvSpPr>
          <p:spPr bwMode="auto">
            <a:xfrm>
              <a:off x="4782626" y="2809963"/>
              <a:ext cx="84454" cy="57854"/>
            </a:xfrm>
            <a:custGeom>
              <a:avLst/>
              <a:gdLst>
                <a:gd name="T0" fmla="*/ 2147483647 w 54"/>
                <a:gd name="T1" fmla="*/ 0 h 37"/>
                <a:gd name="T2" fmla="*/ 2147483647 w 54"/>
                <a:gd name="T3" fmla="*/ 0 h 37"/>
                <a:gd name="T4" fmla="*/ 2147483647 w 54"/>
                <a:gd name="T5" fmla="*/ 2147483647 h 37"/>
                <a:gd name="T6" fmla="*/ 2147483647 w 54"/>
                <a:gd name="T7" fmla="*/ 2147483647 h 37"/>
                <a:gd name="T8" fmla="*/ 2147483647 w 54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5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7"/>
                    <a:pt x="51" y="14"/>
                    <a:pt x="45" y="21"/>
                  </a:cubicBezTo>
                  <a:cubicBezTo>
                    <a:pt x="35" y="33"/>
                    <a:pt x="18" y="37"/>
                    <a:pt x="9" y="29"/>
                  </a:cubicBezTo>
                  <a:cubicBezTo>
                    <a:pt x="1" y="22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0" name="组合 58"/>
          <p:cNvGrpSpPr>
            <a:grpSpLocks/>
          </p:cNvGrpSpPr>
          <p:nvPr/>
        </p:nvGrpSpPr>
        <p:grpSpPr bwMode="auto">
          <a:xfrm>
            <a:off x="6797675" y="2592388"/>
            <a:ext cx="914400" cy="914400"/>
            <a:chOff x="6731057" y="2487563"/>
            <a:chExt cx="915076" cy="915076"/>
          </a:xfrm>
        </p:grpSpPr>
        <p:sp>
          <p:nvSpPr>
            <p:cNvPr id="34046" name="Freeform 77"/>
            <p:cNvSpPr>
              <a:spLocks/>
            </p:cNvSpPr>
            <p:nvPr/>
          </p:nvSpPr>
          <p:spPr bwMode="auto">
            <a:xfrm>
              <a:off x="6731057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7" name="Freeform 84"/>
            <p:cNvSpPr>
              <a:spLocks/>
            </p:cNvSpPr>
            <p:nvPr/>
          </p:nvSpPr>
          <p:spPr bwMode="auto">
            <a:xfrm>
              <a:off x="6903607" y="2762531"/>
              <a:ext cx="571088" cy="365140"/>
            </a:xfrm>
            <a:custGeom>
              <a:avLst/>
              <a:gdLst>
                <a:gd name="T0" fmla="*/ 2147483647 w 328"/>
                <a:gd name="T1" fmla="*/ 2147483647 h 210"/>
                <a:gd name="T2" fmla="*/ 2147483647 w 328"/>
                <a:gd name="T3" fmla="*/ 2147483647 h 210"/>
                <a:gd name="T4" fmla="*/ 2147483647 w 328"/>
                <a:gd name="T5" fmla="*/ 2147483647 h 210"/>
                <a:gd name="T6" fmla="*/ 0 w 328"/>
                <a:gd name="T7" fmla="*/ 2147483647 h 210"/>
                <a:gd name="T8" fmla="*/ 0 w 328"/>
                <a:gd name="T9" fmla="*/ 2147483647 h 210"/>
                <a:gd name="T10" fmla="*/ 2147483647 w 328"/>
                <a:gd name="T11" fmla="*/ 0 h 210"/>
                <a:gd name="T12" fmla="*/ 2147483647 w 328"/>
                <a:gd name="T13" fmla="*/ 0 h 210"/>
                <a:gd name="T14" fmla="*/ 2147483647 w 328"/>
                <a:gd name="T15" fmla="*/ 2147483647 h 210"/>
                <a:gd name="T16" fmla="*/ 2147483647 w 328"/>
                <a:gd name="T17" fmla="*/ 2147483647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8" h="210">
                  <a:moveTo>
                    <a:pt x="328" y="187"/>
                  </a:moveTo>
                  <a:cubicBezTo>
                    <a:pt x="328" y="200"/>
                    <a:pt x="318" y="210"/>
                    <a:pt x="305" y="210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10" y="210"/>
                    <a:pt x="0" y="200"/>
                    <a:pt x="0" y="18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18" y="0"/>
                    <a:pt x="328" y="10"/>
                    <a:pt x="328" y="22"/>
                  </a:cubicBezTo>
                  <a:lnTo>
                    <a:pt x="328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8" name="Freeform 85"/>
            <p:cNvSpPr>
              <a:spLocks/>
            </p:cNvSpPr>
            <p:nvPr/>
          </p:nvSpPr>
          <p:spPr bwMode="auto">
            <a:xfrm>
              <a:off x="6731057" y="2800381"/>
              <a:ext cx="703562" cy="602258"/>
            </a:xfrm>
            <a:custGeom>
              <a:avLst/>
              <a:gdLst>
                <a:gd name="T0" fmla="*/ 2147483647 w 404"/>
                <a:gd name="T1" fmla="*/ 2147483647 h 346"/>
                <a:gd name="T2" fmla="*/ 2147483647 w 404"/>
                <a:gd name="T3" fmla="*/ 0 h 346"/>
                <a:gd name="T4" fmla="*/ 0 w 404"/>
                <a:gd name="T5" fmla="*/ 2147483647 h 346"/>
                <a:gd name="T6" fmla="*/ 0 w 404"/>
                <a:gd name="T7" fmla="*/ 2147483647 h 346"/>
                <a:gd name="T8" fmla="*/ 2147483647 w 404"/>
                <a:gd name="T9" fmla="*/ 2147483647 h 346"/>
                <a:gd name="T10" fmla="*/ 2147483647 w 404"/>
                <a:gd name="T11" fmla="*/ 2147483647 h 346"/>
                <a:gd name="T12" fmla="*/ 2147483647 w 404"/>
                <a:gd name="T13" fmla="*/ 2147483647 h 346"/>
                <a:gd name="T14" fmla="*/ 2147483647 w 404"/>
                <a:gd name="T15" fmla="*/ 2147483647 h 346"/>
                <a:gd name="T16" fmla="*/ 2147483647 w 404"/>
                <a:gd name="T17" fmla="*/ 2147483647 h 3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4" h="346">
                  <a:moveTo>
                    <a:pt x="99" y="165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10"/>
                    <a:pt x="35" y="346"/>
                    <a:pt x="79" y="346"/>
                  </a:cubicBezTo>
                  <a:cubicBezTo>
                    <a:pt x="316" y="346"/>
                    <a:pt x="316" y="346"/>
                    <a:pt x="316" y="346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09" y="188"/>
                    <a:pt x="99" y="178"/>
                    <a:pt x="99" y="165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9" name="Rectangle 86"/>
            <p:cNvSpPr>
              <a:spLocks noChangeArrowheads="1"/>
            </p:cNvSpPr>
            <p:nvPr/>
          </p:nvSpPr>
          <p:spPr bwMode="auto">
            <a:xfrm>
              <a:off x="6985987" y="2793701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0" name="Rectangle 87"/>
            <p:cNvSpPr>
              <a:spLocks noChangeArrowheads="1"/>
            </p:cNvSpPr>
            <p:nvPr/>
          </p:nvSpPr>
          <p:spPr bwMode="auto">
            <a:xfrm>
              <a:off x="7097309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1" name="Rectangle 88"/>
            <p:cNvSpPr>
              <a:spLocks noChangeArrowheads="1"/>
            </p:cNvSpPr>
            <p:nvPr/>
          </p:nvSpPr>
          <p:spPr bwMode="auto">
            <a:xfrm>
              <a:off x="7208633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2" name="Rectangle 89"/>
            <p:cNvSpPr>
              <a:spLocks noChangeArrowheads="1"/>
            </p:cNvSpPr>
            <p:nvPr/>
          </p:nvSpPr>
          <p:spPr bwMode="auto">
            <a:xfrm>
              <a:off x="7321069" y="2793701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3" name="Rectangle 90"/>
            <p:cNvSpPr>
              <a:spLocks noChangeArrowheads="1"/>
            </p:cNvSpPr>
            <p:nvPr/>
          </p:nvSpPr>
          <p:spPr bwMode="auto">
            <a:xfrm>
              <a:off x="6985987" y="3080915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4" name="Rectangle 91"/>
            <p:cNvSpPr>
              <a:spLocks noChangeArrowheads="1"/>
            </p:cNvSpPr>
            <p:nvPr/>
          </p:nvSpPr>
          <p:spPr bwMode="auto">
            <a:xfrm>
              <a:off x="7097309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5" name="Rectangle 92"/>
            <p:cNvSpPr>
              <a:spLocks noChangeArrowheads="1"/>
            </p:cNvSpPr>
            <p:nvPr/>
          </p:nvSpPr>
          <p:spPr bwMode="auto">
            <a:xfrm>
              <a:off x="7208633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6" name="Rectangle 93"/>
            <p:cNvSpPr>
              <a:spLocks noChangeArrowheads="1"/>
            </p:cNvSpPr>
            <p:nvPr/>
          </p:nvSpPr>
          <p:spPr bwMode="auto">
            <a:xfrm>
              <a:off x="7321069" y="3080915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7" name="Freeform 94"/>
            <p:cNvSpPr>
              <a:spLocks/>
            </p:cNvSpPr>
            <p:nvPr/>
          </p:nvSpPr>
          <p:spPr bwMode="auto">
            <a:xfrm>
              <a:off x="7135160" y="2882760"/>
              <a:ext cx="107983" cy="123569"/>
            </a:xfrm>
            <a:custGeom>
              <a:avLst/>
              <a:gdLst>
                <a:gd name="T0" fmla="*/ 2147483647 w 62"/>
                <a:gd name="T1" fmla="*/ 2147483647 h 71"/>
                <a:gd name="T2" fmla="*/ 2147483647 w 62"/>
                <a:gd name="T3" fmla="*/ 2147483647 h 71"/>
                <a:gd name="T4" fmla="*/ 2147483647 w 62"/>
                <a:gd name="T5" fmla="*/ 2147483647 h 71"/>
                <a:gd name="T6" fmla="*/ 0 w 62"/>
                <a:gd name="T7" fmla="*/ 2147483647 h 71"/>
                <a:gd name="T8" fmla="*/ 0 w 62"/>
                <a:gd name="T9" fmla="*/ 2147483647 h 71"/>
                <a:gd name="T10" fmla="*/ 2147483647 w 62"/>
                <a:gd name="T11" fmla="*/ 2147483647 h 71"/>
                <a:gd name="T12" fmla="*/ 2147483647 w 62"/>
                <a:gd name="T13" fmla="*/ 2147483647 h 71"/>
                <a:gd name="T14" fmla="*/ 2147483647 w 62"/>
                <a:gd name="T15" fmla="*/ 2147483647 h 71"/>
                <a:gd name="T16" fmla="*/ 2147483647 w 62"/>
                <a:gd name="T17" fmla="*/ 2147483647 h 71"/>
                <a:gd name="T18" fmla="*/ 2147483647 w 62"/>
                <a:gd name="T19" fmla="*/ 2147483647 h 71"/>
                <a:gd name="T20" fmla="*/ 2147483647 w 62"/>
                <a:gd name="T21" fmla="*/ 2147483647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71">
                  <a:moveTo>
                    <a:pt x="60" y="33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4" y="71"/>
                    <a:pt x="5" y="71"/>
                    <a:pt x="5" y="7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1" y="38"/>
                    <a:pt x="62" y="37"/>
                    <a:pt x="62" y="36"/>
                  </a:cubicBezTo>
                  <a:cubicBezTo>
                    <a:pt x="62" y="34"/>
                    <a:pt x="61" y="33"/>
                    <a:pt x="60" y="33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8" name="Line 95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9" name="Line 96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1" name="组合 73"/>
          <p:cNvGrpSpPr>
            <a:grpSpLocks/>
          </p:cNvGrpSpPr>
          <p:nvPr/>
        </p:nvGrpSpPr>
        <p:grpSpPr bwMode="auto">
          <a:xfrm>
            <a:off x="8018463" y="2592388"/>
            <a:ext cx="915987" cy="914400"/>
            <a:chOff x="7957837" y="2487563"/>
            <a:chExt cx="915076" cy="915076"/>
          </a:xfrm>
        </p:grpSpPr>
        <p:sp>
          <p:nvSpPr>
            <p:cNvPr id="34036" name="Freeform 73"/>
            <p:cNvSpPr>
              <a:spLocks/>
            </p:cNvSpPr>
            <p:nvPr/>
          </p:nvSpPr>
          <p:spPr bwMode="auto">
            <a:xfrm>
              <a:off x="7957837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7" name="Freeform 97"/>
            <p:cNvSpPr>
              <a:spLocks/>
            </p:cNvSpPr>
            <p:nvPr/>
          </p:nvSpPr>
          <p:spPr bwMode="auto">
            <a:xfrm>
              <a:off x="8214993" y="2635623"/>
              <a:ext cx="398537" cy="618957"/>
            </a:xfrm>
            <a:custGeom>
              <a:avLst/>
              <a:gdLst>
                <a:gd name="T0" fmla="*/ 2147483647 w 229"/>
                <a:gd name="T1" fmla="*/ 2147483647 h 356"/>
                <a:gd name="T2" fmla="*/ 2147483647 w 229"/>
                <a:gd name="T3" fmla="*/ 2147483647 h 356"/>
                <a:gd name="T4" fmla="*/ 2147483647 w 229"/>
                <a:gd name="T5" fmla="*/ 2147483647 h 356"/>
                <a:gd name="T6" fmla="*/ 0 w 229"/>
                <a:gd name="T7" fmla="*/ 2147483647 h 356"/>
                <a:gd name="T8" fmla="*/ 0 w 229"/>
                <a:gd name="T9" fmla="*/ 2147483647 h 356"/>
                <a:gd name="T10" fmla="*/ 2147483647 w 229"/>
                <a:gd name="T11" fmla="*/ 0 h 356"/>
                <a:gd name="T12" fmla="*/ 2147483647 w 229"/>
                <a:gd name="T13" fmla="*/ 0 h 356"/>
                <a:gd name="T14" fmla="*/ 2147483647 w 229"/>
                <a:gd name="T15" fmla="*/ 2147483647 h 356"/>
                <a:gd name="T16" fmla="*/ 2147483647 w 229"/>
                <a:gd name="T17" fmla="*/ 2147483647 h 3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9" h="356">
                  <a:moveTo>
                    <a:pt x="229" y="310"/>
                  </a:moveTo>
                  <a:cubicBezTo>
                    <a:pt x="229" y="335"/>
                    <a:pt x="209" y="356"/>
                    <a:pt x="183" y="356"/>
                  </a:cubicBezTo>
                  <a:cubicBezTo>
                    <a:pt x="46" y="356"/>
                    <a:pt x="46" y="356"/>
                    <a:pt x="46" y="356"/>
                  </a:cubicBezTo>
                  <a:cubicBezTo>
                    <a:pt x="20" y="356"/>
                    <a:pt x="0" y="335"/>
                    <a:pt x="0" y="31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9" y="0"/>
                    <a:pt x="229" y="20"/>
                    <a:pt x="229" y="46"/>
                  </a:cubicBezTo>
                  <a:lnTo>
                    <a:pt x="229" y="3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8" name="Freeform 98"/>
            <p:cNvSpPr>
              <a:spLocks/>
            </p:cNvSpPr>
            <p:nvPr/>
          </p:nvSpPr>
          <p:spPr bwMode="auto">
            <a:xfrm>
              <a:off x="7957837" y="2697963"/>
              <a:ext cx="595579" cy="704675"/>
            </a:xfrm>
            <a:custGeom>
              <a:avLst/>
              <a:gdLst>
                <a:gd name="T0" fmla="*/ 2147483647 w 342"/>
                <a:gd name="T1" fmla="*/ 2147483647 h 405"/>
                <a:gd name="T2" fmla="*/ 2147483647 w 342"/>
                <a:gd name="T3" fmla="*/ 2147483647 h 405"/>
                <a:gd name="T4" fmla="*/ 2147483647 w 342"/>
                <a:gd name="T5" fmla="*/ 2147483647 h 405"/>
                <a:gd name="T6" fmla="*/ 2147483647 w 342"/>
                <a:gd name="T7" fmla="*/ 2147483647 h 405"/>
                <a:gd name="T8" fmla="*/ 2147483647 w 342"/>
                <a:gd name="T9" fmla="*/ 2147483647 h 405"/>
                <a:gd name="T10" fmla="*/ 2147483647 w 342"/>
                <a:gd name="T11" fmla="*/ 0 h 405"/>
                <a:gd name="T12" fmla="*/ 0 w 342"/>
                <a:gd name="T13" fmla="*/ 2147483647 h 405"/>
                <a:gd name="T14" fmla="*/ 0 w 342"/>
                <a:gd name="T15" fmla="*/ 2147483647 h 405"/>
                <a:gd name="T16" fmla="*/ 2147483647 w 342"/>
                <a:gd name="T17" fmla="*/ 2147483647 h 405"/>
                <a:gd name="T18" fmla="*/ 2147483647 w 342"/>
                <a:gd name="T19" fmla="*/ 2147483647 h 405"/>
                <a:gd name="T20" fmla="*/ 2147483647 w 342"/>
                <a:gd name="T21" fmla="*/ 2147483647 h 405"/>
                <a:gd name="T22" fmla="*/ 2147483647 w 342"/>
                <a:gd name="T23" fmla="*/ 2147483647 h 405"/>
                <a:gd name="T24" fmla="*/ 2147483647 w 342"/>
                <a:gd name="T25" fmla="*/ 2147483647 h 4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2" h="405">
                  <a:moveTo>
                    <a:pt x="331" y="320"/>
                  </a:moveTo>
                  <a:cubicBezTo>
                    <a:pt x="194" y="320"/>
                    <a:pt x="194" y="320"/>
                    <a:pt x="194" y="320"/>
                  </a:cubicBezTo>
                  <a:cubicBezTo>
                    <a:pt x="168" y="320"/>
                    <a:pt x="148" y="299"/>
                    <a:pt x="148" y="274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7"/>
                    <a:pt x="148" y="4"/>
                    <a:pt x="149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69"/>
                    <a:pt x="35" y="405"/>
                    <a:pt x="79" y="40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38" y="319"/>
                    <a:pt x="335" y="320"/>
                    <a:pt x="331" y="320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9" name="Freeform 99"/>
            <p:cNvSpPr>
              <a:spLocks/>
            </p:cNvSpPr>
            <p:nvPr/>
          </p:nvSpPr>
          <p:spPr bwMode="auto">
            <a:xfrm>
              <a:off x="8255070" y="2697963"/>
              <a:ext cx="318384" cy="420801"/>
            </a:xfrm>
            <a:custGeom>
              <a:avLst/>
              <a:gdLst>
                <a:gd name="T0" fmla="*/ 2147483647 w 183"/>
                <a:gd name="T1" fmla="*/ 2147483647 h 242"/>
                <a:gd name="T2" fmla="*/ 2147483647 w 183"/>
                <a:gd name="T3" fmla="*/ 2147483647 h 242"/>
                <a:gd name="T4" fmla="*/ 2147483647 w 183"/>
                <a:gd name="T5" fmla="*/ 2147483647 h 242"/>
                <a:gd name="T6" fmla="*/ 0 w 183"/>
                <a:gd name="T7" fmla="*/ 2147483647 h 242"/>
                <a:gd name="T8" fmla="*/ 0 w 183"/>
                <a:gd name="T9" fmla="*/ 2147483647 h 242"/>
                <a:gd name="T10" fmla="*/ 2147483647 w 183"/>
                <a:gd name="T11" fmla="*/ 0 h 242"/>
                <a:gd name="T12" fmla="*/ 2147483647 w 183"/>
                <a:gd name="T13" fmla="*/ 0 h 242"/>
                <a:gd name="T14" fmla="*/ 2147483647 w 183"/>
                <a:gd name="T15" fmla="*/ 2147483647 h 242"/>
                <a:gd name="T16" fmla="*/ 2147483647 w 183"/>
                <a:gd name="T17" fmla="*/ 2147483647 h 2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3" h="242">
                  <a:moveTo>
                    <a:pt x="183" y="205"/>
                  </a:moveTo>
                  <a:cubicBezTo>
                    <a:pt x="183" y="225"/>
                    <a:pt x="167" y="242"/>
                    <a:pt x="146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17" y="242"/>
                    <a:pt x="0" y="225"/>
                    <a:pt x="0" y="20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7" y="0"/>
                    <a:pt x="183" y="16"/>
                    <a:pt x="183" y="36"/>
                  </a:cubicBezTo>
                  <a:lnTo>
                    <a:pt x="183" y="205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0" name="Oval 100"/>
            <p:cNvSpPr>
              <a:spLocks noChangeArrowheads="1"/>
            </p:cNvSpPr>
            <p:nvPr/>
          </p:nvSpPr>
          <p:spPr bwMode="auto">
            <a:xfrm>
              <a:off x="8381978" y="3164407"/>
              <a:ext cx="64568" cy="62341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1" name="Rectangle 101"/>
            <p:cNvSpPr>
              <a:spLocks noChangeArrowheads="1"/>
            </p:cNvSpPr>
            <p:nvPr/>
          </p:nvSpPr>
          <p:spPr bwMode="auto">
            <a:xfrm>
              <a:off x="8286240" y="3176653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2" name="Rectangle 102"/>
            <p:cNvSpPr>
              <a:spLocks noChangeArrowheads="1"/>
            </p:cNvSpPr>
            <p:nvPr/>
          </p:nvSpPr>
          <p:spPr bwMode="auto">
            <a:xfrm>
              <a:off x="8286240" y="3192238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3" name="Rectangle 103"/>
            <p:cNvSpPr>
              <a:spLocks noChangeArrowheads="1"/>
            </p:cNvSpPr>
            <p:nvPr/>
          </p:nvSpPr>
          <p:spPr bwMode="auto">
            <a:xfrm>
              <a:off x="8286240" y="3208937"/>
              <a:ext cx="54549" cy="5566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4" name="Freeform 104"/>
            <p:cNvSpPr>
              <a:spLocks/>
            </p:cNvSpPr>
            <p:nvPr/>
          </p:nvSpPr>
          <p:spPr bwMode="auto">
            <a:xfrm>
              <a:off x="8505547" y="3181106"/>
              <a:ext cx="36737" cy="30057"/>
            </a:xfrm>
            <a:custGeom>
              <a:avLst/>
              <a:gdLst>
                <a:gd name="T0" fmla="*/ 2147483647 w 33"/>
                <a:gd name="T1" fmla="*/ 0 h 27"/>
                <a:gd name="T2" fmla="*/ 2147483647 w 33"/>
                <a:gd name="T3" fmla="*/ 2147483647 h 27"/>
                <a:gd name="T4" fmla="*/ 2147483647 w 33"/>
                <a:gd name="T5" fmla="*/ 2147483647 h 27"/>
                <a:gd name="T6" fmla="*/ 2147483647 w 33"/>
                <a:gd name="T7" fmla="*/ 2147483647 h 27"/>
                <a:gd name="T8" fmla="*/ 0 w 33"/>
                <a:gd name="T9" fmla="*/ 2147483647 h 27"/>
                <a:gd name="T10" fmla="*/ 2147483647 w 33"/>
                <a:gd name="T11" fmla="*/ 2147483647 h 27"/>
                <a:gd name="T12" fmla="*/ 2147483647 w 33"/>
                <a:gd name="T13" fmla="*/ 2147483647 h 27"/>
                <a:gd name="T14" fmla="*/ 2147483647 w 33"/>
                <a:gd name="T15" fmla="*/ 2147483647 h 27"/>
                <a:gd name="T16" fmla="*/ 2147483647 w 33"/>
                <a:gd name="T17" fmla="*/ 2147483647 h 27"/>
                <a:gd name="T18" fmla="*/ 2147483647 w 33"/>
                <a:gd name="T19" fmla="*/ 2147483647 h 27"/>
                <a:gd name="T20" fmla="*/ 2147483647 w 33"/>
                <a:gd name="T21" fmla="*/ 0 h 27"/>
                <a:gd name="T22" fmla="*/ 2147483647 w 33"/>
                <a:gd name="T23" fmla="*/ 0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27">
                  <a:moveTo>
                    <a:pt x="30" y="0"/>
                  </a:moveTo>
                  <a:lnTo>
                    <a:pt x="30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0" y="18"/>
                  </a:lnTo>
                  <a:lnTo>
                    <a:pt x="16" y="27"/>
                  </a:lnTo>
                  <a:lnTo>
                    <a:pt x="16" y="21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5" name="Rectangle 105"/>
            <p:cNvSpPr>
              <a:spLocks noChangeArrowheads="1"/>
            </p:cNvSpPr>
            <p:nvPr/>
          </p:nvSpPr>
          <p:spPr bwMode="auto">
            <a:xfrm>
              <a:off x="8375299" y="2661227"/>
              <a:ext cx="77926" cy="11132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2" name="组合 84"/>
          <p:cNvGrpSpPr>
            <a:grpSpLocks/>
          </p:cNvGrpSpPr>
          <p:nvPr/>
        </p:nvGrpSpPr>
        <p:grpSpPr bwMode="auto">
          <a:xfrm>
            <a:off x="9240838" y="2592388"/>
            <a:ext cx="914400" cy="914400"/>
            <a:chOff x="9215788" y="2487563"/>
            <a:chExt cx="915076" cy="915076"/>
          </a:xfrm>
        </p:grpSpPr>
        <p:sp>
          <p:nvSpPr>
            <p:cNvPr id="34031" name="Freeform 75"/>
            <p:cNvSpPr>
              <a:spLocks/>
            </p:cNvSpPr>
            <p:nvPr/>
          </p:nvSpPr>
          <p:spPr bwMode="auto">
            <a:xfrm>
              <a:off x="9215788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2" name="Freeform 76"/>
            <p:cNvSpPr>
              <a:spLocks/>
            </p:cNvSpPr>
            <p:nvPr/>
          </p:nvSpPr>
          <p:spPr bwMode="auto">
            <a:xfrm>
              <a:off x="9215788" y="2720228"/>
              <a:ext cx="739186" cy="682411"/>
            </a:xfrm>
            <a:custGeom>
              <a:avLst/>
              <a:gdLst>
                <a:gd name="T0" fmla="*/ 2147483647 w 425"/>
                <a:gd name="T1" fmla="*/ 2147483647 h 392"/>
                <a:gd name="T2" fmla="*/ 2147483647 w 425"/>
                <a:gd name="T3" fmla="*/ 2147483647 h 392"/>
                <a:gd name="T4" fmla="*/ 0 w 425"/>
                <a:gd name="T5" fmla="*/ 2147483647 h 392"/>
                <a:gd name="T6" fmla="*/ 0 w 425"/>
                <a:gd name="T7" fmla="*/ 2147483647 h 392"/>
                <a:gd name="T8" fmla="*/ 2147483647 w 425"/>
                <a:gd name="T9" fmla="*/ 0 h 392"/>
                <a:gd name="T10" fmla="*/ 2147483647 w 425"/>
                <a:gd name="T11" fmla="*/ 2147483647 h 392"/>
                <a:gd name="T12" fmla="*/ 2147483647 w 425"/>
                <a:gd name="T13" fmla="*/ 2147483647 h 392"/>
                <a:gd name="T14" fmla="*/ 2147483647 w 425"/>
                <a:gd name="T15" fmla="*/ 2147483647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5" h="392">
                  <a:moveTo>
                    <a:pt x="291" y="392"/>
                  </a:moveTo>
                  <a:cubicBezTo>
                    <a:pt x="79" y="392"/>
                    <a:pt x="79" y="392"/>
                    <a:pt x="79" y="392"/>
                  </a:cubicBezTo>
                  <a:cubicBezTo>
                    <a:pt x="35" y="392"/>
                    <a:pt x="0" y="356"/>
                    <a:pt x="0" y="3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58"/>
                    <a:pt x="101" y="258"/>
                    <a:pt x="101" y="258"/>
                  </a:cubicBezTo>
                  <a:cubicBezTo>
                    <a:pt x="425" y="258"/>
                    <a:pt x="425" y="258"/>
                    <a:pt x="425" y="258"/>
                  </a:cubicBezTo>
                  <a:lnTo>
                    <a:pt x="291" y="392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3" name="Freeform 108"/>
            <p:cNvSpPr>
              <a:spLocks/>
            </p:cNvSpPr>
            <p:nvPr/>
          </p:nvSpPr>
          <p:spPr bwMode="auto">
            <a:xfrm>
              <a:off x="9391679" y="2720228"/>
              <a:ext cx="488709" cy="372932"/>
            </a:xfrm>
            <a:custGeom>
              <a:avLst/>
              <a:gdLst>
                <a:gd name="T0" fmla="*/ 2147483647 w 439"/>
                <a:gd name="T1" fmla="*/ 0 h 335"/>
                <a:gd name="T2" fmla="*/ 0 w 439"/>
                <a:gd name="T3" fmla="*/ 0 h 335"/>
                <a:gd name="T4" fmla="*/ 0 w 439"/>
                <a:gd name="T5" fmla="*/ 2147483647 h 335"/>
                <a:gd name="T6" fmla="*/ 2147483647 w 439"/>
                <a:gd name="T7" fmla="*/ 2147483647 h 335"/>
                <a:gd name="T8" fmla="*/ 2147483647 w 439"/>
                <a:gd name="T9" fmla="*/ 2147483647 h 335"/>
                <a:gd name="T10" fmla="*/ 2147483647 w 439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335">
                  <a:moveTo>
                    <a:pt x="344" y="0"/>
                  </a:moveTo>
                  <a:lnTo>
                    <a:pt x="0" y="0"/>
                  </a:lnTo>
                  <a:lnTo>
                    <a:pt x="0" y="335"/>
                  </a:lnTo>
                  <a:lnTo>
                    <a:pt x="439" y="335"/>
                  </a:lnTo>
                  <a:lnTo>
                    <a:pt x="439" y="94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4" name="Freeform 109"/>
            <p:cNvSpPr>
              <a:spLocks/>
            </p:cNvSpPr>
            <p:nvPr/>
          </p:nvSpPr>
          <p:spPr bwMode="auto">
            <a:xfrm>
              <a:off x="9391679" y="2824872"/>
              <a:ext cx="526558" cy="308365"/>
            </a:xfrm>
            <a:custGeom>
              <a:avLst/>
              <a:gdLst>
                <a:gd name="T0" fmla="*/ 2147483647 w 473"/>
                <a:gd name="T1" fmla="*/ 0 h 277"/>
                <a:gd name="T2" fmla="*/ 2147483647 w 473"/>
                <a:gd name="T3" fmla="*/ 2147483647 h 277"/>
                <a:gd name="T4" fmla="*/ 0 w 473"/>
                <a:gd name="T5" fmla="*/ 2147483647 h 277"/>
                <a:gd name="T6" fmla="*/ 0 w 473"/>
                <a:gd name="T7" fmla="*/ 2147483647 h 277"/>
                <a:gd name="T8" fmla="*/ 2147483647 w 473"/>
                <a:gd name="T9" fmla="*/ 2147483647 h 277"/>
                <a:gd name="T10" fmla="*/ 2147483647 w 473"/>
                <a:gd name="T11" fmla="*/ 2147483647 h 277"/>
                <a:gd name="T12" fmla="*/ 2147483647 w 473"/>
                <a:gd name="T13" fmla="*/ 2147483647 h 277"/>
                <a:gd name="T14" fmla="*/ 2147483647 w 473"/>
                <a:gd name="T15" fmla="*/ 0 h 277"/>
                <a:gd name="T16" fmla="*/ 2147483647 w 473"/>
                <a:gd name="T17" fmla="*/ 0 h 2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3" h="277">
                  <a:moveTo>
                    <a:pt x="458" y="0"/>
                  </a:moveTo>
                  <a:lnTo>
                    <a:pt x="458" y="259"/>
                  </a:lnTo>
                  <a:lnTo>
                    <a:pt x="0" y="259"/>
                  </a:lnTo>
                  <a:lnTo>
                    <a:pt x="0" y="277"/>
                  </a:lnTo>
                  <a:lnTo>
                    <a:pt x="458" y="277"/>
                  </a:lnTo>
                  <a:lnTo>
                    <a:pt x="461" y="277"/>
                  </a:lnTo>
                  <a:lnTo>
                    <a:pt x="473" y="277"/>
                  </a:lnTo>
                  <a:lnTo>
                    <a:pt x="473" y="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5" name="Freeform 110"/>
            <p:cNvSpPr>
              <a:spLocks/>
            </p:cNvSpPr>
            <p:nvPr/>
          </p:nvSpPr>
          <p:spPr bwMode="auto">
            <a:xfrm>
              <a:off x="9391679" y="2824872"/>
              <a:ext cx="563295" cy="343989"/>
            </a:xfrm>
            <a:custGeom>
              <a:avLst/>
              <a:gdLst>
                <a:gd name="T0" fmla="*/ 2147483647 w 506"/>
                <a:gd name="T1" fmla="*/ 0 h 309"/>
                <a:gd name="T2" fmla="*/ 2147483647 w 506"/>
                <a:gd name="T3" fmla="*/ 2147483647 h 309"/>
                <a:gd name="T4" fmla="*/ 0 w 506"/>
                <a:gd name="T5" fmla="*/ 2147483647 h 309"/>
                <a:gd name="T6" fmla="*/ 0 w 506"/>
                <a:gd name="T7" fmla="*/ 2147483647 h 309"/>
                <a:gd name="T8" fmla="*/ 2147483647 w 506"/>
                <a:gd name="T9" fmla="*/ 2147483647 h 309"/>
                <a:gd name="T10" fmla="*/ 2147483647 w 506"/>
                <a:gd name="T11" fmla="*/ 2147483647 h 309"/>
                <a:gd name="T12" fmla="*/ 2147483647 w 506"/>
                <a:gd name="T13" fmla="*/ 2147483647 h 309"/>
                <a:gd name="T14" fmla="*/ 2147483647 w 506"/>
                <a:gd name="T15" fmla="*/ 0 h 309"/>
                <a:gd name="T16" fmla="*/ 2147483647 w 506"/>
                <a:gd name="T17" fmla="*/ 0 h 3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6" h="309">
                  <a:moveTo>
                    <a:pt x="490" y="0"/>
                  </a:moveTo>
                  <a:lnTo>
                    <a:pt x="490" y="292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90" y="309"/>
                  </a:lnTo>
                  <a:lnTo>
                    <a:pt x="494" y="309"/>
                  </a:lnTo>
                  <a:lnTo>
                    <a:pt x="506" y="309"/>
                  </a:lnTo>
                  <a:lnTo>
                    <a:pt x="506" y="0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组合 90"/>
          <p:cNvGrpSpPr>
            <a:grpSpLocks/>
          </p:cNvGrpSpPr>
          <p:nvPr/>
        </p:nvGrpSpPr>
        <p:grpSpPr bwMode="auto">
          <a:xfrm>
            <a:off x="10461625" y="2595563"/>
            <a:ext cx="914400" cy="912812"/>
            <a:chOff x="10318712" y="2466811"/>
            <a:chExt cx="915076" cy="913962"/>
          </a:xfrm>
        </p:grpSpPr>
        <p:sp>
          <p:nvSpPr>
            <p:cNvPr id="34026" name="Freeform 83"/>
            <p:cNvSpPr>
              <a:spLocks/>
            </p:cNvSpPr>
            <p:nvPr/>
          </p:nvSpPr>
          <p:spPr bwMode="auto">
            <a:xfrm>
              <a:off x="10318712" y="2466811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7" name="Freeform 208"/>
            <p:cNvSpPr>
              <a:spLocks/>
            </p:cNvSpPr>
            <p:nvPr/>
          </p:nvSpPr>
          <p:spPr bwMode="auto">
            <a:xfrm>
              <a:off x="10697210" y="2603738"/>
              <a:ext cx="159192" cy="370706"/>
            </a:xfrm>
            <a:custGeom>
              <a:avLst/>
              <a:gdLst>
                <a:gd name="T0" fmla="*/ 2147483647 w 92"/>
                <a:gd name="T1" fmla="*/ 2147483647 h 213"/>
                <a:gd name="T2" fmla="*/ 2147483647 w 92"/>
                <a:gd name="T3" fmla="*/ 2147483647 h 213"/>
                <a:gd name="T4" fmla="*/ 2147483647 w 92"/>
                <a:gd name="T5" fmla="*/ 2147483647 h 213"/>
                <a:gd name="T6" fmla="*/ 0 w 92"/>
                <a:gd name="T7" fmla="*/ 2147483647 h 213"/>
                <a:gd name="T8" fmla="*/ 0 w 92"/>
                <a:gd name="T9" fmla="*/ 2147483647 h 213"/>
                <a:gd name="T10" fmla="*/ 2147483647 w 92"/>
                <a:gd name="T11" fmla="*/ 0 h 213"/>
                <a:gd name="T12" fmla="*/ 2147483647 w 92"/>
                <a:gd name="T13" fmla="*/ 0 h 213"/>
                <a:gd name="T14" fmla="*/ 2147483647 w 92"/>
                <a:gd name="T15" fmla="*/ 2147483647 h 213"/>
                <a:gd name="T16" fmla="*/ 2147483647 w 92"/>
                <a:gd name="T17" fmla="*/ 2147483647 h 2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" h="213">
                  <a:moveTo>
                    <a:pt x="92" y="167"/>
                  </a:moveTo>
                  <a:cubicBezTo>
                    <a:pt x="92" y="193"/>
                    <a:pt x="71" y="213"/>
                    <a:pt x="46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21" y="213"/>
                    <a:pt x="0" y="193"/>
                    <a:pt x="0" y="16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1" y="0"/>
                    <a:pt x="92" y="20"/>
                    <a:pt x="92" y="46"/>
                  </a:cubicBezTo>
                  <a:lnTo>
                    <a:pt x="92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8" name="Freeform 209"/>
            <p:cNvSpPr>
              <a:spLocks/>
            </p:cNvSpPr>
            <p:nvPr/>
          </p:nvSpPr>
          <p:spPr bwMode="auto">
            <a:xfrm>
              <a:off x="10527999" y="2824158"/>
              <a:ext cx="498728" cy="421915"/>
            </a:xfrm>
            <a:custGeom>
              <a:avLst/>
              <a:gdLst>
                <a:gd name="T0" fmla="*/ 2147483647 w 287"/>
                <a:gd name="T1" fmla="*/ 0 h 242"/>
                <a:gd name="T2" fmla="*/ 2147483647 w 287"/>
                <a:gd name="T3" fmla="*/ 0 h 242"/>
                <a:gd name="T4" fmla="*/ 2147483647 w 287"/>
                <a:gd name="T5" fmla="*/ 2147483647 h 242"/>
                <a:gd name="T6" fmla="*/ 2147483647 w 287"/>
                <a:gd name="T7" fmla="*/ 2147483647 h 242"/>
                <a:gd name="T8" fmla="*/ 2147483647 w 287"/>
                <a:gd name="T9" fmla="*/ 2147483647 h 242"/>
                <a:gd name="T10" fmla="*/ 2147483647 w 287"/>
                <a:gd name="T11" fmla="*/ 0 h 242"/>
                <a:gd name="T12" fmla="*/ 2147483647 w 287"/>
                <a:gd name="T13" fmla="*/ 0 h 242"/>
                <a:gd name="T14" fmla="*/ 0 w 287"/>
                <a:gd name="T15" fmla="*/ 2147483647 h 242"/>
                <a:gd name="T16" fmla="*/ 2147483647 w 287"/>
                <a:gd name="T17" fmla="*/ 2147483647 h 242"/>
                <a:gd name="T18" fmla="*/ 2147483647 w 287"/>
                <a:gd name="T19" fmla="*/ 2147483647 h 242"/>
                <a:gd name="T20" fmla="*/ 2147483647 w 287"/>
                <a:gd name="T21" fmla="*/ 2147483647 h 242"/>
                <a:gd name="T22" fmla="*/ 2147483647 w 287"/>
                <a:gd name="T23" fmla="*/ 2147483647 h 242"/>
                <a:gd name="T24" fmla="*/ 2147483647 w 287"/>
                <a:gd name="T25" fmla="*/ 2147483647 h 242"/>
                <a:gd name="T26" fmla="*/ 2147483647 w 287"/>
                <a:gd name="T27" fmla="*/ 2147483647 h 242"/>
                <a:gd name="T28" fmla="*/ 2147483647 w 287"/>
                <a:gd name="T29" fmla="*/ 2147483647 h 242"/>
                <a:gd name="T30" fmla="*/ 2147483647 w 287"/>
                <a:gd name="T31" fmla="*/ 2147483647 h 242"/>
                <a:gd name="T32" fmla="*/ 2147483647 w 287"/>
                <a:gd name="T33" fmla="*/ 2147483647 h 242"/>
                <a:gd name="T34" fmla="*/ 2147483647 w 287"/>
                <a:gd name="T35" fmla="*/ 2147483647 h 242"/>
                <a:gd name="T36" fmla="*/ 2147483647 w 287"/>
                <a:gd name="T37" fmla="*/ 2147483647 h 242"/>
                <a:gd name="T38" fmla="*/ 2147483647 w 287"/>
                <a:gd name="T39" fmla="*/ 2147483647 h 242"/>
                <a:gd name="T40" fmla="*/ 2147483647 w 287"/>
                <a:gd name="T41" fmla="*/ 2147483647 h 242"/>
                <a:gd name="T42" fmla="*/ 2147483647 w 287"/>
                <a:gd name="T43" fmla="*/ 0 h 2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7" h="242">
                  <a:moveTo>
                    <a:pt x="271" y="0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1" y="71"/>
                    <a:pt x="192" y="109"/>
                    <a:pt x="143" y="109"/>
                  </a:cubicBezTo>
                  <a:cubicBezTo>
                    <a:pt x="94" y="109"/>
                    <a:pt x="54" y="70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8" y="76"/>
                    <a:pt x="71" y="113"/>
                    <a:pt x="114" y="125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97" y="242"/>
                    <a:pt x="197" y="242"/>
                    <a:pt x="197" y="242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72" y="213"/>
                    <a:pt x="172" y="213"/>
                    <a:pt x="172" y="21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215" y="113"/>
                    <a:pt x="248" y="76"/>
                    <a:pt x="254" y="31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80" y="31"/>
                    <a:pt x="287" y="24"/>
                    <a:pt x="287" y="16"/>
                  </a:cubicBezTo>
                  <a:cubicBezTo>
                    <a:pt x="287" y="7"/>
                    <a:pt x="280" y="0"/>
                    <a:pt x="2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9" name="Freeform 210"/>
            <p:cNvSpPr>
              <a:spLocks/>
            </p:cNvSpPr>
            <p:nvPr/>
          </p:nvSpPr>
          <p:spPr bwMode="auto">
            <a:xfrm>
              <a:off x="10546924" y="282638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0" name="Freeform 211"/>
            <p:cNvSpPr>
              <a:spLocks/>
            </p:cNvSpPr>
            <p:nvPr/>
          </p:nvSpPr>
          <p:spPr bwMode="auto">
            <a:xfrm>
              <a:off x="10318712" y="2836403"/>
              <a:ext cx="552163" cy="544370"/>
            </a:xfrm>
            <a:custGeom>
              <a:avLst/>
              <a:gdLst>
                <a:gd name="T0" fmla="*/ 2147483647 w 317"/>
                <a:gd name="T1" fmla="*/ 2147483647 h 313"/>
                <a:gd name="T2" fmla="*/ 2147483647 w 317"/>
                <a:gd name="T3" fmla="*/ 2147483647 h 313"/>
                <a:gd name="T4" fmla="*/ 2147483647 w 317"/>
                <a:gd name="T5" fmla="*/ 2147483647 h 313"/>
                <a:gd name="T6" fmla="*/ 2147483647 w 317"/>
                <a:gd name="T7" fmla="*/ 2147483647 h 313"/>
                <a:gd name="T8" fmla="*/ 2147483647 w 317"/>
                <a:gd name="T9" fmla="*/ 2147483647 h 313"/>
                <a:gd name="T10" fmla="*/ 2147483647 w 317"/>
                <a:gd name="T11" fmla="*/ 2147483647 h 313"/>
                <a:gd name="T12" fmla="*/ 2147483647 w 317"/>
                <a:gd name="T13" fmla="*/ 0 h 313"/>
                <a:gd name="T14" fmla="*/ 0 w 317"/>
                <a:gd name="T15" fmla="*/ 2147483647 h 313"/>
                <a:gd name="T16" fmla="*/ 0 w 317"/>
                <a:gd name="T17" fmla="*/ 2147483647 h 313"/>
                <a:gd name="T18" fmla="*/ 2147483647 w 317"/>
                <a:gd name="T19" fmla="*/ 2147483647 h 313"/>
                <a:gd name="T20" fmla="*/ 2147483647 w 317"/>
                <a:gd name="T21" fmla="*/ 2147483647 h 313"/>
                <a:gd name="T22" fmla="*/ 2147483647 w 317"/>
                <a:gd name="T23" fmla="*/ 2147483647 h 313"/>
                <a:gd name="T24" fmla="*/ 2147483647 w 317"/>
                <a:gd name="T25" fmla="*/ 2147483647 h 313"/>
                <a:gd name="T26" fmla="*/ 2147483647 w 317"/>
                <a:gd name="T27" fmla="*/ 2147483647 h 3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7" h="313">
                  <a:moveTo>
                    <a:pt x="209" y="206"/>
                  </a:moveTo>
                  <a:cubicBezTo>
                    <a:pt x="234" y="206"/>
                    <a:pt x="234" y="206"/>
                    <a:pt x="234" y="20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191" y="106"/>
                    <a:pt x="158" y="69"/>
                    <a:pt x="152" y="24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27" y="24"/>
                    <a:pt x="120" y="17"/>
                    <a:pt x="120" y="9"/>
                  </a:cubicBezTo>
                  <a:cubicBezTo>
                    <a:pt x="120" y="6"/>
                    <a:pt x="120" y="3"/>
                    <a:pt x="122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35" y="313"/>
                    <a:pt x="79" y="313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317" y="235"/>
                    <a:pt x="317" y="235"/>
                    <a:pt x="317" y="235"/>
                  </a:cubicBezTo>
                  <a:cubicBezTo>
                    <a:pt x="209" y="235"/>
                    <a:pt x="209" y="235"/>
                    <a:pt x="209" y="235"/>
                  </a:cubicBezTo>
                  <a:lnTo>
                    <a:pt x="209" y="20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组合 96"/>
          <p:cNvGrpSpPr>
            <a:grpSpLocks/>
          </p:cNvGrpSpPr>
          <p:nvPr/>
        </p:nvGrpSpPr>
        <p:grpSpPr bwMode="auto">
          <a:xfrm>
            <a:off x="1955800" y="4002088"/>
            <a:ext cx="903288" cy="904875"/>
            <a:chOff x="2041525" y="3619260"/>
            <a:chExt cx="903725" cy="904391"/>
          </a:xfrm>
        </p:grpSpPr>
        <p:sp>
          <p:nvSpPr>
            <p:cNvPr id="34011" name="Freeform 477"/>
            <p:cNvSpPr>
              <a:spLocks/>
            </p:cNvSpPr>
            <p:nvPr/>
          </p:nvSpPr>
          <p:spPr bwMode="auto">
            <a:xfrm>
              <a:off x="2041525" y="3619260"/>
              <a:ext cx="903725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2" name="Freeform 478"/>
            <p:cNvSpPr>
              <a:spLocks/>
            </p:cNvSpPr>
            <p:nvPr/>
          </p:nvSpPr>
          <p:spPr bwMode="auto">
            <a:xfrm>
              <a:off x="2219078" y="3836712"/>
              <a:ext cx="726172" cy="686938"/>
            </a:xfrm>
            <a:custGeom>
              <a:avLst/>
              <a:gdLst>
                <a:gd name="T0" fmla="*/ 2147483647 w 462"/>
                <a:gd name="T1" fmla="*/ 2147483647 h 437"/>
                <a:gd name="T2" fmla="*/ 2147483647 w 462"/>
                <a:gd name="T3" fmla="*/ 2147483647 h 437"/>
                <a:gd name="T4" fmla="*/ 0 w 462"/>
                <a:gd name="T5" fmla="*/ 2147483647 h 437"/>
                <a:gd name="T6" fmla="*/ 2147483647 w 462"/>
                <a:gd name="T7" fmla="*/ 2147483647 h 437"/>
                <a:gd name="T8" fmla="*/ 2147483647 w 462"/>
                <a:gd name="T9" fmla="*/ 0 h 437"/>
                <a:gd name="T10" fmla="*/ 2147483647 w 462"/>
                <a:gd name="T11" fmla="*/ 2147483647 h 437"/>
                <a:gd name="T12" fmla="*/ 2147483647 w 462"/>
                <a:gd name="T13" fmla="*/ 2147483647 h 437"/>
                <a:gd name="T14" fmla="*/ 2147483647 w 462"/>
                <a:gd name="T15" fmla="*/ 2147483647 h 437"/>
                <a:gd name="T16" fmla="*/ 2147483647 w 462"/>
                <a:gd name="T17" fmla="*/ 2147483647 h 437"/>
                <a:gd name="T18" fmla="*/ 2147483647 w 462"/>
                <a:gd name="T19" fmla="*/ 2147483647 h 437"/>
                <a:gd name="T20" fmla="*/ 2147483647 w 462"/>
                <a:gd name="T21" fmla="*/ 2147483647 h 437"/>
                <a:gd name="T22" fmla="*/ 2147483647 w 462"/>
                <a:gd name="T23" fmla="*/ 2147483647 h 4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2" h="437">
                  <a:moveTo>
                    <a:pt x="23" y="298"/>
                  </a:moveTo>
                  <a:cubicBezTo>
                    <a:pt x="77" y="215"/>
                    <a:pt x="77" y="215"/>
                    <a:pt x="77" y="2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48" y="106"/>
                    <a:pt x="348" y="106"/>
                    <a:pt x="348" y="106"/>
                  </a:cubicBezTo>
                  <a:cubicBezTo>
                    <a:pt x="462" y="219"/>
                    <a:pt x="462" y="219"/>
                    <a:pt x="462" y="219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2" y="371"/>
                    <a:pt x="396" y="437"/>
                    <a:pt x="315" y="437"/>
                  </a:cubicBezTo>
                  <a:cubicBezTo>
                    <a:pt x="162" y="437"/>
                    <a:pt x="162" y="437"/>
                    <a:pt x="162" y="437"/>
                  </a:cubicBezTo>
                  <a:lnTo>
                    <a:pt x="23" y="298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3" name="Freeform 502"/>
            <p:cNvSpPr>
              <a:spLocks/>
            </p:cNvSpPr>
            <p:nvPr/>
          </p:nvSpPr>
          <p:spPr bwMode="auto">
            <a:xfrm>
              <a:off x="2207773" y="3830062"/>
              <a:ext cx="571229" cy="412296"/>
            </a:xfrm>
            <a:custGeom>
              <a:avLst/>
              <a:gdLst>
                <a:gd name="T0" fmla="*/ 2147483647 w 363"/>
                <a:gd name="T1" fmla="*/ 2147483647 h 262"/>
                <a:gd name="T2" fmla="*/ 2147483647 w 363"/>
                <a:gd name="T3" fmla="*/ 2147483647 h 262"/>
                <a:gd name="T4" fmla="*/ 2147483647 w 363"/>
                <a:gd name="T5" fmla="*/ 2147483647 h 262"/>
                <a:gd name="T6" fmla="*/ 2147483647 w 363"/>
                <a:gd name="T7" fmla="*/ 2147483647 h 262"/>
                <a:gd name="T8" fmla="*/ 2147483647 w 363"/>
                <a:gd name="T9" fmla="*/ 2147483647 h 262"/>
                <a:gd name="T10" fmla="*/ 2147483647 w 363"/>
                <a:gd name="T11" fmla="*/ 2147483647 h 262"/>
                <a:gd name="T12" fmla="*/ 2147483647 w 363"/>
                <a:gd name="T13" fmla="*/ 2147483647 h 262"/>
                <a:gd name="T14" fmla="*/ 0 w 363"/>
                <a:gd name="T15" fmla="*/ 2147483647 h 262"/>
                <a:gd name="T16" fmla="*/ 2147483647 w 363"/>
                <a:gd name="T17" fmla="*/ 2147483647 h 262"/>
                <a:gd name="T18" fmla="*/ 2147483647 w 363"/>
                <a:gd name="T19" fmla="*/ 2147483647 h 262"/>
                <a:gd name="T20" fmla="*/ 2147483647 w 363"/>
                <a:gd name="T21" fmla="*/ 2147483647 h 262"/>
                <a:gd name="T22" fmla="*/ 2147483647 w 363"/>
                <a:gd name="T23" fmla="*/ 2147483647 h 262"/>
                <a:gd name="T24" fmla="*/ 2147483647 w 363"/>
                <a:gd name="T25" fmla="*/ 2147483647 h 262"/>
                <a:gd name="T26" fmla="*/ 2147483647 w 363"/>
                <a:gd name="T27" fmla="*/ 2147483647 h 262"/>
                <a:gd name="T28" fmla="*/ 2147483647 w 363"/>
                <a:gd name="T29" fmla="*/ 0 h 262"/>
                <a:gd name="T30" fmla="*/ 2147483647 w 363"/>
                <a:gd name="T31" fmla="*/ 0 h 262"/>
                <a:gd name="T32" fmla="*/ 2147483647 w 363"/>
                <a:gd name="T33" fmla="*/ 2147483647 h 262"/>
                <a:gd name="T34" fmla="*/ 2147483647 w 363"/>
                <a:gd name="T35" fmla="*/ 2147483647 h 262"/>
                <a:gd name="T36" fmla="*/ 2147483647 w 363"/>
                <a:gd name="T37" fmla="*/ 2147483647 h 262"/>
                <a:gd name="T38" fmla="*/ 2147483647 w 363"/>
                <a:gd name="T39" fmla="*/ 2147483647 h 262"/>
                <a:gd name="T40" fmla="*/ 2147483647 w 363"/>
                <a:gd name="T41" fmla="*/ 2147483647 h 262"/>
                <a:gd name="T42" fmla="*/ 2147483647 w 363"/>
                <a:gd name="T43" fmla="*/ 2147483647 h 262"/>
                <a:gd name="T44" fmla="*/ 2147483647 w 363"/>
                <a:gd name="T45" fmla="*/ 2147483647 h 262"/>
                <a:gd name="T46" fmla="*/ 2147483647 w 363"/>
                <a:gd name="T47" fmla="*/ 2147483647 h 262"/>
                <a:gd name="T48" fmla="*/ 2147483647 w 363"/>
                <a:gd name="T49" fmla="*/ 2147483647 h 2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3" h="262">
                  <a:moveTo>
                    <a:pt x="338" y="249"/>
                  </a:moveTo>
                  <a:cubicBezTo>
                    <a:pt x="338" y="262"/>
                    <a:pt x="338" y="262"/>
                    <a:pt x="338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94" y="262"/>
                    <a:pt x="94" y="262"/>
                    <a:pt x="94" y="262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11" y="150"/>
                    <a:pt x="0" y="140"/>
                    <a:pt x="0" y="127"/>
                  </a:cubicBezTo>
                  <a:cubicBezTo>
                    <a:pt x="0" y="114"/>
                    <a:pt x="11" y="103"/>
                    <a:pt x="25" y="103"/>
                  </a:cubicBezTo>
                  <a:cubicBezTo>
                    <a:pt x="36" y="103"/>
                    <a:pt x="46" y="111"/>
                    <a:pt x="48" y="121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92" y="53"/>
                    <a:pt x="103" y="39"/>
                    <a:pt x="120" y="3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5"/>
                    <a:pt x="140" y="0"/>
                    <a:pt x="14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3" y="0"/>
                    <a:pt x="228" y="5"/>
                    <a:pt x="228" y="12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63" y="39"/>
                    <a:pt x="268" y="48"/>
                    <a:pt x="279" y="65"/>
                  </a:cubicBezTo>
                  <a:cubicBezTo>
                    <a:pt x="315" y="121"/>
                    <a:pt x="315" y="121"/>
                    <a:pt x="315" y="121"/>
                  </a:cubicBezTo>
                  <a:cubicBezTo>
                    <a:pt x="317" y="111"/>
                    <a:pt x="327" y="103"/>
                    <a:pt x="338" y="103"/>
                  </a:cubicBezTo>
                  <a:cubicBezTo>
                    <a:pt x="352" y="103"/>
                    <a:pt x="363" y="114"/>
                    <a:pt x="363" y="127"/>
                  </a:cubicBezTo>
                  <a:cubicBezTo>
                    <a:pt x="363" y="140"/>
                    <a:pt x="352" y="150"/>
                    <a:pt x="338" y="150"/>
                  </a:cubicBezTo>
                  <a:lnTo>
                    <a:pt x="338" y="249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4" name="Freeform 503"/>
            <p:cNvSpPr>
              <a:spLocks/>
            </p:cNvSpPr>
            <p:nvPr/>
          </p:nvSpPr>
          <p:spPr bwMode="auto">
            <a:xfrm>
              <a:off x="2311512" y="3913852"/>
              <a:ext cx="363752" cy="116374"/>
            </a:xfrm>
            <a:custGeom>
              <a:avLst/>
              <a:gdLst>
                <a:gd name="T0" fmla="*/ 0 w 231"/>
                <a:gd name="T1" fmla="*/ 2147483647 h 74"/>
                <a:gd name="T2" fmla="*/ 2147483647 w 231"/>
                <a:gd name="T3" fmla="*/ 2147483647 h 74"/>
                <a:gd name="T4" fmla="*/ 2147483647 w 231"/>
                <a:gd name="T5" fmla="*/ 2147483647 h 74"/>
                <a:gd name="T6" fmla="*/ 2147483647 w 231"/>
                <a:gd name="T7" fmla="*/ 0 h 74"/>
                <a:gd name="T8" fmla="*/ 2147483647 w 231"/>
                <a:gd name="T9" fmla="*/ 0 h 74"/>
                <a:gd name="T10" fmla="*/ 2147483647 w 231"/>
                <a:gd name="T11" fmla="*/ 2147483647 h 74"/>
                <a:gd name="T12" fmla="*/ 0 w 231"/>
                <a:gd name="T13" fmla="*/ 2147483647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1" h="74">
                  <a:moveTo>
                    <a:pt x="0" y="74"/>
                  </a:moveTo>
                  <a:cubicBezTo>
                    <a:pt x="231" y="74"/>
                    <a:pt x="231" y="74"/>
                    <a:pt x="231" y="74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189" y="8"/>
                    <a:pt x="185" y="0"/>
                    <a:pt x="1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9" y="0"/>
                    <a:pt x="40" y="12"/>
                    <a:pt x="33" y="23"/>
                  </a:cubicBezTo>
                  <a:lnTo>
                    <a:pt x="0" y="74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5" name="Oval 504"/>
            <p:cNvSpPr>
              <a:spLocks noChangeArrowheads="1"/>
            </p:cNvSpPr>
            <p:nvPr/>
          </p:nvSpPr>
          <p:spPr bwMode="auto">
            <a:xfrm>
              <a:off x="2274272" y="4075445"/>
              <a:ext cx="9442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6" name="Oval 505"/>
            <p:cNvSpPr>
              <a:spLocks noChangeArrowheads="1"/>
            </p:cNvSpPr>
            <p:nvPr/>
          </p:nvSpPr>
          <p:spPr bwMode="auto">
            <a:xfrm>
              <a:off x="2616744" y="4075445"/>
              <a:ext cx="9575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7" name="Oval 506"/>
            <p:cNvSpPr>
              <a:spLocks noChangeArrowheads="1"/>
            </p:cNvSpPr>
            <p:nvPr/>
          </p:nvSpPr>
          <p:spPr bwMode="auto">
            <a:xfrm>
              <a:off x="2281587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8" name="Oval 507"/>
            <p:cNvSpPr>
              <a:spLocks noChangeArrowheads="1"/>
            </p:cNvSpPr>
            <p:nvPr/>
          </p:nvSpPr>
          <p:spPr bwMode="auto">
            <a:xfrm>
              <a:off x="2626054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9" name="Freeform 508"/>
            <p:cNvSpPr>
              <a:spLocks noEditPoints="1"/>
            </p:cNvSpPr>
            <p:nvPr/>
          </p:nvSpPr>
          <p:spPr bwMode="auto">
            <a:xfrm>
              <a:off x="2247008" y="4227729"/>
              <a:ext cx="492760" cy="85119"/>
            </a:xfrm>
            <a:custGeom>
              <a:avLst/>
              <a:gdLst>
                <a:gd name="T0" fmla="*/ 2147483647 w 313"/>
                <a:gd name="T1" fmla="*/ 0 h 54"/>
                <a:gd name="T2" fmla="*/ 2147483647 w 313"/>
                <a:gd name="T3" fmla="*/ 2147483647 h 54"/>
                <a:gd name="T4" fmla="*/ 2147483647 w 313"/>
                <a:gd name="T5" fmla="*/ 2147483647 h 54"/>
                <a:gd name="T6" fmla="*/ 2147483647 w 313"/>
                <a:gd name="T7" fmla="*/ 2147483647 h 54"/>
                <a:gd name="T8" fmla="*/ 2147483647 w 313"/>
                <a:gd name="T9" fmla="*/ 2147483647 h 54"/>
                <a:gd name="T10" fmla="*/ 2147483647 w 313"/>
                <a:gd name="T11" fmla="*/ 0 h 54"/>
                <a:gd name="T12" fmla="*/ 2147483647 w 313"/>
                <a:gd name="T13" fmla="*/ 0 h 54"/>
                <a:gd name="T14" fmla="*/ 2147483647 w 313"/>
                <a:gd name="T15" fmla="*/ 0 h 54"/>
                <a:gd name="T16" fmla="*/ 2147483647 w 313"/>
                <a:gd name="T17" fmla="*/ 2147483647 h 54"/>
                <a:gd name="T18" fmla="*/ 2147483647 w 313"/>
                <a:gd name="T19" fmla="*/ 2147483647 h 54"/>
                <a:gd name="T20" fmla="*/ 2147483647 w 313"/>
                <a:gd name="T21" fmla="*/ 2147483647 h 54"/>
                <a:gd name="T22" fmla="*/ 0 w 313"/>
                <a:gd name="T23" fmla="*/ 2147483647 h 54"/>
                <a:gd name="T24" fmla="*/ 0 w 313"/>
                <a:gd name="T25" fmla="*/ 0 h 54"/>
                <a:gd name="T26" fmla="*/ 2147483647 w 313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3" h="54">
                  <a:moveTo>
                    <a:pt x="313" y="0"/>
                  </a:moveTo>
                  <a:cubicBezTo>
                    <a:pt x="313" y="37"/>
                    <a:pt x="313" y="37"/>
                    <a:pt x="313" y="37"/>
                  </a:cubicBezTo>
                  <a:cubicBezTo>
                    <a:pt x="313" y="46"/>
                    <a:pt x="306" y="54"/>
                    <a:pt x="296" y="54"/>
                  </a:cubicBezTo>
                  <a:cubicBezTo>
                    <a:pt x="261" y="54"/>
                    <a:pt x="261" y="54"/>
                    <a:pt x="261" y="54"/>
                  </a:cubicBezTo>
                  <a:cubicBezTo>
                    <a:pt x="252" y="54"/>
                    <a:pt x="244" y="46"/>
                    <a:pt x="244" y="3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313" y="0"/>
                    <a:pt x="313" y="0"/>
                    <a:pt x="313" y="0"/>
                  </a:cubicBezTo>
                  <a:close/>
                  <a:moveTo>
                    <a:pt x="69" y="0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9" y="46"/>
                    <a:pt x="61" y="54"/>
                    <a:pt x="52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54"/>
                    <a:pt x="0" y="46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0" name="Rectangle 509"/>
            <p:cNvSpPr>
              <a:spLocks noChangeArrowheads="1"/>
            </p:cNvSpPr>
            <p:nvPr/>
          </p:nvSpPr>
          <p:spPr bwMode="auto">
            <a:xfrm>
              <a:off x="2415916" y="4181179"/>
              <a:ext cx="155608" cy="45219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21" name="Freeform 510"/>
            <p:cNvSpPr>
              <a:spLocks/>
            </p:cNvSpPr>
            <p:nvPr/>
          </p:nvSpPr>
          <p:spPr bwMode="auto">
            <a:xfrm>
              <a:off x="2429881" y="3841367"/>
              <a:ext cx="127014" cy="49874"/>
            </a:xfrm>
            <a:custGeom>
              <a:avLst/>
              <a:gdLst>
                <a:gd name="T0" fmla="*/ 0 w 81"/>
                <a:gd name="T1" fmla="*/ 2147483647 h 32"/>
                <a:gd name="T2" fmla="*/ 0 w 81"/>
                <a:gd name="T3" fmla="*/ 2147483647 h 32"/>
                <a:gd name="T4" fmla="*/ 2147483647 w 81"/>
                <a:gd name="T5" fmla="*/ 0 h 32"/>
                <a:gd name="T6" fmla="*/ 2147483647 w 81"/>
                <a:gd name="T7" fmla="*/ 0 h 32"/>
                <a:gd name="T8" fmla="*/ 2147483647 w 81"/>
                <a:gd name="T9" fmla="*/ 2147483647 h 32"/>
                <a:gd name="T10" fmla="*/ 2147483647 w 81"/>
                <a:gd name="T11" fmla="*/ 2147483647 h 32"/>
                <a:gd name="T12" fmla="*/ 0 w 8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2">
                  <a:moveTo>
                    <a:pt x="0" y="3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6" y="0"/>
                    <a:pt x="81" y="4"/>
                    <a:pt x="81" y="9"/>
                  </a:cubicBezTo>
                  <a:cubicBezTo>
                    <a:pt x="81" y="32"/>
                    <a:pt x="81" y="32"/>
                    <a:pt x="81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2" name="Freeform 511"/>
            <p:cNvSpPr>
              <a:spLocks noEditPoints="1"/>
            </p:cNvSpPr>
            <p:nvPr/>
          </p:nvSpPr>
          <p:spPr bwMode="auto">
            <a:xfrm>
              <a:off x="2450496" y="3852007"/>
              <a:ext cx="86449" cy="28594"/>
            </a:xfrm>
            <a:custGeom>
              <a:avLst/>
              <a:gdLst>
                <a:gd name="T0" fmla="*/ 2147483647 w 130"/>
                <a:gd name="T1" fmla="*/ 2147483647 h 43"/>
                <a:gd name="T2" fmla="*/ 2147483647 w 130"/>
                <a:gd name="T3" fmla="*/ 2147483647 h 43"/>
                <a:gd name="T4" fmla="*/ 2147483647 w 130"/>
                <a:gd name="T5" fmla="*/ 2147483647 h 43"/>
                <a:gd name="T6" fmla="*/ 2147483647 w 130"/>
                <a:gd name="T7" fmla="*/ 2147483647 h 43"/>
                <a:gd name="T8" fmla="*/ 2147483647 w 130"/>
                <a:gd name="T9" fmla="*/ 0 h 43"/>
                <a:gd name="T10" fmla="*/ 2147483647 w 130"/>
                <a:gd name="T11" fmla="*/ 0 h 43"/>
                <a:gd name="T12" fmla="*/ 2147483647 w 130"/>
                <a:gd name="T13" fmla="*/ 2147483647 h 43"/>
                <a:gd name="T14" fmla="*/ 2147483647 w 130"/>
                <a:gd name="T15" fmla="*/ 2147483647 h 43"/>
                <a:gd name="T16" fmla="*/ 2147483647 w 130"/>
                <a:gd name="T17" fmla="*/ 2147483647 h 43"/>
                <a:gd name="T18" fmla="*/ 2147483647 w 130"/>
                <a:gd name="T19" fmla="*/ 2147483647 h 43"/>
                <a:gd name="T20" fmla="*/ 2147483647 w 130"/>
                <a:gd name="T21" fmla="*/ 2147483647 h 43"/>
                <a:gd name="T22" fmla="*/ 2147483647 w 130"/>
                <a:gd name="T23" fmla="*/ 2147483647 h 43"/>
                <a:gd name="T24" fmla="*/ 2147483647 w 130"/>
                <a:gd name="T25" fmla="*/ 2147483647 h 43"/>
                <a:gd name="T26" fmla="*/ 2147483647 w 130"/>
                <a:gd name="T27" fmla="*/ 0 h 43"/>
                <a:gd name="T28" fmla="*/ 2147483647 w 130"/>
                <a:gd name="T29" fmla="*/ 0 h 43"/>
                <a:gd name="T30" fmla="*/ 2147483647 w 130"/>
                <a:gd name="T31" fmla="*/ 2147483647 h 43"/>
                <a:gd name="T32" fmla="*/ 2147483647 w 130"/>
                <a:gd name="T33" fmla="*/ 0 h 43"/>
                <a:gd name="T34" fmla="*/ 2147483647 w 130"/>
                <a:gd name="T35" fmla="*/ 0 h 43"/>
                <a:gd name="T36" fmla="*/ 2147483647 w 130"/>
                <a:gd name="T37" fmla="*/ 2147483647 h 43"/>
                <a:gd name="T38" fmla="*/ 2147483647 w 130"/>
                <a:gd name="T39" fmla="*/ 2147483647 h 43"/>
                <a:gd name="T40" fmla="*/ 2147483647 w 130"/>
                <a:gd name="T41" fmla="*/ 2147483647 h 43"/>
                <a:gd name="T42" fmla="*/ 2147483647 w 130"/>
                <a:gd name="T43" fmla="*/ 2147483647 h 43"/>
                <a:gd name="T44" fmla="*/ 2147483647 w 130"/>
                <a:gd name="T45" fmla="*/ 2147483647 h 43"/>
                <a:gd name="T46" fmla="*/ 2147483647 w 130"/>
                <a:gd name="T47" fmla="*/ 2147483647 h 43"/>
                <a:gd name="T48" fmla="*/ 2147483647 w 130"/>
                <a:gd name="T49" fmla="*/ 2147483647 h 43"/>
                <a:gd name="T50" fmla="*/ 2147483647 w 130"/>
                <a:gd name="T51" fmla="*/ 2147483647 h 43"/>
                <a:gd name="T52" fmla="*/ 2147483647 w 130"/>
                <a:gd name="T53" fmla="*/ 0 h 43"/>
                <a:gd name="T54" fmla="*/ 2147483647 w 130"/>
                <a:gd name="T55" fmla="*/ 0 h 43"/>
                <a:gd name="T56" fmla="*/ 2147483647 w 130"/>
                <a:gd name="T57" fmla="*/ 2147483647 h 43"/>
                <a:gd name="T58" fmla="*/ 2147483647 w 130"/>
                <a:gd name="T59" fmla="*/ 2147483647 h 43"/>
                <a:gd name="T60" fmla="*/ 2147483647 w 130"/>
                <a:gd name="T61" fmla="*/ 0 h 43"/>
                <a:gd name="T62" fmla="*/ 2147483647 w 130"/>
                <a:gd name="T63" fmla="*/ 0 h 43"/>
                <a:gd name="T64" fmla="*/ 2147483647 w 130"/>
                <a:gd name="T65" fmla="*/ 2147483647 h 43"/>
                <a:gd name="T66" fmla="*/ 2147483647 w 130"/>
                <a:gd name="T67" fmla="*/ 2147483647 h 43"/>
                <a:gd name="T68" fmla="*/ 2147483647 w 130"/>
                <a:gd name="T69" fmla="*/ 0 h 43"/>
                <a:gd name="T70" fmla="*/ 2147483647 w 130"/>
                <a:gd name="T71" fmla="*/ 0 h 43"/>
                <a:gd name="T72" fmla="*/ 2147483647 w 130"/>
                <a:gd name="T73" fmla="*/ 0 h 43"/>
                <a:gd name="T74" fmla="*/ 2147483647 w 130"/>
                <a:gd name="T75" fmla="*/ 0 h 43"/>
                <a:gd name="T76" fmla="*/ 2147483647 w 130"/>
                <a:gd name="T77" fmla="*/ 2147483647 h 43"/>
                <a:gd name="T78" fmla="*/ 2147483647 w 130"/>
                <a:gd name="T79" fmla="*/ 2147483647 h 43"/>
                <a:gd name="T80" fmla="*/ 2147483647 w 130"/>
                <a:gd name="T81" fmla="*/ 2147483647 h 43"/>
                <a:gd name="T82" fmla="*/ 2147483647 w 130"/>
                <a:gd name="T83" fmla="*/ 2147483647 h 43"/>
                <a:gd name="T84" fmla="*/ 2147483647 w 130"/>
                <a:gd name="T85" fmla="*/ 2147483647 h 43"/>
                <a:gd name="T86" fmla="*/ 2147483647 w 130"/>
                <a:gd name="T87" fmla="*/ 2147483647 h 43"/>
                <a:gd name="T88" fmla="*/ 2147483647 w 130"/>
                <a:gd name="T89" fmla="*/ 2147483647 h 43"/>
                <a:gd name="T90" fmla="*/ 2147483647 w 130"/>
                <a:gd name="T91" fmla="*/ 2147483647 h 43"/>
                <a:gd name="T92" fmla="*/ 2147483647 w 130"/>
                <a:gd name="T93" fmla="*/ 2147483647 h 43"/>
                <a:gd name="T94" fmla="*/ 2147483647 w 130"/>
                <a:gd name="T95" fmla="*/ 0 h 43"/>
                <a:gd name="T96" fmla="*/ 2147483647 w 130"/>
                <a:gd name="T97" fmla="*/ 2147483647 h 43"/>
                <a:gd name="T98" fmla="*/ 2147483647 w 130"/>
                <a:gd name="T99" fmla="*/ 2147483647 h 43"/>
                <a:gd name="T100" fmla="*/ 0 w 130"/>
                <a:gd name="T101" fmla="*/ 2147483647 h 43"/>
                <a:gd name="T102" fmla="*/ 0 w 130"/>
                <a:gd name="T103" fmla="*/ 0 h 43"/>
                <a:gd name="T104" fmla="*/ 2147483647 w 130"/>
                <a:gd name="T105" fmla="*/ 0 h 43"/>
                <a:gd name="T106" fmla="*/ 2147483647 w 130"/>
                <a:gd name="T107" fmla="*/ 2147483647 h 43"/>
                <a:gd name="T108" fmla="*/ 2147483647 w 130"/>
                <a:gd name="T109" fmla="*/ 2147483647 h 43"/>
                <a:gd name="T110" fmla="*/ 2147483647 w 130"/>
                <a:gd name="T111" fmla="*/ 2147483647 h 43"/>
                <a:gd name="T112" fmla="*/ 2147483647 w 130"/>
                <a:gd name="T113" fmla="*/ 2147483647 h 43"/>
                <a:gd name="T114" fmla="*/ 2147483647 w 130"/>
                <a:gd name="T115" fmla="*/ 2147483647 h 43"/>
                <a:gd name="T116" fmla="*/ 2147483647 w 130"/>
                <a:gd name="T117" fmla="*/ 2147483647 h 43"/>
                <a:gd name="T118" fmla="*/ 2147483647 w 130"/>
                <a:gd name="T119" fmla="*/ 2147483647 h 43"/>
                <a:gd name="T120" fmla="*/ 2147483647 w 130"/>
                <a:gd name="T121" fmla="*/ 2147483647 h 43"/>
                <a:gd name="T122" fmla="*/ 2147483647 w 130"/>
                <a:gd name="T123" fmla="*/ 2147483647 h 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0" h="43">
                  <a:moveTo>
                    <a:pt x="54" y="33"/>
                  </a:moveTo>
                  <a:lnTo>
                    <a:pt x="54" y="26"/>
                  </a:lnTo>
                  <a:lnTo>
                    <a:pt x="59" y="26"/>
                  </a:lnTo>
                  <a:lnTo>
                    <a:pt x="54" y="1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75" y="43"/>
                  </a:lnTo>
                  <a:lnTo>
                    <a:pt x="66" y="43"/>
                  </a:lnTo>
                  <a:lnTo>
                    <a:pt x="61" y="33"/>
                  </a:lnTo>
                  <a:lnTo>
                    <a:pt x="54" y="33"/>
                  </a:lnTo>
                  <a:close/>
                  <a:moveTo>
                    <a:pt x="75" y="43"/>
                  </a:moveTo>
                  <a:lnTo>
                    <a:pt x="89" y="19"/>
                  </a:lnTo>
                  <a:lnTo>
                    <a:pt x="78" y="0"/>
                  </a:lnTo>
                  <a:lnTo>
                    <a:pt x="87" y="0"/>
                  </a:lnTo>
                  <a:lnTo>
                    <a:pt x="96" y="15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01" y="22"/>
                  </a:lnTo>
                  <a:lnTo>
                    <a:pt x="115" y="43"/>
                  </a:lnTo>
                  <a:lnTo>
                    <a:pt x="106" y="43"/>
                  </a:lnTo>
                  <a:lnTo>
                    <a:pt x="96" y="29"/>
                  </a:lnTo>
                  <a:lnTo>
                    <a:pt x="87" y="43"/>
                  </a:lnTo>
                  <a:lnTo>
                    <a:pt x="75" y="43"/>
                  </a:lnTo>
                  <a:close/>
                  <a:moveTo>
                    <a:pt x="120" y="43"/>
                  </a:moveTo>
                  <a:lnTo>
                    <a:pt x="120" y="0"/>
                  </a:lnTo>
                  <a:lnTo>
                    <a:pt x="130" y="0"/>
                  </a:lnTo>
                  <a:lnTo>
                    <a:pt x="130" y="43"/>
                  </a:lnTo>
                  <a:lnTo>
                    <a:pt x="120" y="43"/>
                  </a:lnTo>
                  <a:close/>
                  <a:moveTo>
                    <a:pt x="33" y="0"/>
                  </a:moveTo>
                  <a:lnTo>
                    <a:pt x="35" y="0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3" y="0"/>
                  </a:lnTo>
                  <a:close/>
                  <a:moveTo>
                    <a:pt x="54" y="0"/>
                  </a:moveTo>
                  <a:lnTo>
                    <a:pt x="49" y="0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40" y="43"/>
                  </a:lnTo>
                  <a:lnTo>
                    <a:pt x="44" y="33"/>
                  </a:lnTo>
                  <a:lnTo>
                    <a:pt x="54" y="33"/>
                  </a:lnTo>
                  <a:lnTo>
                    <a:pt x="54" y="26"/>
                  </a:lnTo>
                  <a:lnTo>
                    <a:pt x="47" y="26"/>
                  </a:lnTo>
                  <a:lnTo>
                    <a:pt x="54" y="10"/>
                  </a:lnTo>
                  <a:lnTo>
                    <a:pt x="54" y="0"/>
                  </a:lnTo>
                  <a:close/>
                  <a:moveTo>
                    <a:pt x="14" y="43"/>
                  </a:moveTo>
                  <a:lnTo>
                    <a:pt x="1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1" y="7"/>
                  </a:lnTo>
                  <a:lnTo>
                    <a:pt x="21" y="43"/>
                  </a:lnTo>
                  <a:lnTo>
                    <a:pt x="14" y="43"/>
                  </a:lnTo>
                  <a:close/>
                  <a:moveTo>
                    <a:pt x="33" y="38"/>
                  </a:moveTo>
                  <a:lnTo>
                    <a:pt x="30" y="43"/>
                  </a:lnTo>
                  <a:lnTo>
                    <a:pt x="33" y="43"/>
                  </a:lnTo>
                  <a:lnTo>
                    <a:pt x="33" y="38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3" name="Rectangle 512"/>
            <p:cNvSpPr>
              <a:spLocks noChangeArrowheads="1"/>
            </p:cNvSpPr>
            <p:nvPr/>
          </p:nvSpPr>
          <p:spPr bwMode="auto">
            <a:xfrm>
              <a:off x="2390646" y="4100715"/>
              <a:ext cx="205483" cy="1064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24" name="Freeform 513"/>
            <p:cNvSpPr>
              <a:spLocks/>
            </p:cNvSpPr>
            <p:nvPr/>
          </p:nvSpPr>
          <p:spPr bwMode="auto">
            <a:xfrm>
              <a:off x="2390646" y="4119335"/>
              <a:ext cx="205483" cy="7980"/>
            </a:xfrm>
            <a:custGeom>
              <a:avLst/>
              <a:gdLst>
                <a:gd name="T0" fmla="*/ 0 w 131"/>
                <a:gd name="T1" fmla="*/ 0 h 5"/>
                <a:gd name="T2" fmla="*/ 2147483647 w 131"/>
                <a:gd name="T3" fmla="*/ 0 h 5"/>
                <a:gd name="T4" fmla="*/ 2147483647 w 131"/>
                <a:gd name="T5" fmla="*/ 2147483647 h 5"/>
                <a:gd name="T6" fmla="*/ 0 w 131"/>
                <a:gd name="T7" fmla="*/ 2147483647 h 5"/>
                <a:gd name="T8" fmla="*/ 0 w 13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5">
                  <a:moveTo>
                    <a:pt x="0" y="0"/>
                  </a:moveTo>
                  <a:cubicBezTo>
                    <a:pt x="44" y="0"/>
                    <a:pt x="87" y="0"/>
                    <a:pt x="131" y="0"/>
                  </a:cubicBezTo>
                  <a:cubicBezTo>
                    <a:pt x="131" y="2"/>
                    <a:pt x="131" y="3"/>
                    <a:pt x="131" y="5"/>
                  </a:cubicBezTo>
                  <a:cubicBezTo>
                    <a:pt x="87" y="5"/>
                    <a:pt x="44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5" name="Rectangle 514"/>
            <p:cNvSpPr>
              <a:spLocks noChangeArrowheads="1"/>
            </p:cNvSpPr>
            <p:nvPr/>
          </p:nvSpPr>
          <p:spPr bwMode="auto">
            <a:xfrm>
              <a:off x="2390646" y="4136624"/>
              <a:ext cx="205483" cy="665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5" name="组合 112"/>
          <p:cNvGrpSpPr>
            <a:grpSpLocks/>
          </p:cNvGrpSpPr>
          <p:nvPr/>
        </p:nvGrpSpPr>
        <p:grpSpPr bwMode="auto">
          <a:xfrm>
            <a:off x="746125" y="4002088"/>
            <a:ext cx="904875" cy="904875"/>
            <a:chOff x="2041525" y="5869596"/>
            <a:chExt cx="903725" cy="904391"/>
          </a:xfrm>
        </p:grpSpPr>
        <p:sp>
          <p:nvSpPr>
            <p:cNvPr id="34007" name="Freeform 481"/>
            <p:cNvSpPr>
              <a:spLocks/>
            </p:cNvSpPr>
            <p:nvPr/>
          </p:nvSpPr>
          <p:spPr bwMode="auto">
            <a:xfrm>
              <a:off x="2041525" y="5869596"/>
              <a:ext cx="903725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8" name="Freeform 482"/>
            <p:cNvSpPr>
              <a:spLocks/>
            </p:cNvSpPr>
            <p:nvPr/>
          </p:nvSpPr>
          <p:spPr bwMode="auto">
            <a:xfrm>
              <a:off x="2241023" y="6083724"/>
              <a:ext cx="704227" cy="690263"/>
            </a:xfrm>
            <a:custGeom>
              <a:avLst/>
              <a:gdLst>
                <a:gd name="T0" fmla="*/ 2147483647 w 448"/>
                <a:gd name="T1" fmla="*/ 2147483647 h 439"/>
                <a:gd name="T2" fmla="*/ 2147483647 w 448"/>
                <a:gd name="T3" fmla="*/ 2147483647 h 439"/>
                <a:gd name="T4" fmla="*/ 2147483647 w 448"/>
                <a:gd name="T5" fmla="*/ 0 h 439"/>
                <a:gd name="T6" fmla="*/ 2147483647 w 448"/>
                <a:gd name="T7" fmla="*/ 2147483647 h 439"/>
                <a:gd name="T8" fmla="*/ 2147483647 w 448"/>
                <a:gd name="T9" fmla="*/ 2147483647 h 439"/>
                <a:gd name="T10" fmla="*/ 2147483647 w 448"/>
                <a:gd name="T11" fmla="*/ 2147483647 h 439"/>
                <a:gd name="T12" fmla="*/ 2147483647 w 448"/>
                <a:gd name="T13" fmla="*/ 2147483647 h 439"/>
                <a:gd name="T14" fmla="*/ 2147483647 w 448"/>
                <a:gd name="T15" fmla="*/ 2147483647 h 439"/>
                <a:gd name="T16" fmla="*/ 2147483647 w 448"/>
                <a:gd name="T17" fmla="*/ 2147483647 h 439"/>
                <a:gd name="T18" fmla="*/ 2147483647 w 448"/>
                <a:gd name="T19" fmla="*/ 2147483647 h 439"/>
                <a:gd name="T20" fmla="*/ 2147483647 w 448"/>
                <a:gd name="T21" fmla="*/ 2147483647 h 439"/>
                <a:gd name="T22" fmla="*/ 0 w 448"/>
                <a:gd name="T23" fmla="*/ 2147483647 h 439"/>
                <a:gd name="T24" fmla="*/ 2147483647 w 448"/>
                <a:gd name="T25" fmla="*/ 2147483647 h 439"/>
                <a:gd name="T26" fmla="*/ 2147483647 w 448"/>
                <a:gd name="T27" fmla="*/ 2147483647 h 439"/>
                <a:gd name="T28" fmla="*/ 2147483647 w 448"/>
                <a:gd name="T29" fmla="*/ 2147483647 h 4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8" h="439">
                  <a:moveTo>
                    <a:pt x="109" y="55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62"/>
                    <a:pt x="275" y="62"/>
                    <a:pt x="275" y="62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448" y="194"/>
                    <a:pt x="448" y="194"/>
                    <a:pt x="448" y="194"/>
                  </a:cubicBezTo>
                  <a:cubicBezTo>
                    <a:pt x="448" y="293"/>
                    <a:pt x="448" y="293"/>
                    <a:pt x="448" y="293"/>
                  </a:cubicBezTo>
                  <a:cubicBezTo>
                    <a:pt x="448" y="373"/>
                    <a:pt x="382" y="439"/>
                    <a:pt x="301" y="439"/>
                  </a:cubicBezTo>
                  <a:cubicBezTo>
                    <a:pt x="142" y="439"/>
                    <a:pt x="142" y="439"/>
                    <a:pt x="142" y="43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55"/>
                    <a:pt x="46" y="55"/>
                    <a:pt x="46" y="55"/>
                  </a:cubicBezTo>
                  <a:lnTo>
                    <a:pt x="109" y="55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9" name="Freeform 536"/>
            <p:cNvSpPr>
              <a:spLocks/>
            </p:cNvSpPr>
            <p:nvPr/>
          </p:nvSpPr>
          <p:spPr bwMode="auto">
            <a:xfrm>
              <a:off x="2401286" y="6079069"/>
              <a:ext cx="184203" cy="91104"/>
            </a:xfrm>
            <a:custGeom>
              <a:avLst/>
              <a:gdLst>
                <a:gd name="T0" fmla="*/ 2147483647 w 117"/>
                <a:gd name="T1" fmla="*/ 0 h 58"/>
                <a:gd name="T2" fmla="*/ 2147483647 w 117"/>
                <a:gd name="T3" fmla="*/ 0 h 58"/>
                <a:gd name="T4" fmla="*/ 2147483647 w 117"/>
                <a:gd name="T5" fmla="*/ 2147483647 h 58"/>
                <a:gd name="T6" fmla="*/ 2147483647 w 117"/>
                <a:gd name="T7" fmla="*/ 2147483647 h 58"/>
                <a:gd name="T8" fmla="*/ 2147483647 w 117"/>
                <a:gd name="T9" fmla="*/ 2147483647 h 58"/>
                <a:gd name="T10" fmla="*/ 2147483647 w 117"/>
                <a:gd name="T11" fmla="*/ 2147483647 h 58"/>
                <a:gd name="T12" fmla="*/ 2147483647 w 117"/>
                <a:gd name="T13" fmla="*/ 2147483647 h 58"/>
                <a:gd name="T14" fmla="*/ 2147483647 w 117"/>
                <a:gd name="T15" fmla="*/ 2147483647 h 58"/>
                <a:gd name="T16" fmla="*/ 2147483647 w 117"/>
                <a:gd name="T17" fmla="*/ 2147483647 h 58"/>
                <a:gd name="T18" fmla="*/ 2147483647 w 117"/>
                <a:gd name="T19" fmla="*/ 2147483647 h 58"/>
                <a:gd name="T20" fmla="*/ 0 w 117"/>
                <a:gd name="T21" fmla="*/ 2147483647 h 58"/>
                <a:gd name="T22" fmla="*/ 0 w 117"/>
                <a:gd name="T23" fmla="*/ 2147483647 h 58"/>
                <a:gd name="T24" fmla="*/ 2147483647 w 117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7" h="58">
                  <a:moveTo>
                    <a:pt x="16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9" y="0"/>
                    <a:pt x="117" y="7"/>
                    <a:pt x="117" y="16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16"/>
                    <a:pt x="99" y="13"/>
                    <a:pt x="95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4" y="16"/>
                    <a:pt x="14" y="2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0" name="Freeform 537"/>
            <p:cNvSpPr>
              <a:spLocks noEditPoints="1"/>
            </p:cNvSpPr>
            <p:nvPr/>
          </p:nvSpPr>
          <p:spPr bwMode="auto">
            <a:xfrm>
              <a:off x="2227058" y="6170173"/>
              <a:ext cx="532659" cy="400991"/>
            </a:xfrm>
            <a:custGeom>
              <a:avLst/>
              <a:gdLst>
                <a:gd name="T0" fmla="*/ 2147483647 w 339"/>
                <a:gd name="T1" fmla="*/ 0 h 255"/>
                <a:gd name="T2" fmla="*/ 2147483647 w 339"/>
                <a:gd name="T3" fmla="*/ 0 h 255"/>
                <a:gd name="T4" fmla="*/ 2147483647 w 339"/>
                <a:gd name="T5" fmla="*/ 2147483647 h 255"/>
                <a:gd name="T6" fmla="*/ 2147483647 w 339"/>
                <a:gd name="T7" fmla="*/ 2147483647 h 255"/>
                <a:gd name="T8" fmla="*/ 0 w 339"/>
                <a:gd name="T9" fmla="*/ 2147483647 h 255"/>
                <a:gd name="T10" fmla="*/ 0 w 339"/>
                <a:gd name="T11" fmla="*/ 2147483647 h 255"/>
                <a:gd name="T12" fmla="*/ 2147483647 w 339"/>
                <a:gd name="T13" fmla="*/ 0 h 255"/>
                <a:gd name="T14" fmla="*/ 2147483647 w 339"/>
                <a:gd name="T15" fmla="*/ 0 h 255"/>
                <a:gd name="T16" fmla="*/ 2147483647 w 339"/>
                <a:gd name="T17" fmla="*/ 0 h 255"/>
                <a:gd name="T18" fmla="*/ 2147483647 w 339"/>
                <a:gd name="T19" fmla="*/ 2147483647 h 255"/>
                <a:gd name="T20" fmla="*/ 2147483647 w 339"/>
                <a:gd name="T21" fmla="*/ 2147483647 h 255"/>
                <a:gd name="T22" fmla="*/ 2147483647 w 339"/>
                <a:gd name="T23" fmla="*/ 0 h 255"/>
                <a:gd name="T24" fmla="*/ 2147483647 w 339"/>
                <a:gd name="T25" fmla="*/ 0 h 255"/>
                <a:gd name="T26" fmla="*/ 2147483647 w 339"/>
                <a:gd name="T27" fmla="*/ 0 h 255"/>
                <a:gd name="T28" fmla="*/ 2147483647 w 339"/>
                <a:gd name="T29" fmla="*/ 2147483647 h 255"/>
                <a:gd name="T30" fmla="*/ 2147483647 w 339"/>
                <a:gd name="T31" fmla="*/ 2147483647 h 255"/>
                <a:gd name="T32" fmla="*/ 2147483647 w 339"/>
                <a:gd name="T33" fmla="*/ 2147483647 h 255"/>
                <a:gd name="T34" fmla="*/ 2147483647 w 339"/>
                <a:gd name="T35" fmla="*/ 2147483647 h 255"/>
                <a:gd name="T36" fmla="*/ 2147483647 w 339"/>
                <a:gd name="T37" fmla="*/ 0 h 2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39" h="255">
                  <a:moveTo>
                    <a:pt x="37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17" y="255"/>
                    <a:pt x="0" y="239"/>
                    <a:pt x="0" y="2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lose/>
                  <a:moveTo>
                    <a:pt x="88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55"/>
                    <a:pt x="251" y="255"/>
                    <a:pt x="251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284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322" y="0"/>
                    <a:pt x="339" y="16"/>
                    <a:pt x="339" y="36"/>
                  </a:cubicBezTo>
                  <a:cubicBezTo>
                    <a:pt x="339" y="218"/>
                    <a:pt x="339" y="218"/>
                    <a:pt x="339" y="218"/>
                  </a:cubicBezTo>
                  <a:cubicBezTo>
                    <a:pt x="339" y="239"/>
                    <a:pt x="322" y="255"/>
                    <a:pt x="302" y="255"/>
                  </a:cubicBezTo>
                  <a:cubicBezTo>
                    <a:pt x="284" y="255"/>
                    <a:pt x="284" y="255"/>
                    <a:pt x="284" y="255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6" name="组合 117"/>
          <p:cNvGrpSpPr>
            <a:grpSpLocks/>
          </p:cNvGrpSpPr>
          <p:nvPr/>
        </p:nvGrpSpPr>
        <p:grpSpPr bwMode="auto">
          <a:xfrm>
            <a:off x="5591175" y="4002088"/>
            <a:ext cx="904875" cy="904875"/>
            <a:chOff x="5417695" y="3619260"/>
            <a:chExt cx="904391" cy="904391"/>
          </a:xfrm>
        </p:grpSpPr>
        <p:sp>
          <p:nvSpPr>
            <p:cNvPr id="34001" name="Freeform 489"/>
            <p:cNvSpPr>
              <a:spLocks/>
            </p:cNvSpPr>
            <p:nvPr/>
          </p:nvSpPr>
          <p:spPr bwMode="auto">
            <a:xfrm>
              <a:off x="5417695" y="3619260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2" name="Freeform 490"/>
            <p:cNvSpPr>
              <a:spLocks/>
            </p:cNvSpPr>
            <p:nvPr/>
          </p:nvSpPr>
          <p:spPr bwMode="auto">
            <a:xfrm>
              <a:off x="5530744" y="3855332"/>
              <a:ext cx="791342" cy="668318"/>
            </a:xfrm>
            <a:custGeom>
              <a:avLst/>
              <a:gdLst>
                <a:gd name="T0" fmla="*/ 2147483647 w 503"/>
                <a:gd name="T1" fmla="*/ 2147483647 h 425"/>
                <a:gd name="T2" fmla="*/ 2147483647 w 503"/>
                <a:gd name="T3" fmla="*/ 0 h 425"/>
                <a:gd name="T4" fmla="*/ 2147483647 w 503"/>
                <a:gd name="T5" fmla="*/ 2147483647 h 425"/>
                <a:gd name="T6" fmla="*/ 2147483647 w 503"/>
                <a:gd name="T7" fmla="*/ 2147483647 h 425"/>
                <a:gd name="T8" fmla="*/ 2147483647 w 503"/>
                <a:gd name="T9" fmla="*/ 2147483647 h 425"/>
                <a:gd name="T10" fmla="*/ 2147483647 w 503"/>
                <a:gd name="T11" fmla="*/ 2147483647 h 425"/>
                <a:gd name="T12" fmla="*/ 0 w 503"/>
                <a:gd name="T13" fmla="*/ 2147483647 h 425"/>
                <a:gd name="T14" fmla="*/ 2147483647 w 503"/>
                <a:gd name="T15" fmla="*/ 2147483647 h 4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3" h="425">
                  <a:moveTo>
                    <a:pt x="347" y="3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503" y="125"/>
                    <a:pt x="503" y="125"/>
                    <a:pt x="503" y="125"/>
                  </a:cubicBezTo>
                  <a:cubicBezTo>
                    <a:pt x="503" y="278"/>
                    <a:pt x="503" y="278"/>
                    <a:pt x="503" y="278"/>
                  </a:cubicBezTo>
                  <a:cubicBezTo>
                    <a:pt x="503" y="359"/>
                    <a:pt x="437" y="425"/>
                    <a:pt x="356" y="425"/>
                  </a:cubicBezTo>
                  <a:cubicBezTo>
                    <a:pt x="146" y="425"/>
                    <a:pt x="146" y="425"/>
                    <a:pt x="146" y="425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47" y="30"/>
                    <a:pt x="347" y="30"/>
                    <a:pt x="347" y="30"/>
                  </a:cubicBez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3" name="Freeform 491"/>
            <p:cNvSpPr>
              <a:spLocks/>
            </p:cNvSpPr>
            <p:nvPr/>
          </p:nvSpPr>
          <p:spPr bwMode="auto">
            <a:xfrm>
              <a:off x="5516779" y="3850677"/>
              <a:ext cx="704893" cy="441556"/>
            </a:xfrm>
            <a:custGeom>
              <a:avLst/>
              <a:gdLst>
                <a:gd name="T0" fmla="*/ 2147483647 w 448"/>
                <a:gd name="T1" fmla="*/ 0 h 281"/>
                <a:gd name="T2" fmla="*/ 2147483647 w 448"/>
                <a:gd name="T3" fmla="*/ 0 h 281"/>
                <a:gd name="T4" fmla="*/ 2147483647 w 448"/>
                <a:gd name="T5" fmla="*/ 2147483647 h 281"/>
                <a:gd name="T6" fmla="*/ 2147483647 w 448"/>
                <a:gd name="T7" fmla="*/ 2147483647 h 281"/>
                <a:gd name="T8" fmla="*/ 2147483647 w 448"/>
                <a:gd name="T9" fmla="*/ 2147483647 h 281"/>
                <a:gd name="T10" fmla="*/ 2147483647 w 448"/>
                <a:gd name="T11" fmla="*/ 2147483647 h 281"/>
                <a:gd name="T12" fmla="*/ 2147483647 w 448"/>
                <a:gd name="T13" fmla="*/ 2147483647 h 281"/>
                <a:gd name="T14" fmla="*/ 2147483647 w 448"/>
                <a:gd name="T15" fmla="*/ 2147483647 h 281"/>
                <a:gd name="T16" fmla="*/ 2147483647 w 448"/>
                <a:gd name="T17" fmla="*/ 2147483647 h 281"/>
                <a:gd name="T18" fmla="*/ 2147483647 w 448"/>
                <a:gd name="T19" fmla="*/ 2147483647 h 281"/>
                <a:gd name="T20" fmla="*/ 2147483647 w 448"/>
                <a:gd name="T21" fmla="*/ 2147483647 h 281"/>
                <a:gd name="T22" fmla="*/ 2147483647 w 448"/>
                <a:gd name="T23" fmla="*/ 2147483647 h 281"/>
                <a:gd name="T24" fmla="*/ 0 w 448"/>
                <a:gd name="T25" fmla="*/ 2147483647 h 281"/>
                <a:gd name="T26" fmla="*/ 0 w 448"/>
                <a:gd name="T27" fmla="*/ 2147483647 h 281"/>
                <a:gd name="T28" fmla="*/ 0 w 448"/>
                <a:gd name="T29" fmla="*/ 2147483647 h 281"/>
                <a:gd name="T30" fmla="*/ 0 w 448"/>
                <a:gd name="T31" fmla="*/ 2147483647 h 281"/>
                <a:gd name="T32" fmla="*/ 2147483647 w 448"/>
                <a:gd name="T33" fmla="*/ 2147483647 h 281"/>
                <a:gd name="T34" fmla="*/ 2147483647 w 448"/>
                <a:gd name="T35" fmla="*/ 2147483647 h 281"/>
                <a:gd name="T36" fmla="*/ 2147483647 w 448"/>
                <a:gd name="T37" fmla="*/ 2147483647 h 281"/>
                <a:gd name="T38" fmla="*/ 2147483647 w 448"/>
                <a:gd name="T39" fmla="*/ 2147483647 h 281"/>
                <a:gd name="T40" fmla="*/ 2147483647 w 448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48" h="281">
                  <a:moveTo>
                    <a:pt x="69" y="0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385" y="0"/>
                    <a:pt x="390" y="5"/>
                    <a:pt x="390" y="12"/>
                  </a:cubicBezTo>
                  <a:cubicBezTo>
                    <a:pt x="390" y="226"/>
                    <a:pt x="390" y="226"/>
                    <a:pt x="390" y="226"/>
                  </a:cubicBezTo>
                  <a:cubicBezTo>
                    <a:pt x="390" y="233"/>
                    <a:pt x="385" y="238"/>
                    <a:pt x="379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8" y="277"/>
                    <a:pt x="444" y="281"/>
                    <a:pt x="440" y="281"/>
                  </a:cubicBezTo>
                  <a:cubicBezTo>
                    <a:pt x="9" y="281"/>
                    <a:pt x="9" y="281"/>
                    <a:pt x="9" y="281"/>
                  </a:cubicBezTo>
                  <a:cubicBezTo>
                    <a:pt x="4" y="281"/>
                    <a:pt x="0" y="277"/>
                    <a:pt x="0" y="272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69" y="238"/>
                    <a:pt x="69" y="238"/>
                    <a:pt x="69" y="238"/>
                  </a:cubicBezTo>
                  <a:cubicBezTo>
                    <a:pt x="63" y="238"/>
                    <a:pt x="58" y="233"/>
                    <a:pt x="58" y="22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5"/>
                    <a:pt x="63" y="0"/>
                    <a:pt x="69" y="0"/>
                  </a:cubicBez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4" name="Rectangle 515"/>
            <p:cNvSpPr>
              <a:spLocks noChangeArrowheads="1"/>
            </p:cNvSpPr>
            <p:nvPr/>
          </p:nvSpPr>
          <p:spPr bwMode="auto">
            <a:xfrm>
              <a:off x="5634482" y="3889912"/>
              <a:ext cx="468820" cy="273977"/>
            </a:xfrm>
            <a:prstGeom prst="rect">
              <a:avLst/>
            </a:pr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05" name="Freeform 598"/>
            <p:cNvSpPr>
              <a:spLocks noEditPoints="1"/>
            </p:cNvSpPr>
            <p:nvPr/>
          </p:nvSpPr>
          <p:spPr bwMode="auto">
            <a:xfrm>
              <a:off x="5741546" y="3983011"/>
              <a:ext cx="256687" cy="91104"/>
            </a:xfrm>
            <a:custGeom>
              <a:avLst/>
              <a:gdLst>
                <a:gd name="T0" fmla="*/ 2147483647 w 386"/>
                <a:gd name="T1" fmla="*/ 2147483647 h 137"/>
                <a:gd name="T2" fmla="*/ 0 w 386"/>
                <a:gd name="T3" fmla="*/ 0 h 137"/>
                <a:gd name="T4" fmla="*/ 2147483647 w 386"/>
                <a:gd name="T5" fmla="*/ 0 h 137"/>
                <a:gd name="T6" fmla="*/ 2147483647 w 386"/>
                <a:gd name="T7" fmla="*/ 2147483647 h 137"/>
                <a:gd name="T8" fmla="*/ 2147483647 w 386"/>
                <a:gd name="T9" fmla="*/ 0 h 137"/>
                <a:gd name="T10" fmla="*/ 2147483647 w 386"/>
                <a:gd name="T11" fmla="*/ 0 h 137"/>
                <a:gd name="T12" fmla="*/ 2147483647 w 386"/>
                <a:gd name="T13" fmla="*/ 2147483647 h 137"/>
                <a:gd name="T14" fmla="*/ 2147483647 w 386"/>
                <a:gd name="T15" fmla="*/ 0 h 137"/>
                <a:gd name="T16" fmla="*/ 2147483647 w 386"/>
                <a:gd name="T17" fmla="*/ 0 h 137"/>
                <a:gd name="T18" fmla="*/ 2147483647 w 386"/>
                <a:gd name="T19" fmla="*/ 2147483647 h 137"/>
                <a:gd name="T20" fmla="*/ 2147483647 w 386"/>
                <a:gd name="T21" fmla="*/ 2147483647 h 137"/>
                <a:gd name="T22" fmla="*/ 2147483647 w 386"/>
                <a:gd name="T23" fmla="*/ 2147483647 h 137"/>
                <a:gd name="T24" fmla="*/ 2147483647 w 386"/>
                <a:gd name="T25" fmla="*/ 2147483647 h 137"/>
                <a:gd name="T26" fmla="*/ 2147483647 w 386"/>
                <a:gd name="T27" fmla="*/ 2147483647 h 137"/>
                <a:gd name="T28" fmla="*/ 2147483647 w 386"/>
                <a:gd name="T29" fmla="*/ 2147483647 h 137"/>
                <a:gd name="T30" fmla="*/ 2147483647 w 386"/>
                <a:gd name="T31" fmla="*/ 2147483647 h 137"/>
                <a:gd name="T32" fmla="*/ 2147483647 w 386"/>
                <a:gd name="T33" fmla="*/ 0 h 137"/>
                <a:gd name="T34" fmla="*/ 2147483647 w 386"/>
                <a:gd name="T35" fmla="*/ 0 h 137"/>
                <a:gd name="T36" fmla="*/ 2147483647 w 386"/>
                <a:gd name="T37" fmla="*/ 2147483647 h 137"/>
                <a:gd name="T38" fmla="*/ 2147483647 w 386"/>
                <a:gd name="T39" fmla="*/ 2147483647 h 137"/>
                <a:gd name="T40" fmla="*/ 2147483647 w 386"/>
                <a:gd name="T41" fmla="*/ 2147483647 h 137"/>
                <a:gd name="T42" fmla="*/ 2147483647 w 386"/>
                <a:gd name="T43" fmla="*/ 2147483647 h 137"/>
                <a:gd name="T44" fmla="*/ 2147483647 w 386"/>
                <a:gd name="T45" fmla="*/ 0 h 137"/>
                <a:gd name="T46" fmla="*/ 2147483647 w 386"/>
                <a:gd name="T47" fmla="*/ 0 h 137"/>
                <a:gd name="T48" fmla="*/ 2147483647 w 386"/>
                <a:gd name="T49" fmla="*/ 2147483647 h 137"/>
                <a:gd name="T50" fmla="*/ 2147483647 w 386"/>
                <a:gd name="T51" fmla="*/ 2147483647 h 137"/>
                <a:gd name="T52" fmla="*/ 2147483647 w 386"/>
                <a:gd name="T53" fmla="*/ 2147483647 h 137"/>
                <a:gd name="T54" fmla="*/ 2147483647 w 386"/>
                <a:gd name="T55" fmla="*/ 2147483647 h 137"/>
                <a:gd name="T56" fmla="*/ 2147483647 w 386"/>
                <a:gd name="T57" fmla="*/ 2147483647 h 137"/>
                <a:gd name="T58" fmla="*/ 2147483647 w 386"/>
                <a:gd name="T59" fmla="*/ 2147483647 h 137"/>
                <a:gd name="T60" fmla="*/ 2147483647 w 386"/>
                <a:gd name="T61" fmla="*/ 2147483647 h 137"/>
                <a:gd name="T62" fmla="*/ 2147483647 w 386"/>
                <a:gd name="T63" fmla="*/ 2147483647 h 137"/>
                <a:gd name="T64" fmla="*/ 2147483647 w 386"/>
                <a:gd name="T65" fmla="*/ 2147483647 h 137"/>
                <a:gd name="T66" fmla="*/ 2147483647 w 386"/>
                <a:gd name="T67" fmla="*/ 2147483647 h 137"/>
                <a:gd name="T68" fmla="*/ 2147483647 w 386"/>
                <a:gd name="T69" fmla="*/ 0 h 137"/>
                <a:gd name="T70" fmla="*/ 2147483647 w 386"/>
                <a:gd name="T71" fmla="*/ 0 h 137"/>
                <a:gd name="T72" fmla="*/ 2147483647 w 386"/>
                <a:gd name="T73" fmla="*/ 2147483647 h 137"/>
                <a:gd name="T74" fmla="*/ 2147483647 w 386"/>
                <a:gd name="T75" fmla="*/ 2147483647 h 1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86" h="137">
                  <a:moveTo>
                    <a:pt x="26" y="137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38" y="94"/>
                  </a:lnTo>
                  <a:lnTo>
                    <a:pt x="59" y="0"/>
                  </a:lnTo>
                  <a:lnTo>
                    <a:pt x="88" y="0"/>
                  </a:lnTo>
                  <a:lnTo>
                    <a:pt x="107" y="94"/>
                  </a:lnTo>
                  <a:lnTo>
                    <a:pt x="123" y="0"/>
                  </a:lnTo>
                  <a:lnTo>
                    <a:pt x="147" y="0"/>
                  </a:lnTo>
                  <a:lnTo>
                    <a:pt x="119" y="137"/>
                  </a:lnTo>
                  <a:lnTo>
                    <a:pt x="95" y="137"/>
                  </a:lnTo>
                  <a:lnTo>
                    <a:pt x="74" y="35"/>
                  </a:lnTo>
                  <a:lnTo>
                    <a:pt x="50" y="137"/>
                  </a:lnTo>
                  <a:lnTo>
                    <a:pt x="26" y="137"/>
                  </a:lnTo>
                  <a:close/>
                  <a:moveTo>
                    <a:pt x="156" y="137"/>
                  </a:moveTo>
                  <a:lnTo>
                    <a:pt x="156" y="0"/>
                  </a:lnTo>
                  <a:lnTo>
                    <a:pt x="180" y="0"/>
                  </a:lnTo>
                  <a:lnTo>
                    <a:pt x="180" y="137"/>
                  </a:lnTo>
                  <a:lnTo>
                    <a:pt x="156" y="137"/>
                  </a:lnTo>
                  <a:close/>
                  <a:moveTo>
                    <a:pt x="268" y="137"/>
                  </a:moveTo>
                  <a:lnTo>
                    <a:pt x="268" y="0"/>
                  </a:lnTo>
                  <a:lnTo>
                    <a:pt x="346" y="0"/>
                  </a:lnTo>
                  <a:lnTo>
                    <a:pt x="346" y="23"/>
                  </a:lnTo>
                  <a:lnTo>
                    <a:pt x="291" y="23"/>
                  </a:lnTo>
                  <a:lnTo>
                    <a:pt x="291" y="56"/>
                  </a:lnTo>
                  <a:lnTo>
                    <a:pt x="338" y="56"/>
                  </a:lnTo>
                  <a:lnTo>
                    <a:pt x="338" y="78"/>
                  </a:lnTo>
                  <a:lnTo>
                    <a:pt x="291" y="78"/>
                  </a:lnTo>
                  <a:lnTo>
                    <a:pt x="291" y="137"/>
                  </a:lnTo>
                  <a:lnTo>
                    <a:pt x="268" y="137"/>
                  </a:lnTo>
                  <a:close/>
                  <a:moveTo>
                    <a:pt x="362" y="137"/>
                  </a:moveTo>
                  <a:lnTo>
                    <a:pt x="362" y="0"/>
                  </a:lnTo>
                  <a:lnTo>
                    <a:pt x="386" y="0"/>
                  </a:lnTo>
                  <a:lnTo>
                    <a:pt x="386" y="137"/>
                  </a:lnTo>
                  <a:lnTo>
                    <a:pt x="36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6" name="Rectangle 599"/>
            <p:cNvSpPr>
              <a:spLocks noChangeArrowheads="1"/>
            </p:cNvSpPr>
            <p:nvPr/>
          </p:nvSpPr>
          <p:spPr bwMode="auto">
            <a:xfrm>
              <a:off x="5872550" y="4023575"/>
              <a:ext cx="35910" cy="13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7" name="组合 124"/>
          <p:cNvGrpSpPr>
            <a:grpSpLocks/>
          </p:cNvGrpSpPr>
          <p:nvPr/>
        </p:nvGrpSpPr>
        <p:grpSpPr bwMode="auto">
          <a:xfrm>
            <a:off x="3163888" y="4003675"/>
            <a:ext cx="903287" cy="901700"/>
            <a:chOff x="1643381" y="3863011"/>
            <a:chExt cx="2744152" cy="2744152"/>
          </a:xfrm>
        </p:grpSpPr>
        <p:sp>
          <p:nvSpPr>
            <p:cNvPr id="33986" name="Freeform 483"/>
            <p:cNvSpPr>
              <a:spLocks/>
            </p:cNvSpPr>
            <p:nvPr/>
          </p:nvSpPr>
          <p:spPr bwMode="auto">
            <a:xfrm>
              <a:off x="1643381" y="3863011"/>
              <a:ext cx="2744152" cy="2744152"/>
            </a:xfrm>
            <a:custGeom>
              <a:avLst/>
              <a:gdLst>
                <a:gd name="T0" fmla="*/ 2147483647 w 1290"/>
                <a:gd name="T1" fmla="*/ 2147483647 h 1290"/>
                <a:gd name="T2" fmla="*/ 2147483647 w 1290"/>
                <a:gd name="T3" fmla="*/ 2147483647 h 1290"/>
                <a:gd name="T4" fmla="*/ 2147483647 w 1290"/>
                <a:gd name="T5" fmla="*/ 2147483647 h 1290"/>
                <a:gd name="T6" fmla="*/ 2147483647 w 1290"/>
                <a:gd name="T7" fmla="*/ 2147483647 h 1290"/>
                <a:gd name="T8" fmla="*/ 0 w 1290"/>
                <a:gd name="T9" fmla="*/ 2147483647 h 1290"/>
                <a:gd name="T10" fmla="*/ 0 w 1290"/>
                <a:gd name="T11" fmla="*/ 2147483647 h 1290"/>
                <a:gd name="T12" fmla="*/ 2147483647 w 1290"/>
                <a:gd name="T13" fmla="*/ 0 h 1290"/>
                <a:gd name="T14" fmla="*/ 2147483647 w 1290"/>
                <a:gd name="T15" fmla="*/ 0 h 1290"/>
                <a:gd name="T16" fmla="*/ 2147483647 w 1290"/>
                <a:gd name="T17" fmla="*/ 2147483647 h 1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90" h="1290">
                  <a:moveTo>
                    <a:pt x="1290" y="145"/>
                  </a:moveTo>
                  <a:cubicBezTo>
                    <a:pt x="1290" y="1146"/>
                    <a:pt x="1290" y="1146"/>
                    <a:pt x="1290" y="1146"/>
                  </a:cubicBezTo>
                  <a:cubicBezTo>
                    <a:pt x="1290" y="1225"/>
                    <a:pt x="1225" y="1290"/>
                    <a:pt x="1146" y="1290"/>
                  </a:cubicBezTo>
                  <a:cubicBezTo>
                    <a:pt x="144" y="1290"/>
                    <a:pt x="144" y="1290"/>
                    <a:pt x="144" y="1290"/>
                  </a:cubicBezTo>
                  <a:cubicBezTo>
                    <a:pt x="65" y="1290"/>
                    <a:pt x="0" y="1225"/>
                    <a:pt x="0" y="114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65"/>
                    <a:pt x="65" y="0"/>
                    <a:pt x="144" y="0"/>
                  </a:cubicBezTo>
                  <a:cubicBezTo>
                    <a:pt x="1146" y="0"/>
                    <a:pt x="1146" y="0"/>
                    <a:pt x="1146" y="0"/>
                  </a:cubicBezTo>
                  <a:cubicBezTo>
                    <a:pt x="1225" y="0"/>
                    <a:pt x="1290" y="65"/>
                    <a:pt x="1290" y="145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7" name="Freeform 484"/>
            <p:cNvSpPr>
              <a:spLocks/>
            </p:cNvSpPr>
            <p:nvPr/>
          </p:nvSpPr>
          <p:spPr bwMode="auto">
            <a:xfrm>
              <a:off x="1979767" y="4392773"/>
              <a:ext cx="2407766" cy="2214390"/>
            </a:xfrm>
            <a:custGeom>
              <a:avLst/>
              <a:gdLst>
                <a:gd name="T0" fmla="*/ 2147483647 w 1132"/>
                <a:gd name="T1" fmla="*/ 2147483647 h 1041"/>
                <a:gd name="T2" fmla="*/ 2147483647 w 1132"/>
                <a:gd name="T3" fmla="*/ 2147483647 h 1041"/>
                <a:gd name="T4" fmla="*/ 2147483647 w 1132"/>
                <a:gd name="T5" fmla="*/ 0 h 1041"/>
                <a:gd name="T6" fmla="*/ 2147483647 w 1132"/>
                <a:gd name="T7" fmla="*/ 2147483647 h 1041"/>
                <a:gd name="T8" fmla="*/ 2147483647 w 1132"/>
                <a:gd name="T9" fmla="*/ 2147483647 h 1041"/>
                <a:gd name="T10" fmla="*/ 2147483647 w 1132"/>
                <a:gd name="T11" fmla="*/ 2147483647 h 1041"/>
                <a:gd name="T12" fmla="*/ 2147483647 w 1132"/>
                <a:gd name="T13" fmla="*/ 2147483647 h 1041"/>
                <a:gd name="T14" fmla="*/ 0 w 1132"/>
                <a:gd name="T15" fmla="*/ 2147483647 h 1041"/>
                <a:gd name="T16" fmla="*/ 2147483647 w 1132"/>
                <a:gd name="T17" fmla="*/ 2147483647 h 1041"/>
                <a:gd name="T18" fmla="*/ 2147483647 w 1132"/>
                <a:gd name="T19" fmla="*/ 2147483647 h 1041"/>
                <a:gd name="T20" fmla="*/ 2147483647 w 1132"/>
                <a:gd name="T21" fmla="*/ 2147483647 h 1041"/>
                <a:gd name="T22" fmla="*/ 2147483647 w 1132"/>
                <a:gd name="T23" fmla="*/ 2147483647 h 1041"/>
                <a:gd name="T24" fmla="*/ 2147483647 w 1132"/>
                <a:gd name="T25" fmla="*/ 2147483647 h 1041"/>
                <a:gd name="T26" fmla="*/ 2147483647 w 1132"/>
                <a:gd name="T27" fmla="*/ 2147483647 h 10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32" h="1041">
                  <a:moveTo>
                    <a:pt x="147" y="378"/>
                  </a:moveTo>
                  <a:cubicBezTo>
                    <a:pt x="189" y="109"/>
                    <a:pt x="189" y="109"/>
                    <a:pt x="189" y="10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1132" y="358"/>
                    <a:pt x="1132" y="358"/>
                    <a:pt x="1132" y="358"/>
                  </a:cubicBezTo>
                  <a:cubicBezTo>
                    <a:pt x="1132" y="897"/>
                    <a:pt x="1132" y="897"/>
                    <a:pt x="1132" y="897"/>
                  </a:cubicBezTo>
                  <a:cubicBezTo>
                    <a:pt x="1132" y="978"/>
                    <a:pt x="1064" y="1041"/>
                    <a:pt x="988" y="1041"/>
                  </a:cubicBezTo>
                  <a:cubicBezTo>
                    <a:pt x="267" y="1041"/>
                    <a:pt x="267" y="1041"/>
                    <a:pt x="267" y="1041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128" y="750"/>
                    <a:pt x="128" y="750"/>
                    <a:pt x="128" y="750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161" y="684"/>
                    <a:pt x="161" y="684"/>
                    <a:pt x="161" y="684"/>
                  </a:cubicBezTo>
                  <a:cubicBezTo>
                    <a:pt x="77" y="602"/>
                    <a:pt x="77" y="602"/>
                    <a:pt x="77" y="602"/>
                  </a:cubicBezTo>
                  <a:cubicBezTo>
                    <a:pt x="143" y="391"/>
                    <a:pt x="143" y="391"/>
                    <a:pt x="143" y="391"/>
                  </a:cubicBezTo>
                  <a:lnTo>
                    <a:pt x="147" y="378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8" name="Freeform 586"/>
            <p:cNvSpPr>
              <a:spLocks/>
            </p:cNvSpPr>
            <p:nvPr/>
          </p:nvSpPr>
          <p:spPr bwMode="auto">
            <a:xfrm>
              <a:off x="2093994" y="5215749"/>
              <a:ext cx="378659" cy="487489"/>
            </a:xfrm>
            <a:custGeom>
              <a:avLst/>
              <a:gdLst>
                <a:gd name="T0" fmla="*/ 2147483647 w 178"/>
                <a:gd name="T1" fmla="*/ 2147483647 h 229"/>
                <a:gd name="T2" fmla="*/ 2147483647 w 178"/>
                <a:gd name="T3" fmla="*/ 2147483647 h 229"/>
                <a:gd name="T4" fmla="*/ 2147483647 w 178"/>
                <a:gd name="T5" fmla="*/ 2147483647 h 229"/>
                <a:gd name="T6" fmla="*/ 2147483647 w 178"/>
                <a:gd name="T7" fmla="*/ 2147483647 h 229"/>
                <a:gd name="T8" fmla="*/ 2147483647 w 178"/>
                <a:gd name="T9" fmla="*/ 2147483647 h 229"/>
                <a:gd name="T10" fmla="*/ 2147483647 w 178"/>
                <a:gd name="T11" fmla="*/ 2147483647 h 229"/>
                <a:gd name="T12" fmla="*/ 2147483647 w 178"/>
                <a:gd name="T13" fmla="*/ 2147483647 h 229"/>
                <a:gd name="T14" fmla="*/ 2147483647 w 178"/>
                <a:gd name="T15" fmla="*/ 2147483647 h 229"/>
                <a:gd name="T16" fmla="*/ 2147483647 w 178"/>
                <a:gd name="T17" fmla="*/ 2147483647 h 229"/>
                <a:gd name="T18" fmla="*/ 2147483647 w 178"/>
                <a:gd name="T19" fmla="*/ 2147483647 h 229"/>
                <a:gd name="T20" fmla="*/ 2147483647 w 178"/>
                <a:gd name="T21" fmla="*/ 2147483647 h 229"/>
                <a:gd name="T22" fmla="*/ 0 w 178"/>
                <a:gd name="T23" fmla="*/ 2147483647 h 229"/>
                <a:gd name="T24" fmla="*/ 2147483647 w 178"/>
                <a:gd name="T25" fmla="*/ 2147483647 h 229"/>
                <a:gd name="T26" fmla="*/ 2147483647 w 178"/>
                <a:gd name="T27" fmla="*/ 2147483647 h 229"/>
                <a:gd name="T28" fmla="*/ 2147483647 w 178"/>
                <a:gd name="T29" fmla="*/ 0 h 229"/>
                <a:gd name="T30" fmla="*/ 2147483647 w 178"/>
                <a:gd name="T31" fmla="*/ 2147483647 h 229"/>
                <a:gd name="T32" fmla="*/ 2147483647 w 178"/>
                <a:gd name="T33" fmla="*/ 2147483647 h 229"/>
                <a:gd name="T34" fmla="*/ 2147483647 w 178"/>
                <a:gd name="T35" fmla="*/ 2147483647 h 229"/>
                <a:gd name="T36" fmla="*/ 2147483647 w 178"/>
                <a:gd name="T37" fmla="*/ 2147483647 h 229"/>
                <a:gd name="T38" fmla="*/ 2147483647 w 178"/>
                <a:gd name="T39" fmla="*/ 2147483647 h 229"/>
                <a:gd name="T40" fmla="*/ 2147483647 w 178"/>
                <a:gd name="T41" fmla="*/ 2147483647 h 2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8" h="229">
                  <a:moveTo>
                    <a:pt x="153" y="155"/>
                  </a:moveTo>
                  <a:cubicBezTo>
                    <a:pt x="168" y="160"/>
                    <a:pt x="178" y="174"/>
                    <a:pt x="178" y="191"/>
                  </a:cubicBezTo>
                  <a:cubicBezTo>
                    <a:pt x="178" y="212"/>
                    <a:pt x="161" y="229"/>
                    <a:pt x="140" y="229"/>
                  </a:cubicBezTo>
                  <a:cubicBezTo>
                    <a:pt x="126" y="229"/>
                    <a:pt x="115" y="223"/>
                    <a:pt x="108" y="212"/>
                  </a:cubicBezTo>
                  <a:cubicBezTo>
                    <a:pt x="103" y="215"/>
                    <a:pt x="97" y="216"/>
                    <a:pt x="91" y="216"/>
                  </a:cubicBezTo>
                  <a:cubicBezTo>
                    <a:pt x="87" y="216"/>
                    <a:pt x="83" y="216"/>
                    <a:pt x="79" y="214"/>
                  </a:cubicBezTo>
                  <a:cubicBezTo>
                    <a:pt x="72" y="222"/>
                    <a:pt x="62" y="226"/>
                    <a:pt x="51" y="226"/>
                  </a:cubicBezTo>
                  <a:cubicBezTo>
                    <a:pt x="29" y="226"/>
                    <a:pt x="12" y="209"/>
                    <a:pt x="12" y="188"/>
                  </a:cubicBezTo>
                  <a:cubicBezTo>
                    <a:pt x="12" y="179"/>
                    <a:pt x="15" y="172"/>
                    <a:pt x="19" y="165"/>
                  </a:cubicBezTo>
                  <a:cubicBezTo>
                    <a:pt x="19" y="163"/>
                    <a:pt x="18" y="160"/>
                    <a:pt x="18" y="158"/>
                  </a:cubicBezTo>
                  <a:cubicBezTo>
                    <a:pt x="18" y="148"/>
                    <a:pt x="22" y="139"/>
                    <a:pt x="28" y="132"/>
                  </a:cubicBezTo>
                  <a:cubicBezTo>
                    <a:pt x="12" y="128"/>
                    <a:pt x="0" y="113"/>
                    <a:pt x="0" y="95"/>
                  </a:cubicBezTo>
                  <a:cubicBezTo>
                    <a:pt x="0" y="74"/>
                    <a:pt x="16" y="57"/>
                    <a:pt x="37" y="56"/>
                  </a:cubicBezTo>
                  <a:cubicBezTo>
                    <a:pt x="35" y="51"/>
                    <a:pt x="33" y="45"/>
                    <a:pt x="33" y="39"/>
                  </a:cubicBezTo>
                  <a:cubicBezTo>
                    <a:pt x="33" y="18"/>
                    <a:pt x="50" y="0"/>
                    <a:pt x="72" y="0"/>
                  </a:cubicBezTo>
                  <a:cubicBezTo>
                    <a:pt x="93" y="0"/>
                    <a:pt x="110" y="18"/>
                    <a:pt x="110" y="39"/>
                  </a:cubicBezTo>
                  <a:cubicBezTo>
                    <a:pt x="114" y="37"/>
                    <a:pt x="119" y="37"/>
                    <a:pt x="123" y="37"/>
                  </a:cubicBezTo>
                  <a:cubicBezTo>
                    <a:pt x="144" y="37"/>
                    <a:pt x="162" y="54"/>
                    <a:pt x="162" y="75"/>
                  </a:cubicBezTo>
                  <a:cubicBezTo>
                    <a:pt x="162" y="86"/>
                    <a:pt x="157" y="96"/>
                    <a:pt x="150" y="103"/>
                  </a:cubicBezTo>
                  <a:cubicBezTo>
                    <a:pt x="157" y="110"/>
                    <a:pt x="161" y="120"/>
                    <a:pt x="161" y="131"/>
                  </a:cubicBezTo>
                  <a:cubicBezTo>
                    <a:pt x="161" y="140"/>
                    <a:pt x="158" y="148"/>
                    <a:pt x="153" y="15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9" name="Freeform 587"/>
            <p:cNvSpPr>
              <a:spLocks/>
            </p:cNvSpPr>
            <p:nvPr/>
          </p:nvSpPr>
          <p:spPr bwMode="auto">
            <a:xfrm>
              <a:off x="3553764" y="5249927"/>
              <a:ext cx="344481" cy="461406"/>
            </a:xfrm>
            <a:custGeom>
              <a:avLst/>
              <a:gdLst>
                <a:gd name="T0" fmla="*/ 2147483647 w 162"/>
                <a:gd name="T1" fmla="*/ 2147483647 h 217"/>
                <a:gd name="T2" fmla="*/ 2147483647 w 162"/>
                <a:gd name="T3" fmla="*/ 2147483647 h 217"/>
                <a:gd name="T4" fmla="*/ 2147483647 w 162"/>
                <a:gd name="T5" fmla="*/ 2147483647 h 217"/>
                <a:gd name="T6" fmla="*/ 2147483647 w 162"/>
                <a:gd name="T7" fmla="*/ 2147483647 h 217"/>
                <a:gd name="T8" fmla="*/ 2147483647 w 162"/>
                <a:gd name="T9" fmla="*/ 2147483647 h 217"/>
                <a:gd name="T10" fmla="*/ 2147483647 w 162"/>
                <a:gd name="T11" fmla="*/ 2147483647 h 217"/>
                <a:gd name="T12" fmla="*/ 0 w 162"/>
                <a:gd name="T13" fmla="*/ 2147483647 h 217"/>
                <a:gd name="T14" fmla="*/ 2147483647 w 162"/>
                <a:gd name="T15" fmla="*/ 2147483647 h 217"/>
                <a:gd name="T16" fmla="*/ 2147483647 w 162"/>
                <a:gd name="T17" fmla="*/ 2147483647 h 217"/>
                <a:gd name="T18" fmla="*/ 2147483647 w 162"/>
                <a:gd name="T19" fmla="*/ 0 h 217"/>
                <a:gd name="T20" fmla="*/ 2147483647 w 162"/>
                <a:gd name="T21" fmla="*/ 2147483647 h 217"/>
                <a:gd name="T22" fmla="*/ 2147483647 w 162"/>
                <a:gd name="T23" fmla="*/ 2147483647 h 217"/>
                <a:gd name="T24" fmla="*/ 2147483647 w 162"/>
                <a:gd name="T25" fmla="*/ 2147483647 h 217"/>
                <a:gd name="T26" fmla="*/ 2147483647 w 162"/>
                <a:gd name="T27" fmla="*/ 2147483647 h 217"/>
                <a:gd name="T28" fmla="*/ 2147483647 w 162"/>
                <a:gd name="T29" fmla="*/ 2147483647 h 217"/>
                <a:gd name="T30" fmla="*/ 2147483647 w 162"/>
                <a:gd name="T31" fmla="*/ 2147483647 h 217"/>
                <a:gd name="T32" fmla="*/ 2147483647 w 162"/>
                <a:gd name="T33" fmla="*/ 2147483647 h 217"/>
                <a:gd name="T34" fmla="*/ 2147483647 w 162"/>
                <a:gd name="T35" fmla="*/ 2147483647 h 217"/>
                <a:gd name="T36" fmla="*/ 2147483647 w 162"/>
                <a:gd name="T37" fmla="*/ 2147483647 h 217"/>
                <a:gd name="T38" fmla="*/ 2147483647 w 162"/>
                <a:gd name="T39" fmla="*/ 2147483647 h 2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2" h="217">
                  <a:moveTo>
                    <a:pt x="72" y="198"/>
                  </a:moveTo>
                  <a:cubicBezTo>
                    <a:pt x="65" y="206"/>
                    <a:pt x="55" y="210"/>
                    <a:pt x="44" y="210"/>
                  </a:cubicBezTo>
                  <a:cubicBezTo>
                    <a:pt x="22" y="210"/>
                    <a:pt x="5" y="193"/>
                    <a:pt x="5" y="172"/>
                  </a:cubicBezTo>
                  <a:cubicBezTo>
                    <a:pt x="5" y="165"/>
                    <a:pt x="7" y="158"/>
                    <a:pt x="11" y="152"/>
                  </a:cubicBezTo>
                  <a:cubicBezTo>
                    <a:pt x="6" y="145"/>
                    <a:pt x="3" y="137"/>
                    <a:pt x="3" y="129"/>
                  </a:cubicBezTo>
                  <a:cubicBezTo>
                    <a:pt x="3" y="117"/>
                    <a:pt x="9" y="106"/>
                    <a:pt x="18" y="98"/>
                  </a:cubicBezTo>
                  <a:cubicBezTo>
                    <a:pt x="7" y="92"/>
                    <a:pt x="0" y="80"/>
                    <a:pt x="0" y="66"/>
                  </a:cubicBezTo>
                  <a:cubicBezTo>
                    <a:pt x="0" y="45"/>
                    <a:pt x="17" y="27"/>
                    <a:pt x="39" y="27"/>
                  </a:cubicBezTo>
                  <a:cubicBezTo>
                    <a:pt x="41" y="27"/>
                    <a:pt x="43" y="28"/>
                    <a:pt x="45" y="28"/>
                  </a:cubicBezTo>
                  <a:cubicBezTo>
                    <a:pt x="49" y="12"/>
                    <a:pt x="64" y="0"/>
                    <a:pt x="82" y="0"/>
                  </a:cubicBezTo>
                  <a:cubicBezTo>
                    <a:pt x="102" y="0"/>
                    <a:pt x="118" y="15"/>
                    <a:pt x="120" y="35"/>
                  </a:cubicBezTo>
                  <a:cubicBezTo>
                    <a:pt x="137" y="39"/>
                    <a:pt x="149" y="54"/>
                    <a:pt x="149" y="72"/>
                  </a:cubicBezTo>
                  <a:cubicBezTo>
                    <a:pt x="149" y="78"/>
                    <a:pt x="148" y="84"/>
                    <a:pt x="145" y="90"/>
                  </a:cubicBezTo>
                  <a:cubicBezTo>
                    <a:pt x="151" y="97"/>
                    <a:pt x="154" y="105"/>
                    <a:pt x="154" y="115"/>
                  </a:cubicBezTo>
                  <a:cubicBezTo>
                    <a:pt x="154" y="127"/>
                    <a:pt x="149" y="137"/>
                    <a:pt x="142" y="144"/>
                  </a:cubicBezTo>
                  <a:cubicBezTo>
                    <a:pt x="154" y="150"/>
                    <a:pt x="162" y="163"/>
                    <a:pt x="162" y="178"/>
                  </a:cubicBezTo>
                  <a:cubicBezTo>
                    <a:pt x="162" y="199"/>
                    <a:pt x="145" y="217"/>
                    <a:pt x="123" y="217"/>
                  </a:cubicBezTo>
                  <a:cubicBezTo>
                    <a:pt x="110" y="217"/>
                    <a:pt x="98" y="210"/>
                    <a:pt x="91" y="200"/>
                  </a:cubicBezTo>
                  <a:cubicBezTo>
                    <a:pt x="89" y="200"/>
                    <a:pt x="86" y="200"/>
                    <a:pt x="84" y="200"/>
                  </a:cubicBezTo>
                  <a:cubicBezTo>
                    <a:pt x="80" y="200"/>
                    <a:pt x="76" y="200"/>
                    <a:pt x="72" y="198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0" name="Freeform 588"/>
            <p:cNvSpPr>
              <a:spLocks/>
            </p:cNvSpPr>
            <p:nvPr/>
          </p:nvSpPr>
          <p:spPr bwMode="auto">
            <a:xfrm>
              <a:off x="3664394" y="5705038"/>
              <a:ext cx="142109" cy="55764"/>
            </a:xfrm>
            <a:custGeom>
              <a:avLst/>
              <a:gdLst>
                <a:gd name="T0" fmla="*/ 2147483647 w 67"/>
                <a:gd name="T1" fmla="*/ 2147483647 h 26"/>
                <a:gd name="T2" fmla="*/ 2147483647 w 67"/>
                <a:gd name="T3" fmla="*/ 2147483647 h 26"/>
                <a:gd name="T4" fmla="*/ 2147483647 w 67"/>
                <a:gd name="T5" fmla="*/ 2147483647 h 26"/>
                <a:gd name="T6" fmla="*/ 2147483647 w 67"/>
                <a:gd name="T7" fmla="*/ 2147483647 h 26"/>
                <a:gd name="T8" fmla="*/ 2147483647 w 67"/>
                <a:gd name="T9" fmla="*/ 2147483647 h 26"/>
                <a:gd name="T10" fmla="*/ 2147483647 w 67"/>
                <a:gd name="T11" fmla="*/ 0 h 26"/>
                <a:gd name="T12" fmla="*/ 2147483647 w 67"/>
                <a:gd name="T13" fmla="*/ 2147483647 h 26"/>
                <a:gd name="T14" fmla="*/ 0 w 67"/>
                <a:gd name="T15" fmla="*/ 2147483647 h 26"/>
                <a:gd name="T16" fmla="*/ 2147483647 w 67"/>
                <a:gd name="T17" fmla="*/ 2147483647 h 26"/>
                <a:gd name="T18" fmla="*/ 2147483647 w 67"/>
                <a:gd name="T19" fmla="*/ 2147483647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7" h="26">
                  <a:moveTo>
                    <a:pt x="65" y="26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59" y="16"/>
                    <a:pt x="53" y="14"/>
                    <a:pt x="46" y="11"/>
                  </a:cubicBezTo>
                  <a:cubicBezTo>
                    <a:pt x="41" y="8"/>
                    <a:pt x="37" y="5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29" y="1"/>
                    <a:pt x="27" y="0"/>
                    <a:pt x="24" y="0"/>
                  </a:cubicBezTo>
                  <a:cubicBezTo>
                    <a:pt x="20" y="3"/>
                    <a:pt x="17" y="5"/>
                    <a:pt x="13" y="6"/>
                  </a:cubicBezTo>
                  <a:cubicBezTo>
                    <a:pt x="9" y="8"/>
                    <a:pt x="5" y="9"/>
                    <a:pt x="0" y="10"/>
                  </a:cubicBezTo>
                  <a:cubicBezTo>
                    <a:pt x="4" y="26"/>
                    <a:pt x="4" y="26"/>
                    <a:pt x="4" y="26"/>
                  </a:cubicBezTo>
                  <a:lnTo>
                    <a:pt x="65" y="26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1" name="Freeform 589"/>
            <p:cNvSpPr>
              <a:spLocks/>
            </p:cNvSpPr>
            <p:nvPr/>
          </p:nvSpPr>
          <p:spPr bwMode="auto">
            <a:xfrm>
              <a:off x="2219914" y="5703239"/>
              <a:ext cx="144808" cy="57563"/>
            </a:xfrm>
            <a:custGeom>
              <a:avLst/>
              <a:gdLst>
                <a:gd name="T0" fmla="*/ 2147483647 w 68"/>
                <a:gd name="T1" fmla="*/ 2147483647 h 27"/>
                <a:gd name="T2" fmla="*/ 2147483647 w 68"/>
                <a:gd name="T3" fmla="*/ 2147483647 h 27"/>
                <a:gd name="T4" fmla="*/ 2147483647 w 68"/>
                <a:gd name="T5" fmla="*/ 2147483647 h 27"/>
                <a:gd name="T6" fmla="*/ 2147483647 w 68"/>
                <a:gd name="T7" fmla="*/ 0 h 27"/>
                <a:gd name="T8" fmla="*/ 2147483647 w 68"/>
                <a:gd name="T9" fmla="*/ 0 h 27"/>
                <a:gd name="T10" fmla="*/ 2147483647 w 68"/>
                <a:gd name="T11" fmla="*/ 0 h 27"/>
                <a:gd name="T12" fmla="*/ 2147483647 w 68"/>
                <a:gd name="T13" fmla="*/ 2147483647 h 27"/>
                <a:gd name="T14" fmla="*/ 2147483647 w 68"/>
                <a:gd name="T15" fmla="*/ 2147483647 h 27"/>
                <a:gd name="T16" fmla="*/ 2147483647 w 68"/>
                <a:gd name="T17" fmla="*/ 2147483647 h 27"/>
                <a:gd name="T18" fmla="*/ 0 w 68"/>
                <a:gd name="T19" fmla="*/ 2147483647 h 27"/>
                <a:gd name="T20" fmla="*/ 2147483647 w 68"/>
                <a:gd name="T21" fmla="*/ 2147483647 h 27"/>
                <a:gd name="T22" fmla="*/ 2147483647 w 68"/>
                <a:gd name="T23" fmla="*/ 2147483647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8" h="27">
                  <a:moveTo>
                    <a:pt x="65" y="27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4" y="12"/>
                    <a:pt x="60" y="11"/>
                    <a:pt x="56" y="9"/>
                  </a:cubicBezTo>
                  <a:cubicBezTo>
                    <a:pt x="52" y="6"/>
                    <a:pt x="48" y="4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1"/>
                    <a:pt x="36" y="2"/>
                    <a:pt x="32" y="2"/>
                  </a:cubicBezTo>
                  <a:cubicBezTo>
                    <a:pt x="29" y="2"/>
                    <a:pt x="27" y="1"/>
                    <a:pt x="24" y="1"/>
                  </a:cubicBezTo>
                  <a:cubicBezTo>
                    <a:pt x="20" y="4"/>
                    <a:pt x="17" y="6"/>
                    <a:pt x="13" y="7"/>
                  </a:cubicBezTo>
                  <a:cubicBezTo>
                    <a:pt x="9" y="9"/>
                    <a:pt x="5" y="10"/>
                    <a:pt x="0" y="11"/>
                  </a:cubicBezTo>
                  <a:cubicBezTo>
                    <a:pt x="4" y="27"/>
                    <a:pt x="4" y="27"/>
                    <a:pt x="4" y="27"/>
                  </a:cubicBezTo>
                  <a:lnTo>
                    <a:pt x="65" y="27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2" name="Rectangle 590"/>
            <p:cNvSpPr>
              <a:spLocks noChangeArrowheads="1"/>
            </p:cNvSpPr>
            <p:nvPr/>
          </p:nvSpPr>
          <p:spPr bwMode="auto">
            <a:xfrm>
              <a:off x="2130870" y="5792282"/>
              <a:ext cx="1767374" cy="9174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93" name="Rectangle 591"/>
            <p:cNvSpPr>
              <a:spLocks noChangeArrowheads="1"/>
            </p:cNvSpPr>
            <p:nvPr/>
          </p:nvSpPr>
          <p:spPr bwMode="auto">
            <a:xfrm>
              <a:off x="1979767" y="5915503"/>
              <a:ext cx="2071381" cy="12322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94" name="Freeform 600"/>
            <p:cNvSpPr>
              <a:spLocks noEditPoints="1"/>
            </p:cNvSpPr>
            <p:nvPr/>
          </p:nvSpPr>
          <p:spPr bwMode="auto">
            <a:xfrm>
              <a:off x="2291868" y="4324417"/>
              <a:ext cx="1444480" cy="1436385"/>
            </a:xfrm>
            <a:custGeom>
              <a:avLst/>
              <a:gdLst>
                <a:gd name="T0" fmla="*/ 2147483647 w 679"/>
                <a:gd name="T1" fmla="*/ 2147483647 h 675"/>
                <a:gd name="T2" fmla="*/ 2147483647 w 679"/>
                <a:gd name="T3" fmla="*/ 2147483647 h 675"/>
                <a:gd name="T4" fmla="*/ 2147483647 w 679"/>
                <a:gd name="T5" fmla="*/ 2147483647 h 675"/>
                <a:gd name="T6" fmla="*/ 2147483647 w 679"/>
                <a:gd name="T7" fmla="*/ 2147483647 h 675"/>
                <a:gd name="T8" fmla="*/ 2147483647 w 679"/>
                <a:gd name="T9" fmla="*/ 2147483647 h 675"/>
                <a:gd name="T10" fmla="*/ 2147483647 w 679"/>
                <a:gd name="T11" fmla="*/ 2147483647 h 675"/>
                <a:gd name="T12" fmla="*/ 2147483647 w 679"/>
                <a:gd name="T13" fmla="*/ 2147483647 h 675"/>
                <a:gd name="T14" fmla="*/ 2147483647 w 679"/>
                <a:gd name="T15" fmla="*/ 2147483647 h 675"/>
                <a:gd name="T16" fmla="*/ 2147483647 w 679"/>
                <a:gd name="T17" fmla="*/ 2147483647 h 675"/>
                <a:gd name="T18" fmla="*/ 2147483647 w 679"/>
                <a:gd name="T19" fmla="*/ 0 h 675"/>
                <a:gd name="T20" fmla="*/ 2147483647 w 679"/>
                <a:gd name="T21" fmla="*/ 2147483647 h 675"/>
                <a:gd name="T22" fmla="*/ 2147483647 w 679"/>
                <a:gd name="T23" fmla="*/ 2147483647 h 675"/>
                <a:gd name="T24" fmla="*/ 2147483647 w 679"/>
                <a:gd name="T25" fmla="*/ 2147483647 h 675"/>
                <a:gd name="T26" fmla="*/ 2147483647 w 679"/>
                <a:gd name="T27" fmla="*/ 2147483647 h 675"/>
                <a:gd name="T28" fmla="*/ 2147483647 w 679"/>
                <a:gd name="T29" fmla="*/ 2147483647 h 675"/>
                <a:gd name="T30" fmla="*/ 2147483647 w 679"/>
                <a:gd name="T31" fmla="*/ 2147483647 h 675"/>
                <a:gd name="T32" fmla="*/ 2147483647 w 679"/>
                <a:gd name="T33" fmla="*/ 2147483647 h 675"/>
                <a:gd name="T34" fmla="*/ 2147483647 w 679"/>
                <a:gd name="T35" fmla="*/ 2147483647 h 675"/>
                <a:gd name="T36" fmla="*/ 2147483647 w 679"/>
                <a:gd name="T37" fmla="*/ 2147483647 h 675"/>
                <a:gd name="T38" fmla="*/ 2147483647 w 679"/>
                <a:gd name="T39" fmla="*/ 0 h 675"/>
                <a:gd name="T40" fmla="*/ 2147483647 w 679"/>
                <a:gd name="T41" fmla="*/ 2147483647 h 675"/>
                <a:gd name="T42" fmla="*/ 2147483647 w 679"/>
                <a:gd name="T43" fmla="*/ 2147483647 h 675"/>
                <a:gd name="T44" fmla="*/ 2147483647 w 679"/>
                <a:gd name="T45" fmla="*/ 2147483647 h 675"/>
                <a:gd name="T46" fmla="*/ 2147483647 w 679"/>
                <a:gd name="T47" fmla="*/ 0 h 675"/>
                <a:gd name="T48" fmla="*/ 2147483647 w 679"/>
                <a:gd name="T49" fmla="*/ 2147483647 h 675"/>
                <a:gd name="T50" fmla="*/ 2147483647 w 679"/>
                <a:gd name="T51" fmla="*/ 0 h 675"/>
                <a:gd name="T52" fmla="*/ 2147483647 w 679"/>
                <a:gd name="T53" fmla="*/ 2147483647 h 675"/>
                <a:gd name="T54" fmla="*/ 2147483647 w 679"/>
                <a:gd name="T55" fmla="*/ 2147483647 h 675"/>
                <a:gd name="T56" fmla="*/ 2147483647 w 679"/>
                <a:gd name="T57" fmla="*/ 2147483647 h 675"/>
                <a:gd name="T58" fmla="*/ 2147483647 w 679"/>
                <a:gd name="T59" fmla="*/ 0 h 675"/>
                <a:gd name="T60" fmla="*/ 2147483647 w 679"/>
                <a:gd name="T61" fmla="*/ 2147483647 h 675"/>
                <a:gd name="T62" fmla="*/ 2147483647 w 679"/>
                <a:gd name="T63" fmla="*/ 0 h 675"/>
                <a:gd name="T64" fmla="*/ 2147483647 w 679"/>
                <a:gd name="T65" fmla="*/ 2147483647 h 675"/>
                <a:gd name="T66" fmla="*/ 2147483647 w 679"/>
                <a:gd name="T67" fmla="*/ 2147483647 h 675"/>
                <a:gd name="T68" fmla="*/ 2147483647 w 679"/>
                <a:gd name="T69" fmla="*/ 2147483647 h 675"/>
                <a:gd name="T70" fmla="*/ 2147483647 w 679"/>
                <a:gd name="T71" fmla="*/ 2147483647 h 675"/>
                <a:gd name="T72" fmla="*/ 2147483647 w 679"/>
                <a:gd name="T73" fmla="*/ 2147483647 h 675"/>
                <a:gd name="T74" fmla="*/ 2147483647 w 679"/>
                <a:gd name="T75" fmla="*/ 2147483647 h 675"/>
                <a:gd name="T76" fmla="*/ 2147483647 w 679"/>
                <a:gd name="T77" fmla="*/ 2147483647 h 675"/>
                <a:gd name="T78" fmla="*/ 2147483647 w 679"/>
                <a:gd name="T79" fmla="*/ 2147483647 h 675"/>
                <a:gd name="T80" fmla="*/ 2147483647 w 679"/>
                <a:gd name="T81" fmla="*/ 2147483647 h 675"/>
                <a:gd name="T82" fmla="*/ 2147483647 w 679"/>
                <a:gd name="T83" fmla="*/ 2147483647 h 675"/>
                <a:gd name="T84" fmla="*/ 2147483647 w 679"/>
                <a:gd name="T85" fmla="*/ 2147483647 h 675"/>
                <a:gd name="T86" fmla="*/ 2147483647 w 679"/>
                <a:gd name="T87" fmla="*/ 2147483647 h 675"/>
                <a:gd name="T88" fmla="*/ 2147483647 w 679"/>
                <a:gd name="T89" fmla="*/ 2147483647 h 675"/>
                <a:gd name="T90" fmla="*/ 2147483647 w 679"/>
                <a:gd name="T91" fmla="*/ 2147483647 h 675"/>
                <a:gd name="T92" fmla="*/ 2147483647 w 679"/>
                <a:gd name="T93" fmla="*/ 2147483647 h 675"/>
                <a:gd name="T94" fmla="*/ 2147483647 w 679"/>
                <a:gd name="T95" fmla="*/ 2147483647 h 675"/>
                <a:gd name="T96" fmla="*/ 2147483647 w 679"/>
                <a:gd name="T97" fmla="*/ 2147483647 h 675"/>
                <a:gd name="T98" fmla="*/ 2147483647 w 679"/>
                <a:gd name="T99" fmla="*/ 2147483647 h 675"/>
                <a:gd name="T100" fmla="*/ 2147483647 w 679"/>
                <a:gd name="T101" fmla="*/ 2147483647 h 675"/>
                <a:gd name="T102" fmla="*/ 2147483647 w 679"/>
                <a:gd name="T103" fmla="*/ 2147483647 h 67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9" h="675">
                  <a:moveTo>
                    <a:pt x="568" y="3"/>
                  </a:moveTo>
                  <a:cubicBezTo>
                    <a:pt x="632" y="18"/>
                    <a:pt x="679" y="74"/>
                    <a:pt x="679" y="142"/>
                  </a:cubicBezTo>
                  <a:cubicBezTo>
                    <a:pt x="679" y="421"/>
                    <a:pt x="679" y="421"/>
                    <a:pt x="679" y="421"/>
                  </a:cubicBezTo>
                  <a:cubicBezTo>
                    <a:pt x="678" y="421"/>
                    <a:pt x="676" y="421"/>
                    <a:pt x="675" y="421"/>
                  </a:cubicBezTo>
                  <a:cubicBezTo>
                    <a:pt x="663" y="421"/>
                    <a:pt x="652" y="425"/>
                    <a:pt x="643" y="431"/>
                  </a:cubicBezTo>
                  <a:cubicBezTo>
                    <a:pt x="637" y="436"/>
                    <a:pt x="632" y="441"/>
                    <a:pt x="628" y="448"/>
                  </a:cubicBezTo>
                  <a:cubicBezTo>
                    <a:pt x="616" y="449"/>
                    <a:pt x="605" y="454"/>
                    <a:pt x="596" y="462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619" y="443"/>
                    <a:pt x="619" y="443"/>
                    <a:pt x="619" y="443"/>
                  </a:cubicBezTo>
                  <a:cubicBezTo>
                    <a:pt x="619" y="358"/>
                    <a:pt x="619" y="358"/>
                    <a:pt x="619" y="358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619" y="327"/>
                    <a:pt x="619" y="327"/>
                    <a:pt x="619" y="327"/>
                  </a:cubicBezTo>
                  <a:cubicBezTo>
                    <a:pt x="619" y="242"/>
                    <a:pt x="619" y="242"/>
                    <a:pt x="619" y="242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68" y="3"/>
                    <a:pt x="568" y="3"/>
                    <a:pt x="568" y="3"/>
                  </a:cubicBezTo>
                  <a:close/>
                  <a:moveTo>
                    <a:pt x="568" y="547"/>
                  </a:moveTo>
                  <a:cubicBezTo>
                    <a:pt x="584" y="547"/>
                    <a:pt x="584" y="547"/>
                    <a:pt x="584" y="547"/>
                  </a:cubicBezTo>
                  <a:cubicBezTo>
                    <a:pt x="583" y="552"/>
                    <a:pt x="582" y="558"/>
                    <a:pt x="582" y="564"/>
                  </a:cubicBezTo>
                  <a:cubicBezTo>
                    <a:pt x="582" y="570"/>
                    <a:pt x="583" y="575"/>
                    <a:pt x="584" y="580"/>
                  </a:cubicBezTo>
                  <a:cubicBezTo>
                    <a:pt x="585" y="583"/>
                    <a:pt x="586" y="585"/>
                    <a:pt x="587" y="588"/>
                  </a:cubicBezTo>
                  <a:cubicBezTo>
                    <a:pt x="587" y="589"/>
                    <a:pt x="586" y="591"/>
                    <a:pt x="586" y="593"/>
                  </a:cubicBezTo>
                  <a:cubicBezTo>
                    <a:pt x="584" y="597"/>
                    <a:pt x="584" y="602"/>
                    <a:pt x="584" y="607"/>
                  </a:cubicBezTo>
                  <a:cubicBezTo>
                    <a:pt x="584" y="621"/>
                    <a:pt x="590" y="635"/>
                    <a:pt x="599" y="644"/>
                  </a:cubicBezTo>
                  <a:cubicBezTo>
                    <a:pt x="609" y="654"/>
                    <a:pt x="622" y="660"/>
                    <a:pt x="636" y="660"/>
                  </a:cubicBezTo>
                  <a:cubicBezTo>
                    <a:pt x="639" y="675"/>
                    <a:pt x="639" y="675"/>
                    <a:pt x="639" y="675"/>
                  </a:cubicBezTo>
                  <a:cubicBezTo>
                    <a:pt x="568" y="675"/>
                    <a:pt x="568" y="675"/>
                    <a:pt x="568" y="675"/>
                  </a:cubicBezTo>
                  <a:lnTo>
                    <a:pt x="568" y="547"/>
                  </a:lnTo>
                  <a:close/>
                  <a:moveTo>
                    <a:pt x="416" y="0"/>
                  </a:moveTo>
                  <a:cubicBezTo>
                    <a:pt x="537" y="0"/>
                    <a:pt x="537" y="0"/>
                    <a:pt x="537" y="0"/>
                  </a:cubicBezTo>
                  <a:cubicBezTo>
                    <a:pt x="548" y="0"/>
                    <a:pt x="558" y="1"/>
                    <a:pt x="568" y="3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18" y="242"/>
                    <a:pt x="518" y="242"/>
                    <a:pt x="518" y="242"/>
                  </a:cubicBezTo>
                  <a:cubicBezTo>
                    <a:pt x="518" y="327"/>
                    <a:pt x="518" y="327"/>
                    <a:pt x="518" y="327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18" y="358"/>
                    <a:pt x="518" y="358"/>
                    <a:pt x="518" y="358"/>
                  </a:cubicBezTo>
                  <a:cubicBezTo>
                    <a:pt x="518" y="443"/>
                    <a:pt x="518" y="443"/>
                    <a:pt x="518" y="443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18" y="462"/>
                    <a:pt x="518" y="462"/>
                    <a:pt x="518" y="462"/>
                  </a:cubicBezTo>
                  <a:cubicBezTo>
                    <a:pt x="518" y="547"/>
                    <a:pt x="518" y="547"/>
                    <a:pt x="518" y="547"/>
                  </a:cubicBezTo>
                  <a:cubicBezTo>
                    <a:pt x="568" y="547"/>
                    <a:pt x="568" y="547"/>
                    <a:pt x="568" y="547"/>
                  </a:cubicBezTo>
                  <a:cubicBezTo>
                    <a:pt x="568" y="675"/>
                    <a:pt x="568" y="675"/>
                    <a:pt x="568" y="675"/>
                  </a:cubicBezTo>
                  <a:cubicBezTo>
                    <a:pt x="416" y="675"/>
                    <a:pt x="416" y="675"/>
                    <a:pt x="416" y="675"/>
                  </a:cubicBezTo>
                  <a:cubicBezTo>
                    <a:pt x="416" y="654"/>
                    <a:pt x="416" y="654"/>
                    <a:pt x="416" y="654"/>
                  </a:cubicBezTo>
                  <a:cubicBezTo>
                    <a:pt x="474" y="654"/>
                    <a:pt x="474" y="654"/>
                    <a:pt x="474" y="654"/>
                  </a:cubicBezTo>
                  <a:cubicBezTo>
                    <a:pt x="474" y="462"/>
                    <a:pt x="474" y="462"/>
                    <a:pt x="474" y="462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66" y="443"/>
                    <a:pt x="466" y="443"/>
                    <a:pt x="466" y="443"/>
                  </a:cubicBezTo>
                  <a:cubicBezTo>
                    <a:pt x="466" y="358"/>
                    <a:pt x="466" y="358"/>
                    <a:pt x="466" y="358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66" y="327"/>
                    <a:pt x="466" y="327"/>
                    <a:pt x="466" y="327"/>
                  </a:cubicBezTo>
                  <a:cubicBezTo>
                    <a:pt x="466" y="242"/>
                    <a:pt x="466" y="242"/>
                    <a:pt x="466" y="242"/>
                  </a:cubicBezTo>
                  <a:cubicBezTo>
                    <a:pt x="416" y="242"/>
                    <a:pt x="416" y="242"/>
                    <a:pt x="416" y="242"/>
                  </a:cubicBezTo>
                  <a:lnTo>
                    <a:pt x="416" y="0"/>
                  </a:lnTo>
                  <a:close/>
                  <a:moveTo>
                    <a:pt x="340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16" y="242"/>
                    <a:pt x="416" y="242"/>
                    <a:pt x="416" y="242"/>
                  </a:cubicBezTo>
                  <a:cubicBezTo>
                    <a:pt x="366" y="242"/>
                    <a:pt x="366" y="242"/>
                    <a:pt x="366" y="242"/>
                  </a:cubicBezTo>
                  <a:cubicBezTo>
                    <a:pt x="366" y="327"/>
                    <a:pt x="366" y="327"/>
                    <a:pt x="366" y="327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366" y="358"/>
                    <a:pt x="366" y="358"/>
                    <a:pt x="366" y="358"/>
                  </a:cubicBezTo>
                  <a:cubicBezTo>
                    <a:pt x="366" y="443"/>
                    <a:pt x="366" y="443"/>
                    <a:pt x="366" y="443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340" y="0"/>
                    <a:pt x="340" y="0"/>
                    <a:pt x="340" y="0"/>
                  </a:cubicBezTo>
                  <a:close/>
                  <a:moveTo>
                    <a:pt x="416" y="675"/>
                  </a:moveTo>
                  <a:cubicBezTo>
                    <a:pt x="340" y="675"/>
                    <a:pt x="340" y="675"/>
                    <a:pt x="340" y="675"/>
                  </a:cubicBezTo>
                  <a:cubicBezTo>
                    <a:pt x="340" y="654"/>
                    <a:pt x="340" y="654"/>
                    <a:pt x="340" y="654"/>
                  </a:cubicBezTo>
                  <a:cubicBezTo>
                    <a:pt x="416" y="654"/>
                    <a:pt x="416" y="654"/>
                    <a:pt x="416" y="654"/>
                  </a:cubicBezTo>
                  <a:lnTo>
                    <a:pt x="416" y="675"/>
                  </a:lnTo>
                  <a:close/>
                  <a:moveTo>
                    <a:pt x="264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314" y="443"/>
                    <a:pt x="314" y="443"/>
                    <a:pt x="314" y="443"/>
                  </a:cubicBezTo>
                  <a:cubicBezTo>
                    <a:pt x="314" y="358"/>
                    <a:pt x="314" y="358"/>
                    <a:pt x="314" y="358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314" y="327"/>
                    <a:pt x="314" y="327"/>
                    <a:pt x="314" y="327"/>
                  </a:cubicBezTo>
                  <a:cubicBezTo>
                    <a:pt x="314" y="242"/>
                    <a:pt x="314" y="242"/>
                    <a:pt x="314" y="242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64" y="0"/>
                    <a:pt x="264" y="0"/>
                    <a:pt x="264" y="0"/>
                  </a:cubicBezTo>
                  <a:close/>
                  <a:moveTo>
                    <a:pt x="340" y="675"/>
                  </a:moveTo>
                  <a:cubicBezTo>
                    <a:pt x="264" y="675"/>
                    <a:pt x="264" y="675"/>
                    <a:pt x="264" y="675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340" y="654"/>
                    <a:pt x="340" y="654"/>
                    <a:pt x="340" y="654"/>
                  </a:cubicBezTo>
                  <a:lnTo>
                    <a:pt x="340" y="675"/>
                  </a:lnTo>
                  <a:close/>
                  <a:moveTo>
                    <a:pt x="142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13" y="242"/>
                    <a:pt x="213" y="242"/>
                    <a:pt x="213" y="242"/>
                  </a:cubicBezTo>
                  <a:cubicBezTo>
                    <a:pt x="213" y="327"/>
                    <a:pt x="213" y="327"/>
                    <a:pt x="213" y="327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13" y="443"/>
                    <a:pt x="213" y="443"/>
                    <a:pt x="213" y="443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06" y="462"/>
                    <a:pt x="206" y="462"/>
                    <a:pt x="206" y="462"/>
                  </a:cubicBezTo>
                  <a:cubicBezTo>
                    <a:pt x="206" y="654"/>
                    <a:pt x="206" y="654"/>
                    <a:pt x="206" y="654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264" y="675"/>
                    <a:pt x="264" y="675"/>
                    <a:pt x="264" y="675"/>
                  </a:cubicBezTo>
                  <a:cubicBezTo>
                    <a:pt x="111" y="675"/>
                    <a:pt x="111" y="675"/>
                    <a:pt x="111" y="675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62" y="547"/>
                    <a:pt x="162" y="547"/>
                    <a:pt x="162" y="547"/>
                  </a:cubicBezTo>
                  <a:cubicBezTo>
                    <a:pt x="162" y="462"/>
                    <a:pt x="162" y="462"/>
                    <a:pt x="162" y="462"/>
                  </a:cubicBezTo>
                  <a:cubicBezTo>
                    <a:pt x="111" y="462"/>
                    <a:pt x="111" y="462"/>
                    <a:pt x="111" y="462"/>
                  </a:cubicBezTo>
                  <a:cubicBezTo>
                    <a:pt x="111" y="443"/>
                    <a:pt x="111" y="443"/>
                    <a:pt x="111" y="443"/>
                  </a:cubicBezTo>
                  <a:cubicBezTo>
                    <a:pt x="162" y="443"/>
                    <a:pt x="162" y="443"/>
                    <a:pt x="162" y="443"/>
                  </a:cubicBezTo>
                  <a:cubicBezTo>
                    <a:pt x="162" y="358"/>
                    <a:pt x="162" y="358"/>
                    <a:pt x="162" y="358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21" y="1"/>
                    <a:pt x="132" y="0"/>
                    <a:pt x="142" y="0"/>
                  </a:cubicBezTo>
                  <a:close/>
                  <a:moveTo>
                    <a:pt x="111" y="675"/>
                  </a:moveTo>
                  <a:cubicBezTo>
                    <a:pt x="40" y="675"/>
                    <a:pt x="40" y="675"/>
                    <a:pt x="40" y="675"/>
                  </a:cubicBezTo>
                  <a:cubicBezTo>
                    <a:pt x="43" y="663"/>
                    <a:pt x="43" y="663"/>
                    <a:pt x="43" y="663"/>
                  </a:cubicBezTo>
                  <a:cubicBezTo>
                    <a:pt x="44" y="663"/>
                    <a:pt x="46" y="663"/>
                    <a:pt x="47" y="663"/>
                  </a:cubicBezTo>
                  <a:cubicBezTo>
                    <a:pt x="61" y="663"/>
                    <a:pt x="75" y="657"/>
                    <a:pt x="84" y="647"/>
                  </a:cubicBezTo>
                  <a:cubicBezTo>
                    <a:pt x="94" y="638"/>
                    <a:pt x="100" y="624"/>
                    <a:pt x="100" y="610"/>
                  </a:cubicBezTo>
                  <a:cubicBezTo>
                    <a:pt x="100" y="599"/>
                    <a:pt x="96" y="588"/>
                    <a:pt x="90" y="580"/>
                  </a:cubicBezTo>
                  <a:cubicBezTo>
                    <a:pt x="87" y="575"/>
                    <a:pt x="84" y="571"/>
                    <a:pt x="80" y="568"/>
                  </a:cubicBezTo>
                  <a:cubicBezTo>
                    <a:pt x="80" y="568"/>
                    <a:pt x="80" y="567"/>
                    <a:pt x="80" y="567"/>
                  </a:cubicBezTo>
                  <a:cubicBezTo>
                    <a:pt x="82" y="562"/>
                    <a:pt x="83" y="556"/>
                    <a:pt x="83" y="550"/>
                  </a:cubicBezTo>
                  <a:cubicBezTo>
                    <a:pt x="83" y="549"/>
                    <a:pt x="83" y="548"/>
                    <a:pt x="83" y="547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11" y="675"/>
                    <a:pt x="111" y="675"/>
                    <a:pt x="111" y="675"/>
                  </a:cubicBezTo>
                  <a:close/>
                  <a:moveTo>
                    <a:pt x="111" y="462"/>
                  </a:moveTo>
                  <a:cubicBezTo>
                    <a:pt x="72" y="462"/>
                    <a:pt x="72" y="462"/>
                    <a:pt x="72" y="462"/>
                  </a:cubicBezTo>
                  <a:cubicBezTo>
                    <a:pt x="70" y="460"/>
                    <a:pt x="69" y="458"/>
                    <a:pt x="67" y="457"/>
                  </a:cubicBezTo>
                  <a:cubicBezTo>
                    <a:pt x="58" y="447"/>
                    <a:pt x="45" y="441"/>
                    <a:pt x="30" y="441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26" y="433"/>
                    <a:pt x="22" y="426"/>
                    <a:pt x="16" y="420"/>
                  </a:cubicBezTo>
                  <a:cubicBezTo>
                    <a:pt x="12" y="416"/>
                    <a:pt x="6" y="412"/>
                    <a:pt x="0" y="41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74"/>
                    <a:pt x="48" y="18"/>
                    <a:pt x="111" y="3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61" y="242"/>
                    <a:pt x="61" y="242"/>
                    <a:pt x="61" y="242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61" y="358"/>
                    <a:pt x="61" y="358"/>
                    <a:pt x="61" y="358"/>
                  </a:cubicBezTo>
                  <a:cubicBezTo>
                    <a:pt x="61" y="443"/>
                    <a:pt x="61" y="443"/>
                    <a:pt x="61" y="443"/>
                  </a:cubicBezTo>
                  <a:cubicBezTo>
                    <a:pt x="111" y="443"/>
                    <a:pt x="111" y="443"/>
                    <a:pt x="111" y="443"/>
                  </a:cubicBezTo>
                  <a:lnTo>
                    <a:pt x="111" y="462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5" name="Freeform 601"/>
            <p:cNvSpPr>
              <a:spLocks noEditPoints="1"/>
            </p:cNvSpPr>
            <p:nvPr/>
          </p:nvSpPr>
          <p:spPr bwMode="auto">
            <a:xfrm>
              <a:off x="2621958" y="4584351"/>
              <a:ext cx="805887" cy="182584"/>
            </a:xfrm>
            <a:custGeom>
              <a:avLst/>
              <a:gdLst>
                <a:gd name="T0" fmla="*/ 2147483647 w 379"/>
                <a:gd name="T1" fmla="*/ 2147483647 h 86"/>
                <a:gd name="T2" fmla="*/ 2147483647 w 379"/>
                <a:gd name="T3" fmla="*/ 2147483647 h 86"/>
                <a:gd name="T4" fmla="*/ 2147483647 w 379"/>
                <a:gd name="T5" fmla="*/ 2147483647 h 86"/>
                <a:gd name="T6" fmla="*/ 2147483647 w 379"/>
                <a:gd name="T7" fmla="*/ 2147483647 h 86"/>
                <a:gd name="T8" fmla="*/ 2147483647 w 379"/>
                <a:gd name="T9" fmla="*/ 2147483647 h 86"/>
                <a:gd name="T10" fmla="*/ 2147483647 w 379"/>
                <a:gd name="T11" fmla="*/ 2147483647 h 86"/>
                <a:gd name="T12" fmla="*/ 2147483647 w 379"/>
                <a:gd name="T13" fmla="*/ 2147483647 h 86"/>
                <a:gd name="T14" fmla="*/ 2147483647 w 379"/>
                <a:gd name="T15" fmla="*/ 2147483647 h 86"/>
                <a:gd name="T16" fmla="*/ 2147483647 w 379"/>
                <a:gd name="T17" fmla="*/ 2147483647 h 86"/>
                <a:gd name="T18" fmla="*/ 2147483647 w 379"/>
                <a:gd name="T19" fmla="*/ 2147483647 h 86"/>
                <a:gd name="T20" fmla="*/ 2147483647 w 379"/>
                <a:gd name="T21" fmla="*/ 2147483647 h 86"/>
                <a:gd name="T22" fmla="*/ 2147483647 w 379"/>
                <a:gd name="T23" fmla="*/ 2147483647 h 86"/>
                <a:gd name="T24" fmla="*/ 2147483647 w 379"/>
                <a:gd name="T25" fmla="*/ 2147483647 h 86"/>
                <a:gd name="T26" fmla="*/ 2147483647 w 379"/>
                <a:gd name="T27" fmla="*/ 2147483647 h 86"/>
                <a:gd name="T28" fmla="*/ 2147483647 w 379"/>
                <a:gd name="T29" fmla="*/ 2147483647 h 86"/>
                <a:gd name="T30" fmla="*/ 2147483647 w 379"/>
                <a:gd name="T31" fmla="*/ 2147483647 h 86"/>
                <a:gd name="T32" fmla="*/ 2147483647 w 379"/>
                <a:gd name="T33" fmla="*/ 2147483647 h 86"/>
                <a:gd name="T34" fmla="*/ 2147483647 w 379"/>
                <a:gd name="T35" fmla="*/ 2147483647 h 86"/>
                <a:gd name="T36" fmla="*/ 2147483647 w 379"/>
                <a:gd name="T37" fmla="*/ 2147483647 h 86"/>
                <a:gd name="T38" fmla="*/ 2147483647 w 379"/>
                <a:gd name="T39" fmla="*/ 2147483647 h 86"/>
                <a:gd name="T40" fmla="*/ 2147483647 w 379"/>
                <a:gd name="T41" fmla="*/ 2147483647 h 86"/>
                <a:gd name="T42" fmla="*/ 0 w 379"/>
                <a:gd name="T43" fmla="*/ 2147483647 h 86"/>
                <a:gd name="T44" fmla="*/ 2147483647 w 379"/>
                <a:gd name="T45" fmla="*/ 2147483647 h 86"/>
                <a:gd name="T46" fmla="*/ 2147483647 w 379"/>
                <a:gd name="T47" fmla="*/ 2147483647 h 86"/>
                <a:gd name="T48" fmla="*/ 2147483647 w 379"/>
                <a:gd name="T49" fmla="*/ 2147483647 h 86"/>
                <a:gd name="T50" fmla="*/ 2147483647 w 379"/>
                <a:gd name="T51" fmla="*/ 2147483647 h 86"/>
                <a:gd name="T52" fmla="*/ 2147483647 w 379"/>
                <a:gd name="T53" fmla="*/ 2147483647 h 86"/>
                <a:gd name="T54" fmla="*/ 0 w 379"/>
                <a:gd name="T55" fmla="*/ 2147483647 h 86"/>
                <a:gd name="T56" fmla="*/ 2147483647 w 379"/>
                <a:gd name="T57" fmla="*/ 2147483647 h 86"/>
                <a:gd name="T58" fmla="*/ 2147483647 w 379"/>
                <a:gd name="T59" fmla="*/ 2147483647 h 86"/>
                <a:gd name="T60" fmla="*/ 2147483647 w 379"/>
                <a:gd name="T61" fmla="*/ 2147483647 h 86"/>
                <a:gd name="T62" fmla="*/ 2147483647 w 379"/>
                <a:gd name="T63" fmla="*/ 2147483647 h 86"/>
                <a:gd name="T64" fmla="*/ 2147483647 w 379"/>
                <a:gd name="T65" fmla="*/ 2147483647 h 86"/>
                <a:gd name="T66" fmla="*/ 2147483647 w 379"/>
                <a:gd name="T67" fmla="*/ 2147483647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79" h="86">
                  <a:moveTo>
                    <a:pt x="120" y="86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6" y="71"/>
                    <a:pt x="132" y="69"/>
                    <a:pt x="136" y="64"/>
                  </a:cubicBezTo>
                  <a:cubicBezTo>
                    <a:pt x="140" y="59"/>
                    <a:pt x="143" y="52"/>
                    <a:pt x="143" y="43"/>
                  </a:cubicBezTo>
                  <a:cubicBezTo>
                    <a:pt x="143" y="33"/>
                    <a:pt x="140" y="26"/>
                    <a:pt x="136" y="21"/>
                  </a:cubicBezTo>
                  <a:cubicBezTo>
                    <a:pt x="132" y="17"/>
                    <a:pt x="127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2" y="0"/>
                    <a:pt x="142" y="4"/>
                    <a:pt x="149" y="12"/>
                  </a:cubicBezTo>
                  <a:cubicBezTo>
                    <a:pt x="156" y="19"/>
                    <a:pt x="160" y="30"/>
                    <a:pt x="160" y="43"/>
                  </a:cubicBezTo>
                  <a:cubicBezTo>
                    <a:pt x="160" y="56"/>
                    <a:pt x="156" y="67"/>
                    <a:pt x="149" y="74"/>
                  </a:cubicBezTo>
                  <a:cubicBezTo>
                    <a:pt x="142" y="82"/>
                    <a:pt x="132" y="86"/>
                    <a:pt x="120" y="86"/>
                  </a:cubicBezTo>
                  <a:cubicBezTo>
                    <a:pt x="120" y="86"/>
                    <a:pt x="120" y="86"/>
                    <a:pt x="120" y="86"/>
                  </a:cubicBezTo>
                  <a:close/>
                  <a:moveTo>
                    <a:pt x="191" y="8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91" y="84"/>
                    <a:pt x="191" y="84"/>
                    <a:pt x="191" y="84"/>
                  </a:cubicBezTo>
                  <a:close/>
                  <a:moveTo>
                    <a:pt x="243" y="84"/>
                  </a:moveTo>
                  <a:cubicBezTo>
                    <a:pt x="243" y="2"/>
                    <a:pt x="243" y="2"/>
                    <a:pt x="243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2" y="34"/>
                    <a:pt x="302" y="34"/>
                    <a:pt x="302" y="34"/>
                  </a:cubicBezTo>
                  <a:cubicBezTo>
                    <a:pt x="302" y="48"/>
                    <a:pt x="302" y="48"/>
                    <a:pt x="302" y="48"/>
                  </a:cubicBezTo>
                  <a:cubicBezTo>
                    <a:pt x="260" y="48"/>
                    <a:pt x="260" y="48"/>
                    <a:pt x="260" y="48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243" y="84"/>
                    <a:pt x="243" y="84"/>
                    <a:pt x="243" y="84"/>
                  </a:cubicBezTo>
                  <a:close/>
                  <a:moveTo>
                    <a:pt x="321" y="84"/>
                  </a:moveTo>
                  <a:cubicBezTo>
                    <a:pt x="321" y="2"/>
                    <a:pt x="321" y="2"/>
                    <a:pt x="321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70"/>
                    <a:pt x="338" y="70"/>
                    <a:pt x="338" y="70"/>
                  </a:cubicBezTo>
                  <a:cubicBezTo>
                    <a:pt x="379" y="70"/>
                    <a:pt x="379" y="70"/>
                    <a:pt x="379" y="70"/>
                  </a:cubicBezTo>
                  <a:cubicBezTo>
                    <a:pt x="379" y="84"/>
                    <a:pt x="379" y="84"/>
                    <a:pt x="379" y="84"/>
                  </a:cubicBezTo>
                  <a:lnTo>
                    <a:pt x="321" y="84"/>
                  </a:lnTo>
                  <a:close/>
                  <a:moveTo>
                    <a:pt x="0" y="8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0" y="84"/>
                    <a:pt x="0" y="84"/>
                    <a:pt x="0" y="84"/>
                  </a:cubicBezTo>
                  <a:close/>
                  <a:moveTo>
                    <a:pt x="120" y="0"/>
                  </a:moveTo>
                  <a:cubicBezTo>
                    <a:pt x="120" y="15"/>
                    <a:pt x="120" y="15"/>
                    <a:pt x="120" y="15"/>
                  </a:cubicBezTo>
                  <a:cubicBezTo>
                    <a:pt x="113" y="15"/>
                    <a:pt x="107" y="17"/>
                    <a:pt x="103" y="22"/>
                  </a:cubicBezTo>
                  <a:cubicBezTo>
                    <a:pt x="99" y="26"/>
                    <a:pt x="97" y="33"/>
                    <a:pt x="97" y="43"/>
                  </a:cubicBezTo>
                  <a:cubicBezTo>
                    <a:pt x="97" y="52"/>
                    <a:pt x="99" y="59"/>
                    <a:pt x="103" y="64"/>
                  </a:cubicBezTo>
                  <a:cubicBezTo>
                    <a:pt x="108" y="69"/>
                    <a:pt x="113" y="71"/>
                    <a:pt x="120" y="71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07" y="86"/>
                    <a:pt x="98" y="82"/>
                    <a:pt x="90" y="74"/>
                  </a:cubicBezTo>
                  <a:cubicBezTo>
                    <a:pt x="83" y="67"/>
                    <a:pt x="80" y="57"/>
                    <a:pt x="80" y="43"/>
                  </a:cubicBezTo>
                  <a:cubicBezTo>
                    <a:pt x="80" y="35"/>
                    <a:pt x="81" y="28"/>
                    <a:pt x="83" y="22"/>
                  </a:cubicBezTo>
                  <a:cubicBezTo>
                    <a:pt x="85" y="18"/>
                    <a:pt x="88" y="14"/>
                    <a:pt x="91" y="11"/>
                  </a:cubicBezTo>
                  <a:cubicBezTo>
                    <a:pt x="94" y="8"/>
                    <a:pt x="98" y="5"/>
                    <a:pt x="102" y="4"/>
                  </a:cubicBezTo>
                  <a:cubicBezTo>
                    <a:pt x="107" y="1"/>
                    <a:pt x="113" y="0"/>
                    <a:pt x="120" y="0"/>
                  </a:cubicBez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6" name="Freeform 602"/>
            <p:cNvSpPr>
              <a:spLocks/>
            </p:cNvSpPr>
            <p:nvPr/>
          </p:nvSpPr>
          <p:spPr bwMode="auto">
            <a:xfrm>
              <a:off x="2947550" y="4411661"/>
              <a:ext cx="134015" cy="125920"/>
            </a:xfrm>
            <a:custGeom>
              <a:avLst/>
              <a:gdLst>
                <a:gd name="T0" fmla="*/ 2147483647 w 149"/>
                <a:gd name="T1" fmla="*/ 0 h 140"/>
                <a:gd name="T2" fmla="*/ 2147483647 w 149"/>
                <a:gd name="T3" fmla="*/ 2147483647 h 140"/>
                <a:gd name="T4" fmla="*/ 2147483647 w 149"/>
                <a:gd name="T5" fmla="*/ 2147483647 h 140"/>
                <a:gd name="T6" fmla="*/ 2147483647 w 149"/>
                <a:gd name="T7" fmla="*/ 2147483647 h 140"/>
                <a:gd name="T8" fmla="*/ 2147483647 w 149"/>
                <a:gd name="T9" fmla="*/ 2147483647 h 140"/>
                <a:gd name="T10" fmla="*/ 2147483647 w 149"/>
                <a:gd name="T11" fmla="*/ 2147483647 h 140"/>
                <a:gd name="T12" fmla="*/ 2147483647 w 149"/>
                <a:gd name="T13" fmla="*/ 2147483647 h 140"/>
                <a:gd name="T14" fmla="*/ 2147483647 w 149"/>
                <a:gd name="T15" fmla="*/ 2147483647 h 140"/>
                <a:gd name="T16" fmla="*/ 0 w 149"/>
                <a:gd name="T17" fmla="*/ 2147483647 h 140"/>
                <a:gd name="T18" fmla="*/ 2147483647 w 149"/>
                <a:gd name="T19" fmla="*/ 2147483647 h 140"/>
                <a:gd name="T20" fmla="*/ 2147483647 w 149"/>
                <a:gd name="T21" fmla="*/ 0 h 1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9" h="140">
                  <a:moveTo>
                    <a:pt x="73" y="0"/>
                  </a:moveTo>
                  <a:lnTo>
                    <a:pt x="92" y="55"/>
                  </a:lnTo>
                  <a:lnTo>
                    <a:pt x="149" y="55"/>
                  </a:lnTo>
                  <a:lnTo>
                    <a:pt x="101" y="88"/>
                  </a:lnTo>
                  <a:lnTo>
                    <a:pt x="120" y="140"/>
                  </a:lnTo>
                  <a:lnTo>
                    <a:pt x="73" y="107"/>
                  </a:lnTo>
                  <a:lnTo>
                    <a:pt x="28" y="140"/>
                  </a:lnTo>
                  <a:lnTo>
                    <a:pt x="47" y="88"/>
                  </a:lnTo>
                  <a:lnTo>
                    <a:pt x="0" y="55"/>
                  </a:lnTo>
                  <a:lnTo>
                    <a:pt x="56" y="5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7" name="Freeform 603"/>
            <p:cNvSpPr>
              <a:spLocks/>
            </p:cNvSpPr>
            <p:nvPr/>
          </p:nvSpPr>
          <p:spPr bwMode="auto">
            <a:xfrm>
              <a:off x="3094157" y="4431449"/>
              <a:ext cx="115127" cy="106132"/>
            </a:xfrm>
            <a:custGeom>
              <a:avLst/>
              <a:gdLst>
                <a:gd name="T0" fmla="*/ 2147483647 w 128"/>
                <a:gd name="T1" fmla="*/ 0 h 118"/>
                <a:gd name="T2" fmla="*/ 2147483647 w 128"/>
                <a:gd name="T3" fmla="*/ 2147483647 h 118"/>
                <a:gd name="T4" fmla="*/ 2147483647 w 128"/>
                <a:gd name="T5" fmla="*/ 2147483647 h 118"/>
                <a:gd name="T6" fmla="*/ 2147483647 w 128"/>
                <a:gd name="T7" fmla="*/ 2147483647 h 118"/>
                <a:gd name="T8" fmla="*/ 2147483647 w 128"/>
                <a:gd name="T9" fmla="*/ 2147483647 h 118"/>
                <a:gd name="T10" fmla="*/ 2147483647 w 128"/>
                <a:gd name="T11" fmla="*/ 2147483647 h 118"/>
                <a:gd name="T12" fmla="*/ 2147483647 w 128"/>
                <a:gd name="T13" fmla="*/ 2147483647 h 118"/>
                <a:gd name="T14" fmla="*/ 2147483647 w 128"/>
                <a:gd name="T15" fmla="*/ 2147483647 h 118"/>
                <a:gd name="T16" fmla="*/ 0 w 128"/>
                <a:gd name="T17" fmla="*/ 2147483647 h 118"/>
                <a:gd name="T18" fmla="*/ 2147483647 w 128"/>
                <a:gd name="T19" fmla="*/ 2147483647 h 118"/>
                <a:gd name="T20" fmla="*/ 2147483647 w 128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8" h="118">
                  <a:moveTo>
                    <a:pt x="64" y="0"/>
                  </a:moveTo>
                  <a:lnTo>
                    <a:pt x="78" y="45"/>
                  </a:lnTo>
                  <a:lnTo>
                    <a:pt x="128" y="45"/>
                  </a:lnTo>
                  <a:lnTo>
                    <a:pt x="87" y="73"/>
                  </a:lnTo>
                  <a:lnTo>
                    <a:pt x="104" y="118"/>
                  </a:lnTo>
                  <a:lnTo>
                    <a:pt x="64" y="90"/>
                  </a:lnTo>
                  <a:lnTo>
                    <a:pt x="26" y="118"/>
                  </a:lnTo>
                  <a:lnTo>
                    <a:pt x="40" y="73"/>
                  </a:lnTo>
                  <a:lnTo>
                    <a:pt x="0" y="45"/>
                  </a:lnTo>
                  <a:lnTo>
                    <a:pt x="49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8" name="Freeform 604"/>
            <p:cNvSpPr>
              <a:spLocks/>
            </p:cNvSpPr>
            <p:nvPr/>
          </p:nvSpPr>
          <p:spPr bwMode="auto">
            <a:xfrm>
              <a:off x="3223674" y="4444041"/>
              <a:ext cx="98038" cy="93540"/>
            </a:xfrm>
            <a:custGeom>
              <a:avLst/>
              <a:gdLst>
                <a:gd name="T0" fmla="*/ 2147483647 w 109"/>
                <a:gd name="T1" fmla="*/ 0 h 104"/>
                <a:gd name="T2" fmla="*/ 2147483647 w 109"/>
                <a:gd name="T3" fmla="*/ 2147483647 h 104"/>
                <a:gd name="T4" fmla="*/ 2147483647 w 109"/>
                <a:gd name="T5" fmla="*/ 2147483647 h 104"/>
                <a:gd name="T6" fmla="*/ 2147483647 w 109"/>
                <a:gd name="T7" fmla="*/ 2147483647 h 104"/>
                <a:gd name="T8" fmla="*/ 2147483647 w 109"/>
                <a:gd name="T9" fmla="*/ 2147483647 h 104"/>
                <a:gd name="T10" fmla="*/ 2147483647 w 109"/>
                <a:gd name="T11" fmla="*/ 2147483647 h 104"/>
                <a:gd name="T12" fmla="*/ 2147483647 w 109"/>
                <a:gd name="T13" fmla="*/ 2147483647 h 104"/>
                <a:gd name="T14" fmla="*/ 2147483647 w 109"/>
                <a:gd name="T15" fmla="*/ 2147483647 h 104"/>
                <a:gd name="T16" fmla="*/ 0 w 109"/>
                <a:gd name="T17" fmla="*/ 2147483647 h 104"/>
                <a:gd name="T18" fmla="*/ 2147483647 w 109"/>
                <a:gd name="T19" fmla="*/ 2147483647 h 104"/>
                <a:gd name="T20" fmla="*/ 2147483647 w 109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9" h="104">
                  <a:moveTo>
                    <a:pt x="54" y="0"/>
                  </a:moveTo>
                  <a:lnTo>
                    <a:pt x="69" y="40"/>
                  </a:lnTo>
                  <a:lnTo>
                    <a:pt x="109" y="40"/>
                  </a:lnTo>
                  <a:lnTo>
                    <a:pt x="76" y="66"/>
                  </a:lnTo>
                  <a:lnTo>
                    <a:pt x="90" y="104"/>
                  </a:lnTo>
                  <a:lnTo>
                    <a:pt x="54" y="80"/>
                  </a:lnTo>
                  <a:lnTo>
                    <a:pt x="21" y="104"/>
                  </a:lnTo>
                  <a:lnTo>
                    <a:pt x="33" y="66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9" name="Freeform 605"/>
            <p:cNvSpPr>
              <a:spLocks/>
            </p:cNvSpPr>
            <p:nvPr/>
          </p:nvSpPr>
          <p:spPr bwMode="auto">
            <a:xfrm>
              <a:off x="2819832" y="4431449"/>
              <a:ext cx="112428" cy="106132"/>
            </a:xfrm>
            <a:custGeom>
              <a:avLst/>
              <a:gdLst>
                <a:gd name="T0" fmla="*/ 2147483647 w 125"/>
                <a:gd name="T1" fmla="*/ 0 h 118"/>
                <a:gd name="T2" fmla="*/ 2147483647 w 125"/>
                <a:gd name="T3" fmla="*/ 2147483647 h 118"/>
                <a:gd name="T4" fmla="*/ 0 w 125"/>
                <a:gd name="T5" fmla="*/ 2147483647 h 118"/>
                <a:gd name="T6" fmla="*/ 2147483647 w 125"/>
                <a:gd name="T7" fmla="*/ 2147483647 h 118"/>
                <a:gd name="T8" fmla="*/ 2147483647 w 125"/>
                <a:gd name="T9" fmla="*/ 2147483647 h 118"/>
                <a:gd name="T10" fmla="*/ 2147483647 w 125"/>
                <a:gd name="T11" fmla="*/ 2147483647 h 118"/>
                <a:gd name="T12" fmla="*/ 2147483647 w 125"/>
                <a:gd name="T13" fmla="*/ 2147483647 h 118"/>
                <a:gd name="T14" fmla="*/ 2147483647 w 125"/>
                <a:gd name="T15" fmla="*/ 2147483647 h 118"/>
                <a:gd name="T16" fmla="*/ 2147483647 w 125"/>
                <a:gd name="T17" fmla="*/ 2147483647 h 118"/>
                <a:gd name="T18" fmla="*/ 2147483647 w 125"/>
                <a:gd name="T19" fmla="*/ 2147483647 h 118"/>
                <a:gd name="T20" fmla="*/ 2147483647 w 125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5" h="118">
                  <a:moveTo>
                    <a:pt x="64" y="0"/>
                  </a:moveTo>
                  <a:lnTo>
                    <a:pt x="47" y="45"/>
                  </a:lnTo>
                  <a:lnTo>
                    <a:pt x="0" y="45"/>
                  </a:lnTo>
                  <a:lnTo>
                    <a:pt x="40" y="73"/>
                  </a:lnTo>
                  <a:lnTo>
                    <a:pt x="23" y="118"/>
                  </a:lnTo>
                  <a:lnTo>
                    <a:pt x="64" y="90"/>
                  </a:lnTo>
                  <a:lnTo>
                    <a:pt x="101" y="118"/>
                  </a:lnTo>
                  <a:lnTo>
                    <a:pt x="87" y="73"/>
                  </a:lnTo>
                  <a:lnTo>
                    <a:pt x="125" y="45"/>
                  </a:lnTo>
                  <a:lnTo>
                    <a:pt x="78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0" name="Freeform 606"/>
            <p:cNvSpPr>
              <a:spLocks/>
            </p:cNvSpPr>
            <p:nvPr/>
          </p:nvSpPr>
          <p:spPr bwMode="auto">
            <a:xfrm>
              <a:off x="2704705" y="4444041"/>
              <a:ext cx="99836" cy="93540"/>
            </a:xfrm>
            <a:custGeom>
              <a:avLst/>
              <a:gdLst>
                <a:gd name="T0" fmla="*/ 2147483647 w 111"/>
                <a:gd name="T1" fmla="*/ 0 h 104"/>
                <a:gd name="T2" fmla="*/ 2147483647 w 111"/>
                <a:gd name="T3" fmla="*/ 2147483647 h 104"/>
                <a:gd name="T4" fmla="*/ 0 w 111"/>
                <a:gd name="T5" fmla="*/ 2147483647 h 104"/>
                <a:gd name="T6" fmla="*/ 2147483647 w 111"/>
                <a:gd name="T7" fmla="*/ 2147483647 h 104"/>
                <a:gd name="T8" fmla="*/ 2147483647 w 111"/>
                <a:gd name="T9" fmla="*/ 2147483647 h 104"/>
                <a:gd name="T10" fmla="*/ 2147483647 w 111"/>
                <a:gd name="T11" fmla="*/ 2147483647 h 104"/>
                <a:gd name="T12" fmla="*/ 2147483647 w 111"/>
                <a:gd name="T13" fmla="*/ 2147483647 h 104"/>
                <a:gd name="T14" fmla="*/ 2147483647 w 111"/>
                <a:gd name="T15" fmla="*/ 2147483647 h 104"/>
                <a:gd name="T16" fmla="*/ 2147483647 w 111"/>
                <a:gd name="T17" fmla="*/ 2147483647 h 104"/>
                <a:gd name="T18" fmla="*/ 2147483647 w 111"/>
                <a:gd name="T19" fmla="*/ 2147483647 h 104"/>
                <a:gd name="T20" fmla="*/ 2147483647 w 111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104">
                  <a:moveTo>
                    <a:pt x="57" y="0"/>
                  </a:moveTo>
                  <a:lnTo>
                    <a:pt x="43" y="40"/>
                  </a:lnTo>
                  <a:lnTo>
                    <a:pt x="0" y="40"/>
                  </a:lnTo>
                  <a:lnTo>
                    <a:pt x="36" y="66"/>
                  </a:lnTo>
                  <a:lnTo>
                    <a:pt x="21" y="104"/>
                  </a:lnTo>
                  <a:lnTo>
                    <a:pt x="57" y="80"/>
                  </a:lnTo>
                  <a:lnTo>
                    <a:pt x="90" y="104"/>
                  </a:lnTo>
                  <a:lnTo>
                    <a:pt x="76" y="66"/>
                  </a:lnTo>
                  <a:lnTo>
                    <a:pt x="111" y="40"/>
                  </a:lnTo>
                  <a:lnTo>
                    <a:pt x="69" y="4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8" name="组合 140"/>
          <p:cNvGrpSpPr>
            <a:grpSpLocks/>
          </p:cNvGrpSpPr>
          <p:nvPr/>
        </p:nvGrpSpPr>
        <p:grpSpPr bwMode="auto">
          <a:xfrm>
            <a:off x="10461625" y="4000500"/>
            <a:ext cx="914400" cy="914400"/>
            <a:chOff x="11505416" y="2482348"/>
            <a:chExt cx="915076" cy="915076"/>
          </a:xfrm>
        </p:grpSpPr>
        <p:sp>
          <p:nvSpPr>
            <p:cNvPr id="33983" name="Freeform 74"/>
            <p:cNvSpPr>
              <a:spLocks/>
            </p:cNvSpPr>
            <p:nvPr/>
          </p:nvSpPr>
          <p:spPr bwMode="auto">
            <a:xfrm>
              <a:off x="11505416" y="2482348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4" name="Freeform 106"/>
            <p:cNvSpPr>
              <a:spLocks/>
            </p:cNvSpPr>
            <p:nvPr/>
          </p:nvSpPr>
          <p:spPr bwMode="auto">
            <a:xfrm>
              <a:off x="11662382" y="2698315"/>
              <a:ext cx="601145" cy="482029"/>
            </a:xfrm>
            <a:custGeom>
              <a:avLst/>
              <a:gdLst>
                <a:gd name="T0" fmla="*/ 2147483647 w 346"/>
                <a:gd name="T1" fmla="*/ 2147483647 h 277"/>
                <a:gd name="T2" fmla="*/ 2147483647 w 346"/>
                <a:gd name="T3" fmla="*/ 2147483647 h 277"/>
                <a:gd name="T4" fmla="*/ 2147483647 w 346"/>
                <a:gd name="T5" fmla="*/ 2147483647 h 277"/>
                <a:gd name="T6" fmla="*/ 2147483647 w 346"/>
                <a:gd name="T7" fmla="*/ 2147483647 h 277"/>
                <a:gd name="T8" fmla="*/ 2147483647 w 346"/>
                <a:gd name="T9" fmla="*/ 0 h 277"/>
                <a:gd name="T10" fmla="*/ 2147483647 w 346"/>
                <a:gd name="T11" fmla="*/ 2147483647 h 277"/>
                <a:gd name="T12" fmla="*/ 2147483647 w 346"/>
                <a:gd name="T13" fmla="*/ 2147483647 h 277"/>
                <a:gd name="T14" fmla="*/ 2147483647 w 346"/>
                <a:gd name="T15" fmla="*/ 2147483647 h 277"/>
                <a:gd name="T16" fmla="*/ 2147483647 w 346"/>
                <a:gd name="T17" fmla="*/ 2147483647 h 277"/>
                <a:gd name="T18" fmla="*/ 0 w 346"/>
                <a:gd name="T19" fmla="*/ 2147483647 h 277"/>
                <a:gd name="T20" fmla="*/ 0 w 346"/>
                <a:gd name="T21" fmla="*/ 2147483647 h 277"/>
                <a:gd name="T22" fmla="*/ 2147483647 w 346"/>
                <a:gd name="T23" fmla="*/ 2147483647 h 277"/>
                <a:gd name="T24" fmla="*/ 2147483647 w 346"/>
                <a:gd name="T25" fmla="*/ 2147483647 h 277"/>
                <a:gd name="T26" fmla="*/ 2147483647 w 346"/>
                <a:gd name="T27" fmla="*/ 2147483647 h 277"/>
                <a:gd name="T28" fmla="*/ 2147483647 w 346"/>
                <a:gd name="T29" fmla="*/ 2147483647 h 277"/>
                <a:gd name="T30" fmla="*/ 2147483647 w 346"/>
                <a:gd name="T31" fmla="*/ 2147483647 h 277"/>
                <a:gd name="T32" fmla="*/ 2147483647 w 346"/>
                <a:gd name="T33" fmla="*/ 2147483647 h 277"/>
                <a:gd name="T34" fmla="*/ 2147483647 w 346"/>
                <a:gd name="T35" fmla="*/ 2147483647 h 277"/>
                <a:gd name="T36" fmla="*/ 2147483647 w 346"/>
                <a:gd name="T37" fmla="*/ 2147483647 h 277"/>
                <a:gd name="T38" fmla="*/ 2147483647 w 346"/>
                <a:gd name="T39" fmla="*/ 2147483647 h 277"/>
                <a:gd name="T40" fmla="*/ 2147483647 w 346"/>
                <a:gd name="T41" fmla="*/ 2147483647 h 277"/>
                <a:gd name="T42" fmla="*/ 2147483647 w 346"/>
                <a:gd name="T43" fmla="*/ 2147483647 h 277"/>
                <a:gd name="T44" fmla="*/ 2147483647 w 346"/>
                <a:gd name="T45" fmla="*/ 2147483647 h 277"/>
                <a:gd name="T46" fmla="*/ 2147483647 w 346"/>
                <a:gd name="T47" fmla="*/ 2147483647 h 277"/>
                <a:gd name="T48" fmla="*/ 2147483647 w 346"/>
                <a:gd name="T49" fmla="*/ 2147483647 h 277"/>
                <a:gd name="T50" fmla="*/ 2147483647 w 346"/>
                <a:gd name="T51" fmla="*/ 2147483647 h 277"/>
                <a:gd name="T52" fmla="*/ 2147483647 w 346"/>
                <a:gd name="T53" fmla="*/ 2147483647 h 277"/>
                <a:gd name="T54" fmla="*/ 2147483647 w 346"/>
                <a:gd name="T55" fmla="*/ 2147483647 h 277"/>
                <a:gd name="T56" fmla="*/ 2147483647 w 346"/>
                <a:gd name="T57" fmla="*/ 2147483647 h 277"/>
                <a:gd name="T58" fmla="*/ 2147483647 w 346"/>
                <a:gd name="T59" fmla="*/ 2147483647 h 277"/>
                <a:gd name="T60" fmla="*/ 2147483647 w 346"/>
                <a:gd name="T61" fmla="*/ 2147483647 h 2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46" h="277">
                  <a:moveTo>
                    <a:pt x="330" y="160"/>
                  </a:moveTo>
                  <a:cubicBezTo>
                    <a:pt x="330" y="156"/>
                    <a:pt x="330" y="156"/>
                    <a:pt x="330" y="156"/>
                  </a:cubicBezTo>
                  <a:cubicBezTo>
                    <a:pt x="330" y="142"/>
                    <a:pt x="318" y="130"/>
                    <a:pt x="304" y="130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2" y="58"/>
                    <a:pt x="244" y="0"/>
                    <a:pt x="173" y="0"/>
                  </a:cubicBezTo>
                  <a:cubicBezTo>
                    <a:pt x="102" y="0"/>
                    <a:pt x="44" y="58"/>
                    <a:pt x="44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8" y="130"/>
                    <a:pt x="16" y="142"/>
                    <a:pt x="16" y="156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7" y="160"/>
                    <a:pt x="0" y="167"/>
                    <a:pt x="0" y="17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40"/>
                    <a:pt x="7" y="247"/>
                    <a:pt x="16" y="247"/>
                  </a:cubicBezTo>
                  <a:cubicBezTo>
                    <a:pt x="16" y="251"/>
                    <a:pt x="16" y="251"/>
                    <a:pt x="16" y="251"/>
                  </a:cubicBezTo>
                  <a:cubicBezTo>
                    <a:pt x="16" y="265"/>
                    <a:pt x="28" y="277"/>
                    <a:pt x="42" y="277"/>
                  </a:cubicBezTo>
                  <a:cubicBezTo>
                    <a:pt x="65" y="277"/>
                    <a:pt x="65" y="277"/>
                    <a:pt x="65" y="277"/>
                  </a:cubicBezTo>
                  <a:cubicBezTo>
                    <a:pt x="80" y="277"/>
                    <a:pt x="92" y="265"/>
                    <a:pt x="92" y="251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42"/>
                    <a:pt x="80" y="130"/>
                    <a:pt x="65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70"/>
                    <a:pt x="113" y="21"/>
                    <a:pt x="173" y="21"/>
                  </a:cubicBezTo>
                  <a:cubicBezTo>
                    <a:pt x="233" y="21"/>
                    <a:pt x="282" y="70"/>
                    <a:pt x="282" y="130"/>
                  </a:cubicBezTo>
                  <a:cubicBezTo>
                    <a:pt x="281" y="130"/>
                    <a:pt x="281" y="130"/>
                    <a:pt x="281" y="130"/>
                  </a:cubicBezTo>
                  <a:cubicBezTo>
                    <a:pt x="266" y="130"/>
                    <a:pt x="254" y="142"/>
                    <a:pt x="254" y="156"/>
                  </a:cubicBezTo>
                  <a:cubicBezTo>
                    <a:pt x="254" y="251"/>
                    <a:pt x="254" y="251"/>
                    <a:pt x="254" y="251"/>
                  </a:cubicBezTo>
                  <a:cubicBezTo>
                    <a:pt x="254" y="265"/>
                    <a:pt x="266" y="277"/>
                    <a:pt x="281" y="277"/>
                  </a:cubicBezTo>
                  <a:cubicBezTo>
                    <a:pt x="304" y="277"/>
                    <a:pt x="304" y="277"/>
                    <a:pt x="304" y="277"/>
                  </a:cubicBezTo>
                  <a:cubicBezTo>
                    <a:pt x="318" y="277"/>
                    <a:pt x="330" y="265"/>
                    <a:pt x="330" y="251"/>
                  </a:cubicBezTo>
                  <a:cubicBezTo>
                    <a:pt x="330" y="247"/>
                    <a:pt x="330" y="247"/>
                    <a:pt x="330" y="247"/>
                  </a:cubicBezTo>
                  <a:cubicBezTo>
                    <a:pt x="339" y="247"/>
                    <a:pt x="346" y="240"/>
                    <a:pt x="346" y="231"/>
                  </a:cubicBezTo>
                  <a:cubicBezTo>
                    <a:pt x="346" y="176"/>
                    <a:pt x="346" y="176"/>
                    <a:pt x="346" y="176"/>
                  </a:cubicBezTo>
                  <a:cubicBezTo>
                    <a:pt x="346" y="167"/>
                    <a:pt x="339" y="160"/>
                    <a:pt x="330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5" name="Freeform 107"/>
            <p:cNvSpPr>
              <a:spLocks/>
            </p:cNvSpPr>
            <p:nvPr/>
          </p:nvSpPr>
          <p:spPr bwMode="auto">
            <a:xfrm>
              <a:off x="11505416" y="2733939"/>
              <a:ext cx="642334" cy="663485"/>
            </a:xfrm>
            <a:custGeom>
              <a:avLst/>
              <a:gdLst>
                <a:gd name="T0" fmla="*/ 2147483647 w 369"/>
                <a:gd name="T1" fmla="*/ 2147483647 h 381"/>
                <a:gd name="T2" fmla="*/ 2147483647 w 369"/>
                <a:gd name="T3" fmla="*/ 2147483647 h 381"/>
                <a:gd name="T4" fmla="*/ 2147483647 w 369"/>
                <a:gd name="T5" fmla="*/ 2147483647 h 381"/>
                <a:gd name="T6" fmla="*/ 2147483647 w 369"/>
                <a:gd name="T7" fmla="*/ 2147483647 h 381"/>
                <a:gd name="T8" fmla="*/ 2147483647 w 369"/>
                <a:gd name="T9" fmla="*/ 0 h 381"/>
                <a:gd name="T10" fmla="*/ 2147483647 w 369"/>
                <a:gd name="T11" fmla="*/ 2147483647 h 381"/>
                <a:gd name="T12" fmla="*/ 2147483647 w 369"/>
                <a:gd name="T13" fmla="*/ 2147483647 h 381"/>
                <a:gd name="T14" fmla="*/ 2147483647 w 369"/>
                <a:gd name="T15" fmla="*/ 2147483647 h 381"/>
                <a:gd name="T16" fmla="*/ 2147483647 w 369"/>
                <a:gd name="T17" fmla="*/ 2147483647 h 381"/>
                <a:gd name="T18" fmla="*/ 2147483647 w 369"/>
                <a:gd name="T19" fmla="*/ 2147483647 h 381"/>
                <a:gd name="T20" fmla="*/ 2147483647 w 369"/>
                <a:gd name="T21" fmla="*/ 2147483647 h 381"/>
                <a:gd name="T22" fmla="*/ 2147483647 w 369"/>
                <a:gd name="T23" fmla="*/ 2147483647 h 381"/>
                <a:gd name="T24" fmla="*/ 2147483647 w 369"/>
                <a:gd name="T25" fmla="*/ 2147483647 h 381"/>
                <a:gd name="T26" fmla="*/ 2147483647 w 369"/>
                <a:gd name="T27" fmla="*/ 2147483647 h 381"/>
                <a:gd name="T28" fmla="*/ 2147483647 w 369"/>
                <a:gd name="T29" fmla="*/ 2147483647 h 381"/>
                <a:gd name="T30" fmla="*/ 2147483647 w 369"/>
                <a:gd name="T31" fmla="*/ 2147483647 h 381"/>
                <a:gd name="T32" fmla="*/ 2147483647 w 369"/>
                <a:gd name="T33" fmla="*/ 2147483647 h 381"/>
                <a:gd name="T34" fmla="*/ 0 w 369"/>
                <a:gd name="T35" fmla="*/ 2147483647 h 381"/>
                <a:gd name="T36" fmla="*/ 0 w 369"/>
                <a:gd name="T37" fmla="*/ 2147483647 h 381"/>
                <a:gd name="T38" fmla="*/ 2147483647 w 369"/>
                <a:gd name="T39" fmla="*/ 2147483647 h 381"/>
                <a:gd name="T40" fmla="*/ 2147483647 w 369"/>
                <a:gd name="T41" fmla="*/ 2147483647 h 381"/>
                <a:gd name="T42" fmla="*/ 2147483647 w 369"/>
                <a:gd name="T43" fmla="*/ 2147483647 h 381"/>
                <a:gd name="T44" fmla="*/ 2147483647 w 369"/>
                <a:gd name="T45" fmla="*/ 2147483647 h 381"/>
                <a:gd name="T46" fmla="*/ 2147483647 w 369"/>
                <a:gd name="T47" fmla="*/ 2147483647 h 3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69" h="381">
                  <a:moveTo>
                    <a:pt x="344" y="230"/>
                  </a:moveTo>
                  <a:cubicBezTo>
                    <a:pt x="344" y="135"/>
                    <a:pt x="344" y="135"/>
                    <a:pt x="344" y="135"/>
                  </a:cubicBezTo>
                  <a:cubicBezTo>
                    <a:pt x="344" y="121"/>
                    <a:pt x="355" y="110"/>
                    <a:pt x="369" y="109"/>
                  </a:cubicBezTo>
                  <a:cubicBezTo>
                    <a:pt x="367" y="90"/>
                    <a:pt x="364" y="71"/>
                    <a:pt x="358" y="55"/>
                  </a:cubicBezTo>
                  <a:cubicBezTo>
                    <a:pt x="339" y="22"/>
                    <a:pt x="304" y="0"/>
                    <a:pt x="263" y="0"/>
                  </a:cubicBezTo>
                  <a:cubicBezTo>
                    <a:pt x="203" y="0"/>
                    <a:pt x="154" y="4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70" y="109"/>
                    <a:pt x="182" y="121"/>
                    <a:pt x="182" y="135"/>
                  </a:cubicBezTo>
                  <a:cubicBezTo>
                    <a:pt x="182" y="230"/>
                    <a:pt x="182" y="230"/>
                    <a:pt x="182" y="230"/>
                  </a:cubicBezTo>
                  <a:cubicBezTo>
                    <a:pt x="182" y="244"/>
                    <a:pt x="170" y="256"/>
                    <a:pt x="155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118" y="256"/>
                    <a:pt x="106" y="244"/>
                    <a:pt x="106" y="230"/>
                  </a:cubicBezTo>
                  <a:cubicBezTo>
                    <a:pt x="106" y="226"/>
                    <a:pt x="106" y="226"/>
                    <a:pt x="106" y="226"/>
                  </a:cubicBezTo>
                  <a:cubicBezTo>
                    <a:pt x="97" y="226"/>
                    <a:pt x="90" y="219"/>
                    <a:pt x="90" y="210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3"/>
                    <a:pt x="91" y="151"/>
                    <a:pt x="91" y="150"/>
                  </a:cubicBezTo>
                  <a:cubicBezTo>
                    <a:pt x="91" y="150"/>
                    <a:pt x="91" y="150"/>
                    <a:pt x="90" y="15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45"/>
                    <a:pt x="35" y="381"/>
                    <a:pt x="79" y="381"/>
                  </a:cubicBezTo>
                  <a:cubicBezTo>
                    <a:pt x="197" y="381"/>
                    <a:pt x="197" y="381"/>
                    <a:pt x="197" y="381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54" y="254"/>
                    <a:pt x="344" y="243"/>
                    <a:pt x="344" y="230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9" name="组合 144"/>
          <p:cNvGrpSpPr>
            <a:grpSpLocks/>
          </p:cNvGrpSpPr>
          <p:nvPr/>
        </p:nvGrpSpPr>
        <p:grpSpPr bwMode="auto">
          <a:xfrm>
            <a:off x="6800850" y="3997325"/>
            <a:ext cx="915988" cy="914400"/>
            <a:chOff x="6731057" y="3627774"/>
            <a:chExt cx="915076" cy="913962"/>
          </a:xfrm>
        </p:grpSpPr>
        <p:sp>
          <p:nvSpPr>
            <p:cNvPr id="33976" name="Freeform 79"/>
            <p:cNvSpPr>
              <a:spLocks/>
            </p:cNvSpPr>
            <p:nvPr/>
          </p:nvSpPr>
          <p:spPr bwMode="auto">
            <a:xfrm>
              <a:off x="6731057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7" name="Oval 111"/>
            <p:cNvSpPr>
              <a:spLocks noChangeArrowheads="1"/>
            </p:cNvSpPr>
            <p:nvPr/>
          </p:nvSpPr>
          <p:spPr bwMode="auto">
            <a:xfrm>
              <a:off x="6913626" y="3810343"/>
              <a:ext cx="549936" cy="5488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8" name="Freeform 112"/>
            <p:cNvSpPr>
              <a:spLocks/>
            </p:cNvSpPr>
            <p:nvPr/>
          </p:nvSpPr>
          <p:spPr bwMode="auto">
            <a:xfrm>
              <a:off x="6731057" y="3965082"/>
              <a:ext cx="621183" cy="576654"/>
            </a:xfrm>
            <a:custGeom>
              <a:avLst/>
              <a:gdLst>
                <a:gd name="T0" fmla="*/ 2147483647 w 357"/>
                <a:gd name="T1" fmla="*/ 2147483647 h 332"/>
                <a:gd name="T2" fmla="*/ 2147483647 w 357"/>
                <a:gd name="T3" fmla="*/ 2147483647 h 332"/>
                <a:gd name="T4" fmla="*/ 2147483647 w 357"/>
                <a:gd name="T5" fmla="*/ 0 h 332"/>
                <a:gd name="T6" fmla="*/ 2147483647 w 357"/>
                <a:gd name="T7" fmla="*/ 0 h 332"/>
                <a:gd name="T8" fmla="*/ 0 w 357"/>
                <a:gd name="T9" fmla="*/ 2147483647 h 332"/>
                <a:gd name="T10" fmla="*/ 0 w 357"/>
                <a:gd name="T11" fmla="*/ 2147483647 h 332"/>
                <a:gd name="T12" fmla="*/ 2147483647 w 357"/>
                <a:gd name="T13" fmla="*/ 2147483647 h 332"/>
                <a:gd name="T14" fmla="*/ 2147483647 w 357"/>
                <a:gd name="T15" fmla="*/ 2147483647 h 332"/>
                <a:gd name="T16" fmla="*/ 2147483647 w 357"/>
                <a:gd name="T17" fmla="*/ 2147483647 h 332"/>
                <a:gd name="T18" fmla="*/ 2147483647 w 357"/>
                <a:gd name="T19" fmla="*/ 2147483647 h 332"/>
                <a:gd name="T20" fmla="*/ 2147483647 w 357"/>
                <a:gd name="T21" fmla="*/ 2147483647 h 3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7" h="332">
                  <a:moveTo>
                    <a:pt x="263" y="227"/>
                  </a:moveTo>
                  <a:cubicBezTo>
                    <a:pt x="176" y="227"/>
                    <a:pt x="105" y="156"/>
                    <a:pt x="105" y="69"/>
                  </a:cubicBezTo>
                  <a:cubicBezTo>
                    <a:pt x="105" y="44"/>
                    <a:pt x="111" y="2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96"/>
                    <a:pt x="35" y="332"/>
                    <a:pt x="79" y="332"/>
                  </a:cubicBezTo>
                  <a:cubicBezTo>
                    <a:pt x="241" y="332"/>
                    <a:pt x="241" y="332"/>
                    <a:pt x="241" y="332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31" y="215"/>
                    <a:pt x="298" y="227"/>
                    <a:pt x="263" y="227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9" name="Oval 113"/>
            <p:cNvSpPr>
              <a:spLocks noChangeArrowheads="1"/>
            </p:cNvSpPr>
            <p:nvPr/>
          </p:nvSpPr>
          <p:spPr bwMode="auto">
            <a:xfrm>
              <a:off x="6938117" y="3834834"/>
              <a:ext cx="500954" cy="500954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0" name="Oval 114"/>
            <p:cNvSpPr>
              <a:spLocks noChangeArrowheads="1"/>
            </p:cNvSpPr>
            <p:nvPr/>
          </p:nvSpPr>
          <p:spPr bwMode="auto">
            <a:xfrm>
              <a:off x="6955929" y="3850420"/>
              <a:ext cx="466444" cy="4675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1" name="Oval 115"/>
            <p:cNvSpPr>
              <a:spLocks noChangeArrowheads="1"/>
            </p:cNvSpPr>
            <p:nvPr/>
          </p:nvSpPr>
          <p:spPr bwMode="auto">
            <a:xfrm>
              <a:off x="7165217" y="4060820"/>
              <a:ext cx="47869" cy="47869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2" name="Freeform 116"/>
            <p:cNvSpPr>
              <a:spLocks/>
            </p:cNvSpPr>
            <p:nvPr/>
          </p:nvSpPr>
          <p:spPr bwMode="auto">
            <a:xfrm>
              <a:off x="7259841" y="4073066"/>
              <a:ext cx="270516" cy="23378"/>
            </a:xfrm>
            <a:custGeom>
              <a:avLst/>
              <a:gdLst>
                <a:gd name="T0" fmla="*/ 0 w 243"/>
                <a:gd name="T1" fmla="*/ 0 h 21"/>
                <a:gd name="T2" fmla="*/ 0 w 243"/>
                <a:gd name="T3" fmla="*/ 2147483647 h 21"/>
                <a:gd name="T4" fmla="*/ 0 w 243"/>
                <a:gd name="T5" fmla="*/ 2147483647 h 21"/>
                <a:gd name="T6" fmla="*/ 2147483647 w 243"/>
                <a:gd name="T7" fmla="*/ 2147483647 h 21"/>
                <a:gd name="T8" fmla="*/ 2147483647 w 243"/>
                <a:gd name="T9" fmla="*/ 2147483647 h 21"/>
                <a:gd name="T10" fmla="*/ 2147483647 w 243"/>
                <a:gd name="T11" fmla="*/ 2147483647 h 21"/>
                <a:gd name="T12" fmla="*/ 2147483647 w 243"/>
                <a:gd name="T13" fmla="*/ 0 h 21"/>
                <a:gd name="T14" fmla="*/ 0 w 243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3" h="21">
                  <a:moveTo>
                    <a:pt x="0" y="0"/>
                  </a:moveTo>
                  <a:lnTo>
                    <a:pt x="0" y="7"/>
                  </a:lnTo>
                  <a:lnTo>
                    <a:pt x="0" y="21"/>
                  </a:lnTo>
                  <a:lnTo>
                    <a:pt x="32" y="21"/>
                  </a:lnTo>
                  <a:lnTo>
                    <a:pt x="32" y="7"/>
                  </a:lnTo>
                  <a:lnTo>
                    <a:pt x="243" y="7"/>
                  </a:lnTo>
                  <a:lnTo>
                    <a:pt x="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152"/>
          <p:cNvGrpSpPr>
            <a:grpSpLocks/>
          </p:cNvGrpSpPr>
          <p:nvPr/>
        </p:nvGrpSpPr>
        <p:grpSpPr bwMode="auto">
          <a:xfrm>
            <a:off x="8021638" y="3997325"/>
            <a:ext cx="914400" cy="914400"/>
            <a:chOff x="7957837" y="3627774"/>
            <a:chExt cx="915076" cy="913962"/>
          </a:xfrm>
        </p:grpSpPr>
        <p:sp>
          <p:nvSpPr>
            <p:cNvPr id="33968" name="Freeform 72"/>
            <p:cNvSpPr>
              <a:spLocks/>
            </p:cNvSpPr>
            <p:nvPr/>
          </p:nvSpPr>
          <p:spPr bwMode="auto">
            <a:xfrm>
              <a:off x="7957837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9" name="Freeform 117"/>
            <p:cNvSpPr>
              <a:spLocks/>
            </p:cNvSpPr>
            <p:nvPr/>
          </p:nvSpPr>
          <p:spPr bwMode="auto">
            <a:xfrm>
              <a:off x="8158219" y="3891609"/>
              <a:ext cx="513200" cy="386291"/>
            </a:xfrm>
            <a:custGeom>
              <a:avLst/>
              <a:gdLst>
                <a:gd name="T0" fmla="*/ 2147483647 w 295"/>
                <a:gd name="T1" fmla="*/ 2147483647 h 222"/>
                <a:gd name="T2" fmla="*/ 2147483647 w 295"/>
                <a:gd name="T3" fmla="*/ 2147483647 h 222"/>
                <a:gd name="T4" fmla="*/ 2147483647 w 295"/>
                <a:gd name="T5" fmla="*/ 0 h 222"/>
                <a:gd name="T6" fmla="*/ 2147483647 w 295"/>
                <a:gd name="T7" fmla="*/ 0 h 222"/>
                <a:gd name="T8" fmla="*/ 2147483647 w 295"/>
                <a:gd name="T9" fmla="*/ 2147483647 h 222"/>
                <a:gd name="T10" fmla="*/ 2147483647 w 295"/>
                <a:gd name="T11" fmla="*/ 2147483647 h 222"/>
                <a:gd name="T12" fmla="*/ 2147483647 w 295"/>
                <a:gd name="T13" fmla="*/ 2147483647 h 222"/>
                <a:gd name="T14" fmla="*/ 0 w 295"/>
                <a:gd name="T15" fmla="*/ 2147483647 h 222"/>
                <a:gd name="T16" fmla="*/ 0 w 295"/>
                <a:gd name="T17" fmla="*/ 2147483647 h 222"/>
                <a:gd name="T18" fmla="*/ 2147483647 w 295"/>
                <a:gd name="T19" fmla="*/ 2147483647 h 222"/>
                <a:gd name="T20" fmla="*/ 2147483647 w 295"/>
                <a:gd name="T21" fmla="*/ 2147483647 h 222"/>
                <a:gd name="T22" fmla="*/ 2147483647 w 295"/>
                <a:gd name="T23" fmla="*/ 2147483647 h 222"/>
                <a:gd name="T24" fmla="*/ 2147483647 w 295"/>
                <a:gd name="T25" fmla="*/ 2147483647 h 222"/>
                <a:gd name="T26" fmla="*/ 2147483647 w 295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5" h="222">
                  <a:moveTo>
                    <a:pt x="266" y="22"/>
                  </a:moveTo>
                  <a:cubicBezTo>
                    <a:pt x="266" y="21"/>
                    <a:pt x="266" y="20"/>
                    <a:pt x="266" y="19"/>
                  </a:cubicBezTo>
                  <a:cubicBezTo>
                    <a:pt x="266" y="8"/>
                    <a:pt x="258" y="0"/>
                    <a:pt x="24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0" y="0"/>
                    <a:pt x="212" y="8"/>
                    <a:pt x="212" y="19"/>
                  </a:cubicBezTo>
                  <a:cubicBezTo>
                    <a:pt x="212" y="19"/>
                    <a:pt x="212" y="20"/>
                    <a:pt x="21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18" y="20"/>
                    <a:pt x="0" y="38"/>
                    <a:pt x="0" y="6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04"/>
                    <a:pt x="18" y="222"/>
                    <a:pt x="40" y="222"/>
                  </a:cubicBezTo>
                  <a:cubicBezTo>
                    <a:pt x="256" y="222"/>
                    <a:pt x="256" y="222"/>
                    <a:pt x="256" y="222"/>
                  </a:cubicBezTo>
                  <a:cubicBezTo>
                    <a:pt x="277" y="222"/>
                    <a:pt x="295" y="204"/>
                    <a:pt x="295" y="183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295" y="41"/>
                    <a:pt x="283" y="26"/>
                    <a:pt x="26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0" name="Oval 118"/>
            <p:cNvSpPr>
              <a:spLocks noChangeArrowheads="1"/>
            </p:cNvSpPr>
            <p:nvPr/>
          </p:nvSpPr>
          <p:spPr bwMode="auto">
            <a:xfrm>
              <a:off x="8329657" y="3985120"/>
              <a:ext cx="261609" cy="261609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1" name="Oval 119"/>
            <p:cNvSpPr>
              <a:spLocks noChangeArrowheads="1"/>
            </p:cNvSpPr>
            <p:nvPr/>
          </p:nvSpPr>
          <p:spPr bwMode="auto">
            <a:xfrm>
              <a:off x="8347468" y="4001819"/>
              <a:ext cx="228212" cy="2270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2" name="Oval 120"/>
            <p:cNvSpPr>
              <a:spLocks noChangeArrowheads="1"/>
            </p:cNvSpPr>
            <p:nvPr/>
          </p:nvSpPr>
          <p:spPr bwMode="auto">
            <a:xfrm>
              <a:off x="8361940" y="4015178"/>
              <a:ext cx="198155" cy="200381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3" name="Oval 121"/>
            <p:cNvSpPr>
              <a:spLocks noChangeArrowheads="1"/>
            </p:cNvSpPr>
            <p:nvPr/>
          </p:nvSpPr>
          <p:spPr bwMode="auto">
            <a:xfrm>
              <a:off x="8469923" y="4058594"/>
              <a:ext cx="56775" cy="57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4" name="Freeform 122"/>
            <p:cNvSpPr>
              <a:spLocks/>
            </p:cNvSpPr>
            <p:nvPr/>
          </p:nvSpPr>
          <p:spPr bwMode="auto">
            <a:xfrm>
              <a:off x="8222786" y="3985120"/>
              <a:ext cx="79040" cy="61228"/>
            </a:xfrm>
            <a:custGeom>
              <a:avLst/>
              <a:gdLst>
                <a:gd name="T0" fmla="*/ 2147483647 w 71"/>
                <a:gd name="T1" fmla="*/ 2147483647 h 55"/>
                <a:gd name="T2" fmla="*/ 2147483647 w 71"/>
                <a:gd name="T3" fmla="*/ 2147483647 h 55"/>
                <a:gd name="T4" fmla="*/ 0 w 71"/>
                <a:gd name="T5" fmla="*/ 2147483647 h 55"/>
                <a:gd name="T6" fmla="*/ 0 w 71"/>
                <a:gd name="T7" fmla="*/ 2147483647 h 55"/>
                <a:gd name="T8" fmla="*/ 0 w 71"/>
                <a:gd name="T9" fmla="*/ 0 h 55"/>
                <a:gd name="T10" fmla="*/ 0 w 71"/>
                <a:gd name="T11" fmla="*/ 0 h 55"/>
                <a:gd name="T12" fmla="*/ 2147483647 w 71"/>
                <a:gd name="T13" fmla="*/ 0 h 55"/>
                <a:gd name="T14" fmla="*/ 2147483647 w 71"/>
                <a:gd name="T15" fmla="*/ 0 h 55"/>
                <a:gd name="T16" fmla="*/ 2147483647 w 71"/>
                <a:gd name="T17" fmla="*/ 2147483647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5">
                  <a:moveTo>
                    <a:pt x="71" y="55"/>
                  </a:moveTo>
                  <a:lnTo>
                    <a:pt x="71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5"/>
                  </a:ln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5" name="Freeform 123"/>
            <p:cNvSpPr>
              <a:spLocks/>
            </p:cNvSpPr>
            <p:nvPr/>
          </p:nvSpPr>
          <p:spPr bwMode="auto">
            <a:xfrm>
              <a:off x="7957837" y="3996253"/>
              <a:ext cx="661259" cy="545483"/>
            </a:xfrm>
            <a:custGeom>
              <a:avLst/>
              <a:gdLst>
                <a:gd name="T0" fmla="*/ 2147483647 w 380"/>
                <a:gd name="T1" fmla="*/ 2147483647 h 314"/>
                <a:gd name="T2" fmla="*/ 2147483647 w 380"/>
                <a:gd name="T3" fmla="*/ 2147483647 h 314"/>
                <a:gd name="T4" fmla="*/ 2147483647 w 380"/>
                <a:gd name="T5" fmla="*/ 2147483647 h 314"/>
                <a:gd name="T6" fmla="*/ 2147483647 w 380"/>
                <a:gd name="T7" fmla="*/ 0 h 314"/>
                <a:gd name="T8" fmla="*/ 0 w 380"/>
                <a:gd name="T9" fmla="*/ 2147483647 h 314"/>
                <a:gd name="T10" fmla="*/ 0 w 380"/>
                <a:gd name="T11" fmla="*/ 2147483647 h 314"/>
                <a:gd name="T12" fmla="*/ 2147483647 w 380"/>
                <a:gd name="T13" fmla="*/ 2147483647 h 314"/>
                <a:gd name="T14" fmla="*/ 2147483647 w 380"/>
                <a:gd name="T15" fmla="*/ 2147483647 h 314"/>
                <a:gd name="T16" fmla="*/ 2147483647 w 380"/>
                <a:gd name="T17" fmla="*/ 2147483647 h 314"/>
                <a:gd name="T18" fmla="*/ 2147483647 w 380"/>
                <a:gd name="T19" fmla="*/ 2147483647 h 314"/>
                <a:gd name="T20" fmla="*/ 2147483647 w 380"/>
                <a:gd name="T21" fmla="*/ 2147483647 h 3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0" h="314">
                  <a:moveTo>
                    <a:pt x="371" y="162"/>
                  </a:moveTo>
                  <a:cubicBezTo>
                    <a:pt x="155" y="162"/>
                    <a:pt x="155" y="162"/>
                    <a:pt x="155" y="162"/>
                  </a:cubicBezTo>
                  <a:cubicBezTo>
                    <a:pt x="133" y="162"/>
                    <a:pt x="115" y="144"/>
                    <a:pt x="115" y="1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8"/>
                    <a:pt x="35" y="314"/>
                    <a:pt x="79" y="314"/>
                  </a:cubicBezTo>
                  <a:cubicBezTo>
                    <a:pt x="263" y="314"/>
                    <a:pt x="263" y="314"/>
                    <a:pt x="263" y="314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8" y="161"/>
                    <a:pt x="378" y="161"/>
                    <a:pt x="378" y="161"/>
                  </a:cubicBezTo>
                  <a:cubicBezTo>
                    <a:pt x="376" y="162"/>
                    <a:pt x="373" y="162"/>
                    <a:pt x="371" y="162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1" name="组合 161"/>
          <p:cNvGrpSpPr>
            <a:grpSpLocks/>
          </p:cNvGrpSpPr>
          <p:nvPr/>
        </p:nvGrpSpPr>
        <p:grpSpPr bwMode="auto">
          <a:xfrm>
            <a:off x="9240838" y="3997325"/>
            <a:ext cx="915987" cy="914400"/>
            <a:chOff x="9215788" y="3627774"/>
            <a:chExt cx="915076" cy="913962"/>
          </a:xfrm>
        </p:grpSpPr>
        <p:sp>
          <p:nvSpPr>
            <p:cNvPr id="33963" name="Freeform 71"/>
            <p:cNvSpPr>
              <a:spLocks/>
            </p:cNvSpPr>
            <p:nvPr/>
          </p:nvSpPr>
          <p:spPr bwMode="auto">
            <a:xfrm>
              <a:off x="9215788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4" name="Freeform 124"/>
            <p:cNvSpPr>
              <a:spLocks noEditPoints="1"/>
            </p:cNvSpPr>
            <p:nvPr/>
          </p:nvSpPr>
          <p:spPr bwMode="auto">
            <a:xfrm>
              <a:off x="9401698" y="3792532"/>
              <a:ext cx="543257" cy="584447"/>
            </a:xfrm>
            <a:custGeom>
              <a:avLst/>
              <a:gdLst>
                <a:gd name="T0" fmla="*/ 2147483647 w 488"/>
                <a:gd name="T1" fmla="*/ 0 h 525"/>
                <a:gd name="T2" fmla="*/ 2147483647 w 488"/>
                <a:gd name="T3" fmla="*/ 0 h 525"/>
                <a:gd name="T4" fmla="*/ 2147483647 w 488"/>
                <a:gd name="T5" fmla="*/ 2147483647 h 525"/>
                <a:gd name="T6" fmla="*/ 0 w 488"/>
                <a:gd name="T7" fmla="*/ 2147483647 h 525"/>
                <a:gd name="T8" fmla="*/ 0 w 488"/>
                <a:gd name="T9" fmla="*/ 2147483647 h 525"/>
                <a:gd name="T10" fmla="*/ 2147483647 w 488"/>
                <a:gd name="T11" fmla="*/ 2147483647 h 525"/>
                <a:gd name="T12" fmla="*/ 2147483647 w 488"/>
                <a:gd name="T13" fmla="*/ 2147483647 h 525"/>
                <a:gd name="T14" fmla="*/ 2147483647 w 488"/>
                <a:gd name="T15" fmla="*/ 2147483647 h 525"/>
                <a:gd name="T16" fmla="*/ 2147483647 w 488"/>
                <a:gd name="T17" fmla="*/ 0 h 525"/>
                <a:gd name="T18" fmla="*/ 2147483647 w 488"/>
                <a:gd name="T19" fmla="*/ 2147483647 h 525"/>
                <a:gd name="T20" fmla="*/ 2147483647 w 488"/>
                <a:gd name="T21" fmla="*/ 2147483647 h 525"/>
                <a:gd name="T22" fmla="*/ 2147483647 w 488"/>
                <a:gd name="T23" fmla="*/ 2147483647 h 525"/>
                <a:gd name="T24" fmla="*/ 2147483647 w 488"/>
                <a:gd name="T25" fmla="*/ 2147483647 h 525"/>
                <a:gd name="T26" fmla="*/ 2147483647 w 488"/>
                <a:gd name="T27" fmla="*/ 2147483647 h 525"/>
                <a:gd name="T28" fmla="*/ 2147483647 w 488"/>
                <a:gd name="T29" fmla="*/ 2147483647 h 525"/>
                <a:gd name="T30" fmla="*/ 2147483647 w 488"/>
                <a:gd name="T31" fmla="*/ 2147483647 h 525"/>
                <a:gd name="T32" fmla="*/ 2147483647 w 488"/>
                <a:gd name="T33" fmla="*/ 2147483647 h 525"/>
                <a:gd name="T34" fmla="*/ 2147483647 w 488"/>
                <a:gd name="T35" fmla="*/ 2147483647 h 525"/>
                <a:gd name="T36" fmla="*/ 2147483647 w 488"/>
                <a:gd name="T37" fmla="*/ 2147483647 h 525"/>
                <a:gd name="T38" fmla="*/ 2147483647 w 488"/>
                <a:gd name="T39" fmla="*/ 2147483647 h 525"/>
                <a:gd name="T40" fmla="*/ 2147483647 w 488"/>
                <a:gd name="T41" fmla="*/ 2147483647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8" h="525">
                  <a:moveTo>
                    <a:pt x="488" y="0"/>
                  </a:moveTo>
                  <a:lnTo>
                    <a:pt x="77" y="0"/>
                  </a:lnTo>
                  <a:lnTo>
                    <a:pt x="77" y="67"/>
                  </a:lnTo>
                  <a:lnTo>
                    <a:pt x="0" y="67"/>
                  </a:lnTo>
                  <a:lnTo>
                    <a:pt x="0" y="525"/>
                  </a:lnTo>
                  <a:lnTo>
                    <a:pt x="411" y="525"/>
                  </a:lnTo>
                  <a:lnTo>
                    <a:pt x="411" y="456"/>
                  </a:lnTo>
                  <a:lnTo>
                    <a:pt x="488" y="456"/>
                  </a:lnTo>
                  <a:lnTo>
                    <a:pt x="488" y="0"/>
                  </a:lnTo>
                  <a:close/>
                  <a:moveTo>
                    <a:pt x="28" y="98"/>
                  </a:moveTo>
                  <a:lnTo>
                    <a:pt x="383" y="98"/>
                  </a:lnTo>
                  <a:lnTo>
                    <a:pt x="383" y="394"/>
                  </a:lnTo>
                  <a:lnTo>
                    <a:pt x="28" y="394"/>
                  </a:lnTo>
                  <a:lnTo>
                    <a:pt x="28" y="98"/>
                  </a:lnTo>
                  <a:close/>
                  <a:moveTo>
                    <a:pt x="460" y="325"/>
                  </a:moveTo>
                  <a:lnTo>
                    <a:pt x="411" y="325"/>
                  </a:lnTo>
                  <a:lnTo>
                    <a:pt x="411" y="67"/>
                  </a:lnTo>
                  <a:lnTo>
                    <a:pt x="105" y="67"/>
                  </a:lnTo>
                  <a:lnTo>
                    <a:pt x="105" y="31"/>
                  </a:lnTo>
                  <a:lnTo>
                    <a:pt x="460" y="31"/>
                  </a:lnTo>
                  <a:lnTo>
                    <a:pt x="46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5" name="Freeform 125"/>
            <p:cNvSpPr>
              <a:spLocks/>
            </p:cNvSpPr>
            <p:nvPr/>
          </p:nvSpPr>
          <p:spPr bwMode="auto">
            <a:xfrm>
              <a:off x="9518588" y="3827042"/>
              <a:ext cx="395197" cy="327290"/>
            </a:xfrm>
            <a:custGeom>
              <a:avLst/>
              <a:gdLst>
                <a:gd name="T0" fmla="*/ 0 w 355"/>
                <a:gd name="T1" fmla="*/ 2147483647 h 294"/>
                <a:gd name="T2" fmla="*/ 2147483647 w 355"/>
                <a:gd name="T3" fmla="*/ 2147483647 h 294"/>
                <a:gd name="T4" fmla="*/ 2147483647 w 355"/>
                <a:gd name="T5" fmla="*/ 2147483647 h 294"/>
                <a:gd name="T6" fmla="*/ 2147483647 w 355"/>
                <a:gd name="T7" fmla="*/ 2147483647 h 294"/>
                <a:gd name="T8" fmla="*/ 2147483647 w 355"/>
                <a:gd name="T9" fmla="*/ 0 h 294"/>
                <a:gd name="T10" fmla="*/ 0 w 355"/>
                <a:gd name="T11" fmla="*/ 0 h 294"/>
                <a:gd name="T12" fmla="*/ 0 w 355"/>
                <a:gd name="T13" fmla="*/ 2147483647 h 2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5" h="294">
                  <a:moveTo>
                    <a:pt x="0" y="36"/>
                  </a:moveTo>
                  <a:lnTo>
                    <a:pt x="306" y="36"/>
                  </a:lnTo>
                  <a:lnTo>
                    <a:pt x="306" y="294"/>
                  </a:lnTo>
                  <a:lnTo>
                    <a:pt x="355" y="294"/>
                  </a:lnTo>
                  <a:lnTo>
                    <a:pt x="355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6" name="Rectangle 126"/>
            <p:cNvSpPr>
              <a:spLocks noChangeArrowheads="1"/>
            </p:cNvSpPr>
            <p:nvPr/>
          </p:nvSpPr>
          <p:spPr bwMode="auto">
            <a:xfrm>
              <a:off x="9432869" y="3901628"/>
              <a:ext cx="395197" cy="329517"/>
            </a:xfrm>
            <a:prstGeom prst="rect">
              <a:avLst/>
            </a:pr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7" name="Freeform 127"/>
            <p:cNvSpPr>
              <a:spLocks/>
            </p:cNvSpPr>
            <p:nvPr/>
          </p:nvSpPr>
          <p:spPr bwMode="auto">
            <a:xfrm>
              <a:off x="9215788" y="3867118"/>
              <a:ext cx="643448" cy="674618"/>
            </a:xfrm>
            <a:custGeom>
              <a:avLst/>
              <a:gdLst>
                <a:gd name="T0" fmla="*/ 2147483647 w 370"/>
                <a:gd name="T1" fmla="*/ 0 h 388"/>
                <a:gd name="T2" fmla="*/ 0 w 370"/>
                <a:gd name="T3" fmla="*/ 2147483647 h 388"/>
                <a:gd name="T4" fmla="*/ 0 w 370"/>
                <a:gd name="T5" fmla="*/ 2147483647 h 388"/>
                <a:gd name="T6" fmla="*/ 2147483647 w 370"/>
                <a:gd name="T7" fmla="*/ 2147483647 h 388"/>
                <a:gd name="T8" fmla="*/ 2147483647 w 370"/>
                <a:gd name="T9" fmla="*/ 2147483647 h 388"/>
                <a:gd name="T10" fmla="*/ 2147483647 w 370"/>
                <a:gd name="T11" fmla="*/ 2147483647 h 388"/>
                <a:gd name="T12" fmla="*/ 2147483647 w 370"/>
                <a:gd name="T13" fmla="*/ 2147483647 h 388"/>
                <a:gd name="T14" fmla="*/ 2147483647 w 370"/>
                <a:gd name="T15" fmla="*/ 0 h 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0" h="388">
                  <a:moveTo>
                    <a:pt x="107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52"/>
                    <a:pt x="35" y="388"/>
                    <a:pt x="79" y="388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370" y="293"/>
                    <a:pt x="370" y="293"/>
                    <a:pt x="370" y="293"/>
                  </a:cubicBezTo>
                  <a:cubicBezTo>
                    <a:pt x="107" y="293"/>
                    <a:pt x="107" y="293"/>
                    <a:pt x="107" y="293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2" name="组合 167"/>
          <p:cNvGrpSpPr>
            <a:grpSpLocks/>
          </p:cNvGrpSpPr>
          <p:nvPr/>
        </p:nvGrpSpPr>
        <p:grpSpPr bwMode="auto">
          <a:xfrm>
            <a:off x="4371975" y="3997325"/>
            <a:ext cx="914400" cy="914400"/>
            <a:chOff x="4258665" y="3607693"/>
            <a:chExt cx="915076" cy="913962"/>
          </a:xfrm>
        </p:grpSpPr>
        <p:sp>
          <p:nvSpPr>
            <p:cNvPr id="33956" name="Freeform 82"/>
            <p:cNvSpPr>
              <a:spLocks/>
            </p:cNvSpPr>
            <p:nvPr/>
          </p:nvSpPr>
          <p:spPr bwMode="auto">
            <a:xfrm>
              <a:off x="4258665" y="3607693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7" name="Freeform 234"/>
            <p:cNvSpPr>
              <a:spLocks/>
            </p:cNvSpPr>
            <p:nvPr/>
          </p:nvSpPr>
          <p:spPr bwMode="auto">
            <a:xfrm>
              <a:off x="4500235" y="3828112"/>
              <a:ext cx="431934" cy="464218"/>
            </a:xfrm>
            <a:custGeom>
              <a:avLst/>
              <a:gdLst>
                <a:gd name="T0" fmla="*/ 2147483647 w 248"/>
                <a:gd name="T1" fmla="*/ 2147483647 h 267"/>
                <a:gd name="T2" fmla="*/ 2147483647 w 248"/>
                <a:gd name="T3" fmla="*/ 2147483647 h 267"/>
                <a:gd name="T4" fmla="*/ 0 w 248"/>
                <a:gd name="T5" fmla="*/ 2147483647 h 267"/>
                <a:gd name="T6" fmla="*/ 2147483647 w 248"/>
                <a:gd name="T7" fmla="*/ 2147483647 h 267"/>
                <a:gd name="T8" fmla="*/ 2147483647 w 248"/>
                <a:gd name="T9" fmla="*/ 2147483647 h 267"/>
                <a:gd name="T10" fmla="*/ 2147483647 w 248"/>
                <a:gd name="T11" fmla="*/ 2147483647 h 267"/>
                <a:gd name="T12" fmla="*/ 2147483647 w 248"/>
                <a:gd name="T13" fmla="*/ 2147483647 h 267"/>
                <a:gd name="T14" fmla="*/ 2147483647 w 248"/>
                <a:gd name="T15" fmla="*/ 2147483647 h 267"/>
                <a:gd name="T16" fmla="*/ 2147483647 w 248"/>
                <a:gd name="T17" fmla="*/ 2147483647 h 267"/>
                <a:gd name="T18" fmla="*/ 2147483647 w 248"/>
                <a:gd name="T19" fmla="*/ 2147483647 h 267"/>
                <a:gd name="T20" fmla="*/ 2147483647 w 248"/>
                <a:gd name="T21" fmla="*/ 2147483647 h 267"/>
                <a:gd name="T22" fmla="*/ 2147483647 w 248"/>
                <a:gd name="T23" fmla="*/ 2147483647 h 267"/>
                <a:gd name="T24" fmla="*/ 2147483647 w 248"/>
                <a:gd name="T25" fmla="*/ 2147483647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8" name="Rectangle 235"/>
            <p:cNvSpPr>
              <a:spLocks noChangeArrowheads="1"/>
            </p:cNvSpPr>
            <p:nvPr/>
          </p:nvSpPr>
          <p:spPr bwMode="auto">
            <a:xfrm>
              <a:off x="4579275" y="3995097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59" name="Rectangle 236"/>
            <p:cNvSpPr>
              <a:spLocks noChangeArrowheads="1"/>
            </p:cNvSpPr>
            <p:nvPr/>
          </p:nvSpPr>
          <p:spPr bwMode="auto">
            <a:xfrm>
              <a:off x="4579275" y="4035173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0" name="Rectangle 237"/>
            <p:cNvSpPr>
              <a:spLocks noChangeArrowheads="1"/>
            </p:cNvSpPr>
            <p:nvPr/>
          </p:nvSpPr>
          <p:spPr bwMode="auto">
            <a:xfrm>
              <a:off x="4579275" y="4073023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1" name="Freeform 238"/>
            <p:cNvSpPr>
              <a:spLocks/>
            </p:cNvSpPr>
            <p:nvPr/>
          </p:nvSpPr>
          <p:spPr bwMode="auto">
            <a:xfrm>
              <a:off x="4552558" y="3963927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2" name="Freeform 239"/>
            <p:cNvSpPr>
              <a:spLocks/>
            </p:cNvSpPr>
            <p:nvPr/>
          </p:nvSpPr>
          <p:spPr bwMode="auto">
            <a:xfrm>
              <a:off x="4258665" y="4001776"/>
              <a:ext cx="673505" cy="519879"/>
            </a:xfrm>
            <a:custGeom>
              <a:avLst/>
              <a:gdLst>
                <a:gd name="T0" fmla="*/ 2147483647 w 387"/>
                <a:gd name="T1" fmla="*/ 2147483647 h 299"/>
                <a:gd name="T2" fmla="*/ 2147483647 w 387"/>
                <a:gd name="T3" fmla="*/ 2147483647 h 299"/>
                <a:gd name="T4" fmla="*/ 2147483647 w 387"/>
                <a:gd name="T5" fmla="*/ 2147483647 h 299"/>
                <a:gd name="T6" fmla="*/ 2147483647 w 387"/>
                <a:gd name="T7" fmla="*/ 2147483647 h 299"/>
                <a:gd name="T8" fmla="*/ 2147483647 w 387"/>
                <a:gd name="T9" fmla="*/ 2147483647 h 299"/>
                <a:gd name="T10" fmla="*/ 2147483647 w 387"/>
                <a:gd name="T11" fmla="*/ 2147483647 h 299"/>
                <a:gd name="T12" fmla="*/ 2147483647 w 387"/>
                <a:gd name="T13" fmla="*/ 2147483647 h 299"/>
                <a:gd name="T14" fmla="*/ 2147483647 w 387"/>
                <a:gd name="T15" fmla="*/ 0 h 299"/>
                <a:gd name="T16" fmla="*/ 0 w 387"/>
                <a:gd name="T17" fmla="*/ 2147483647 h 299"/>
                <a:gd name="T18" fmla="*/ 0 w 387"/>
                <a:gd name="T19" fmla="*/ 2147483647 h 299"/>
                <a:gd name="T20" fmla="*/ 2147483647 w 387"/>
                <a:gd name="T21" fmla="*/ 2147483647 h 299"/>
                <a:gd name="T22" fmla="*/ 2147483647 w 387"/>
                <a:gd name="T23" fmla="*/ 2147483647 h 299"/>
                <a:gd name="T24" fmla="*/ 2147483647 w 387"/>
                <a:gd name="T25" fmla="*/ 2147483647 h 299"/>
                <a:gd name="T26" fmla="*/ 2147483647 w 387"/>
                <a:gd name="T27" fmla="*/ 2147483647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组合 175"/>
          <p:cNvGrpSpPr>
            <a:grpSpLocks/>
          </p:cNvGrpSpPr>
          <p:nvPr/>
        </p:nvGrpSpPr>
        <p:grpSpPr bwMode="auto">
          <a:xfrm>
            <a:off x="1951038" y="5410200"/>
            <a:ext cx="903287" cy="903288"/>
            <a:chOff x="2041525" y="4745093"/>
            <a:chExt cx="903725" cy="903061"/>
          </a:xfrm>
        </p:grpSpPr>
        <p:sp>
          <p:nvSpPr>
            <p:cNvPr id="33947" name="Freeform 479"/>
            <p:cNvSpPr>
              <a:spLocks/>
            </p:cNvSpPr>
            <p:nvPr/>
          </p:nvSpPr>
          <p:spPr bwMode="auto">
            <a:xfrm>
              <a:off x="2041525" y="4745093"/>
              <a:ext cx="903725" cy="903061"/>
            </a:xfrm>
            <a:custGeom>
              <a:avLst/>
              <a:gdLst>
                <a:gd name="T0" fmla="*/ 2147483647 w 575"/>
                <a:gd name="T1" fmla="*/ 2147483647 h 574"/>
                <a:gd name="T2" fmla="*/ 2147483647 w 575"/>
                <a:gd name="T3" fmla="*/ 2147483647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0 w 575"/>
                <a:gd name="T9" fmla="*/ 2147483647 h 574"/>
                <a:gd name="T10" fmla="*/ 0 w 575"/>
                <a:gd name="T11" fmla="*/ 2147483647 h 574"/>
                <a:gd name="T12" fmla="*/ 2147483647 w 575"/>
                <a:gd name="T13" fmla="*/ 0 h 574"/>
                <a:gd name="T14" fmla="*/ 2147483647 w 575"/>
                <a:gd name="T15" fmla="*/ 0 h 574"/>
                <a:gd name="T16" fmla="*/ 2147483647 w 575"/>
                <a:gd name="T17" fmla="*/ 2147483647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8" name="Freeform 480"/>
            <p:cNvSpPr>
              <a:spLocks/>
            </p:cNvSpPr>
            <p:nvPr/>
          </p:nvSpPr>
          <p:spPr bwMode="auto">
            <a:xfrm>
              <a:off x="2215753" y="4898041"/>
              <a:ext cx="729497" cy="750112"/>
            </a:xfrm>
            <a:custGeom>
              <a:avLst/>
              <a:gdLst>
                <a:gd name="T0" fmla="*/ 2147483647 w 464"/>
                <a:gd name="T1" fmla="*/ 0 h 477"/>
                <a:gd name="T2" fmla="*/ 2147483647 w 464"/>
                <a:gd name="T3" fmla="*/ 2147483647 h 477"/>
                <a:gd name="T4" fmla="*/ 2147483647 w 464"/>
                <a:gd name="T5" fmla="*/ 2147483647 h 477"/>
                <a:gd name="T6" fmla="*/ 2147483647 w 464"/>
                <a:gd name="T7" fmla="*/ 2147483647 h 477"/>
                <a:gd name="T8" fmla="*/ 2147483647 w 464"/>
                <a:gd name="T9" fmla="*/ 2147483647 h 477"/>
                <a:gd name="T10" fmla="*/ 2147483647 w 464"/>
                <a:gd name="T11" fmla="*/ 2147483647 h 477"/>
                <a:gd name="T12" fmla="*/ 2147483647 w 464"/>
                <a:gd name="T13" fmla="*/ 2147483647 h 477"/>
                <a:gd name="T14" fmla="*/ 0 w 464"/>
                <a:gd name="T15" fmla="*/ 2147483647 h 477"/>
                <a:gd name="T16" fmla="*/ 2147483647 w 464"/>
                <a:gd name="T17" fmla="*/ 2147483647 h 477"/>
                <a:gd name="T18" fmla="*/ 2147483647 w 464"/>
                <a:gd name="T19" fmla="*/ 2147483647 h 477"/>
                <a:gd name="T20" fmla="*/ 2147483647 w 464"/>
                <a:gd name="T21" fmla="*/ 2147483647 h 477"/>
                <a:gd name="T22" fmla="*/ 2147483647 w 464"/>
                <a:gd name="T23" fmla="*/ 2147483647 h 477"/>
                <a:gd name="T24" fmla="*/ 2147483647 w 464"/>
                <a:gd name="T25" fmla="*/ 2147483647 h 477"/>
                <a:gd name="T26" fmla="*/ 2147483647 w 464"/>
                <a:gd name="T27" fmla="*/ 2147483647 h 477"/>
                <a:gd name="T28" fmla="*/ 2147483647 w 464"/>
                <a:gd name="T29" fmla="*/ 2147483647 h 477"/>
                <a:gd name="T30" fmla="*/ 2147483647 w 464"/>
                <a:gd name="T31" fmla="*/ 0 h 4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4" h="477">
                  <a:moveTo>
                    <a:pt x="145" y="0"/>
                  </a:moveTo>
                  <a:cubicBezTo>
                    <a:pt x="345" y="199"/>
                    <a:pt x="345" y="199"/>
                    <a:pt x="345" y="199"/>
                  </a:cubicBezTo>
                  <a:cubicBezTo>
                    <a:pt x="353" y="191"/>
                    <a:pt x="353" y="191"/>
                    <a:pt x="353" y="191"/>
                  </a:cubicBezTo>
                  <a:cubicBezTo>
                    <a:pt x="464" y="302"/>
                    <a:pt x="464" y="302"/>
                    <a:pt x="464" y="302"/>
                  </a:cubicBezTo>
                  <a:cubicBezTo>
                    <a:pt x="464" y="331"/>
                    <a:pt x="464" y="331"/>
                    <a:pt x="464" y="331"/>
                  </a:cubicBezTo>
                  <a:cubicBezTo>
                    <a:pt x="464" y="412"/>
                    <a:pt x="398" y="477"/>
                    <a:pt x="317" y="477"/>
                  </a:cubicBezTo>
                  <a:cubicBezTo>
                    <a:pt x="154" y="477"/>
                    <a:pt x="154" y="477"/>
                    <a:pt x="154" y="477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16" y="334"/>
                    <a:pt x="116" y="334"/>
                    <a:pt x="116" y="334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53" y="32"/>
                    <a:pt x="153" y="32"/>
                    <a:pt x="153" y="32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9" name="Freeform 516"/>
            <p:cNvSpPr>
              <a:spLocks/>
            </p:cNvSpPr>
            <p:nvPr/>
          </p:nvSpPr>
          <p:spPr bwMode="auto">
            <a:xfrm>
              <a:off x="2254988" y="5160714"/>
              <a:ext cx="421606" cy="226097"/>
            </a:xfrm>
            <a:custGeom>
              <a:avLst/>
              <a:gdLst>
                <a:gd name="T0" fmla="*/ 2147483647 w 268"/>
                <a:gd name="T1" fmla="*/ 0 h 144"/>
                <a:gd name="T2" fmla="*/ 2147483647 w 268"/>
                <a:gd name="T3" fmla="*/ 2147483647 h 144"/>
                <a:gd name="T4" fmla="*/ 2147483647 w 268"/>
                <a:gd name="T5" fmla="*/ 2147483647 h 144"/>
                <a:gd name="T6" fmla="*/ 0 w 268"/>
                <a:gd name="T7" fmla="*/ 0 h 144"/>
                <a:gd name="T8" fmla="*/ 2147483647 w 268"/>
                <a:gd name="T9" fmla="*/ 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144">
                  <a:moveTo>
                    <a:pt x="268" y="0"/>
                  </a:moveTo>
                  <a:cubicBezTo>
                    <a:pt x="267" y="62"/>
                    <a:pt x="240" y="115"/>
                    <a:pt x="200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28" y="115"/>
                    <a:pt x="1" y="62"/>
                    <a:pt x="0" y="0"/>
                  </a:cubicBezTo>
                  <a:lnTo>
                    <a:pt x="268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0" name="Freeform 517"/>
            <p:cNvSpPr>
              <a:spLocks/>
            </p:cNvSpPr>
            <p:nvPr/>
          </p:nvSpPr>
          <p:spPr bwMode="auto">
            <a:xfrm>
              <a:off x="2215753" y="5407426"/>
              <a:ext cx="498745" cy="26600"/>
            </a:xfrm>
            <a:custGeom>
              <a:avLst/>
              <a:gdLst>
                <a:gd name="T0" fmla="*/ 2147483647 w 317"/>
                <a:gd name="T1" fmla="*/ 0 h 17"/>
                <a:gd name="T2" fmla="*/ 2147483647 w 317"/>
                <a:gd name="T3" fmla="*/ 2147483647 h 17"/>
                <a:gd name="T4" fmla="*/ 2147483647 w 317"/>
                <a:gd name="T5" fmla="*/ 2147483647 h 17"/>
                <a:gd name="T6" fmla="*/ 0 w 317"/>
                <a:gd name="T7" fmla="*/ 0 h 17"/>
                <a:gd name="T8" fmla="*/ 2147483647 w 3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7" h="17">
                  <a:moveTo>
                    <a:pt x="317" y="0"/>
                  </a:moveTo>
                  <a:cubicBezTo>
                    <a:pt x="312" y="6"/>
                    <a:pt x="303" y="12"/>
                    <a:pt x="292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5" y="12"/>
                    <a:pt x="6" y="6"/>
                    <a:pt x="0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1" name="Freeform 518"/>
            <p:cNvSpPr>
              <a:spLocks/>
            </p:cNvSpPr>
            <p:nvPr/>
          </p:nvSpPr>
          <p:spPr bwMode="auto">
            <a:xfrm>
              <a:off x="2638689" y="5176009"/>
              <a:ext cx="179548" cy="184203"/>
            </a:xfrm>
            <a:custGeom>
              <a:avLst/>
              <a:gdLst>
                <a:gd name="T0" fmla="*/ 2147483647 w 114"/>
                <a:gd name="T1" fmla="*/ 2147483647 h 117"/>
                <a:gd name="T2" fmla="*/ 2147483647 w 114"/>
                <a:gd name="T3" fmla="*/ 2147483647 h 117"/>
                <a:gd name="T4" fmla="*/ 2147483647 w 114"/>
                <a:gd name="T5" fmla="*/ 2147483647 h 117"/>
                <a:gd name="T6" fmla="*/ 2147483647 w 114"/>
                <a:gd name="T7" fmla="*/ 2147483647 h 117"/>
                <a:gd name="T8" fmla="*/ 2147483647 w 114"/>
                <a:gd name="T9" fmla="*/ 2147483647 h 117"/>
                <a:gd name="T10" fmla="*/ 2147483647 w 114"/>
                <a:gd name="T11" fmla="*/ 2147483647 h 117"/>
                <a:gd name="T12" fmla="*/ 2147483647 w 114"/>
                <a:gd name="T13" fmla="*/ 2147483647 h 117"/>
                <a:gd name="T14" fmla="*/ 2147483647 w 114"/>
                <a:gd name="T15" fmla="*/ 2147483647 h 117"/>
                <a:gd name="T16" fmla="*/ 2147483647 w 114"/>
                <a:gd name="T17" fmla="*/ 2147483647 h 117"/>
                <a:gd name="T18" fmla="*/ 2147483647 w 114"/>
                <a:gd name="T19" fmla="*/ 2147483647 h 117"/>
                <a:gd name="T20" fmla="*/ 0 w 114"/>
                <a:gd name="T21" fmla="*/ 2147483647 h 117"/>
                <a:gd name="T22" fmla="*/ 2147483647 w 114"/>
                <a:gd name="T23" fmla="*/ 2147483647 h 117"/>
                <a:gd name="T24" fmla="*/ 2147483647 w 114"/>
                <a:gd name="T25" fmla="*/ 2147483647 h 117"/>
                <a:gd name="T26" fmla="*/ 2147483647 w 114"/>
                <a:gd name="T27" fmla="*/ 2147483647 h 117"/>
                <a:gd name="T28" fmla="*/ 2147483647 w 114"/>
                <a:gd name="T29" fmla="*/ 2147483647 h 117"/>
                <a:gd name="T30" fmla="*/ 2147483647 w 114"/>
                <a:gd name="T31" fmla="*/ 2147483647 h 117"/>
                <a:gd name="T32" fmla="*/ 2147483647 w 114"/>
                <a:gd name="T33" fmla="*/ 2147483647 h 117"/>
                <a:gd name="T34" fmla="*/ 2147483647 w 114"/>
                <a:gd name="T35" fmla="*/ 2147483647 h 117"/>
                <a:gd name="T36" fmla="*/ 2147483647 w 114"/>
                <a:gd name="T37" fmla="*/ 2147483647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117">
                  <a:moveTo>
                    <a:pt x="51" y="45"/>
                  </a:moveTo>
                  <a:cubicBezTo>
                    <a:pt x="52" y="41"/>
                    <a:pt x="57" y="40"/>
                    <a:pt x="60" y="41"/>
                  </a:cubicBezTo>
                  <a:cubicBezTo>
                    <a:pt x="64" y="43"/>
                    <a:pt x="65" y="47"/>
                    <a:pt x="63" y="51"/>
                  </a:cubicBezTo>
                  <a:cubicBezTo>
                    <a:pt x="59" y="60"/>
                    <a:pt x="52" y="65"/>
                    <a:pt x="45" y="66"/>
                  </a:cubicBezTo>
                  <a:cubicBezTo>
                    <a:pt x="42" y="66"/>
                    <a:pt x="39" y="66"/>
                    <a:pt x="36" y="64"/>
                  </a:cubicBezTo>
                  <a:cubicBezTo>
                    <a:pt x="34" y="63"/>
                    <a:pt x="31" y="61"/>
                    <a:pt x="29" y="59"/>
                  </a:cubicBezTo>
                  <a:cubicBezTo>
                    <a:pt x="25" y="53"/>
                    <a:pt x="24" y="45"/>
                    <a:pt x="27" y="35"/>
                  </a:cubicBezTo>
                  <a:cubicBezTo>
                    <a:pt x="35" y="16"/>
                    <a:pt x="54" y="0"/>
                    <a:pt x="75" y="8"/>
                  </a:cubicBezTo>
                  <a:cubicBezTo>
                    <a:pt x="80" y="10"/>
                    <a:pt x="84" y="13"/>
                    <a:pt x="87" y="18"/>
                  </a:cubicBezTo>
                  <a:cubicBezTo>
                    <a:pt x="114" y="54"/>
                    <a:pt x="66" y="117"/>
                    <a:pt x="6" y="107"/>
                  </a:cubicBezTo>
                  <a:cubicBezTo>
                    <a:pt x="2" y="106"/>
                    <a:pt x="0" y="103"/>
                    <a:pt x="0" y="99"/>
                  </a:cubicBezTo>
                  <a:cubicBezTo>
                    <a:pt x="1" y="95"/>
                    <a:pt x="4" y="93"/>
                    <a:pt x="8" y="93"/>
                  </a:cubicBezTo>
                  <a:cubicBezTo>
                    <a:pt x="56" y="101"/>
                    <a:pt x="94" y="52"/>
                    <a:pt x="76" y="26"/>
                  </a:cubicBezTo>
                  <a:cubicBezTo>
                    <a:pt x="74" y="24"/>
                    <a:pt x="72" y="22"/>
                    <a:pt x="70" y="21"/>
                  </a:cubicBezTo>
                  <a:cubicBezTo>
                    <a:pt x="57" y="16"/>
                    <a:pt x="45" y="29"/>
                    <a:pt x="40" y="40"/>
                  </a:cubicBezTo>
                  <a:cubicBezTo>
                    <a:pt x="39" y="45"/>
                    <a:pt x="39" y="48"/>
                    <a:pt x="41" y="50"/>
                  </a:cubicBezTo>
                  <a:cubicBezTo>
                    <a:pt x="41" y="51"/>
                    <a:pt x="42" y="51"/>
                    <a:pt x="42" y="51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6" y="51"/>
                    <a:pt x="48" y="49"/>
                    <a:pt x="51" y="4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2" name="Freeform 519"/>
            <p:cNvSpPr>
              <a:spLocks/>
            </p:cNvSpPr>
            <p:nvPr/>
          </p:nvSpPr>
          <p:spPr bwMode="auto">
            <a:xfrm>
              <a:off x="2256982" y="5193299"/>
              <a:ext cx="418281" cy="19285"/>
            </a:xfrm>
            <a:custGeom>
              <a:avLst/>
              <a:gdLst>
                <a:gd name="T0" fmla="*/ 2147483647 w 266"/>
                <a:gd name="T1" fmla="*/ 0 h 12"/>
                <a:gd name="T2" fmla="*/ 2147483647 w 266"/>
                <a:gd name="T3" fmla="*/ 2147483647 h 12"/>
                <a:gd name="T4" fmla="*/ 2147483647 w 266"/>
                <a:gd name="T5" fmla="*/ 2147483647 h 12"/>
                <a:gd name="T6" fmla="*/ 0 w 266"/>
                <a:gd name="T7" fmla="*/ 0 h 12"/>
                <a:gd name="T8" fmla="*/ 2147483647 w 266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12">
                  <a:moveTo>
                    <a:pt x="266" y="0"/>
                  </a:moveTo>
                  <a:cubicBezTo>
                    <a:pt x="265" y="4"/>
                    <a:pt x="265" y="8"/>
                    <a:pt x="26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1" y="4"/>
                    <a:pt x="0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3" name="Freeform 520"/>
            <p:cNvSpPr>
              <a:spLocks/>
            </p:cNvSpPr>
            <p:nvPr/>
          </p:nvSpPr>
          <p:spPr bwMode="auto">
            <a:xfrm>
              <a:off x="2379342" y="4877427"/>
              <a:ext cx="91104" cy="256022"/>
            </a:xfrm>
            <a:custGeom>
              <a:avLst/>
              <a:gdLst>
                <a:gd name="T0" fmla="*/ 2147483647 w 58"/>
                <a:gd name="T1" fmla="*/ 2147483647 h 163"/>
                <a:gd name="T2" fmla="*/ 2147483647 w 58"/>
                <a:gd name="T3" fmla="*/ 2147483647 h 163"/>
                <a:gd name="T4" fmla="*/ 2147483647 w 58"/>
                <a:gd name="T5" fmla="*/ 2147483647 h 163"/>
                <a:gd name="T6" fmla="*/ 2147483647 w 58"/>
                <a:gd name="T7" fmla="*/ 2147483647 h 163"/>
                <a:gd name="T8" fmla="*/ 2147483647 w 58"/>
                <a:gd name="T9" fmla="*/ 2147483647 h 163"/>
                <a:gd name="T10" fmla="*/ 2147483647 w 58"/>
                <a:gd name="T11" fmla="*/ 2147483647 h 163"/>
                <a:gd name="T12" fmla="*/ 2147483647 w 58"/>
                <a:gd name="T13" fmla="*/ 2147483647 h 163"/>
                <a:gd name="T14" fmla="*/ 2147483647 w 58"/>
                <a:gd name="T15" fmla="*/ 2147483647 h 163"/>
                <a:gd name="T16" fmla="*/ 2147483647 w 58"/>
                <a:gd name="T17" fmla="*/ 2147483647 h 163"/>
                <a:gd name="T18" fmla="*/ 2147483647 w 58"/>
                <a:gd name="T19" fmla="*/ 2147483647 h 163"/>
                <a:gd name="T20" fmla="*/ 2147483647 w 58"/>
                <a:gd name="T21" fmla="*/ 2147483647 h 163"/>
                <a:gd name="T22" fmla="*/ 2147483647 w 58"/>
                <a:gd name="T23" fmla="*/ 2147483647 h 163"/>
                <a:gd name="T24" fmla="*/ 2147483647 w 58"/>
                <a:gd name="T25" fmla="*/ 2147483647 h 1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3">
                  <a:moveTo>
                    <a:pt x="20" y="10"/>
                  </a:moveTo>
                  <a:cubicBezTo>
                    <a:pt x="18" y="9"/>
                    <a:pt x="17" y="6"/>
                    <a:pt x="18" y="4"/>
                  </a:cubicBezTo>
                  <a:cubicBezTo>
                    <a:pt x="19" y="1"/>
                    <a:pt x="22" y="0"/>
                    <a:pt x="24" y="2"/>
                  </a:cubicBezTo>
                  <a:cubicBezTo>
                    <a:pt x="58" y="18"/>
                    <a:pt x="56" y="39"/>
                    <a:pt x="45" y="62"/>
                  </a:cubicBezTo>
                  <a:cubicBezTo>
                    <a:pt x="42" y="70"/>
                    <a:pt x="37" y="78"/>
                    <a:pt x="32" y="86"/>
                  </a:cubicBezTo>
                  <a:cubicBezTo>
                    <a:pt x="25" y="96"/>
                    <a:pt x="19" y="106"/>
                    <a:pt x="16" y="116"/>
                  </a:cubicBezTo>
                  <a:cubicBezTo>
                    <a:pt x="11" y="130"/>
                    <a:pt x="14" y="143"/>
                    <a:pt x="41" y="153"/>
                  </a:cubicBezTo>
                  <a:cubicBezTo>
                    <a:pt x="44" y="154"/>
                    <a:pt x="45" y="156"/>
                    <a:pt x="44" y="159"/>
                  </a:cubicBezTo>
                  <a:cubicBezTo>
                    <a:pt x="43" y="161"/>
                    <a:pt x="41" y="163"/>
                    <a:pt x="38" y="162"/>
                  </a:cubicBezTo>
                  <a:cubicBezTo>
                    <a:pt x="4" y="150"/>
                    <a:pt x="0" y="132"/>
                    <a:pt x="6" y="113"/>
                  </a:cubicBezTo>
                  <a:cubicBezTo>
                    <a:pt x="10" y="102"/>
                    <a:pt x="17" y="91"/>
                    <a:pt x="23" y="81"/>
                  </a:cubicBezTo>
                  <a:cubicBezTo>
                    <a:pt x="28" y="73"/>
                    <a:pt x="33" y="65"/>
                    <a:pt x="37" y="57"/>
                  </a:cubicBezTo>
                  <a:cubicBezTo>
                    <a:pt x="45" y="40"/>
                    <a:pt x="46" y="23"/>
                    <a:pt x="20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4" name="Freeform 521"/>
            <p:cNvSpPr>
              <a:spLocks/>
            </p:cNvSpPr>
            <p:nvPr/>
          </p:nvSpPr>
          <p:spPr bwMode="auto">
            <a:xfrm>
              <a:off x="2457810" y="4946586"/>
              <a:ext cx="69159" cy="184203"/>
            </a:xfrm>
            <a:custGeom>
              <a:avLst/>
              <a:gdLst>
                <a:gd name="T0" fmla="*/ 2147483647 w 44"/>
                <a:gd name="T1" fmla="*/ 2147483647 h 117"/>
                <a:gd name="T2" fmla="*/ 2147483647 w 44"/>
                <a:gd name="T3" fmla="*/ 2147483647 h 117"/>
                <a:gd name="T4" fmla="*/ 2147483647 w 44"/>
                <a:gd name="T5" fmla="*/ 2147483647 h 117"/>
                <a:gd name="T6" fmla="*/ 2147483647 w 44"/>
                <a:gd name="T7" fmla="*/ 2147483647 h 117"/>
                <a:gd name="T8" fmla="*/ 2147483647 w 44"/>
                <a:gd name="T9" fmla="*/ 2147483647 h 117"/>
                <a:gd name="T10" fmla="*/ 2147483647 w 44"/>
                <a:gd name="T11" fmla="*/ 2147483647 h 117"/>
                <a:gd name="T12" fmla="*/ 2147483647 w 44"/>
                <a:gd name="T13" fmla="*/ 2147483647 h 117"/>
                <a:gd name="T14" fmla="*/ 2147483647 w 44"/>
                <a:gd name="T15" fmla="*/ 2147483647 h 117"/>
                <a:gd name="T16" fmla="*/ 2147483647 w 44"/>
                <a:gd name="T17" fmla="*/ 2147483647 h 117"/>
                <a:gd name="T18" fmla="*/ 2147483647 w 44"/>
                <a:gd name="T19" fmla="*/ 2147483647 h 117"/>
                <a:gd name="T20" fmla="*/ 2147483647 w 44"/>
                <a:gd name="T21" fmla="*/ 2147483647 h 117"/>
                <a:gd name="T22" fmla="*/ 2147483647 w 44"/>
                <a:gd name="T23" fmla="*/ 2147483647 h 117"/>
                <a:gd name="T24" fmla="*/ 2147483647 w 44"/>
                <a:gd name="T25" fmla="*/ 2147483647 h 1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17">
                  <a:moveTo>
                    <a:pt x="15" y="10"/>
                  </a:moveTo>
                  <a:cubicBezTo>
                    <a:pt x="13" y="9"/>
                    <a:pt x="12" y="6"/>
                    <a:pt x="13" y="4"/>
                  </a:cubicBezTo>
                  <a:cubicBezTo>
                    <a:pt x="14" y="1"/>
                    <a:pt x="17" y="0"/>
                    <a:pt x="19" y="2"/>
                  </a:cubicBezTo>
                  <a:cubicBezTo>
                    <a:pt x="44" y="13"/>
                    <a:pt x="43" y="29"/>
                    <a:pt x="35" y="45"/>
                  </a:cubicBezTo>
                  <a:cubicBezTo>
                    <a:pt x="32" y="51"/>
                    <a:pt x="29" y="57"/>
                    <a:pt x="25" y="62"/>
                  </a:cubicBezTo>
                  <a:cubicBezTo>
                    <a:pt x="21" y="69"/>
                    <a:pt x="16" y="77"/>
                    <a:pt x="14" y="83"/>
                  </a:cubicBezTo>
                  <a:cubicBezTo>
                    <a:pt x="11" y="92"/>
                    <a:pt x="13" y="101"/>
                    <a:pt x="31" y="107"/>
                  </a:cubicBezTo>
                  <a:cubicBezTo>
                    <a:pt x="34" y="108"/>
                    <a:pt x="35" y="110"/>
                    <a:pt x="34" y="113"/>
                  </a:cubicBezTo>
                  <a:cubicBezTo>
                    <a:pt x="33" y="115"/>
                    <a:pt x="31" y="117"/>
                    <a:pt x="28" y="116"/>
                  </a:cubicBezTo>
                  <a:cubicBezTo>
                    <a:pt x="3" y="107"/>
                    <a:pt x="0" y="94"/>
                    <a:pt x="5" y="80"/>
                  </a:cubicBezTo>
                  <a:cubicBezTo>
                    <a:pt x="8" y="72"/>
                    <a:pt x="12" y="65"/>
                    <a:pt x="17" y="57"/>
                  </a:cubicBezTo>
                  <a:cubicBezTo>
                    <a:pt x="20" y="52"/>
                    <a:pt x="24" y="46"/>
                    <a:pt x="26" y="41"/>
                  </a:cubicBezTo>
                  <a:cubicBezTo>
                    <a:pt x="32" y="30"/>
                    <a:pt x="32" y="18"/>
                    <a:pt x="15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5" name="Freeform 522"/>
            <p:cNvSpPr>
              <a:spLocks/>
            </p:cNvSpPr>
            <p:nvPr/>
          </p:nvSpPr>
          <p:spPr bwMode="auto">
            <a:xfrm>
              <a:off x="2262968" y="5227878"/>
              <a:ext cx="405646" cy="17290"/>
            </a:xfrm>
            <a:custGeom>
              <a:avLst/>
              <a:gdLst>
                <a:gd name="T0" fmla="*/ 2147483647 w 258"/>
                <a:gd name="T1" fmla="*/ 0 h 11"/>
                <a:gd name="T2" fmla="*/ 2147483647 w 258"/>
                <a:gd name="T3" fmla="*/ 2147483647 h 11"/>
                <a:gd name="T4" fmla="*/ 2147483647 w 258"/>
                <a:gd name="T5" fmla="*/ 2147483647 h 11"/>
                <a:gd name="T6" fmla="*/ 0 w 258"/>
                <a:gd name="T7" fmla="*/ 0 h 11"/>
                <a:gd name="T8" fmla="*/ 2147483647 w 258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1">
                  <a:moveTo>
                    <a:pt x="258" y="0"/>
                  </a:moveTo>
                  <a:cubicBezTo>
                    <a:pt x="257" y="4"/>
                    <a:pt x="256" y="7"/>
                    <a:pt x="255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7"/>
                    <a:pt x="1" y="4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4" name="组合 185"/>
          <p:cNvGrpSpPr>
            <a:grpSpLocks/>
          </p:cNvGrpSpPr>
          <p:nvPr/>
        </p:nvGrpSpPr>
        <p:grpSpPr bwMode="auto">
          <a:xfrm>
            <a:off x="5584825" y="5410200"/>
            <a:ext cx="904875" cy="903288"/>
            <a:chOff x="5417695" y="4745093"/>
            <a:chExt cx="904391" cy="903061"/>
          </a:xfrm>
        </p:grpSpPr>
        <p:sp>
          <p:nvSpPr>
            <p:cNvPr id="33932" name="Freeform 492"/>
            <p:cNvSpPr>
              <a:spLocks/>
            </p:cNvSpPr>
            <p:nvPr/>
          </p:nvSpPr>
          <p:spPr bwMode="auto">
            <a:xfrm>
              <a:off x="5417695" y="4745093"/>
              <a:ext cx="904391" cy="903061"/>
            </a:xfrm>
            <a:custGeom>
              <a:avLst/>
              <a:gdLst>
                <a:gd name="T0" fmla="*/ 2147483647 w 575"/>
                <a:gd name="T1" fmla="*/ 2147483647 h 574"/>
                <a:gd name="T2" fmla="*/ 2147483647 w 575"/>
                <a:gd name="T3" fmla="*/ 2147483647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0 w 575"/>
                <a:gd name="T9" fmla="*/ 2147483647 h 574"/>
                <a:gd name="T10" fmla="*/ 0 w 575"/>
                <a:gd name="T11" fmla="*/ 2147483647 h 574"/>
                <a:gd name="T12" fmla="*/ 2147483647 w 575"/>
                <a:gd name="T13" fmla="*/ 0 h 574"/>
                <a:gd name="T14" fmla="*/ 2147483647 w 575"/>
                <a:gd name="T15" fmla="*/ 0 h 574"/>
                <a:gd name="T16" fmla="*/ 2147483647 w 575"/>
                <a:gd name="T17" fmla="*/ 2147483647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3" name="Freeform 493"/>
            <p:cNvSpPr>
              <a:spLocks/>
            </p:cNvSpPr>
            <p:nvPr/>
          </p:nvSpPr>
          <p:spPr bwMode="auto">
            <a:xfrm>
              <a:off x="5641133" y="4916661"/>
              <a:ext cx="680953" cy="731493"/>
            </a:xfrm>
            <a:custGeom>
              <a:avLst/>
              <a:gdLst>
                <a:gd name="T0" fmla="*/ 2147483647 w 433"/>
                <a:gd name="T1" fmla="*/ 2147483647 h 465"/>
                <a:gd name="T2" fmla="*/ 2147483647 w 433"/>
                <a:gd name="T3" fmla="*/ 2147483647 h 465"/>
                <a:gd name="T4" fmla="*/ 0 w 433"/>
                <a:gd name="T5" fmla="*/ 2147483647 h 465"/>
                <a:gd name="T6" fmla="*/ 2147483647 w 433"/>
                <a:gd name="T7" fmla="*/ 2147483647 h 465"/>
                <a:gd name="T8" fmla="*/ 0 w 433"/>
                <a:gd name="T9" fmla="*/ 2147483647 h 465"/>
                <a:gd name="T10" fmla="*/ 2147483647 w 433"/>
                <a:gd name="T11" fmla="*/ 2147483647 h 465"/>
                <a:gd name="T12" fmla="*/ 2147483647 w 433"/>
                <a:gd name="T13" fmla="*/ 2147483647 h 465"/>
                <a:gd name="T14" fmla="*/ 2147483647 w 433"/>
                <a:gd name="T15" fmla="*/ 2147483647 h 465"/>
                <a:gd name="T16" fmla="*/ 2147483647 w 433"/>
                <a:gd name="T17" fmla="*/ 2147483647 h 465"/>
                <a:gd name="T18" fmla="*/ 2147483647 w 433"/>
                <a:gd name="T19" fmla="*/ 2147483647 h 465"/>
                <a:gd name="T20" fmla="*/ 2147483647 w 433"/>
                <a:gd name="T21" fmla="*/ 2147483647 h 465"/>
                <a:gd name="T22" fmla="*/ 2147483647 w 433"/>
                <a:gd name="T23" fmla="*/ 0 h 465"/>
                <a:gd name="T24" fmla="*/ 2147483647 w 433"/>
                <a:gd name="T25" fmla="*/ 2147483647 h 465"/>
                <a:gd name="T26" fmla="*/ 2147483647 w 433"/>
                <a:gd name="T27" fmla="*/ 2147483647 h 465"/>
                <a:gd name="T28" fmla="*/ 2147483647 w 433"/>
                <a:gd name="T29" fmla="*/ 2147483647 h 465"/>
                <a:gd name="T30" fmla="*/ 2147483647 w 433"/>
                <a:gd name="T31" fmla="*/ 2147483647 h 465"/>
                <a:gd name="T32" fmla="*/ 2147483647 w 433"/>
                <a:gd name="T33" fmla="*/ 2147483647 h 465"/>
                <a:gd name="T34" fmla="*/ 2147483647 w 433"/>
                <a:gd name="T35" fmla="*/ 2147483647 h 465"/>
                <a:gd name="T36" fmla="*/ 2147483647 w 433"/>
                <a:gd name="T37" fmla="*/ 2147483647 h 4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3" h="465">
                  <a:moveTo>
                    <a:pt x="30" y="357"/>
                  </a:moveTo>
                  <a:cubicBezTo>
                    <a:pt x="132" y="238"/>
                    <a:pt x="132" y="238"/>
                    <a:pt x="132" y="23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433" y="171"/>
                    <a:pt x="433" y="171"/>
                    <a:pt x="433" y="171"/>
                  </a:cubicBezTo>
                  <a:cubicBezTo>
                    <a:pt x="433" y="319"/>
                    <a:pt x="433" y="319"/>
                    <a:pt x="433" y="319"/>
                  </a:cubicBezTo>
                  <a:cubicBezTo>
                    <a:pt x="433" y="400"/>
                    <a:pt x="367" y="465"/>
                    <a:pt x="286" y="465"/>
                  </a:cubicBezTo>
                  <a:cubicBezTo>
                    <a:pt x="138" y="465"/>
                    <a:pt x="138" y="465"/>
                    <a:pt x="138" y="465"/>
                  </a:cubicBezTo>
                  <a:lnTo>
                    <a:pt x="30" y="357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4" name="Rectangle 523"/>
            <p:cNvSpPr>
              <a:spLocks noChangeArrowheads="1"/>
            </p:cNvSpPr>
            <p:nvPr/>
          </p:nvSpPr>
          <p:spPr bwMode="auto">
            <a:xfrm>
              <a:off x="5861245" y="4943261"/>
              <a:ext cx="15960" cy="107064"/>
            </a:xfrm>
            <a:prstGeom prst="rect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5" name="Freeform 524"/>
            <p:cNvSpPr>
              <a:spLocks/>
            </p:cNvSpPr>
            <p:nvPr/>
          </p:nvSpPr>
          <p:spPr bwMode="auto">
            <a:xfrm>
              <a:off x="5826666" y="4912006"/>
              <a:ext cx="85119" cy="43889"/>
            </a:xfrm>
            <a:custGeom>
              <a:avLst/>
              <a:gdLst>
                <a:gd name="T0" fmla="*/ 2147483647 w 54"/>
                <a:gd name="T1" fmla="*/ 0 h 28"/>
                <a:gd name="T2" fmla="*/ 2147483647 w 54"/>
                <a:gd name="T3" fmla="*/ 0 h 28"/>
                <a:gd name="T4" fmla="*/ 2147483647 w 54"/>
                <a:gd name="T5" fmla="*/ 2147483647 h 28"/>
                <a:gd name="T6" fmla="*/ 2147483647 w 54"/>
                <a:gd name="T7" fmla="*/ 2147483647 h 28"/>
                <a:gd name="T8" fmla="*/ 2147483647 w 54"/>
                <a:gd name="T9" fmla="*/ 2147483647 h 28"/>
                <a:gd name="T10" fmla="*/ 2147483647 w 54"/>
                <a:gd name="T11" fmla="*/ 2147483647 h 28"/>
                <a:gd name="T12" fmla="*/ 0 w 54"/>
                <a:gd name="T13" fmla="*/ 2147483647 h 28"/>
                <a:gd name="T14" fmla="*/ 0 w 54"/>
                <a:gd name="T15" fmla="*/ 2147483647 h 28"/>
                <a:gd name="T16" fmla="*/ 2147483647 w 54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28">
                  <a:moveTo>
                    <a:pt x="1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54" y="6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2"/>
                    <a:pt x="48" y="28"/>
                    <a:pt x="4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6" name="Freeform 525"/>
            <p:cNvSpPr>
              <a:spLocks/>
            </p:cNvSpPr>
            <p:nvPr/>
          </p:nvSpPr>
          <p:spPr bwMode="auto">
            <a:xfrm>
              <a:off x="5680367" y="5330287"/>
              <a:ext cx="111719" cy="158933"/>
            </a:xfrm>
            <a:custGeom>
              <a:avLst/>
              <a:gdLst>
                <a:gd name="T0" fmla="*/ 2147483647 w 71"/>
                <a:gd name="T1" fmla="*/ 0 h 101"/>
                <a:gd name="T2" fmla="*/ 2147483647 w 71"/>
                <a:gd name="T3" fmla="*/ 2147483647 h 101"/>
                <a:gd name="T4" fmla="*/ 2147483647 w 71"/>
                <a:gd name="T5" fmla="*/ 2147483647 h 101"/>
                <a:gd name="T6" fmla="*/ 2147483647 w 71"/>
                <a:gd name="T7" fmla="*/ 2147483647 h 101"/>
                <a:gd name="T8" fmla="*/ 2147483647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5" y="0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0" y="95"/>
                    <a:pt x="9" y="101"/>
                    <a:pt x="17" y="91"/>
                  </a:cubicBezTo>
                  <a:cubicBezTo>
                    <a:pt x="71" y="18"/>
                    <a:pt x="71" y="18"/>
                    <a:pt x="71" y="18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7" name="Freeform 526"/>
            <p:cNvSpPr>
              <a:spLocks/>
            </p:cNvSpPr>
            <p:nvPr/>
          </p:nvSpPr>
          <p:spPr bwMode="auto">
            <a:xfrm>
              <a:off x="5946365" y="5330287"/>
              <a:ext cx="111719" cy="158933"/>
            </a:xfrm>
            <a:custGeom>
              <a:avLst/>
              <a:gdLst>
                <a:gd name="T0" fmla="*/ 2147483647 w 71"/>
                <a:gd name="T1" fmla="*/ 0 h 101"/>
                <a:gd name="T2" fmla="*/ 2147483647 w 71"/>
                <a:gd name="T3" fmla="*/ 2147483647 h 101"/>
                <a:gd name="T4" fmla="*/ 2147483647 w 71"/>
                <a:gd name="T5" fmla="*/ 2147483647 h 101"/>
                <a:gd name="T6" fmla="*/ 0 w 71"/>
                <a:gd name="T7" fmla="*/ 2147483647 h 101"/>
                <a:gd name="T8" fmla="*/ 2147483647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67" y="84"/>
                    <a:pt x="67" y="84"/>
                    <a:pt x="67" y="84"/>
                  </a:cubicBezTo>
                  <a:cubicBezTo>
                    <a:pt x="71" y="95"/>
                    <a:pt x="62" y="101"/>
                    <a:pt x="55" y="91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8" name="Oval 527"/>
            <p:cNvSpPr>
              <a:spLocks noChangeArrowheads="1"/>
            </p:cNvSpPr>
            <p:nvPr/>
          </p:nvSpPr>
          <p:spPr bwMode="auto">
            <a:xfrm>
              <a:off x="5650443" y="4987816"/>
              <a:ext cx="438896" cy="438230"/>
            </a:xfrm>
            <a:prstGeom prst="ellipse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9" name="Oval 528"/>
            <p:cNvSpPr>
              <a:spLocks noChangeArrowheads="1"/>
            </p:cNvSpPr>
            <p:nvPr/>
          </p:nvSpPr>
          <p:spPr bwMode="auto">
            <a:xfrm>
              <a:off x="5691672" y="5028380"/>
              <a:ext cx="356436" cy="357101"/>
            </a:xfrm>
            <a:prstGeom prst="ellipse">
              <a:avLst/>
            </a:pr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40" name="Freeform 529"/>
            <p:cNvSpPr>
              <a:spLocks/>
            </p:cNvSpPr>
            <p:nvPr/>
          </p:nvSpPr>
          <p:spPr bwMode="auto">
            <a:xfrm>
              <a:off x="5718272" y="5197954"/>
              <a:ext cx="50539" cy="17290"/>
            </a:xfrm>
            <a:custGeom>
              <a:avLst/>
              <a:gdLst>
                <a:gd name="T0" fmla="*/ 2147483647 w 32"/>
                <a:gd name="T1" fmla="*/ 2147483647 h 11"/>
                <a:gd name="T2" fmla="*/ 0 w 32"/>
                <a:gd name="T3" fmla="*/ 2147483647 h 11"/>
                <a:gd name="T4" fmla="*/ 2147483647 w 32"/>
                <a:gd name="T5" fmla="*/ 0 h 11"/>
                <a:gd name="T6" fmla="*/ 2147483647 w 32"/>
                <a:gd name="T7" fmla="*/ 0 h 11"/>
                <a:gd name="T8" fmla="*/ 2147483647 w 32"/>
                <a:gd name="T9" fmla="*/ 2147483647 h 11"/>
                <a:gd name="T10" fmla="*/ 2147483647 w 32"/>
                <a:gd name="T11" fmla="*/ 2147483647 h 11"/>
                <a:gd name="T12" fmla="*/ 2147483647 w 32"/>
                <a:gd name="T13" fmla="*/ 214748364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6" y="11"/>
                  </a:move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1" name="Freeform 530"/>
            <p:cNvSpPr>
              <a:spLocks/>
            </p:cNvSpPr>
            <p:nvPr/>
          </p:nvSpPr>
          <p:spPr bwMode="auto">
            <a:xfrm>
              <a:off x="5861245" y="5056975"/>
              <a:ext cx="17290" cy="49874"/>
            </a:xfrm>
            <a:custGeom>
              <a:avLst/>
              <a:gdLst>
                <a:gd name="T0" fmla="*/ 0 w 11"/>
                <a:gd name="T1" fmla="*/ 2147483647 h 32"/>
                <a:gd name="T2" fmla="*/ 2147483647 w 11"/>
                <a:gd name="T3" fmla="*/ 0 h 32"/>
                <a:gd name="T4" fmla="*/ 2147483647 w 11"/>
                <a:gd name="T5" fmla="*/ 2147483647 h 32"/>
                <a:gd name="T6" fmla="*/ 2147483647 w 11"/>
                <a:gd name="T7" fmla="*/ 2147483647 h 32"/>
                <a:gd name="T8" fmla="*/ 2147483647 w 11"/>
                <a:gd name="T9" fmla="*/ 2147483647 h 32"/>
                <a:gd name="T10" fmla="*/ 0 w 11"/>
                <a:gd name="T11" fmla="*/ 2147483647 h 32"/>
                <a:gd name="T12" fmla="*/ 0 w 1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2" name="Freeform 531"/>
            <p:cNvSpPr>
              <a:spLocks/>
            </p:cNvSpPr>
            <p:nvPr/>
          </p:nvSpPr>
          <p:spPr bwMode="auto">
            <a:xfrm>
              <a:off x="5969639" y="5197954"/>
              <a:ext cx="50539" cy="17290"/>
            </a:xfrm>
            <a:custGeom>
              <a:avLst/>
              <a:gdLst>
                <a:gd name="T0" fmla="*/ 2147483647 w 32"/>
                <a:gd name="T1" fmla="*/ 0 h 11"/>
                <a:gd name="T2" fmla="*/ 2147483647 w 32"/>
                <a:gd name="T3" fmla="*/ 2147483647 h 11"/>
                <a:gd name="T4" fmla="*/ 2147483647 w 32"/>
                <a:gd name="T5" fmla="*/ 2147483647 h 11"/>
                <a:gd name="T6" fmla="*/ 2147483647 w 32"/>
                <a:gd name="T7" fmla="*/ 2147483647 h 11"/>
                <a:gd name="T8" fmla="*/ 0 w 32"/>
                <a:gd name="T9" fmla="*/ 2147483647 h 11"/>
                <a:gd name="T10" fmla="*/ 2147483647 w 32"/>
                <a:gd name="T11" fmla="*/ 0 h 11"/>
                <a:gd name="T12" fmla="*/ 2147483647 w 32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26" y="0"/>
                  </a:move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3" name="Freeform 532"/>
            <p:cNvSpPr>
              <a:spLocks/>
            </p:cNvSpPr>
            <p:nvPr/>
          </p:nvSpPr>
          <p:spPr bwMode="auto">
            <a:xfrm>
              <a:off x="5861245" y="5308342"/>
              <a:ext cx="17290" cy="50539"/>
            </a:xfrm>
            <a:custGeom>
              <a:avLst/>
              <a:gdLst>
                <a:gd name="T0" fmla="*/ 2147483647 w 11"/>
                <a:gd name="T1" fmla="*/ 2147483647 h 32"/>
                <a:gd name="T2" fmla="*/ 2147483647 w 11"/>
                <a:gd name="T3" fmla="*/ 2147483647 h 32"/>
                <a:gd name="T4" fmla="*/ 0 w 11"/>
                <a:gd name="T5" fmla="*/ 2147483647 h 32"/>
                <a:gd name="T6" fmla="*/ 0 w 11"/>
                <a:gd name="T7" fmla="*/ 2147483647 h 32"/>
                <a:gd name="T8" fmla="*/ 2147483647 w 11"/>
                <a:gd name="T9" fmla="*/ 0 h 32"/>
                <a:gd name="T10" fmla="*/ 2147483647 w 11"/>
                <a:gd name="T11" fmla="*/ 2147483647 h 32"/>
                <a:gd name="T12" fmla="*/ 2147483647 w 1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11" y="26"/>
                  </a:move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4" name="Freeform 533"/>
            <p:cNvSpPr>
              <a:spLocks/>
            </p:cNvSpPr>
            <p:nvPr/>
          </p:nvSpPr>
          <p:spPr bwMode="auto">
            <a:xfrm>
              <a:off x="5792086" y="5154064"/>
              <a:ext cx="179548" cy="63175"/>
            </a:xfrm>
            <a:custGeom>
              <a:avLst/>
              <a:gdLst>
                <a:gd name="T0" fmla="*/ 2147483647 w 114"/>
                <a:gd name="T1" fmla="*/ 2147483647 h 40"/>
                <a:gd name="T2" fmla="*/ 2147483647 w 114"/>
                <a:gd name="T3" fmla="*/ 2147483647 h 40"/>
                <a:gd name="T4" fmla="*/ 2147483647 w 114"/>
                <a:gd name="T5" fmla="*/ 2147483647 h 40"/>
                <a:gd name="T6" fmla="*/ 2147483647 w 114"/>
                <a:gd name="T7" fmla="*/ 2147483647 h 40"/>
                <a:gd name="T8" fmla="*/ 2147483647 w 114"/>
                <a:gd name="T9" fmla="*/ 2147483647 h 40"/>
                <a:gd name="T10" fmla="*/ 2147483647 w 114"/>
                <a:gd name="T11" fmla="*/ 2147483647 h 40"/>
                <a:gd name="T12" fmla="*/ 2147483647 w 114"/>
                <a:gd name="T13" fmla="*/ 2147483647 h 40"/>
                <a:gd name="T14" fmla="*/ 2147483647 w 114"/>
                <a:gd name="T15" fmla="*/ 2147483647 h 40"/>
                <a:gd name="T16" fmla="*/ 2147483647 w 114"/>
                <a:gd name="T17" fmla="*/ 2147483647 h 40"/>
                <a:gd name="T18" fmla="*/ 2147483647 w 114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4" h="40">
                  <a:moveTo>
                    <a:pt x="4" y="19"/>
                  </a:moveTo>
                  <a:cubicBezTo>
                    <a:pt x="2" y="18"/>
                    <a:pt x="0" y="15"/>
                    <a:pt x="2" y="12"/>
                  </a:cubicBezTo>
                  <a:cubicBezTo>
                    <a:pt x="3" y="9"/>
                    <a:pt x="6" y="8"/>
                    <a:pt x="9" y="9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8" y="0"/>
                    <a:pt x="112" y="1"/>
                    <a:pt x="113" y="4"/>
                  </a:cubicBezTo>
                  <a:cubicBezTo>
                    <a:pt x="114" y="6"/>
                    <a:pt x="113" y="10"/>
                    <a:pt x="110" y="11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40"/>
                    <a:pt x="48" y="39"/>
                    <a:pt x="47" y="3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5" name="Freeform 534"/>
            <p:cNvSpPr>
              <a:spLocks/>
            </p:cNvSpPr>
            <p:nvPr/>
          </p:nvSpPr>
          <p:spPr bwMode="auto">
            <a:xfrm>
              <a:off x="5607883" y="4916661"/>
              <a:ext cx="179548" cy="166913"/>
            </a:xfrm>
            <a:custGeom>
              <a:avLst/>
              <a:gdLst>
                <a:gd name="T0" fmla="*/ 2147483647 w 114"/>
                <a:gd name="T1" fmla="*/ 2147483647 h 106"/>
                <a:gd name="T2" fmla="*/ 2147483647 w 114"/>
                <a:gd name="T3" fmla="*/ 2147483647 h 106"/>
                <a:gd name="T4" fmla="*/ 2147483647 w 114"/>
                <a:gd name="T5" fmla="*/ 2147483647 h 106"/>
                <a:gd name="T6" fmla="*/ 2147483647 w 114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6">
                  <a:moveTo>
                    <a:pt x="29" y="21"/>
                  </a:moveTo>
                  <a:cubicBezTo>
                    <a:pt x="54" y="0"/>
                    <a:pt x="93" y="3"/>
                    <a:pt x="114" y="28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0" y="81"/>
                    <a:pt x="3" y="43"/>
                    <a:pt x="29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6" name="Freeform 535"/>
            <p:cNvSpPr>
              <a:spLocks/>
            </p:cNvSpPr>
            <p:nvPr/>
          </p:nvSpPr>
          <p:spPr bwMode="auto">
            <a:xfrm>
              <a:off x="5947695" y="4916661"/>
              <a:ext cx="180878" cy="166913"/>
            </a:xfrm>
            <a:custGeom>
              <a:avLst/>
              <a:gdLst>
                <a:gd name="T0" fmla="*/ 2147483647 w 115"/>
                <a:gd name="T1" fmla="*/ 2147483647 h 106"/>
                <a:gd name="T2" fmla="*/ 2147483647 w 115"/>
                <a:gd name="T3" fmla="*/ 2147483647 h 106"/>
                <a:gd name="T4" fmla="*/ 0 w 115"/>
                <a:gd name="T5" fmla="*/ 2147483647 h 106"/>
                <a:gd name="T6" fmla="*/ 2147483647 w 115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" h="106">
                  <a:moveTo>
                    <a:pt x="86" y="21"/>
                  </a:moveTo>
                  <a:cubicBezTo>
                    <a:pt x="111" y="43"/>
                    <a:pt x="115" y="81"/>
                    <a:pt x="93" y="10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2" y="3"/>
                    <a:pt x="60" y="0"/>
                    <a:pt x="86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5" name="组合 201"/>
          <p:cNvGrpSpPr>
            <a:grpSpLocks/>
          </p:cNvGrpSpPr>
          <p:nvPr/>
        </p:nvGrpSpPr>
        <p:grpSpPr bwMode="auto">
          <a:xfrm>
            <a:off x="746125" y="5408613"/>
            <a:ext cx="904875" cy="904875"/>
            <a:chOff x="4291861" y="5869596"/>
            <a:chExt cx="904391" cy="904391"/>
          </a:xfrm>
        </p:grpSpPr>
        <p:sp>
          <p:nvSpPr>
            <p:cNvPr id="33912" name="Freeform 487"/>
            <p:cNvSpPr>
              <a:spLocks/>
            </p:cNvSpPr>
            <p:nvPr/>
          </p:nvSpPr>
          <p:spPr bwMode="auto">
            <a:xfrm>
              <a:off x="4291861" y="5869596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3" name="Freeform 488"/>
            <p:cNvSpPr>
              <a:spLocks/>
            </p:cNvSpPr>
            <p:nvPr/>
          </p:nvSpPr>
          <p:spPr bwMode="auto">
            <a:xfrm>
              <a:off x="4517959" y="6096359"/>
              <a:ext cx="678293" cy="677628"/>
            </a:xfrm>
            <a:custGeom>
              <a:avLst/>
              <a:gdLst>
                <a:gd name="T0" fmla="*/ 2147483647 w 431"/>
                <a:gd name="T1" fmla="*/ 0 h 431"/>
                <a:gd name="T2" fmla="*/ 2147483647 w 431"/>
                <a:gd name="T3" fmla="*/ 2147483647 h 431"/>
                <a:gd name="T4" fmla="*/ 2147483647 w 431"/>
                <a:gd name="T5" fmla="*/ 2147483647 h 431"/>
                <a:gd name="T6" fmla="*/ 2147483647 w 431"/>
                <a:gd name="T7" fmla="*/ 2147483647 h 431"/>
                <a:gd name="T8" fmla="*/ 2147483647 w 431"/>
                <a:gd name="T9" fmla="*/ 2147483647 h 431"/>
                <a:gd name="T10" fmla="*/ 0 w 431"/>
                <a:gd name="T11" fmla="*/ 2147483647 h 431"/>
                <a:gd name="T12" fmla="*/ 2147483647 w 431"/>
                <a:gd name="T13" fmla="*/ 0 h 4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1" h="431">
                  <a:moveTo>
                    <a:pt x="285" y="0"/>
                  </a:moveTo>
                  <a:cubicBezTo>
                    <a:pt x="431" y="147"/>
                    <a:pt x="431" y="147"/>
                    <a:pt x="431" y="147"/>
                  </a:cubicBezTo>
                  <a:cubicBezTo>
                    <a:pt x="431" y="285"/>
                    <a:pt x="431" y="285"/>
                    <a:pt x="431" y="285"/>
                  </a:cubicBezTo>
                  <a:cubicBezTo>
                    <a:pt x="431" y="365"/>
                    <a:pt x="365" y="431"/>
                    <a:pt x="284" y="431"/>
                  </a:cubicBezTo>
                  <a:cubicBezTo>
                    <a:pt x="147" y="431"/>
                    <a:pt x="147" y="431"/>
                    <a:pt x="147" y="431"/>
                  </a:cubicBezTo>
                  <a:cubicBezTo>
                    <a:pt x="0" y="284"/>
                    <a:pt x="0" y="284"/>
                    <a:pt x="0" y="284"/>
                  </a:cubicBezTo>
                  <a:lnTo>
                    <a:pt x="285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4" name="Freeform 550"/>
            <p:cNvSpPr>
              <a:spLocks/>
            </p:cNvSpPr>
            <p:nvPr/>
          </p:nvSpPr>
          <p:spPr bwMode="auto">
            <a:xfrm>
              <a:off x="4499339" y="6077074"/>
              <a:ext cx="489435" cy="490765"/>
            </a:xfrm>
            <a:custGeom>
              <a:avLst/>
              <a:gdLst>
                <a:gd name="T0" fmla="*/ 2147483647 w 311"/>
                <a:gd name="T1" fmla="*/ 0 h 312"/>
                <a:gd name="T2" fmla="*/ 2147483647 w 311"/>
                <a:gd name="T3" fmla="*/ 0 h 312"/>
                <a:gd name="T4" fmla="*/ 2147483647 w 311"/>
                <a:gd name="T5" fmla="*/ 2147483647 h 312"/>
                <a:gd name="T6" fmla="*/ 2147483647 w 311"/>
                <a:gd name="T7" fmla="*/ 2147483647 h 312"/>
                <a:gd name="T8" fmla="*/ 2147483647 w 311"/>
                <a:gd name="T9" fmla="*/ 2147483647 h 312"/>
                <a:gd name="T10" fmla="*/ 2147483647 w 311"/>
                <a:gd name="T11" fmla="*/ 2147483647 h 312"/>
                <a:gd name="T12" fmla="*/ 0 w 311"/>
                <a:gd name="T13" fmla="*/ 2147483647 h 312"/>
                <a:gd name="T14" fmla="*/ 0 w 311"/>
                <a:gd name="T15" fmla="*/ 2147483647 h 312"/>
                <a:gd name="T16" fmla="*/ 2147483647 w 311"/>
                <a:gd name="T17" fmla="*/ 0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1" h="312">
                  <a:moveTo>
                    <a:pt x="46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91" y="0"/>
                    <a:pt x="311" y="21"/>
                    <a:pt x="311" y="46"/>
                  </a:cubicBezTo>
                  <a:cubicBezTo>
                    <a:pt x="311" y="265"/>
                    <a:pt x="311" y="265"/>
                    <a:pt x="311" y="265"/>
                  </a:cubicBezTo>
                  <a:cubicBezTo>
                    <a:pt x="311" y="291"/>
                    <a:pt x="291" y="312"/>
                    <a:pt x="265" y="312"/>
                  </a:cubicBezTo>
                  <a:cubicBezTo>
                    <a:pt x="46" y="312"/>
                    <a:pt x="46" y="312"/>
                    <a:pt x="46" y="312"/>
                  </a:cubicBezTo>
                  <a:cubicBezTo>
                    <a:pt x="21" y="312"/>
                    <a:pt x="0" y="291"/>
                    <a:pt x="0" y="26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5" name="Freeform 551"/>
            <p:cNvSpPr>
              <a:spLocks/>
            </p:cNvSpPr>
            <p:nvPr/>
          </p:nvSpPr>
          <p:spPr bwMode="auto">
            <a:xfrm>
              <a:off x="4529264" y="6106999"/>
              <a:ext cx="429586" cy="429586"/>
            </a:xfrm>
            <a:custGeom>
              <a:avLst/>
              <a:gdLst>
                <a:gd name="T0" fmla="*/ 2147483647 w 273"/>
                <a:gd name="T1" fmla="*/ 0 h 273"/>
                <a:gd name="T2" fmla="*/ 2147483647 w 273"/>
                <a:gd name="T3" fmla="*/ 0 h 273"/>
                <a:gd name="T4" fmla="*/ 2147483647 w 273"/>
                <a:gd name="T5" fmla="*/ 2147483647 h 273"/>
                <a:gd name="T6" fmla="*/ 2147483647 w 273"/>
                <a:gd name="T7" fmla="*/ 2147483647 h 273"/>
                <a:gd name="T8" fmla="*/ 2147483647 w 273"/>
                <a:gd name="T9" fmla="*/ 2147483647 h 273"/>
                <a:gd name="T10" fmla="*/ 2147483647 w 273"/>
                <a:gd name="T11" fmla="*/ 2147483647 h 273"/>
                <a:gd name="T12" fmla="*/ 0 w 273"/>
                <a:gd name="T13" fmla="*/ 2147483647 h 273"/>
                <a:gd name="T14" fmla="*/ 0 w 273"/>
                <a:gd name="T15" fmla="*/ 2147483647 h 273"/>
                <a:gd name="T16" fmla="*/ 2147483647 w 273"/>
                <a:gd name="T17" fmla="*/ 0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3" h="273">
                  <a:moveTo>
                    <a:pt x="36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57" y="0"/>
                    <a:pt x="273" y="16"/>
                    <a:pt x="273" y="36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57"/>
                    <a:pt x="257" y="273"/>
                    <a:pt x="237" y="273"/>
                  </a:cubicBezTo>
                  <a:cubicBezTo>
                    <a:pt x="36" y="273"/>
                    <a:pt x="36" y="273"/>
                    <a:pt x="36" y="273"/>
                  </a:cubicBezTo>
                  <a:cubicBezTo>
                    <a:pt x="16" y="273"/>
                    <a:pt x="0" y="257"/>
                    <a:pt x="0" y="2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6" name="Freeform 552"/>
            <p:cNvSpPr>
              <a:spLocks/>
            </p:cNvSpPr>
            <p:nvPr/>
          </p:nvSpPr>
          <p:spPr bwMode="auto">
            <a:xfrm>
              <a:off x="4538574" y="6116309"/>
              <a:ext cx="412296" cy="412296"/>
            </a:xfrm>
            <a:custGeom>
              <a:avLst/>
              <a:gdLst>
                <a:gd name="T0" fmla="*/ 2147483647 w 262"/>
                <a:gd name="T1" fmla="*/ 0 h 262"/>
                <a:gd name="T2" fmla="*/ 2147483647 w 262"/>
                <a:gd name="T3" fmla="*/ 0 h 262"/>
                <a:gd name="T4" fmla="*/ 2147483647 w 262"/>
                <a:gd name="T5" fmla="*/ 2147483647 h 262"/>
                <a:gd name="T6" fmla="*/ 2147483647 w 262"/>
                <a:gd name="T7" fmla="*/ 2147483647 h 262"/>
                <a:gd name="T8" fmla="*/ 2147483647 w 262"/>
                <a:gd name="T9" fmla="*/ 2147483647 h 262"/>
                <a:gd name="T10" fmla="*/ 2147483647 w 262"/>
                <a:gd name="T11" fmla="*/ 2147483647 h 262"/>
                <a:gd name="T12" fmla="*/ 0 w 262"/>
                <a:gd name="T13" fmla="*/ 2147483647 h 262"/>
                <a:gd name="T14" fmla="*/ 0 w 262"/>
                <a:gd name="T15" fmla="*/ 2147483647 h 262"/>
                <a:gd name="T16" fmla="*/ 2147483647 w 262"/>
                <a:gd name="T17" fmla="*/ 0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2" h="262">
                  <a:moveTo>
                    <a:pt x="29" y="0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47" y="0"/>
                    <a:pt x="262" y="14"/>
                    <a:pt x="262" y="32"/>
                  </a:cubicBezTo>
                  <a:cubicBezTo>
                    <a:pt x="262" y="229"/>
                    <a:pt x="262" y="229"/>
                    <a:pt x="262" y="229"/>
                  </a:cubicBezTo>
                  <a:cubicBezTo>
                    <a:pt x="262" y="247"/>
                    <a:pt x="247" y="262"/>
                    <a:pt x="229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14" y="262"/>
                    <a:pt x="0" y="247"/>
                    <a:pt x="0" y="22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1" y="0"/>
                    <a:pt x="29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7" name="Oval 553"/>
            <p:cNvSpPr>
              <a:spLocks noChangeArrowheads="1"/>
            </p:cNvSpPr>
            <p:nvPr/>
          </p:nvSpPr>
          <p:spPr bwMode="auto">
            <a:xfrm>
              <a:off x="4667582" y="6168178"/>
              <a:ext cx="154278" cy="154278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8" name="Oval 554"/>
            <p:cNvSpPr>
              <a:spLocks noChangeArrowheads="1"/>
            </p:cNvSpPr>
            <p:nvPr/>
          </p:nvSpPr>
          <p:spPr bwMode="auto">
            <a:xfrm>
              <a:off x="4703493" y="6204753"/>
              <a:ext cx="80464" cy="8179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9" name="Oval 555"/>
            <p:cNvSpPr>
              <a:spLocks noChangeArrowheads="1"/>
            </p:cNvSpPr>
            <p:nvPr/>
          </p:nvSpPr>
          <p:spPr bwMode="auto">
            <a:xfrm>
              <a:off x="4710142" y="6210738"/>
              <a:ext cx="67830" cy="691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0" name="Oval 556"/>
            <p:cNvSpPr>
              <a:spLocks noChangeArrowheads="1"/>
            </p:cNvSpPr>
            <p:nvPr/>
          </p:nvSpPr>
          <p:spPr bwMode="auto">
            <a:xfrm>
              <a:off x="4686202" y="6374326"/>
              <a:ext cx="115044" cy="11504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1" name="Freeform 557"/>
            <p:cNvSpPr>
              <a:spLocks noEditPoints="1"/>
            </p:cNvSpPr>
            <p:nvPr/>
          </p:nvSpPr>
          <p:spPr bwMode="auto">
            <a:xfrm>
              <a:off x="4672237" y="6173498"/>
              <a:ext cx="142974" cy="144304"/>
            </a:xfrm>
            <a:custGeom>
              <a:avLst/>
              <a:gdLst>
                <a:gd name="T0" fmla="*/ 2147483647 w 215"/>
                <a:gd name="T1" fmla="*/ 0 h 217"/>
                <a:gd name="T2" fmla="*/ 2147483647 w 215"/>
                <a:gd name="T3" fmla="*/ 2147483647 h 217"/>
                <a:gd name="T4" fmla="*/ 2147483647 w 215"/>
                <a:gd name="T5" fmla="*/ 2147483647 h 217"/>
                <a:gd name="T6" fmla="*/ 2147483647 w 215"/>
                <a:gd name="T7" fmla="*/ 2147483647 h 217"/>
                <a:gd name="T8" fmla="*/ 2147483647 w 215"/>
                <a:gd name="T9" fmla="*/ 2147483647 h 217"/>
                <a:gd name="T10" fmla="*/ 2147483647 w 215"/>
                <a:gd name="T11" fmla="*/ 2147483647 h 217"/>
                <a:gd name="T12" fmla="*/ 2147483647 w 215"/>
                <a:gd name="T13" fmla="*/ 2147483647 h 217"/>
                <a:gd name="T14" fmla="*/ 2147483647 w 215"/>
                <a:gd name="T15" fmla="*/ 2147483647 h 217"/>
                <a:gd name="T16" fmla="*/ 2147483647 w 215"/>
                <a:gd name="T17" fmla="*/ 2147483647 h 217"/>
                <a:gd name="T18" fmla="*/ 2147483647 w 215"/>
                <a:gd name="T19" fmla="*/ 2147483647 h 217"/>
                <a:gd name="T20" fmla="*/ 2147483647 w 215"/>
                <a:gd name="T21" fmla="*/ 2147483647 h 217"/>
                <a:gd name="T22" fmla="*/ 2147483647 w 215"/>
                <a:gd name="T23" fmla="*/ 2147483647 h 217"/>
                <a:gd name="T24" fmla="*/ 2147483647 w 215"/>
                <a:gd name="T25" fmla="*/ 2147483647 h 217"/>
                <a:gd name="T26" fmla="*/ 2147483647 w 215"/>
                <a:gd name="T27" fmla="*/ 2147483647 h 217"/>
                <a:gd name="T28" fmla="*/ 2147483647 w 215"/>
                <a:gd name="T29" fmla="*/ 2147483647 h 217"/>
                <a:gd name="T30" fmla="*/ 2147483647 w 215"/>
                <a:gd name="T31" fmla="*/ 2147483647 h 217"/>
                <a:gd name="T32" fmla="*/ 2147483647 w 215"/>
                <a:gd name="T33" fmla="*/ 2147483647 h 217"/>
                <a:gd name="T34" fmla="*/ 2147483647 w 215"/>
                <a:gd name="T35" fmla="*/ 2147483647 h 217"/>
                <a:gd name="T36" fmla="*/ 2147483647 w 215"/>
                <a:gd name="T37" fmla="*/ 2147483647 h 217"/>
                <a:gd name="T38" fmla="*/ 2147483647 w 215"/>
                <a:gd name="T39" fmla="*/ 2147483647 h 217"/>
                <a:gd name="T40" fmla="*/ 2147483647 w 215"/>
                <a:gd name="T41" fmla="*/ 2147483647 h 217"/>
                <a:gd name="T42" fmla="*/ 2147483647 w 215"/>
                <a:gd name="T43" fmla="*/ 2147483647 h 217"/>
                <a:gd name="T44" fmla="*/ 2147483647 w 215"/>
                <a:gd name="T45" fmla="*/ 2147483647 h 217"/>
                <a:gd name="T46" fmla="*/ 2147483647 w 215"/>
                <a:gd name="T47" fmla="*/ 2147483647 h 217"/>
                <a:gd name="T48" fmla="*/ 2147483647 w 215"/>
                <a:gd name="T49" fmla="*/ 2147483647 h 217"/>
                <a:gd name="T50" fmla="*/ 2147483647 w 215"/>
                <a:gd name="T51" fmla="*/ 2147483647 h 217"/>
                <a:gd name="T52" fmla="*/ 0 w 215"/>
                <a:gd name="T53" fmla="*/ 2147483647 h 217"/>
                <a:gd name="T54" fmla="*/ 2147483647 w 215"/>
                <a:gd name="T55" fmla="*/ 2147483647 h 217"/>
                <a:gd name="T56" fmla="*/ 0 w 215"/>
                <a:gd name="T57" fmla="*/ 2147483647 h 217"/>
                <a:gd name="T58" fmla="*/ 2147483647 w 215"/>
                <a:gd name="T59" fmla="*/ 2147483647 h 217"/>
                <a:gd name="T60" fmla="*/ 2147483647 w 215"/>
                <a:gd name="T61" fmla="*/ 2147483647 h 217"/>
                <a:gd name="T62" fmla="*/ 2147483647 w 215"/>
                <a:gd name="T63" fmla="*/ 2147483647 h 217"/>
                <a:gd name="T64" fmla="*/ 2147483647 w 215"/>
                <a:gd name="T65" fmla="*/ 2147483647 h 217"/>
                <a:gd name="T66" fmla="*/ 2147483647 w 215"/>
                <a:gd name="T67" fmla="*/ 2147483647 h 217"/>
                <a:gd name="T68" fmla="*/ 2147483647 w 215"/>
                <a:gd name="T69" fmla="*/ 2147483647 h 217"/>
                <a:gd name="T70" fmla="*/ 2147483647 w 215"/>
                <a:gd name="T71" fmla="*/ 2147483647 h 2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5" h="217">
                  <a:moveTo>
                    <a:pt x="109" y="0"/>
                  </a:moveTo>
                  <a:lnTo>
                    <a:pt x="109" y="21"/>
                  </a:lnTo>
                  <a:moveTo>
                    <a:pt x="144" y="7"/>
                  </a:moveTo>
                  <a:lnTo>
                    <a:pt x="137" y="26"/>
                  </a:lnTo>
                  <a:moveTo>
                    <a:pt x="178" y="26"/>
                  </a:moveTo>
                  <a:lnTo>
                    <a:pt x="166" y="42"/>
                  </a:lnTo>
                  <a:moveTo>
                    <a:pt x="201" y="54"/>
                  </a:moveTo>
                  <a:lnTo>
                    <a:pt x="185" y="66"/>
                  </a:lnTo>
                  <a:moveTo>
                    <a:pt x="215" y="89"/>
                  </a:moveTo>
                  <a:lnTo>
                    <a:pt x="194" y="94"/>
                  </a:lnTo>
                  <a:moveTo>
                    <a:pt x="215" y="127"/>
                  </a:moveTo>
                  <a:lnTo>
                    <a:pt x="194" y="125"/>
                  </a:lnTo>
                  <a:moveTo>
                    <a:pt x="201" y="163"/>
                  </a:moveTo>
                  <a:lnTo>
                    <a:pt x="185" y="153"/>
                  </a:lnTo>
                  <a:moveTo>
                    <a:pt x="178" y="191"/>
                  </a:moveTo>
                  <a:lnTo>
                    <a:pt x="166" y="177"/>
                  </a:lnTo>
                  <a:moveTo>
                    <a:pt x="144" y="210"/>
                  </a:moveTo>
                  <a:lnTo>
                    <a:pt x="137" y="191"/>
                  </a:lnTo>
                  <a:moveTo>
                    <a:pt x="109" y="217"/>
                  </a:moveTo>
                  <a:lnTo>
                    <a:pt x="109" y="196"/>
                  </a:lnTo>
                  <a:moveTo>
                    <a:pt x="71" y="210"/>
                  </a:moveTo>
                  <a:lnTo>
                    <a:pt x="78" y="191"/>
                  </a:lnTo>
                  <a:moveTo>
                    <a:pt x="38" y="191"/>
                  </a:moveTo>
                  <a:lnTo>
                    <a:pt x="52" y="177"/>
                  </a:lnTo>
                  <a:moveTo>
                    <a:pt x="14" y="163"/>
                  </a:moveTo>
                  <a:lnTo>
                    <a:pt x="31" y="153"/>
                  </a:lnTo>
                  <a:moveTo>
                    <a:pt x="0" y="127"/>
                  </a:moveTo>
                  <a:lnTo>
                    <a:pt x="21" y="125"/>
                  </a:lnTo>
                  <a:moveTo>
                    <a:pt x="0" y="89"/>
                  </a:moveTo>
                  <a:lnTo>
                    <a:pt x="21" y="94"/>
                  </a:lnTo>
                  <a:moveTo>
                    <a:pt x="14" y="54"/>
                  </a:moveTo>
                  <a:lnTo>
                    <a:pt x="31" y="66"/>
                  </a:lnTo>
                  <a:moveTo>
                    <a:pt x="38" y="26"/>
                  </a:moveTo>
                  <a:lnTo>
                    <a:pt x="52" y="42"/>
                  </a:lnTo>
                  <a:moveTo>
                    <a:pt x="71" y="7"/>
                  </a:moveTo>
                  <a:lnTo>
                    <a:pt x="78" y="26"/>
                  </a:lnTo>
                </a:path>
              </a:pathLst>
            </a:custGeom>
            <a:noFill/>
            <a:ln w="19050" cap="rnd">
              <a:solidFill>
                <a:srgbClr val="FFF5E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2" name="Freeform 558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2147483647 w 103"/>
                <a:gd name="T1" fmla="*/ 2147483647 h 90"/>
                <a:gd name="T2" fmla="*/ 2147483647 w 103"/>
                <a:gd name="T3" fmla="*/ 2147483647 h 90"/>
                <a:gd name="T4" fmla="*/ 2147483647 w 103"/>
                <a:gd name="T5" fmla="*/ 2147483647 h 90"/>
                <a:gd name="T6" fmla="*/ 2147483647 w 103"/>
                <a:gd name="T7" fmla="*/ 2147483647 h 90"/>
                <a:gd name="T8" fmla="*/ 2147483647 w 103"/>
                <a:gd name="T9" fmla="*/ 2147483647 h 90"/>
                <a:gd name="T10" fmla="*/ 2147483647 w 103"/>
                <a:gd name="T11" fmla="*/ 0 h 90"/>
                <a:gd name="T12" fmla="*/ 2147483647 w 103"/>
                <a:gd name="T13" fmla="*/ 2147483647 h 90"/>
                <a:gd name="T14" fmla="*/ 2147483647 w 103"/>
                <a:gd name="T15" fmla="*/ 2147483647 h 90"/>
                <a:gd name="T16" fmla="*/ 2147483647 w 103"/>
                <a:gd name="T17" fmla="*/ 2147483647 h 90"/>
                <a:gd name="T18" fmla="*/ 2147483647 w 103"/>
                <a:gd name="T19" fmla="*/ 2147483647 h 90"/>
                <a:gd name="T20" fmla="*/ 2147483647 w 103"/>
                <a:gd name="T21" fmla="*/ 2147483647 h 90"/>
                <a:gd name="T22" fmla="*/ 2147483647 w 103"/>
                <a:gd name="T23" fmla="*/ 2147483647 h 90"/>
                <a:gd name="T24" fmla="*/ 2147483647 w 103"/>
                <a:gd name="T25" fmla="*/ 2147483647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noFill/>
            <a:ln w="38100" cap="flat">
              <a:solidFill>
                <a:srgbClr val="FFF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3" name="Freeform 559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2147483647 w 103"/>
                <a:gd name="T1" fmla="*/ 2147483647 h 90"/>
                <a:gd name="T2" fmla="*/ 2147483647 w 103"/>
                <a:gd name="T3" fmla="*/ 2147483647 h 90"/>
                <a:gd name="T4" fmla="*/ 2147483647 w 103"/>
                <a:gd name="T5" fmla="*/ 2147483647 h 90"/>
                <a:gd name="T6" fmla="*/ 2147483647 w 103"/>
                <a:gd name="T7" fmla="*/ 2147483647 h 90"/>
                <a:gd name="T8" fmla="*/ 2147483647 w 103"/>
                <a:gd name="T9" fmla="*/ 2147483647 h 90"/>
                <a:gd name="T10" fmla="*/ 2147483647 w 103"/>
                <a:gd name="T11" fmla="*/ 0 h 90"/>
                <a:gd name="T12" fmla="*/ 2147483647 w 103"/>
                <a:gd name="T13" fmla="*/ 2147483647 h 90"/>
                <a:gd name="T14" fmla="*/ 2147483647 w 103"/>
                <a:gd name="T15" fmla="*/ 2147483647 h 90"/>
                <a:gd name="T16" fmla="*/ 2147483647 w 103"/>
                <a:gd name="T17" fmla="*/ 2147483647 h 90"/>
                <a:gd name="T18" fmla="*/ 2147483647 w 103"/>
                <a:gd name="T19" fmla="*/ 2147483647 h 90"/>
                <a:gd name="T20" fmla="*/ 2147483647 w 103"/>
                <a:gd name="T21" fmla="*/ 2147483647 h 90"/>
                <a:gd name="T22" fmla="*/ 2147483647 w 103"/>
                <a:gd name="T23" fmla="*/ 2147483647 h 90"/>
                <a:gd name="T24" fmla="*/ 2147483647 w 103"/>
                <a:gd name="T25" fmla="*/ 2147483647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4" name="Freeform 560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5" name="Freeform 561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6" name="Freeform 562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7" name="Freeform 563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8" name="Oval 564"/>
            <p:cNvSpPr>
              <a:spLocks noChangeArrowheads="1"/>
            </p:cNvSpPr>
            <p:nvPr/>
          </p:nvSpPr>
          <p:spPr bwMode="auto">
            <a:xfrm>
              <a:off x="4711473" y="6399596"/>
              <a:ext cx="64504" cy="6450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9" name="Oval 565"/>
            <p:cNvSpPr>
              <a:spLocks noChangeArrowheads="1"/>
            </p:cNvSpPr>
            <p:nvPr/>
          </p:nvSpPr>
          <p:spPr bwMode="auto">
            <a:xfrm>
              <a:off x="4718122" y="6405580"/>
              <a:ext cx="51869" cy="52535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0" name="Freeform 566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1" name="Freeform 567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6" name="组合 222"/>
          <p:cNvGrpSpPr>
            <a:grpSpLocks/>
          </p:cNvGrpSpPr>
          <p:nvPr/>
        </p:nvGrpSpPr>
        <p:grpSpPr bwMode="auto">
          <a:xfrm>
            <a:off x="10434638" y="5407025"/>
            <a:ext cx="915987" cy="914400"/>
            <a:chOff x="12823053" y="2481652"/>
            <a:chExt cx="915076" cy="913962"/>
          </a:xfrm>
        </p:grpSpPr>
        <p:sp>
          <p:nvSpPr>
            <p:cNvPr id="33868" name="Freeform 78"/>
            <p:cNvSpPr>
              <a:spLocks/>
            </p:cNvSpPr>
            <p:nvPr/>
          </p:nvSpPr>
          <p:spPr bwMode="auto">
            <a:xfrm>
              <a:off x="12823053" y="2481652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Rectangle 128"/>
            <p:cNvSpPr>
              <a:spLocks noChangeArrowheads="1"/>
            </p:cNvSpPr>
            <p:nvPr/>
          </p:nvSpPr>
          <p:spPr bwMode="auto">
            <a:xfrm>
              <a:off x="12956641" y="2806715"/>
              <a:ext cx="645674" cy="2627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0" name="Rectangle 129"/>
            <p:cNvSpPr>
              <a:spLocks noChangeArrowheads="1"/>
            </p:cNvSpPr>
            <p:nvPr/>
          </p:nvSpPr>
          <p:spPr bwMode="auto">
            <a:xfrm>
              <a:off x="129711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1" name="Rectangle 130"/>
            <p:cNvSpPr>
              <a:spLocks noChangeArrowheads="1"/>
            </p:cNvSpPr>
            <p:nvPr/>
          </p:nvSpPr>
          <p:spPr bwMode="auto">
            <a:xfrm>
              <a:off x="131815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2" name="Rectangle 131"/>
            <p:cNvSpPr>
              <a:spLocks noChangeArrowheads="1"/>
            </p:cNvSpPr>
            <p:nvPr/>
          </p:nvSpPr>
          <p:spPr bwMode="auto">
            <a:xfrm>
              <a:off x="13391914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3" name="Rectangle 132"/>
            <p:cNvSpPr>
              <a:spLocks noChangeArrowheads="1"/>
            </p:cNvSpPr>
            <p:nvPr/>
          </p:nvSpPr>
          <p:spPr bwMode="auto">
            <a:xfrm>
              <a:off x="129688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4" name="Rectangle 133"/>
            <p:cNvSpPr>
              <a:spLocks noChangeArrowheads="1"/>
            </p:cNvSpPr>
            <p:nvPr/>
          </p:nvSpPr>
          <p:spPr bwMode="auto">
            <a:xfrm>
              <a:off x="1300450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5" name="Rectangle 134"/>
            <p:cNvSpPr>
              <a:spLocks noChangeArrowheads="1"/>
            </p:cNvSpPr>
            <p:nvPr/>
          </p:nvSpPr>
          <p:spPr bwMode="auto">
            <a:xfrm>
              <a:off x="1303679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6" name="Rectangle 135"/>
            <p:cNvSpPr>
              <a:spLocks noChangeArrowheads="1"/>
            </p:cNvSpPr>
            <p:nvPr/>
          </p:nvSpPr>
          <p:spPr bwMode="auto">
            <a:xfrm>
              <a:off x="1307019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7" name="Rectangle 136"/>
            <p:cNvSpPr>
              <a:spLocks noChangeArrowheads="1"/>
            </p:cNvSpPr>
            <p:nvPr/>
          </p:nvSpPr>
          <p:spPr bwMode="auto">
            <a:xfrm>
              <a:off x="131035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8" name="Rectangle 137"/>
            <p:cNvSpPr>
              <a:spLocks noChangeArrowheads="1"/>
            </p:cNvSpPr>
            <p:nvPr/>
          </p:nvSpPr>
          <p:spPr bwMode="auto">
            <a:xfrm>
              <a:off x="13135871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9" name="Rectangle 138"/>
            <p:cNvSpPr>
              <a:spLocks noChangeArrowheads="1"/>
            </p:cNvSpPr>
            <p:nvPr/>
          </p:nvSpPr>
          <p:spPr bwMode="auto">
            <a:xfrm>
              <a:off x="1317149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0" name="Rectangle 139"/>
            <p:cNvSpPr>
              <a:spLocks noChangeArrowheads="1"/>
            </p:cNvSpPr>
            <p:nvPr/>
          </p:nvSpPr>
          <p:spPr bwMode="auto">
            <a:xfrm>
              <a:off x="1320377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1" name="Rectangle 140"/>
            <p:cNvSpPr>
              <a:spLocks noChangeArrowheads="1"/>
            </p:cNvSpPr>
            <p:nvPr/>
          </p:nvSpPr>
          <p:spPr bwMode="auto">
            <a:xfrm>
              <a:off x="13237175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2" name="Rectangle 141"/>
            <p:cNvSpPr>
              <a:spLocks noChangeArrowheads="1"/>
            </p:cNvSpPr>
            <p:nvPr/>
          </p:nvSpPr>
          <p:spPr bwMode="auto">
            <a:xfrm>
              <a:off x="1327057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3" name="Rectangle 142"/>
            <p:cNvSpPr>
              <a:spLocks noChangeArrowheads="1"/>
            </p:cNvSpPr>
            <p:nvPr/>
          </p:nvSpPr>
          <p:spPr bwMode="auto">
            <a:xfrm>
              <a:off x="1330508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4" name="Rectangle 143"/>
            <p:cNvSpPr>
              <a:spLocks noChangeArrowheads="1"/>
            </p:cNvSpPr>
            <p:nvPr/>
          </p:nvSpPr>
          <p:spPr bwMode="auto">
            <a:xfrm>
              <a:off x="1333847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5" name="Rectangle 144"/>
            <p:cNvSpPr>
              <a:spLocks noChangeArrowheads="1"/>
            </p:cNvSpPr>
            <p:nvPr/>
          </p:nvSpPr>
          <p:spPr bwMode="auto">
            <a:xfrm>
              <a:off x="1337076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6" name="Rectangle 145"/>
            <p:cNvSpPr>
              <a:spLocks noChangeArrowheads="1"/>
            </p:cNvSpPr>
            <p:nvPr/>
          </p:nvSpPr>
          <p:spPr bwMode="auto">
            <a:xfrm>
              <a:off x="1340415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7" name="Rectangle 146"/>
            <p:cNvSpPr>
              <a:spLocks noChangeArrowheads="1"/>
            </p:cNvSpPr>
            <p:nvPr/>
          </p:nvSpPr>
          <p:spPr bwMode="auto">
            <a:xfrm>
              <a:off x="1343867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8" name="Rectangle 147"/>
            <p:cNvSpPr>
              <a:spLocks noChangeArrowheads="1"/>
            </p:cNvSpPr>
            <p:nvPr/>
          </p:nvSpPr>
          <p:spPr bwMode="auto">
            <a:xfrm>
              <a:off x="1347206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9" name="Rectangle 148"/>
            <p:cNvSpPr>
              <a:spLocks noChangeArrowheads="1"/>
            </p:cNvSpPr>
            <p:nvPr/>
          </p:nvSpPr>
          <p:spPr bwMode="auto">
            <a:xfrm>
              <a:off x="1350546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0" name="Rectangle 149"/>
            <p:cNvSpPr>
              <a:spLocks noChangeArrowheads="1"/>
            </p:cNvSpPr>
            <p:nvPr/>
          </p:nvSpPr>
          <p:spPr bwMode="auto">
            <a:xfrm>
              <a:off x="1353774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1" name="Rectangle 150"/>
            <p:cNvSpPr>
              <a:spLocks noChangeArrowheads="1"/>
            </p:cNvSpPr>
            <p:nvPr/>
          </p:nvSpPr>
          <p:spPr bwMode="auto">
            <a:xfrm>
              <a:off x="13571144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2" name="Rectangle 151"/>
            <p:cNvSpPr>
              <a:spLocks noChangeArrowheads="1"/>
            </p:cNvSpPr>
            <p:nvPr/>
          </p:nvSpPr>
          <p:spPr bwMode="auto">
            <a:xfrm>
              <a:off x="129688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3" name="Rectangle 152"/>
            <p:cNvSpPr>
              <a:spLocks noChangeArrowheads="1"/>
            </p:cNvSpPr>
            <p:nvPr/>
          </p:nvSpPr>
          <p:spPr bwMode="auto">
            <a:xfrm>
              <a:off x="1300450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4" name="Rectangle 153"/>
            <p:cNvSpPr>
              <a:spLocks noChangeArrowheads="1"/>
            </p:cNvSpPr>
            <p:nvPr/>
          </p:nvSpPr>
          <p:spPr bwMode="auto">
            <a:xfrm>
              <a:off x="1303679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5" name="Rectangle 154"/>
            <p:cNvSpPr>
              <a:spLocks noChangeArrowheads="1"/>
            </p:cNvSpPr>
            <p:nvPr/>
          </p:nvSpPr>
          <p:spPr bwMode="auto">
            <a:xfrm>
              <a:off x="1307019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6" name="Rectangle 155"/>
            <p:cNvSpPr>
              <a:spLocks noChangeArrowheads="1"/>
            </p:cNvSpPr>
            <p:nvPr/>
          </p:nvSpPr>
          <p:spPr bwMode="auto">
            <a:xfrm>
              <a:off x="131035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7" name="Rectangle 156"/>
            <p:cNvSpPr>
              <a:spLocks noChangeArrowheads="1"/>
            </p:cNvSpPr>
            <p:nvPr/>
          </p:nvSpPr>
          <p:spPr bwMode="auto">
            <a:xfrm>
              <a:off x="13135871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8" name="Rectangle 157"/>
            <p:cNvSpPr>
              <a:spLocks noChangeArrowheads="1"/>
            </p:cNvSpPr>
            <p:nvPr/>
          </p:nvSpPr>
          <p:spPr bwMode="auto">
            <a:xfrm>
              <a:off x="1317149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9" name="Rectangle 158"/>
            <p:cNvSpPr>
              <a:spLocks noChangeArrowheads="1"/>
            </p:cNvSpPr>
            <p:nvPr/>
          </p:nvSpPr>
          <p:spPr bwMode="auto">
            <a:xfrm>
              <a:off x="1320377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0" name="Rectangle 159"/>
            <p:cNvSpPr>
              <a:spLocks noChangeArrowheads="1"/>
            </p:cNvSpPr>
            <p:nvPr/>
          </p:nvSpPr>
          <p:spPr bwMode="auto">
            <a:xfrm>
              <a:off x="13237175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1" name="Rectangle 160"/>
            <p:cNvSpPr>
              <a:spLocks noChangeArrowheads="1"/>
            </p:cNvSpPr>
            <p:nvPr/>
          </p:nvSpPr>
          <p:spPr bwMode="auto">
            <a:xfrm>
              <a:off x="1327057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2" name="Rectangle 161"/>
            <p:cNvSpPr>
              <a:spLocks noChangeArrowheads="1"/>
            </p:cNvSpPr>
            <p:nvPr/>
          </p:nvSpPr>
          <p:spPr bwMode="auto">
            <a:xfrm>
              <a:off x="1330508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3" name="Rectangle 162"/>
            <p:cNvSpPr>
              <a:spLocks noChangeArrowheads="1"/>
            </p:cNvSpPr>
            <p:nvPr/>
          </p:nvSpPr>
          <p:spPr bwMode="auto">
            <a:xfrm>
              <a:off x="1333847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4" name="Rectangle 163"/>
            <p:cNvSpPr>
              <a:spLocks noChangeArrowheads="1"/>
            </p:cNvSpPr>
            <p:nvPr/>
          </p:nvSpPr>
          <p:spPr bwMode="auto">
            <a:xfrm>
              <a:off x="1337076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5" name="Rectangle 164"/>
            <p:cNvSpPr>
              <a:spLocks noChangeArrowheads="1"/>
            </p:cNvSpPr>
            <p:nvPr/>
          </p:nvSpPr>
          <p:spPr bwMode="auto">
            <a:xfrm>
              <a:off x="1340415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6" name="Rectangle 165"/>
            <p:cNvSpPr>
              <a:spLocks noChangeArrowheads="1"/>
            </p:cNvSpPr>
            <p:nvPr/>
          </p:nvSpPr>
          <p:spPr bwMode="auto">
            <a:xfrm>
              <a:off x="1343867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7" name="Rectangle 166"/>
            <p:cNvSpPr>
              <a:spLocks noChangeArrowheads="1"/>
            </p:cNvSpPr>
            <p:nvPr/>
          </p:nvSpPr>
          <p:spPr bwMode="auto">
            <a:xfrm>
              <a:off x="1347206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8" name="Rectangle 167"/>
            <p:cNvSpPr>
              <a:spLocks noChangeArrowheads="1"/>
            </p:cNvSpPr>
            <p:nvPr/>
          </p:nvSpPr>
          <p:spPr bwMode="auto">
            <a:xfrm>
              <a:off x="1350546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9" name="Rectangle 168"/>
            <p:cNvSpPr>
              <a:spLocks noChangeArrowheads="1"/>
            </p:cNvSpPr>
            <p:nvPr/>
          </p:nvSpPr>
          <p:spPr bwMode="auto">
            <a:xfrm>
              <a:off x="1353774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0" name="Rectangle 169"/>
            <p:cNvSpPr>
              <a:spLocks noChangeArrowheads="1"/>
            </p:cNvSpPr>
            <p:nvPr/>
          </p:nvSpPr>
          <p:spPr bwMode="auto">
            <a:xfrm>
              <a:off x="13571144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1" name="Freeform 170"/>
            <p:cNvSpPr>
              <a:spLocks/>
            </p:cNvSpPr>
            <p:nvPr/>
          </p:nvSpPr>
          <p:spPr bwMode="auto">
            <a:xfrm>
              <a:off x="12823053" y="2806715"/>
              <a:ext cx="779262" cy="588899"/>
            </a:xfrm>
            <a:custGeom>
              <a:avLst/>
              <a:gdLst>
                <a:gd name="T0" fmla="*/ 2147483647 w 448"/>
                <a:gd name="T1" fmla="*/ 0 h 339"/>
                <a:gd name="T2" fmla="*/ 0 w 448"/>
                <a:gd name="T3" fmla="*/ 2147483647 h 339"/>
                <a:gd name="T4" fmla="*/ 0 w 448"/>
                <a:gd name="T5" fmla="*/ 2147483647 h 339"/>
                <a:gd name="T6" fmla="*/ 2147483647 w 448"/>
                <a:gd name="T7" fmla="*/ 2147483647 h 339"/>
                <a:gd name="T8" fmla="*/ 2147483647 w 448"/>
                <a:gd name="T9" fmla="*/ 2147483647 h 339"/>
                <a:gd name="T10" fmla="*/ 2147483647 w 448"/>
                <a:gd name="T11" fmla="*/ 2147483647 h 339"/>
                <a:gd name="T12" fmla="*/ 2147483647 w 448"/>
                <a:gd name="T13" fmla="*/ 2147483647 h 339"/>
                <a:gd name="T14" fmla="*/ 2147483647 w 448"/>
                <a:gd name="T15" fmla="*/ 0 h 3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8" h="339">
                  <a:moveTo>
                    <a:pt x="77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303"/>
                    <a:pt x="35" y="339"/>
                    <a:pt x="79" y="339"/>
                  </a:cubicBezTo>
                  <a:cubicBezTo>
                    <a:pt x="307" y="339"/>
                    <a:pt x="307" y="339"/>
                    <a:pt x="307" y="339"/>
                  </a:cubicBezTo>
                  <a:cubicBezTo>
                    <a:pt x="448" y="151"/>
                    <a:pt x="448" y="151"/>
                    <a:pt x="448" y="151"/>
                  </a:cubicBezTo>
                  <a:cubicBezTo>
                    <a:pt x="77" y="151"/>
                    <a:pt x="77" y="151"/>
                    <a:pt x="77" y="151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7" name="组合 267"/>
          <p:cNvGrpSpPr>
            <a:grpSpLocks/>
          </p:cNvGrpSpPr>
          <p:nvPr/>
        </p:nvGrpSpPr>
        <p:grpSpPr bwMode="auto">
          <a:xfrm>
            <a:off x="6789738" y="5403850"/>
            <a:ext cx="914400" cy="914400"/>
            <a:chOff x="6731057" y="4705484"/>
            <a:chExt cx="915076" cy="915076"/>
          </a:xfrm>
        </p:grpSpPr>
        <p:sp>
          <p:nvSpPr>
            <p:cNvPr id="33860" name="Freeform 81"/>
            <p:cNvSpPr>
              <a:spLocks/>
            </p:cNvSpPr>
            <p:nvPr/>
          </p:nvSpPr>
          <p:spPr bwMode="auto">
            <a:xfrm>
              <a:off x="6731057" y="4705484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1" name="Freeform 195"/>
            <p:cNvSpPr>
              <a:spLocks/>
            </p:cNvSpPr>
            <p:nvPr/>
          </p:nvSpPr>
          <p:spPr bwMode="auto">
            <a:xfrm>
              <a:off x="6910287" y="4935923"/>
              <a:ext cx="159192" cy="290553"/>
            </a:xfrm>
            <a:custGeom>
              <a:avLst/>
              <a:gdLst>
                <a:gd name="T0" fmla="*/ 2147483647 w 91"/>
                <a:gd name="T1" fmla="*/ 2147483647 h 167"/>
                <a:gd name="T2" fmla="*/ 2147483647 w 91"/>
                <a:gd name="T3" fmla="*/ 2147483647 h 167"/>
                <a:gd name="T4" fmla="*/ 2147483647 w 91"/>
                <a:gd name="T5" fmla="*/ 2147483647 h 167"/>
                <a:gd name="T6" fmla="*/ 2147483647 w 91"/>
                <a:gd name="T7" fmla="*/ 2147483647 h 167"/>
                <a:gd name="T8" fmla="*/ 2147483647 w 91"/>
                <a:gd name="T9" fmla="*/ 2147483647 h 167"/>
                <a:gd name="T10" fmla="*/ 2147483647 w 91"/>
                <a:gd name="T11" fmla="*/ 2147483647 h 167"/>
                <a:gd name="T12" fmla="*/ 2147483647 w 91"/>
                <a:gd name="T13" fmla="*/ 2147483647 h 167"/>
                <a:gd name="T14" fmla="*/ 2147483647 w 91"/>
                <a:gd name="T15" fmla="*/ 0 h 167"/>
                <a:gd name="T16" fmla="*/ 2147483647 w 91"/>
                <a:gd name="T17" fmla="*/ 2147483647 h 167"/>
                <a:gd name="T18" fmla="*/ 2147483647 w 91"/>
                <a:gd name="T19" fmla="*/ 2147483647 h 167"/>
                <a:gd name="T20" fmla="*/ 2147483647 w 91"/>
                <a:gd name="T21" fmla="*/ 2147483647 h 167"/>
                <a:gd name="T22" fmla="*/ 2147483647 w 91"/>
                <a:gd name="T23" fmla="*/ 2147483647 h 167"/>
                <a:gd name="T24" fmla="*/ 2147483647 w 91"/>
                <a:gd name="T25" fmla="*/ 2147483647 h 167"/>
                <a:gd name="T26" fmla="*/ 2147483647 w 91"/>
                <a:gd name="T27" fmla="*/ 2147483647 h 167"/>
                <a:gd name="T28" fmla="*/ 2147483647 w 91"/>
                <a:gd name="T29" fmla="*/ 2147483647 h 167"/>
                <a:gd name="T30" fmla="*/ 2147483647 w 91"/>
                <a:gd name="T31" fmla="*/ 2147483647 h 167"/>
                <a:gd name="T32" fmla="*/ 2147483647 w 91"/>
                <a:gd name="T33" fmla="*/ 2147483647 h 167"/>
                <a:gd name="T34" fmla="*/ 2147483647 w 91"/>
                <a:gd name="T35" fmla="*/ 2147483647 h 167"/>
                <a:gd name="T36" fmla="*/ 2147483647 w 91"/>
                <a:gd name="T37" fmla="*/ 2147483647 h 167"/>
                <a:gd name="T38" fmla="*/ 2147483647 w 91"/>
                <a:gd name="T39" fmla="*/ 2147483647 h 167"/>
                <a:gd name="T40" fmla="*/ 2147483647 w 91"/>
                <a:gd name="T41" fmla="*/ 2147483647 h 167"/>
                <a:gd name="T42" fmla="*/ 2147483647 w 91"/>
                <a:gd name="T43" fmla="*/ 2147483647 h 167"/>
                <a:gd name="T44" fmla="*/ 2147483647 w 91"/>
                <a:gd name="T45" fmla="*/ 2147483647 h 167"/>
                <a:gd name="T46" fmla="*/ 2147483647 w 91"/>
                <a:gd name="T47" fmla="*/ 2147483647 h 167"/>
                <a:gd name="T48" fmla="*/ 2147483647 w 91"/>
                <a:gd name="T49" fmla="*/ 2147483647 h 167"/>
                <a:gd name="T50" fmla="*/ 2147483647 w 91"/>
                <a:gd name="T51" fmla="*/ 2147483647 h 167"/>
                <a:gd name="T52" fmla="*/ 2147483647 w 91"/>
                <a:gd name="T53" fmla="*/ 2147483647 h 167"/>
                <a:gd name="T54" fmla="*/ 2147483647 w 91"/>
                <a:gd name="T55" fmla="*/ 2147483647 h 167"/>
                <a:gd name="T56" fmla="*/ 2147483647 w 91"/>
                <a:gd name="T57" fmla="*/ 2147483647 h 167"/>
                <a:gd name="T58" fmla="*/ 2147483647 w 91"/>
                <a:gd name="T59" fmla="*/ 2147483647 h 167"/>
                <a:gd name="T60" fmla="*/ 2147483647 w 91"/>
                <a:gd name="T61" fmla="*/ 2147483647 h 167"/>
                <a:gd name="T62" fmla="*/ 2147483647 w 91"/>
                <a:gd name="T63" fmla="*/ 2147483647 h 167"/>
                <a:gd name="T64" fmla="*/ 2147483647 w 91"/>
                <a:gd name="T65" fmla="*/ 2147483647 h 167"/>
                <a:gd name="T66" fmla="*/ 2147483647 w 91"/>
                <a:gd name="T67" fmla="*/ 2147483647 h 167"/>
                <a:gd name="T68" fmla="*/ 2147483647 w 91"/>
                <a:gd name="T69" fmla="*/ 2147483647 h 167"/>
                <a:gd name="T70" fmla="*/ 2147483647 w 91"/>
                <a:gd name="T71" fmla="*/ 2147483647 h 167"/>
                <a:gd name="T72" fmla="*/ 2147483647 w 91"/>
                <a:gd name="T73" fmla="*/ 2147483647 h 167"/>
                <a:gd name="T74" fmla="*/ 2147483647 w 91"/>
                <a:gd name="T75" fmla="*/ 2147483647 h 167"/>
                <a:gd name="T76" fmla="*/ 2147483647 w 91"/>
                <a:gd name="T77" fmla="*/ 2147483647 h 167"/>
                <a:gd name="T78" fmla="*/ 2147483647 w 91"/>
                <a:gd name="T79" fmla="*/ 2147483647 h 167"/>
                <a:gd name="T80" fmla="*/ 2147483647 w 91"/>
                <a:gd name="T81" fmla="*/ 2147483647 h 167"/>
                <a:gd name="T82" fmla="*/ 2147483647 w 91"/>
                <a:gd name="T83" fmla="*/ 2147483647 h 167"/>
                <a:gd name="T84" fmla="*/ 2147483647 w 91"/>
                <a:gd name="T85" fmla="*/ 2147483647 h 167"/>
                <a:gd name="T86" fmla="*/ 2147483647 w 91"/>
                <a:gd name="T87" fmla="*/ 2147483647 h 167"/>
                <a:gd name="T88" fmla="*/ 0 w 91"/>
                <a:gd name="T89" fmla="*/ 2147483647 h 167"/>
                <a:gd name="T90" fmla="*/ 2147483647 w 91"/>
                <a:gd name="T91" fmla="*/ 2147483647 h 16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1" h="167">
                  <a:moveTo>
                    <a:pt x="2" y="130"/>
                  </a:moveTo>
                  <a:cubicBezTo>
                    <a:pt x="2" y="132"/>
                    <a:pt x="2" y="134"/>
                    <a:pt x="3" y="136"/>
                  </a:cubicBezTo>
                  <a:cubicBezTo>
                    <a:pt x="3" y="136"/>
                    <a:pt x="3" y="137"/>
                    <a:pt x="3" y="137"/>
                  </a:cubicBezTo>
                  <a:cubicBezTo>
                    <a:pt x="3" y="138"/>
                    <a:pt x="3" y="138"/>
                    <a:pt x="3" y="139"/>
                  </a:cubicBezTo>
                  <a:cubicBezTo>
                    <a:pt x="8" y="143"/>
                    <a:pt x="40" y="167"/>
                    <a:pt x="85" y="167"/>
                  </a:cubicBezTo>
                  <a:cubicBezTo>
                    <a:pt x="87" y="167"/>
                    <a:pt x="89" y="167"/>
                    <a:pt x="91" y="167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66" y="54"/>
                    <a:pt x="68" y="14"/>
                    <a:pt x="70" y="0"/>
                  </a:cubicBezTo>
                  <a:cubicBezTo>
                    <a:pt x="69" y="1"/>
                    <a:pt x="68" y="1"/>
                    <a:pt x="68" y="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4"/>
                    <a:pt x="64" y="4"/>
                    <a:pt x="63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9"/>
                    <a:pt x="58" y="9"/>
                  </a:cubicBezTo>
                  <a:cubicBezTo>
                    <a:pt x="52" y="14"/>
                    <a:pt x="47" y="20"/>
                    <a:pt x="42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8" y="30"/>
                    <a:pt x="37" y="32"/>
                    <a:pt x="36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8" y="43"/>
                    <a:pt x="26" y="47"/>
                    <a:pt x="24" y="51"/>
                  </a:cubicBezTo>
                  <a:cubicBezTo>
                    <a:pt x="23" y="52"/>
                    <a:pt x="22" y="54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7"/>
                    <a:pt x="20" y="58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6" y="65"/>
                    <a:pt x="14" y="71"/>
                    <a:pt x="12" y="77"/>
                  </a:cubicBezTo>
                  <a:cubicBezTo>
                    <a:pt x="11" y="80"/>
                    <a:pt x="10" y="82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0"/>
                    <a:pt x="8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3"/>
                    <a:pt x="7" y="94"/>
                    <a:pt x="6" y="96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5" y="99"/>
                    <a:pt x="5" y="101"/>
                    <a:pt x="5" y="102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5"/>
                    <a:pt x="4" y="107"/>
                    <a:pt x="4" y="109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2"/>
                    <a:pt x="3" y="113"/>
                    <a:pt x="3" y="11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9"/>
                    <a:pt x="3" y="121"/>
                    <a:pt x="3" y="123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2" y="126"/>
                    <a:pt x="2" y="128"/>
                    <a:pt x="2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0"/>
                    <a:pt x="2" y="130"/>
                    <a:pt x="2" y="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196"/>
            <p:cNvSpPr>
              <a:spLocks/>
            </p:cNvSpPr>
            <p:nvPr/>
          </p:nvSpPr>
          <p:spPr bwMode="auto">
            <a:xfrm>
              <a:off x="6915853" y="5188626"/>
              <a:ext cx="269402" cy="220420"/>
            </a:xfrm>
            <a:custGeom>
              <a:avLst/>
              <a:gdLst>
                <a:gd name="T0" fmla="*/ 2147483647 w 155"/>
                <a:gd name="T1" fmla="*/ 2147483647 h 127"/>
                <a:gd name="T2" fmla="*/ 2147483647 w 155"/>
                <a:gd name="T3" fmla="*/ 2147483647 h 127"/>
                <a:gd name="T4" fmla="*/ 2147483647 w 155"/>
                <a:gd name="T5" fmla="*/ 2147483647 h 127"/>
                <a:gd name="T6" fmla="*/ 2147483647 w 155"/>
                <a:gd name="T7" fmla="*/ 2147483647 h 127"/>
                <a:gd name="T8" fmla="*/ 2147483647 w 155"/>
                <a:gd name="T9" fmla="*/ 2147483647 h 127"/>
                <a:gd name="T10" fmla="*/ 2147483647 w 155"/>
                <a:gd name="T11" fmla="*/ 2147483647 h 127"/>
                <a:gd name="T12" fmla="*/ 2147483647 w 155"/>
                <a:gd name="T13" fmla="*/ 2147483647 h 127"/>
                <a:gd name="T14" fmla="*/ 2147483647 w 155"/>
                <a:gd name="T15" fmla="*/ 2147483647 h 127"/>
                <a:gd name="T16" fmla="*/ 2147483647 w 155"/>
                <a:gd name="T17" fmla="*/ 2147483647 h 127"/>
                <a:gd name="T18" fmla="*/ 2147483647 w 155"/>
                <a:gd name="T19" fmla="*/ 2147483647 h 127"/>
                <a:gd name="T20" fmla="*/ 2147483647 w 155"/>
                <a:gd name="T21" fmla="*/ 2147483647 h 127"/>
                <a:gd name="T22" fmla="*/ 2147483647 w 155"/>
                <a:gd name="T23" fmla="*/ 2147483647 h 127"/>
                <a:gd name="T24" fmla="*/ 2147483647 w 155"/>
                <a:gd name="T25" fmla="*/ 2147483647 h 127"/>
                <a:gd name="T26" fmla="*/ 2147483647 w 155"/>
                <a:gd name="T27" fmla="*/ 2147483647 h 127"/>
                <a:gd name="T28" fmla="*/ 2147483647 w 155"/>
                <a:gd name="T29" fmla="*/ 2147483647 h 127"/>
                <a:gd name="T30" fmla="*/ 2147483647 w 155"/>
                <a:gd name="T31" fmla="*/ 2147483647 h 127"/>
                <a:gd name="T32" fmla="*/ 2147483647 w 155"/>
                <a:gd name="T33" fmla="*/ 2147483647 h 127"/>
                <a:gd name="T34" fmla="*/ 2147483647 w 155"/>
                <a:gd name="T35" fmla="*/ 2147483647 h 127"/>
                <a:gd name="T36" fmla="*/ 2147483647 w 155"/>
                <a:gd name="T37" fmla="*/ 2147483647 h 127"/>
                <a:gd name="T38" fmla="*/ 2147483647 w 155"/>
                <a:gd name="T39" fmla="*/ 2147483647 h 127"/>
                <a:gd name="T40" fmla="*/ 2147483647 w 155"/>
                <a:gd name="T41" fmla="*/ 2147483647 h 127"/>
                <a:gd name="T42" fmla="*/ 2147483647 w 155"/>
                <a:gd name="T43" fmla="*/ 2147483647 h 127"/>
                <a:gd name="T44" fmla="*/ 2147483647 w 155"/>
                <a:gd name="T45" fmla="*/ 2147483647 h 127"/>
                <a:gd name="T46" fmla="*/ 0 w 155"/>
                <a:gd name="T47" fmla="*/ 0 h 127"/>
                <a:gd name="T48" fmla="*/ 0 w 155"/>
                <a:gd name="T49" fmla="*/ 2147483647 h 127"/>
                <a:gd name="T50" fmla="*/ 2147483647 w 155"/>
                <a:gd name="T51" fmla="*/ 2147483647 h 127"/>
                <a:gd name="T52" fmla="*/ 2147483647 w 155"/>
                <a:gd name="T53" fmla="*/ 2147483647 h 127"/>
                <a:gd name="T54" fmla="*/ 2147483647 w 155"/>
                <a:gd name="T55" fmla="*/ 2147483647 h 127"/>
                <a:gd name="T56" fmla="*/ 2147483647 w 155"/>
                <a:gd name="T57" fmla="*/ 2147483647 h 127"/>
                <a:gd name="T58" fmla="*/ 2147483647 w 155"/>
                <a:gd name="T59" fmla="*/ 2147483647 h 127"/>
                <a:gd name="T60" fmla="*/ 2147483647 w 155"/>
                <a:gd name="T61" fmla="*/ 2147483647 h 127"/>
                <a:gd name="T62" fmla="*/ 2147483647 w 155"/>
                <a:gd name="T63" fmla="*/ 2147483647 h 127"/>
                <a:gd name="T64" fmla="*/ 2147483647 w 155"/>
                <a:gd name="T65" fmla="*/ 2147483647 h 127"/>
                <a:gd name="T66" fmla="*/ 2147483647 w 155"/>
                <a:gd name="T67" fmla="*/ 2147483647 h 127"/>
                <a:gd name="T68" fmla="*/ 2147483647 w 155"/>
                <a:gd name="T69" fmla="*/ 2147483647 h 127"/>
                <a:gd name="T70" fmla="*/ 2147483647 w 155"/>
                <a:gd name="T71" fmla="*/ 2147483647 h 127"/>
                <a:gd name="T72" fmla="*/ 2147483647 w 155"/>
                <a:gd name="T73" fmla="*/ 2147483647 h 127"/>
                <a:gd name="T74" fmla="*/ 2147483647 w 155"/>
                <a:gd name="T75" fmla="*/ 2147483647 h 127"/>
                <a:gd name="T76" fmla="*/ 2147483647 w 155"/>
                <a:gd name="T77" fmla="*/ 2147483647 h 127"/>
                <a:gd name="T78" fmla="*/ 2147483647 w 155"/>
                <a:gd name="T79" fmla="*/ 2147483647 h 127"/>
                <a:gd name="T80" fmla="*/ 2147483647 w 155"/>
                <a:gd name="T81" fmla="*/ 2147483647 h 127"/>
                <a:gd name="T82" fmla="*/ 2147483647 w 155"/>
                <a:gd name="T83" fmla="*/ 2147483647 h 127"/>
                <a:gd name="T84" fmla="*/ 2147483647 w 155"/>
                <a:gd name="T85" fmla="*/ 2147483647 h 127"/>
                <a:gd name="T86" fmla="*/ 2147483647 w 155"/>
                <a:gd name="T87" fmla="*/ 2147483647 h 127"/>
                <a:gd name="T88" fmla="*/ 2147483647 w 155"/>
                <a:gd name="T89" fmla="*/ 2147483647 h 127"/>
                <a:gd name="T90" fmla="*/ 2147483647 w 155"/>
                <a:gd name="T91" fmla="*/ 2147483647 h 127"/>
                <a:gd name="T92" fmla="*/ 2147483647 w 155"/>
                <a:gd name="T93" fmla="*/ 2147483647 h 127"/>
                <a:gd name="T94" fmla="*/ 2147483647 w 155"/>
                <a:gd name="T95" fmla="*/ 2147483647 h 1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5" h="127">
                  <a:moveTo>
                    <a:pt x="26" y="74"/>
                  </a:moveTo>
                  <a:cubicBezTo>
                    <a:pt x="27" y="74"/>
                    <a:pt x="27" y="74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6"/>
                    <a:pt x="29" y="78"/>
                    <a:pt x="30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1"/>
                    <a:pt x="33" y="82"/>
                    <a:pt x="33" y="84"/>
                  </a:cubicBezTo>
                  <a:cubicBezTo>
                    <a:pt x="34" y="84"/>
                    <a:pt x="35" y="85"/>
                    <a:pt x="35" y="86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7" y="87"/>
                    <a:pt x="37" y="88"/>
                    <a:pt x="37" y="88"/>
                  </a:cubicBezTo>
                  <a:cubicBezTo>
                    <a:pt x="43" y="94"/>
                    <a:pt x="48" y="100"/>
                    <a:pt x="54" y="105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7" y="107"/>
                    <a:pt x="58" y="108"/>
                  </a:cubicBezTo>
                  <a:cubicBezTo>
                    <a:pt x="59" y="109"/>
                    <a:pt x="60" y="110"/>
                    <a:pt x="61" y="111"/>
                  </a:cubicBezTo>
                  <a:cubicBezTo>
                    <a:pt x="61" y="111"/>
                    <a:pt x="62" y="112"/>
                    <a:pt x="62" y="112"/>
                  </a:cubicBezTo>
                  <a:cubicBezTo>
                    <a:pt x="64" y="113"/>
                    <a:pt x="66" y="114"/>
                    <a:pt x="67" y="115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71" y="118"/>
                    <a:pt x="75" y="121"/>
                    <a:pt x="79" y="123"/>
                  </a:cubicBezTo>
                  <a:cubicBezTo>
                    <a:pt x="80" y="124"/>
                    <a:pt x="82" y="125"/>
                    <a:pt x="84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126"/>
                    <a:pt x="86" y="127"/>
                    <a:pt x="87" y="127"/>
                  </a:cubicBezTo>
                  <a:cubicBezTo>
                    <a:pt x="93" y="125"/>
                    <a:pt x="133" y="108"/>
                    <a:pt x="155" y="64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7" y="27"/>
                    <a:pt x="85" y="27"/>
                    <a:pt x="82" y="27"/>
                  </a:cubicBezTo>
                  <a:cubicBezTo>
                    <a:pt x="41" y="27"/>
                    <a:pt x="11" y="8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3" y="18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1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30"/>
                    <a:pt x="6" y="31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8" y="38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2"/>
                    <a:pt x="11" y="44"/>
                    <a:pt x="12" y="46"/>
                  </a:cubicBezTo>
                  <a:cubicBezTo>
                    <a:pt x="14" y="52"/>
                    <a:pt x="17" y="59"/>
                    <a:pt x="21" y="65"/>
                  </a:cubicBezTo>
                  <a:cubicBezTo>
                    <a:pt x="22" y="66"/>
                    <a:pt x="23" y="68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1"/>
                    <a:pt x="25" y="72"/>
                    <a:pt x="25" y="72"/>
                  </a:cubicBezTo>
                  <a:lnTo>
                    <a:pt x="26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3" name="Freeform 197"/>
            <p:cNvSpPr>
              <a:spLocks/>
            </p:cNvSpPr>
            <p:nvPr/>
          </p:nvSpPr>
          <p:spPr bwMode="auto">
            <a:xfrm>
              <a:off x="7076158" y="5235382"/>
              <a:ext cx="278308" cy="203721"/>
            </a:xfrm>
            <a:custGeom>
              <a:avLst/>
              <a:gdLst>
                <a:gd name="T0" fmla="*/ 2147483647 w 160"/>
                <a:gd name="T1" fmla="*/ 2147483647 h 117"/>
                <a:gd name="T2" fmla="*/ 2147483647 w 160"/>
                <a:gd name="T3" fmla="*/ 2147483647 h 117"/>
                <a:gd name="T4" fmla="*/ 2147483647 w 160"/>
                <a:gd name="T5" fmla="*/ 2147483647 h 117"/>
                <a:gd name="T6" fmla="*/ 2147483647 w 160"/>
                <a:gd name="T7" fmla="*/ 2147483647 h 117"/>
                <a:gd name="T8" fmla="*/ 2147483647 w 160"/>
                <a:gd name="T9" fmla="*/ 2147483647 h 117"/>
                <a:gd name="T10" fmla="*/ 2147483647 w 160"/>
                <a:gd name="T11" fmla="*/ 2147483647 h 117"/>
                <a:gd name="T12" fmla="*/ 2147483647 w 160"/>
                <a:gd name="T13" fmla="*/ 2147483647 h 117"/>
                <a:gd name="T14" fmla="*/ 2147483647 w 160"/>
                <a:gd name="T15" fmla="*/ 2147483647 h 117"/>
                <a:gd name="T16" fmla="*/ 2147483647 w 160"/>
                <a:gd name="T17" fmla="*/ 2147483647 h 117"/>
                <a:gd name="T18" fmla="*/ 2147483647 w 160"/>
                <a:gd name="T19" fmla="*/ 2147483647 h 117"/>
                <a:gd name="T20" fmla="*/ 2147483647 w 160"/>
                <a:gd name="T21" fmla="*/ 2147483647 h 117"/>
                <a:gd name="T22" fmla="*/ 2147483647 w 160"/>
                <a:gd name="T23" fmla="*/ 2147483647 h 117"/>
                <a:gd name="T24" fmla="*/ 2147483647 w 160"/>
                <a:gd name="T25" fmla="*/ 2147483647 h 117"/>
                <a:gd name="T26" fmla="*/ 2147483647 w 160"/>
                <a:gd name="T27" fmla="*/ 2147483647 h 117"/>
                <a:gd name="T28" fmla="*/ 2147483647 w 160"/>
                <a:gd name="T29" fmla="*/ 2147483647 h 117"/>
                <a:gd name="T30" fmla="*/ 2147483647 w 160"/>
                <a:gd name="T31" fmla="*/ 2147483647 h 117"/>
                <a:gd name="T32" fmla="*/ 2147483647 w 160"/>
                <a:gd name="T33" fmla="*/ 2147483647 h 117"/>
                <a:gd name="T34" fmla="*/ 2147483647 w 160"/>
                <a:gd name="T35" fmla="*/ 0 h 117"/>
                <a:gd name="T36" fmla="*/ 2147483647 w 160"/>
                <a:gd name="T37" fmla="*/ 2147483647 h 117"/>
                <a:gd name="T38" fmla="*/ 0 w 160"/>
                <a:gd name="T39" fmla="*/ 2147483647 h 117"/>
                <a:gd name="T40" fmla="*/ 2147483647 w 160"/>
                <a:gd name="T41" fmla="*/ 2147483647 h 117"/>
                <a:gd name="T42" fmla="*/ 2147483647 w 160"/>
                <a:gd name="T43" fmla="*/ 2147483647 h 117"/>
                <a:gd name="T44" fmla="*/ 2147483647 w 160"/>
                <a:gd name="T45" fmla="*/ 2147483647 h 117"/>
                <a:gd name="T46" fmla="*/ 2147483647 w 160"/>
                <a:gd name="T47" fmla="*/ 2147483647 h 117"/>
                <a:gd name="T48" fmla="*/ 2147483647 w 160"/>
                <a:gd name="T49" fmla="*/ 2147483647 h 117"/>
                <a:gd name="T50" fmla="*/ 2147483647 w 160"/>
                <a:gd name="T51" fmla="*/ 2147483647 h 117"/>
                <a:gd name="T52" fmla="*/ 2147483647 w 160"/>
                <a:gd name="T53" fmla="*/ 2147483647 h 117"/>
                <a:gd name="T54" fmla="*/ 2147483647 w 160"/>
                <a:gd name="T55" fmla="*/ 2147483647 h 117"/>
                <a:gd name="T56" fmla="*/ 2147483647 w 160"/>
                <a:gd name="T57" fmla="*/ 2147483647 h 117"/>
                <a:gd name="T58" fmla="*/ 2147483647 w 160"/>
                <a:gd name="T59" fmla="*/ 2147483647 h 117"/>
                <a:gd name="T60" fmla="*/ 2147483647 w 160"/>
                <a:gd name="T61" fmla="*/ 2147483647 h 117"/>
                <a:gd name="T62" fmla="*/ 2147483647 w 160"/>
                <a:gd name="T63" fmla="*/ 2147483647 h 117"/>
                <a:gd name="T64" fmla="*/ 2147483647 w 160"/>
                <a:gd name="T65" fmla="*/ 2147483647 h 117"/>
                <a:gd name="T66" fmla="*/ 2147483647 w 160"/>
                <a:gd name="T67" fmla="*/ 2147483647 h 117"/>
                <a:gd name="T68" fmla="*/ 2147483647 w 160"/>
                <a:gd name="T69" fmla="*/ 2147483647 h 117"/>
                <a:gd name="T70" fmla="*/ 2147483647 w 160"/>
                <a:gd name="T71" fmla="*/ 2147483647 h 117"/>
                <a:gd name="T72" fmla="*/ 2147483647 w 160"/>
                <a:gd name="T73" fmla="*/ 2147483647 h 117"/>
                <a:gd name="T74" fmla="*/ 2147483647 w 160"/>
                <a:gd name="T75" fmla="*/ 2147483647 h 117"/>
                <a:gd name="T76" fmla="*/ 2147483647 w 160"/>
                <a:gd name="T77" fmla="*/ 2147483647 h 117"/>
                <a:gd name="T78" fmla="*/ 2147483647 w 160"/>
                <a:gd name="T79" fmla="*/ 2147483647 h 117"/>
                <a:gd name="T80" fmla="*/ 2147483647 w 160"/>
                <a:gd name="T81" fmla="*/ 2147483647 h 117"/>
                <a:gd name="T82" fmla="*/ 2147483647 w 160"/>
                <a:gd name="T83" fmla="*/ 2147483647 h 117"/>
                <a:gd name="T84" fmla="*/ 2147483647 w 160"/>
                <a:gd name="T85" fmla="*/ 2147483647 h 117"/>
                <a:gd name="T86" fmla="*/ 2147483647 w 160"/>
                <a:gd name="T87" fmla="*/ 2147483647 h 117"/>
                <a:gd name="T88" fmla="*/ 2147483647 w 160"/>
                <a:gd name="T89" fmla="*/ 2147483647 h 117"/>
                <a:gd name="T90" fmla="*/ 2147483647 w 160"/>
                <a:gd name="T91" fmla="*/ 2147483647 h 117"/>
                <a:gd name="T92" fmla="*/ 2147483647 w 160"/>
                <a:gd name="T93" fmla="*/ 2147483647 h 117"/>
                <a:gd name="T94" fmla="*/ 2147483647 w 160"/>
                <a:gd name="T95" fmla="*/ 2147483647 h 117"/>
                <a:gd name="T96" fmla="*/ 2147483647 w 160"/>
                <a:gd name="T97" fmla="*/ 2147483647 h 117"/>
                <a:gd name="T98" fmla="*/ 2147483647 w 160"/>
                <a:gd name="T99" fmla="*/ 2147483647 h 117"/>
                <a:gd name="T100" fmla="*/ 2147483647 w 160"/>
                <a:gd name="T101" fmla="*/ 2147483647 h 117"/>
                <a:gd name="T102" fmla="*/ 2147483647 w 160"/>
                <a:gd name="T103" fmla="*/ 2147483647 h 117"/>
                <a:gd name="T104" fmla="*/ 2147483647 w 160"/>
                <a:gd name="T105" fmla="*/ 2147483647 h 117"/>
                <a:gd name="T106" fmla="*/ 2147483647 w 160"/>
                <a:gd name="T107" fmla="*/ 2147483647 h 11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60" h="117">
                  <a:moveTo>
                    <a:pt x="97" y="114"/>
                  </a:moveTo>
                  <a:cubicBezTo>
                    <a:pt x="99" y="114"/>
                    <a:pt x="100" y="114"/>
                    <a:pt x="102" y="113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03" y="113"/>
                    <a:pt x="103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2"/>
                    <a:pt x="107" y="112"/>
                    <a:pt x="108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1"/>
                    <a:pt x="109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2" y="111"/>
                    <a:pt x="113" y="110"/>
                    <a:pt x="115" y="110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8" y="109"/>
                    <a:pt x="119" y="108"/>
                    <a:pt x="121" y="108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30" y="104"/>
                    <a:pt x="139" y="100"/>
                    <a:pt x="146" y="96"/>
                  </a:cubicBezTo>
                  <a:cubicBezTo>
                    <a:pt x="148" y="95"/>
                    <a:pt x="150" y="94"/>
                    <a:pt x="151" y="93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3" y="92"/>
                    <a:pt x="153" y="91"/>
                    <a:pt x="154" y="91"/>
                  </a:cubicBezTo>
                  <a:cubicBezTo>
                    <a:pt x="155" y="84"/>
                    <a:pt x="160" y="41"/>
                    <a:pt x="133" y="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48" y="79"/>
                    <a:pt x="13" y="98"/>
                    <a:pt x="0" y="103"/>
                  </a:cubicBezTo>
                  <a:cubicBezTo>
                    <a:pt x="5" y="105"/>
                    <a:pt x="9" y="107"/>
                    <a:pt x="14" y="109"/>
                  </a:cubicBezTo>
                  <a:cubicBezTo>
                    <a:pt x="16" y="110"/>
                    <a:pt x="19" y="110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3" y="112"/>
                    <a:pt x="25" y="112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7" y="112"/>
                    <a:pt x="27" y="113"/>
                    <a:pt x="27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9" y="113"/>
                    <a:pt x="31" y="114"/>
                    <a:pt x="32" y="114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6" y="115"/>
                    <a:pt x="37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2" y="116"/>
                    <a:pt x="44" y="116"/>
                    <a:pt x="46" y="116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8" y="116"/>
                    <a:pt x="50" y="117"/>
                    <a:pt x="53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6" y="117"/>
                    <a:pt x="58" y="117"/>
                    <a:pt x="6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3" y="117"/>
                    <a:pt x="65" y="117"/>
                    <a:pt x="67" y="117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9" y="117"/>
                    <a:pt x="71" y="117"/>
                    <a:pt x="72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7"/>
                    <a:pt x="75" y="117"/>
                    <a:pt x="76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81" y="117"/>
                    <a:pt x="83" y="117"/>
                    <a:pt x="84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9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3" y="115"/>
                    <a:pt x="94" y="115"/>
                    <a:pt x="96" y="115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5"/>
                    <a:pt x="96" y="115"/>
                    <a:pt x="96" y="115"/>
                  </a:cubicBezTo>
                  <a:lnTo>
                    <a:pt x="97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4" name="Freeform 198"/>
            <p:cNvSpPr>
              <a:spLocks/>
            </p:cNvSpPr>
            <p:nvPr/>
          </p:nvSpPr>
          <p:spPr bwMode="auto">
            <a:xfrm>
              <a:off x="7312163" y="5083982"/>
              <a:ext cx="154739" cy="305026"/>
            </a:xfrm>
            <a:custGeom>
              <a:avLst/>
              <a:gdLst>
                <a:gd name="T0" fmla="*/ 2147483647 w 89"/>
                <a:gd name="T1" fmla="*/ 2147483647 h 175"/>
                <a:gd name="T2" fmla="*/ 2147483647 w 89"/>
                <a:gd name="T3" fmla="*/ 2147483647 h 175"/>
                <a:gd name="T4" fmla="*/ 2147483647 w 89"/>
                <a:gd name="T5" fmla="*/ 2147483647 h 175"/>
                <a:gd name="T6" fmla="*/ 2147483647 w 89"/>
                <a:gd name="T7" fmla="*/ 2147483647 h 175"/>
                <a:gd name="T8" fmla="*/ 2147483647 w 89"/>
                <a:gd name="T9" fmla="*/ 2147483647 h 175"/>
                <a:gd name="T10" fmla="*/ 2147483647 w 89"/>
                <a:gd name="T11" fmla="*/ 2147483647 h 175"/>
                <a:gd name="T12" fmla="*/ 2147483647 w 89"/>
                <a:gd name="T13" fmla="*/ 2147483647 h 175"/>
                <a:gd name="T14" fmla="*/ 2147483647 w 89"/>
                <a:gd name="T15" fmla="*/ 2147483647 h 175"/>
                <a:gd name="T16" fmla="*/ 2147483647 w 89"/>
                <a:gd name="T17" fmla="*/ 2147483647 h 175"/>
                <a:gd name="T18" fmla="*/ 2147483647 w 89"/>
                <a:gd name="T19" fmla="*/ 2147483647 h 175"/>
                <a:gd name="T20" fmla="*/ 2147483647 w 89"/>
                <a:gd name="T21" fmla="*/ 2147483647 h 175"/>
                <a:gd name="T22" fmla="*/ 2147483647 w 89"/>
                <a:gd name="T23" fmla="*/ 2147483647 h 175"/>
                <a:gd name="T24" fmla="*/ 2147483647 w 89"/>
                <a:gd name="T25" fmla="*/ 2147483647 h 175"/>
                <a:gd name="T26" fmla="*/ 2147483647 w 89"/>
                <a:gd name="T27" fmla="*/ 2147483647 h 175"/>
                <a:gd name="T28" fmla="*/ 2147483647 w 89"/>
                <a:gd name="T29" fmla="*/ 2147483647 h 175"/>
                <a:gd name="T30" fmla="*/ 2147483647 w 89"/>
                <a:gd name="T31" fmla="*/ 0 h 175"/>
                <a:gd name="T32" fmla="*/ 0 w 89"/>
                <a:gd name="T33" fmla="*/ 2147483647 h 175"/>
                <a:gd name="T34" fmla="*/ 0 w 89"/>
                <a:gd name="T35" fmla="*/ 2147483647 h 175"/>
                <a:gd name="T36" fmla="*/ 2147483647 w 89"/>
                <a:gd name="T37" fmla="*/ 2147483647 h 175"/>
                <a:gd name="T38" fmla="*/ 2147483647 w 89"/>
                <a:gd name="T39" fmla="*/ 2147483647 h 175"/>
                <a:gd name="T40" fmla="*/ 2147483647 w 89"/>
                <a:gd name="T41" fmla="*/ 2147483647 h 175"/>
                <a:gd name="T42" fmla="*/ 2147483647 w 89"/>
                <a:gd name="T43" fmla="*/ 2147483647 h 175"/>
                <a:gd name="T44" fmla="*/ 2147483647 w 89"/>
                <a:gd name="T45" fmla="*/ 2147483647 h 175"/>
                <a:gd name="T46" fmla="*/ 2147483647 w 89"/>
                <a:gd name="T47" fmla="*/ 2147483647 h 175"/>
                <a:gd name="T48" fmla="*/ 2147483647 w 89"/>
                <a:gd name="T49" fmla="*/ 2147483647 h 175"/>
                <a:gd name="T50" fmla="*/ 2147483647 w 89"/>
                <a:gd name="T51" fmla="*/ 2147483647 h 175"/>
                <a:gd name="T52" fmla="*/ 2147483647 w 89"/>
                <a:gd name="T53" fmla="*/ 2147483647 h 175"/>
                <a:gd name="T54" fmla="*/ 2147483647 w 89"/>
                <a:gd name="T55" fmla="*/ 2147483647 h 175"/>
                <a:gd name="T56" fmla="*/ 2147483647 w 89"/>
                <a:gd name="T57" fmla="*/ 2147483647 h 175"/>
                <a:gd name="T58" fmla="*/ 2147483647 w 89"/>
                <a:gd name="T59" fmla="*/ 2147483647 h 175"/>
                <a:gd name="T60" fmla="*/ 2147483647 w 89"/>
                <a:gd name="T61" fmla="*/ 2147483647 h 175"/>
                <a:gd name="T62" fmla="*/ 2147483647 w 89"/>
                <a:gd name="T63" fmla="*/ 2147483647 h 175"/>
                <a:gd name="T64" fmla="*/ 2147483647 w 89"/>
                <a:gd name="T65" fmla="*/ 2147483647 h 175"/>
                <a:gd name="T66" fmla="*/ 2147483647 w 89"/>
                <a:gd name="T67" fmla="*/ 2147483647 h 175"/>
                <a:gd name="T68" fmla="*/ 2147483647 w 89"/>
                <a:gd name="T69" fmla="*/ 2147483647 h 175"/>
                <a:gd name="T70" fmla="*/ 2147483647 w 89"/>
                <a:gd name="T71" fmla="*/ 2147483647 h 175"/>
                <a:gd name="T72" fmla="*/ 2147483647 w 89"/>
                <a:gd name="T73" fmla="*/ 2147483647 h 175"/>
                <a:gd name="T74" fmla="*/ 2147483647 w 89"/>
                <a:gd name="T75" fmla="*/ 2147483647 h 175"/>
                <a:gd name="T76" fmla="*/ 2147483647 w 89"/>
                <a:gd name="T77" fmla="*/ 2147483647 h 175"/>
                <a:gd name="T78" fmla="*/ 2147483647 w 89"/>
                <a:gd name="T79" fmla="*/ 2147483647 h 175"/>
                <a:gd name="T80" fmla="*/ 2147483647 w 89"/>
                <a:gd name="T81" fmla="*/ 2147483647 h 175"/>
                <a:gd name="T82" fmla="*/ 2147483647 w 89"/>
                <a:gd name="T83" fmla="*/ 2147483647 h 175"/>
                <a:gd name="T84" fmla="*/ 2147483647 w 89"/>
                <a:gd name="T85" fmla="*/ 2147483647 h 175"/>
                <a:gd name="T86" fmla="*/ 2147483647 w 89"/>
                <a:gd name="T87" fmla="*/ 2147483647 h 175"/>
                <a:gd name="T88" fmla="*/ 2147483647 w 89"/>
                <a:gd name="T89" fmla="*/ 2147483647 h 175"/>
                <a:gd name="T90" fmla="*/ 2147483647 w 89"/>
                <a:gd name="T91" fmla="*/ 2147483647 h 175"/>
                <a:gd name="T92" fmla="*/ 2147483647 w 89"/>
                <a:gd name="T93" fmla="*/ 2147483647 h 175"/>
                <a:gd name="T94" fmla="*/ 2147483647 w 89"/>
                <a:gd name="T95" fmla="*/ 2147483647 h 175"/>
                <a:gd name="T96" fmla="*/ 2147483647 w 89"/>
                <a:gd name="T97" fmla="*/ 2147483647 h 175"/>
                <a:gd name="T98" fmla="*/ 2147483647 w 89"/>
                <a:gd name="T99" fmla="*/ 2147483647 h 175"/>
                <a:gd name="T100" fmla="*/ 2147483647 w 89"/>
                <a:gd name="T101" fmla="*/ 2147483647 h 1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9" h="175">
                  <a:moveTo>
                    <a:pt x="88" y="58"/>
                  </a:moveTo>
                  <a:cubicBezTo>
                    <a:pt x="89" y="56"/>
                    <a:pt x="89" y="54"/>
                    <a:pt x="89" y="52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48"/>
                    <a:pt x="89" y="46"/>
                    <a:pt x="89" y="44"/>
                  </a:cubicBezTo>
                  <a:cubicBezTo>
                    <a:pt x="89" y="43"/>
                    <a:pt x="89" y="41"/>
                    <a:pt x="89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7"/>
                    <a:pt x="89" y="36"/>
                    <a:pt x="89" y="35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29"/>
                    <a:pt x="88" y="27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4"/>
                    <a:pt x="87" y="23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19"/>
                    <a:pt x="87" y="18"/>
                    <a:pt x="86" y="16"/>
                  </a:cubicBezTo>
                  <a:cubicBezTo>
                    <a:pt x="73" y="6"/>
                    <a:pt x="57" y="0"/>
                    <a:pt x="38" y="0"/>
                  </a:cubicBezTo>
                  <a:cubicBezTo>
                    <a:pt x="20" y="1"/>
                    <a:pt x="4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6" y="121"/>
                    <a:pt x="24" y="161"/>
                    <a:pt x="23" y="175"/>
                  </a:cubicBezTo>
                  <a:cubicBezTo>
                    <a:pt x="23" y="174"/>
                    <a:pt x="24" y="174"/>
                    <a:pt x="25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2"/>
                    <a:pt x="28" y="171"/>
                    <a:pt x="29" y="170"/>
                  </a:cubicBezTo>
                  <a:cubicBezTo>
                    <a:pt x="30" y="169"/>
                    <a:pt x="31" y="168"/>
                    <a:pt x="31" y="168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6"/>
                    <a:pt x="34" y="166"/>
                  </a:cubicBezTo>
                  <a:cubicBezTo>
                    <a:pt x="40" y="161"/>
                    <a:pt x="45" y="155"/>
                    <a:pt x="50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2" y="147"/>
                    <a:pt x="53" y="147"/>
                    <a:pt x="53" y="146"/>
                  </a:cubicBezTo>
                  <a:cubicBezTo>
                    <a:pt x="54" y="145"/>
                    <a:pt x="55" y="143"/>
                    <a:pt x="56" y="142"/>
                  </a:cubicBezTo>
                  <a:cubicBezTo>
                    <a:pt x="57" y="142"/>
                    <a:pt x="57" y="141"/>
                    <a:pt x="57" y="141"/>
                  </a:cubicBezTo>
                  <a:cubicBezTo>
                    <a:pt x="59" y="139"/>
                    <a:pt x="60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4" y="132"/>
                    <a:pt x="66" y="128"/>
                    <a:pt x="68" y="124"/>
                  </a:cubicBezTo>
                  <a:cubicBezTo>
                    <a:pt x="69" y="122"/>
                    <a:pt x="70" y="121"/>
                    <a:pt x="71" y="11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2" y="118"/>
                    <a:pt x="72" y="117"/>
                    <a:pt x="72" y="116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6" y="110"/>
                    <a:pt x="78" y="104"/>
                    <a:pt x="80" y="98"/>
                  </a:cubicBezTo>
                  <a:cubicBezTo>
                    <a:pt x="81" y="95"/>
                    <a:pt x="82" y="92"/>
                    <a:pt x="83" y="90"/>
                  </a:cubicBezTo>
                  <a:cubicBezTo>
                    <a:pt x="83" y="88"/>
                    <a:pt x="84" y="87"/>
                    <a:pt x="84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84" y="85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5" y="82"/>
                    <a:pt x="85" y="81"/>
                    <a:pt x="85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6"/>
                    <a:pt x="86" y="74"/>
                    <a:pt x="87" y="7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69"/>
                    <a:pt x="87" y="67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3"/>
                    <a:pt x="88" y="61"/>
                    <a:pt x="88" y="59"/>
                  </a:cubicBezTo>
                  <a:lnTo>
                    <a:pt x="88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199"/>
            <p:cNvSpPr>
              <a:spLocks/>
            </p:cNvSpPr>
            <p:nvPr/>
          </p:nvSpPr>
          <p:spPr bwMode="auto">
            <a:xfrm>
              <a:off x="7029403" y="4885827"/>
              <a:ext cx="242684" cy="203721"/>
            </a:xfrm>
            <a:custGeom>
              <a:avLst/>
              <a:gdLst>
                <a:gd name="T0" fmla="*/ 2147483647 w 140"/>
                <a:gd name="T1" fmla="*/ 2147483647 h 117"/>
                <a:gd name="T2" fmla="*/ 2147483647 w 140"/>
                <a:gd name="T3" fmla="*/ 2147483647 h 117"/>
                <a:gd name="T4" fmla="*/ 2147483647 w 140"/>
                <a:gd name="T5" fmla="*/ 2147483647 h 117"/>
                <a:gd name="T6" fmla="*/ 2147483647 w 140"/>
                <a:gd name="T7" fmla="*/ 2147483647 h 117"/>
                <a:gd name="T8" fmla="*/ 2147483647 w 140"/>
                <a:gd name="T9" fmla="*/ 2147483647 h 117"/>
                <a:gd name="T10" fmla="*/ 2147483647 w 140"/>
                <a:gd name="T11" fmla="*/ 2147483647 h 117"/>
                <a:gd name="T12" fmla="*/ 2147483647 w 140"/>
                <a:gd name="T13" fmla="*/ 2147483647 h 117"/>
                <a:gd name="T14" fmla="*/ 2147483647 w 140"/>
                <a:gd name="T15" fmla="*/ 2147483647 h 117"/>
                <a:gd name="T16" fmla="*/ 2147483647 w 140"/>
                <a:gd name="T17" fmla="*/ 2147483647 h 117"/>
                <a:gd name="T18" fmla="*/ 2147483647 w 140"/>
                <a:gd name="T19" fmla="*/ 2147483647 h 117"/>
                <a:gd name="T20" fmla="*/ 2147483647 w 140"/>
                <a:gd name="T21" fmla="*/ 2147483647 h 117"/>
                <a:gd name="T22" fmla="*/ 2147483647 w 140"/>
                <a:gd name="T23" fmla="*/ 2147483647 h 117"/>
                <a:gd name="T24" fmla="*/ 2147483647 w 140"/>
                <a:gd name="T25" fmla="*/ 2147483647 h 117"/>
                <a:gd name="T26" fmla="*/ 2147483647 w 140"/>
                <a:gd name="T27" fmla="*/ 2147483647 h 117"/>
                <a:gd name="T28" fmla="*/ 2147483647 w 140"/>
                <a:gd name="T29" fmla="*/ 2147483647 h 117"/>
                <a:gd name="T30" fmla="*/ 2147483647 w 140"/>
                <a:gd name="T31" fmla="*/ 0 h 117"/>
                <a:gd name="T32" fmla="*/ 2147483647 w 140"/>
                <a:gd name="T33" fmla="*/ 0 h 117"/>
                <a:gd name="T34" fmla="*/ 2147483647 w 140"/>
                <a:gd name="T35" fmla="*/ 0 h 117"/>
                <a:gd name="T36" fmla="*/ 2147483647 w 140"/>
                <a:gd name="T37" fmla="*/ 0 h 117"/>
                <a:gd name="T38" fmla="*/ 2147483647 w 140"/>
                <a:gd name="T39" fmla="*/ 2147483647 h 117"/>
                <a:gd name="T40" fmla="*/ 2147483647 w 140"/>
                <a:gd name="T41" fmla="*/ 2147483647 h 117"/>
                <a:gd name="T42" fmla="*/ 2147483647 w 140"/>
                <a:gd name="T43" fmla="*/ 2147483647 h 117"/>
                <a:gd name="T44" fmla="*/ 2147483647 w 140"/>
                <a:gd name="T45" fmla="*/ 2147483647 h 117"/>
                <a:gd name="T46" fmla="*/ 2147483647 w 140"/>
                <a:gd name="T47" fmla="*/ 2147483647 h 117"/>
                <a:gd name="T48" fmla="*/ 2147483647 w 140"/>
                <a:gd name="T49" fmla="*/ 2147483647 h 117"/>
                <a:gd name="T50" fmla="*/ 2147483647 w 140"/>
                <a:gd name="T51" fmla="*/ 2147483647 h 117"/>
                <a:gd name="T52" fmla="*/ 2147483647 w 140"/>
                <a:gd name="T53" fmla="*/ 2147483647 h 117"/>
                <a:gd name="T54" fmla="*/ 2147483647 w 140"/>
                <a:gd name="T55" fmla="*/ 2147483647 h 117"/>
                <a:gd name="T56" fmla="*/ 2147483647 w 140"/>
                <a:gd name="T57" fmla="*/ 2147483647 h 117"/>
                <a:gd name="T58" fmla="*/ 2147483647 w 140"/>
                <a:gd name="T59" fmla="*/ 2147483647 h 117"/>
                <a:gd name="T60" fmla="*/ 2147483647 w 140"/>
                <a:gd name="T61" fmla="*/ 2147483647 h 117"/>
                <a:gd name="T62" fmla="*/ 2147483647 w 140"/>
                <a:gd name="T63" fmla="*/ 2147483647 h 117"/>
                <a:gd name="T64" fmla="*/ 2147483647 w 140"/>
                <a:gd name="T65" fmla="*/ 2147483647 h 117"/>
                <a:gd name="T66" fmla="*/ 2147483647 w 140"/>
                <a:gd name="T67" fmla="*/ 2147483647 h 117"/>
                <a:gd name="T68" fmla="*/ 2147483647 w 140"/>
                <a:gd name="T69" fmla="*/ 2147483647 h 117"/>
                <a:gd name="T70" fmla="*/ 2147483647 w 140"/>
                <a:gd name="T71" fmla="*/ 2147483647 h 117"/>
                <a:gd name="T72" fmla="*/ 2147483647 w 140"/>
                <a:gd name="T73" fmla="*/ 2147483647 h 117"/>
                <a:gd name="T74" fmla="*/ 2147483647 w 140"/>
                <a:gd name="T75" fmla="*/ 2147483647 h 117"/>
                <a:gd name="T76" fmla="*/ 2147483647 w 140"/>
                <a:gd name="T77" fmla="*/ 2147483647 h 117"/>
                <a:gd name="T78" fmla="*/ 2147483647 w 140"/>
                <a:gd name="T79" fmla="*/ 2147483647 h 117"/>
                <a:gd name="T80" fmla="*/ 2147483647 w 140"/>
                <a:gd name="T81" fmla="*/ 2147483647 h 117"/>
                <a:gd name="T82" fmla="*/ 2147483647 w 140"/>
                <a:gd name="T83" fmla="*/ 2147483647 h 117"/>
                <a:gd name="T84" fmla="*/ 2147483647 w 140"/>
                <a:gd name="T85" fmla="*/ 2147483647 h 117"/>
                <a:gd name="T86" fmla="*/ 2147483647 w 140"/>
                <a:gd name="T87" fmla="*/ 2147483647 h 117"/>
                <a:gd name="T88" fmla="*/ 2147483647 w 140"/>
                <a:gd name="T89" fmla="*/ 2147483647 h 117"/>
                <a:gd name="T90" fmla="*/ 2147483647 w 140"/>
                <a:gd name="T91" fmla="*/ 2147483647 h 117"/>
                <a:gd name="T92" fmla="*/ 2147483647 w 140"/>
                <a:gd name="T93" fmla="*/ 2147483647 h 117"/>
                <a:gd name="T94" fmla="*/ 2147483647 w 140"/>
                <a:gd name="T95" fmla="*/ 2147483647 h 117"/>
                <a:gd name="T96" fmla="*/ 2147483647 w 140"/>
                <a:gd name="T97" fmla="*/ 2147483647 h 1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0" h="117">
                  <a:moveTo>
                    <a:pt x="140" y="7"/>
                  </a:moveTo>
                  <a:cubicBezTo>
                    <a:pt x="139" y="7"/>
                    <a:pt x="138" y="7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6"/>
                    <a:pt x="135" y="6"/>
                    <a:pt x="134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5"/>
                    <a:pt x="133" y="5"/>
                    <a:pt x="132" y="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0" y="5"/>
                    <a:pt x="129" y="4"/>
                    <a:pt x="127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7" y="2"/>
                    <a:pt x="116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1" y="1"/>
                    <a:pt x="109" y="1"/>
                    <a:pt x="107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4" y="1"/>
                    <a:pt x="102" y="1"/>
                    <a:pt x="10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5" y="0"/>
                    <a:pt x="91" y="0"/>
                    <a:pt x="87" y="0"/>
                  </a:cubicBezTo>
                  <a:cubicBezTo>
                    <a:pt x="87" y="0"/>
                    <a:pt x="87" y="0"/>
                    <a:pt x="86" y="0"/>
                  </a:cubicBezTo>
                  <a:cubicBezTo>
                    <a:pt x="85" y="0"/>
                    <a:pt x="85" y="0"/>
                    <a:pt x="84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1"/>
                    <a:pt x="77" y="1"/>
                    <a:pt x="76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2"/>
                    <a:pt x="71" y="2"/>
                    <a:pt x="70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2"/>
                    <a:pt x="66" y="3"/>
                    <a:pt x="64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3"/>
                    <a:pt x="60" y="4"/>
                    <a:pt x="58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4" y="5"/>
                    <a:pt x="53" y="5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7"/>
                    <a:pt x="47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2" y="9"/>
                    <a:pt x="41" y="9"/>
                    <a:pt x="39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26" y="15"/>
                    <a:pt x="20" y="18"/>
                    <a:pt x="14" y="22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6"/>
                    <a:pt x="6" y="26"/>
                  </a:cubicBezTo>
                  <a:cubicBezTo>
                    <a:pt x="5" y="33"/>
                    <a:pt x="0" y="76"/>
                    <a:pt x="26" y="11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2" y="72"/>
                    <a:pt x="102" y="25"/>
                    <a:pt x="1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Freeform 200"/>
            <p:cNvSpPr>
              <a:spLocks/>
            </p:cNvSpPr>
            <p:nvPr/>
          </p:nvSpPr>
          <p:spPr bwMode="auto">
            <a:xfrm>
              <a:off x="7196387" y="4903639"/>
              <a:ext cx="266062" cy="199269"/>
            </a:xfrm>
            <a:custGeom>
              <a:avLst/>
              <a:gdLst>
                <a:gd name="T0" fmla="*/ 2147483647 w 153"/>
                <a:gd name="T1" fmla="*/ 2147483647 h 115"/>
                <a:gd name="T2" fmla="*/ 2147483647 w 153"/>
                <a:gd name="T3" fmla="*/ 2147483647 h 115"/>
                <a:gd name="T4" fmla="*/ 2147483647 w 153"/>
                <a:gd name="T5" fmla="*/ 2147483647 h 115"/>
                <a:gd name="T6" fmla="*/ 2147483647 w 153"/>
                <a:gd name="T7" fmla="*/ 2147483647 h 115"/>
                <a:gd name="T8" fmla="*/ 2147483647 w 153"/>
                <a:gd name="T9" fmla="*/ 2147483647 h 115"/>
                <a:gd name="T10" fmla="*/ 2147483647 w 153"/>
                <a:gd name="T11" fmla="*/ 2147483647 h 115"/>
                <a:gd name="T12" fmla="*/ 2147483647 w 153"/>
                <a:gd name="T13" fmla="*/ 2147483647 h 115"/>
                <a:gd name="T14" fmla="*/ 2147483647 w 153"/>
                <a:gd name="T15" fmla="*/ 2147483647 h 115"/>
                <a:gd name="T16" fmla="*/ 2147483647 w 153"/>
                <a:gd name="T17" fmla="*/ 2147483647 h 115"/>
                <a:gd name="T18" fmla="*/ 2147483647 w 153"/>
                <a:gd name="T19" fmla="*/ 2147483647 h 115"/>
                <a:gd name="T20" fmla="*/ 2147483647 w 153"/>
                <a:gd name="T21" fmla="*/ 2147483647 h 115"/>
                <a:gd name="T22" fmla="*/ 2147483647 w 153"/>
                <a:gd name="T23" fmla="*/ 2147483647 h 115"/>
                <a:gd name="T24" fmla="*/ 2147483647 w 153"/>
                <a:gd name="T25" fmla="*/ 2147483647 h 115"/>
                <a:gd name="T26" fmla="*/ 2147483647 w 153"/>
                <a:gd name="T27" fmla="*/ 2147483647 h 115"/>
                <a:gd name="T28" fmla="*/ 2147483647 w 153"/>
                <a:gd name="T29" fmla="*/ 2147483647 h 115"/>
                <a:gd name="T30" fmla="*/ 2147483647 w 153"/>
                <a:gd name="T31" fmla="*/ 2147483647 h 115"/>
                <a:gd name="T32" fmla="*/ 2147483647 w 153"/>
                <a:gd name="T33" fmla="*/ 2147483647 h 115"/>
                <a:gd name="T34" fmla="*/ 2147483647 w 153"/>
                <a:gd name="T35" fmla="*/ 2147483647 h 115"/>
                <a:gd name="T36" fmla="*/ 2147483647 w 153"/>
                <a:gd name="T37" fmla="*/ 2147483647 h 115"/>
                <a:gd name="T38" fmla="*/ 2147483647 w 153"/>
                <a:gd name="T39" fmla="*/ 2147483647 h 115"/>
                <a:gd name="T40" fmla="*/ 2147483647 w 153"/>
                <a:gd name="T41" fmla="*/ 2147483647 h 115"/>
                <a:gd name="T42" fmla="*/ 2147483647 w 153"/>
                <a:gd name="T43" fmla="*/ 2147483647 h 115"/>
                <a:gd name="T44" fmla="*/ 2147483647 w 153"/>
                <a:gd name="T45" fmla="*/ 2147483647 h 115"/>
                <a:gd name="T46" fmla="*/ 2147483647 w 153"/>
                <a:gd name="T47" fmla="*/ 2147483647 h 115"/>
                <a:gd name="T48" fmla="*/ 2147483647 w 153"/>
                <a:gd name="T49" fmla="*/ 2147483647 h 115"/>
                <a:gd name="T50" fmla="*/ 2147483647 w 153"/>
                <a:gd name="T51" fmla="*/ 2147483647 h 115"/>
                <a:gd name="T52" fmla="*/ 2147483647 w 153"/>
                <a:gd name="T53" fmla="*/ 2147483647 h 115"/>
                <a:gd name="T54" fmla="*/ 2147483647 w 153"/>
                <a:gd name="T55" fmla="*/ 2147483647 h 115"/>
                <a:gd name="T56" fmla="*/ 2147483647 w 153"/>
                <a:gd name="T57" fmla="*/ 2147483647 h 115"/>
                <a:gd name="T58" fmla="*/ 2147483647 w 153"/>
                <a:gd name="T59" fmla="*/ 2147483647 h 115"/>
                <a:gd name="T60" fmla="*/ 2147483647 w 153"/>
                <a:gd name="T61" fmla="*/ 2147483647 h 115"/>
                <a:gd name="T62" fmla="*/ 2147483647 w 153"/>
                <a:gd name="T63" fmla="*/ 2147483647 h 115"/>
                <a:gd name="T64" fmla="*/ 2147483647 w 153"/>
                <a:gd name="T65" fmla="*/ 2147483647 h 115"/>
                <a:gd name="T66" fmla="*/ 2147483647 w 153"/>
                <a:gd name="T67" fmla="*/ 2147483647 h 115"/>
                <a:gd name="T68" fmla="*/ 2147483647 w 153"/>
                <a:gd name="T69" fmla="*/ 2147483647 h 115"/>
                <a:gd name="T70" fmla="*/ 2147483647 w 153"/>
                <a:gd name="T71" fmla="*/ 2147483647 h 115"/>
                <a:gd name="T72" fmla="*/ 2147483647 w 153"/>
                <a:gd name="T73" fmla="*/ 2147483647 h 115"/>
                <a:gd name="T74" fmla="*/ 2147483647 w 153"/>
                <a:gd name="T75" fmla="*/ 2147483647 h 115"/>
                <a:gd name="T76" fmla="*/ 2147483647 w 153"/>
                <a:gd name="T77" fmla="*/ 2147483647 h 115"/>
                <a:gd name="T78" fmla="*/ 2147483647 w 153"/>
                <a:gd name="T79" fmla="*/ 0 h 115"/>
                <a:gd name="T80" fmla="*/ 0 w 153"/>
                <a:gd name="T81" fmla="*/ 2147483647 h 115"/>
                <a:gd name="T82" fmla="*/ 2147483647 w 153"/>
                <a:gd name="T83" fmla="*/ 2147483647 h 115"/>
                <a:gd name="T84" fmla="*/ 2147483647 w 153"/>
                <a:gd name="T85" fmla="*/ 2147483647 h 1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3" h="115">
                  <a:moveTo>
                    <a:pt x="105" y="100"/>
                  </a:moveTo>
                  <a:cubicBezTo>
                    <a:pt x="124" y="100"/>
                    <a:pt x="139" y="105"/>
                    <a:pt x="153" y="115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1"/>
                    <a:pt x="151" y="109"/>
                    <a:pt x="151" y="108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5"/>
                    <a:pt x="149" y="103"/>
                    <a:pt x="149" y="101"/>
                  </a:cubicBezTo>
                  <a:cubicBezTo>
                    <a:pt x="149" y="100"/>
                    <a:pt x="149" y="100"/>
                    <a:pt x="149" y="100"/>
                  </a:cubicBezTo>
                  <a:cubicBezTo>
                    <a:pt x="148" y="98"/>
                    <a:pt x="147" y="97"/>
                    <a:pt x="147" y="95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2"/>
                    <a:pt x="145" y="90"/>
                    <a:pt x="144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2" y="82"/>
                    <a:pt x="138" y="76"/>
                    <a:pt x="135" y="70"/>
                  </a:cubicBezTo>
                  <a:cubicBezTo>
                    <a:pt x="134" y="68"/>
                    <a:pt x="133" y="66"/>
                    <a:pt x="132" y="65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1" y="63"/>
                    <a:pt x="131" y="63"/>
                    <a:pt x="130" y="62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8" y="58"/>
                    <a:pt x="127" y="57"/>
                    <a:pt x="126" y="55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4" y="53"/>
                    <a:pt x="123" y="52"/>
                    <a:pt x="122" y="51"/>
                  </a:cubicBezTo>
                  <a:cubicBezTo>
                    <a:pt x="122" y="50"/>
                    <a:pt x="121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9" y="47"/>
                    <a:pt x="119" y="47"/>
                    <a:pt x="118" y="46"/>
                  </a:cubicBezTo>
                  <a:cubicBezTo>
                    <a:pt x="115" y="42"/>
                    <a:pt x="111" y="38"/>
                    <a:pt x="107" y="34"/>
                  </a:cubicBezTo>
                  <a:cubicBezTo>
                    <a:pt x="105" y="33"/>
                    <a:pt x="104" y="31"/>
                    <a:pt x="102" y="3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0" y="28"/>
                    <a:pt x="99" y="27"/>
                    <a:pt x="98" y="27"/>
                  </a:cubicBezTo>
                  <a:cubicBezTo>
                    <a:pt x="97" y="26"/>
                    <a:pt x="96" y="25"/>
                    <a:pt x="95" y="24"/>
                  </a:cubicBezTo>
                  <a:cubicBezTo>
                    <a:pt x="94" y="23"/>
                    <a:pt x="94" y="23"/>
                    <a:pt x="93" y="22"/>
                  </a:cubicBezTo>
                  <a:cubicBezTo>
                    <a:pt x="92" y="21"/>
                    <a:pt x="90" y="20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6"/>
                    <a:pt x="81" y="14"/>
                    <a:pt x="77" y="12"/>
                  </a:cubicBezTo>
                  <a:cubicBezTo>
                    <a:pt x="75" y="11"/>
                    <a:pt x="74" y="10"/>
                    <a:pt x="72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8"/>
                    <a:pt x="70" y="8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3" y="4"/>
                    <a:pt x="57" y="2"/>
                    <a:pt x="51" y="0"/>
                  </a:cubicBezTo>
                  <a:cubicBezTo>
                    <a:pt x="11" y="15"/>
                    <a:pt x="1" y="61"/>
                    <a:pt x="0" y="70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70" y="106"/>
                    <a:pt x="86" y="100"/>
                    <a:pt x="105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7" name="Freeform 201"/>
            <p:cNvSpPr>
              <a:spLocks/>
            </p:cNvSpPr>
            <p:nvPr/>
          </p:nvSpPr>
          <p:spPr bwMode="auto">
            <a:xfrm>
              <a:off x="6731057" y="5039453"/>
              <a:ext cx="612277" cy="581107"/>
            </a:xfrm>
            <a:custGeom>
              <a:avLst/>
              <a:gdLst>
                <a:gd name="T0" fmla="*/ 2147483647 w 352"/>
                <a:gd name="T1" fmla="*/ 2147483647 h 334"/>
                <a:gd name="T2" fmla="*/ 2147483647 w 352"/>
                <a:gd name="T3" fmla="*/ 2147483647 h 334"/>
                <a:gd name="T4" fmla="*/ 2147483647 w 352"/>
                <a:gd name="T5" fmla="*/ 0 h 334"/>
                <a:gd name="T6" fmla="*/ 0 w 352"/>
                <a:gd name="T7" fmla="*/ 2147483647 h 334"/>
                <a:gd name="T8" fmla="*/ 0 w 352"/>
                <a:gd name="T9" fmla="*/ 2147483647 h 334"/>
                <a:gd name="T10" fmla="*/ 2147483647 w 352"/>
                <a:gd name="T11" fmla="*/ 2147483647 h 334"/>
                <a:gd name="T12" fmla="*/ 2147483647 w 352"/>
                <a:gd name="T13" fmla="*/ 2147483647 h 334"/>
                <a:gd name="T14" fmla="*/ 2147483647 w 352"/>
                <a:gd name="T15" fmla="*/ 2147483647 h 334"/>
                <a:gd name="T16" fmla="*/ 2147483647 w 352"/>
                <a:gd name="T17" fmla="*/ 2147483647 h 334"/>
                <a:gd name="T18" fmla="*/ 2147483647 w 352"/>
                <a:gd name="T19" fmla="*/ 2147483647 h 3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2" h="334">
                  <a:moveTo>
                    <a:pt x="263" y="230"/>
                  </a:moveTo>
                  <a:cubicBezTo>
                    <a:pt x="175" y="230"/>
                    <a:pt x="105" y="156"/>
                    <a:pt x="105" y="74"/>
                  </a:cubicBezTo>
                  <a:cubicBezTo>
                    <a:pt x="105" y="49"/>
                    <a:pt x="112" y="21"/>
                    <a:pt x="122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99"/>
                    <a:pt x="35" y="334"/>
                    <a:pt x="79" y="334"/>
                  </a:cubicBezTo>
                  <a:cubicBezTo>
                    <a:pt x="184" y="334"/>
                    <a:pt x="184" y="334"/>
                    <a:pt x="184" y="334"/>
                  </a:cubicBezTo>
                  <a:cubicBezTo>
                    <a:pt x="350" y="205"/>
                    <a:pt x="350" y="205"/>
                    <a:pt x="350" y="205"/>
                  </a:cubicBezTo>
                  <a:cubicBezTo>
                    <a:pt x="352" y="204"/>
                    <a:pt x="352" y="204"/>
                    <a:pt x="352" y="204"/>
                  </a:cubicBezTo>
                  <a:cubicBezTo>
                    <a:pt x="327" y="220"/>
                    <a:pt x="295" y="230"/>
                    <a:pt x="263" y="23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8" name="组合 276"/>
          <p:cNvGrpSpPr>
            <a:grpSpLocks/>
          </p:cNvGrpSpPr>
          <p:nvPr/>
        </p:nvGrpSpPr>
        <p:grpSpPr bwMode="auto">
          <a:xfrm>
            <a:off x="8004175" y="5403850"/>
            <a:ext cx="915988" cy="914400"/>
            <a:chOff x="7957837" y="4705484"/>
            <a:chExt cx="915076" cy="915076"/>
          </a:xfrm>
        </p:grpSpPr>
        <p:sp>
          <p:nvSpPr>
            <p:cNvPr id="33853" name="Freeform 80"/>
            <p:cNvSpPr>
              <a:spLocks/>
            </p:cNvSpPr>
            <p:nvPr/>
          </p:nvSpPr>
          <p:spPr bwMode="auto">
            <a:xfrm>
              <a:off x="7957837" y="4705484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Freeform 202"/>
            <p:cNvSpPr>
              <a:spLocks/>
            </p:cNvSpPr>
            <p:nvPr/>
          </p:nvSpPr>
          <p:spPr bwMode="auto">
            <a:xfrm>
              <a:off x="8134841" y="4974886"/>
              <a:ext cx="558842" cy="375159"/>
            </a:xfrm>
            <a:custGeom>
              <a:avLst/>
              <a:gdLst>
                <a:gd name="T0" fmla="*/ 2147483647 w 321"/>
                <a:gd name="T1" fmla="*/ 2147483647 h 216"/>
                <a:gd name="T2" fmla="*/ 2147483647 w 321"/>
                <a:gd name="T3" fmla="*/ 2147483647 h 216"/>
                <a:gd name="T4" fmla="*/ 2147483647 w 321"/>
                <a:gd name="T5" fmla="*/ 2147483647 h 216"/>
                <a:gd name="T6" fmla="*/ 0 w 321"/>
                <a:gd name="T7" fmla="*/ 2147483647 h 216"/>
                <a:gd name="T8" fmla="*/ 0 w 321"/>
                <a:gd name="T9" fmla="*/ 2147483647 h 216"/>
                <a:gd name="T10" fmla="*/ 2147483647 w 321"/>
                <a:gd name="T11" fmla="*/ 0 h 216"/>
                <a:gd name="T12" fmla="*/ 2147483647 w 321"/>
                <a:gd name="T13" fmla="*/ 0 h 216"/>
                <a:gd name="T14" fmla="*/ 2147483647 w 321"/>
                <a:gd name="T15" fmla="*/ 2147483647 h 216"/>
                <a:gd name="T16" fmla="*/ 2147483647 w 321"/>
                <a:gd name="T17" fmla="*/ 2147483647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1" h="216">
                  <a:moveTo>
                    <a:pt x="321" y="192"/>
                  </a:moveTo>
                  <a:cubicBezTo>
                    <a:pt x="321" y="206"/>
                    <a:pt x="311" y="216"/>
                    <a:pt x="298" y="216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10" y="216"/>
                    <a:pt x="0" y="206"/>
                    <a:pt x="0" y="19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1" y="0"/>
                    <a:pt x="321" y="11"/>
                    <a:pt x="321" y="24"/>
                  </a:cubicBezTo>
                  <a:lnTo>
                    <a:pt x="321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5" name="Oval 203"/>
            <p:cNvSpPr>
              <a:spLocks noChangeArrowheads="1"/>
            </p:cNvSpPr>
            <p:nvPr/>
          </p:nvSpPr>
          <p:spPr bwMode="auto">
            <a:xfrm>
              <a:off x="8218333" y="5130738"/>
              <a:ext cx="79040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6" name="Oval 204"/>
            <p:cNvSpPr>
              <a:spLocks noChangeArrowheads="1"/>
            </p:cNvSpPr>
            <p:nvPr/>
          </p:nvSpPr>
          <p:spPr bwMode="auto">
            <a:xfrm>
              <a:off x="8532265" y="5130738"/>
              <a:ext cx="77926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7" name="Rectangle 205"/>
            <p:cNvSpPr>
              <a:spLocks noChangeArrowheads="1"/>
            </p:cNvSpPr>
            <p:nvPr/>
          </p:nvSpPr>
          <p:spPr bwMode="auto">
            <a:xfrm>
              <a:off x="8353034" y="5142984"/>
              <a:ext cx="123569" cy="54549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8" name="Freeform 206"/>
            <p:cNvSpPr>
              <a:spLocks/>
            </p:cNvSpPr>
            <p:nvPr/>
          </p:nvSpPr>
          <p:spPr bwMode="auto">
            <a:xfrm>
              <a:off x="8272882" y="4974886"/>
              <a:ext cx="283874" cy="76813"/>
            </a:xfrm>
            <a:custGeom>
              <a:avLst/>
              <a:gdLst>
                <a:gd name="T0" fmla="*/ 2147483647 w 255"/>
                <a:gd name="T1" fmla="*/ 0 h 69"/>
                <a:gd name="T2" fmla="*/ 2147483647 w 255"/>
                <a:gd name="T3" fmla="*/ 2147483647 h 69"/>
                <a:gd name="T4" fmla="*/ 2147483647 w 255"/>
                <a:gd name="T5" fmla="*/ 2147483647 h 69"/>
                <a:gd name="T6" fmla="*/ 2147483647 w 255"/>
                <a:gd name="T7" fmla="*/ 0 h 69"/>
                <a:gd name="T8" fmla="*/ 0 w 255"/>
                <a:gd name="T9" fmla="*/ 0 h 69"/>
                <a:gd name="T10" fmla="*/ 2147483647 w 255"/>
                <a:gd name="T11" fmla="*/ 2147483647 h 69"/>
                <a:gd name="T12" fmla="*/ 2147483647 w 255"/>
                <a:gd name="T13" fmla="*/ 2147483647 h 69"/>
                <a:gd name="T14" fmla="*/ 2147483647 w 255"/>
                <a:gd name="T15" fmla="*/ 0 h 69"/>
                <a:gd name="T16" fmla="*/ 2147483647 w 255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5" h="69">
                  <a:moveTo>
                    <a:pt x="230" y="0"/>
                  </a:moveTo>
                  <a:lnTo>
                    <a:pt x="195" y="50"/>
                  </a:lnTo>
                  <a:lnTo>
                    <a:pt x="59" y="5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47" y="69"/>
                  </a:lnTo>
                  <a:lnTo>
                    <a:pt x="208" y="69"/>
                  </a:lnTo>
                  <a:lnTo>
                    <a:pt x="255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207"/>
            <p:cNvSpPr>
              <a:spLocks/>
            </p:cNvSpPr>
            <p:nvPr/>
          </p:nvSpPr>
          <p:spPr bwMode="auto">
            <a:xfrm>
              <a:off x="7957837" y="5016076"/>
              <a:ext cx="695769" cy="604484"/>
            </a:xfrm>
            <a:custGeom>
              <a:avLst/>
              <a:gdLst>
                <a:gd name="T0" fmla="*/ 2147483647 w 400"/>
                <a:gd name="T1" fmla="*/ 2147483647 h 347"/>
                <a:gd name="T2" fmla="*/ 2147483647 w 400"/>
                <a:gd name="T3" fmla="*/ 0 h 347"/>
                <a:gd name="T4" fmla="*/ 0 w 400"/>
                <a:gd name="T5" fmla="*/ 2147483647 h 347"/>
                <a:gd name="T6" fmla="*/ 0 w 400"/>
                <a:gd name="T7" fmla="*/ 2147483647 h 347"/>
                <a:gd name="T8" fmla="*/ 2147483647 w 400"/>
                <a:gd name="T9" fmla="*/ 2147483647 h 347"/>
                <a:gd name="T10" fmla="*/ 2147483647 w 400"/>
                <a:gd name="T11" fmla="*/ 2147483647 h 347"/>
                <a:gd name="T12" fmla="*/ 2147483647 w 400"/>
                <a:gd name="T13" fmla="*/ 2147483647 h 347"/>
                <a:gd name="T14" fmla="*/ 2147483647 w 400"/>
                <a:gd name="T15" fmla="*/ 2147483647 h 347"/>
                <a:gd name="T16" fmla="*/ 2147483647 w 400"/>
                <a:gd name="T17" fmla="*/ 2147483647 h 3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0" h="347">
                  <a:moveTo>
                    <a:pt x="102" y="16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12"/>
                    <a:pt x="35" y="347"/>
                    <a:pt x="79" y="347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400" y="192"/>
                    <a:pt x="400" y="192"/>
                    <a:pt x="400" y="192"/>
                  </a:cubicBezTo>
                  <a:cubicBezTo>
                    <a:pt x="126" y="192"/>
                    <a:pt x="126" y="192"/>
                    <a:pt x="126" y="192"/>
                  </a:cubicBezTo>
                  <a:cubicBezTo>
                    <a:pt x="112" y="192"/>
                    <a:pt x="102" y="182"/>
                    <a:pt x="102" y="16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9" name="组合 284"/>
          <p:cNvGrpSpPr>
            <a:grpSpLocks/>
          </p:cNvGrpSpPr>
          <p:nvPr/>
        </p:nvGrpSpPr>
        <p:grpSpPr bwMode="auto">
          <a:xfrm>
            <a:off x="4370388" y="5403850"/>
            <a:ext cx="914400" cy="914400"/>
            <a:chOff x="4251894" y="4779945"/>
            <a:chExt cx="915076" cy="913963"/>
          </a:xfrm>
        </p:grpSpPr>
        <p:sp>
          <p:nvSpPr>
            <p:cNvPr id="33838" name="Freeform 70"/>
            <p:cNvSpPr>
              <a:spLocks/>
            </p:cNvSpPr>
            <p:nvPr/>
          </p:nvSpPr>
          <p:spPr bwMode="auto">
            <a:xfrm>
              <a:off x="4251894" y="4779945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Freeform 212"/>
            <p:cNvSpPr>
              <a:spLocks/>
            </p:cNvSpPr>
            <p:nvPr/>
          </p:nvSpPr>
          <p:spPr bwMode="auto">
            <a:xfrm>
              <a:off x="4638186" y="5037102"/>
              <a:ext cx="73473" cy="53435"/>
            </a:xfrm>
            <a:custGeom>
              <a:avLst/>
              <a:gdLst>
                <a:gd name="T0" fmla="*/ 2147483647 w 66"/>
                <a:gd name="T1" fmla="*/ 0 h 48"/>
                <a:gd name="T2" fmla="*/ 2147483647 w 66"/>
                <a:gd name="T3" fmla="*/ 2147483647 h 48"/>
                <a:gd name="T4" fmla="*/ 0 w 66"/>
                <a:gd name="T5" fmla="*/ 2147483647 h 48"/>
                <a:gd name="T6" fmla="*/ 2147483647 w 66"/>
                <a:gd name="T7" fmla="*/ 2147483647 h 48"/>
                <a:gd name="T8" fmla="*/ 21474836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3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213"/>
            <p:cNvSpPr>
              <a:spLocks/>
            </p:cNvSpPr>
            <p:nvPr/>
          </p:nvSpPr>
          <p:spPr bwMode="auto">
            <a:xfrm>
              <a:off x="4981061" y="5018176"/>
              <a:ext cx="28944" cy="51209"/>
            </a:xfrm>
            <a:custGeom>
              <a:avLst/>
              <a:gdLst>
                <a:gd name="T0" fmla="*/ 2147483647 w 26"/>
                <a:gd name="T1" fmla="*/ 0 h 46"/>
                <a:gd name="T2" fmla="*/ 2147483647 w 26"/>
                <a:gd name="T3" fmla="*/ 0 h 46"/>
                <a:gd name="T4" fmla="*/ 0 w 26"/>
                <a:gd name="T5" fmla="*/ 2147483647 h 46"/>
                <a:gd name="T6" fmla="*/ 2147483647 w 26"/>
                <a:gd name="T7" fmla="*/ 2147483647 h 46"/>
                <a:gd name="T8" fmla="*/ 2147483647 w 26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6">
                  <a:moveTo>
                    <a:pt x="25" y="0"/>
                  </a:moveTo>
                  <a:lnTo>
                    <a:pt x="23" y="0"/>
                  </a:lnTo>
                  <a:lnTo>
                    <a:pt x="0" y="46"/>
                  </a:lnTo>
                  <a:lnTo>
                    <a:pt x="26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Freeform 214"/>
            <p:cNvSpPr>
              <a:spLocks/>
            </p:cNvSpPr>
            <p:nvPr/>
          </p:nvSpPr>
          <p:spPr bwMode="auto">
            <a:xfrm>
              <a:off x="4752848" y="5030422"/>
              <a:ext cx="73473" cy="53435"/>
            </a:xfrm>
            <a:custGeom>
              <a:avLst/>
              <a:gdLst>
                <a:gd name="T0" fmla="*/ 2147483647 w 66"/>
                <a:gd name="T1" fmla="*/ 0 h 48"/>
                <a:gd name="T2" fmla="*/ 2147483647 w 66"/>
                <a:gd name="T3" fmla="*/ 2147483647 h 48"/>
                <a:gd name="T4" fmla="*/ 0 w 66"/>
                <a:gd name="T5" fmla="*/ 2147483647 h 48"/>
                <a:gd name="T6" fmla="*/ 2147483647 w 66"/>
                <a:gd name="T7" fmla="*/ 2147483647 h 48"/>
                <a:gd name="T8" fmla="*/ 21474836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2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Freeform 215"/>
            <p:cNvSpPr>
              <a:spLocks/>
            </p:cNvSpPr>
            <p:nvPr/>
          </p:nvSpPr>
          <p:spPr bwMode="auto">
            <a:xfrm>
              <a:off x="4866398" y="5022630"/>
              <a:ext cx="74587" cy="54549"/>
            </a:xfrm>
            <a:custGeom>
              <a:avLst/>
              <a:gdLst>
                <a:gd name="T0" fmla="*/ 2147483647 w 67"/>
                <a:gd name="T1" fmla="*/ 0 h 49"/>
                <a:gd name="T2" fmla="*/ 2147483647 w 67"/>
                <a:gd name="T3" fmla="*/ 2147483647 h 49"/>
                <a:gd name="T4" fmla="*/ 0 w 67"/>
                <a:gd name="T5" fmla="*/ 2147483647 h 49"/>
                <a:gd name="T6" fmla="*/ 2147483647 w 67"/>
                <a:gd name="T7" fmla="*/ 2147483647 h 49"/>
                <a:gd name="T8" fmla="*/ 2147483647 w 6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49">
                  <a:moveTo>
                    <a:pt x="67" y="0"/>
                  </a:moveTo>
                  <a:lnTo>
                    <a:pt x="23" y="2"/>
                  </a:lnTo>
                  <a:lnTo>
                    <a:pt x="0" y="49"/>
                  </a:lnTo>
                  <a:lnTo>
                    <a:pt x="43" y="46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216"/>
            <p:cNvSpPr>
              <a:spLocks/>
            </p:cNvSpPr>
            <p:nvPr/>
          </p:nvSpPr>
          <p:spPr bwMode="auto">
            <a:xfrm>
              <a:off x="4978835" y="5101669"/>
              <a:ext cx="31170" cy="53435"/>
            </a:xfrm>
            <a:custGeom>
              <a:avLst/>
              <a:gdLst>
                <a:gd name="T0" fmla="*/ 0 w 28"/>
                <a:gd name="T1" fmla="*/ 0 h 48"/>
                <a:gd name="T2" fmla="*/ 2147483647 w 28"/>
                <a:gd name="T3" fmla="*/ 2147483647 h 48"/>
                <a:gd name="T4" fmla="*/ 2147483647 w 28"/>
                <a:gd name="T5" fmla="*/ 0 h 48"/>
                <a:gd name="T6" fmla="*/ 0 w 28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28" y="48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Freeform 217"/>
            <p:cNvSpPr>
              <a:spLocks/>
            </p:cNvSpPr>
            <p:nvPr/>
          </p:nvSpPr>
          <p:spPr bwMode="auto">
            <a:xfrm>
              <a:off x="4406633" y="5043781"/>
              <a:ext cx="603371" cy="411895"/>
            </a:xfrm>
            <a:custGeom>
              <a:avLst/>
              <a:gdLst>
                <a:gd name="T0" fmla="*/ 2147483647 w 542"/>
                <a:gd name="T1" fmla="*/ 2147483647 h 370"/>
                <a:gd name="T2" fmla="*/ 2147483647 w 542"/>
                <a:gd name="T3" fmla="*/ 2147483647 h 370"/>
                <a:gd name="T4" fmla="*/ 2147483647 w 542"/>
                <a:gd name="T5" fmla="*/ 2147483647 h 370"/>
                <a:gd name="T6" fmla="*/ 2147483647 w 542"/>
                <a:gd name="T7" fmla="*/ 2147483647 h 370"/>
                <a:gd name="T8" fmla="*/ 2147483647 w 542"/>
                <a:gd name="T9" fmla="*/ 2147483647 h 370"/>
                <a:gd name="T10" fmla="*/ 2147483647 w 542"/>
                <a:gd name="T11" fmla="*/ 2147483647 h 370"/>
                <a:gd name="T12" fmla="*/ 2147483647 w 542"/>
                <a:gd name="T13" fmla="*/ 2147483647 h 370"/>
                <a:gd name="T14" fmla="*/ 2147483647 w 542"/>
                <a:gd name="T15" fmla="*/ 2147483647 h 370"/>
                <a:gd name="T16" fmla="*/ 2147483647 w 542"/>
                <a:gd name="T17" fmla="*/ 2147483647 h 370"/>
                <a:gd name="T18" fmla="*/ 2147483647 w 542"/>
                <a:gd name="T19" fmla="*/ 2147483647 h 370"/>
                <a:gd name="T20" fmla="*/ 2147483647 w 542"/>
                <a:gd name="T21" fmla="*/ 2147483647 h 370"/>
                <a:gd name="T22" fmla="*/ 2147483647 w 542"/>
                <a:gd name="T23" fmla="*/ 2147483647 h 370"/>
                <a:gd name="T24" fmla="*/ 2147483647 w 542"/>
                <a:gd name="T25" fmla="*/ 2147483647 h 370"/>
                <a:gd name="T26" fmla="*/ 2147483647 w 542"/>
                <a:gd name="T27" fmla="*/ 2147483647 h 370"/>
                <a:gd name="T28" fmla="*/ 2147483647 w 542"/>
                <a:gd name="T29" fmla="*/ 2147483647 h 370"/>
                <a:gd name="T30" fmla="*/ 2147483647 w 542"/>
                <a:gd name="T31" fmla="*/ 2147483647 h 370"/>
                <a:gd name="T32" fmla="*/ 2147483647 w 542"/>
                <a:gd name="T33" fmla="*/ 0 h 370"/>
                <a:gd name="T34" fmla="*/ 0 w 542"/>
                <a:gd name="T35" fmla="*/ 2147483647 h 370"/>
                <a:gd name="T36" fmla="*/ 0 w 542"/>
                <a:gd name="T37" fmla="*/ 2147483647 h 370"/>
                <a:gd name="T38" fmla="*/ 0 w 542"/>
                <a:gd name="T39" fmla="*/ 2147483647 h 370"/>
                <a:gd name="T40" fmla="*/ 0 w 542"/>
                <a:gd name="T41" fmla="*/ 2147483647 h 370"/>
                <a:gd name="T42" fmla="*/ 0 w 542"/>
                <a:gd name="T43" fmla="*/ 2147483647 h 370"/>
                <a:gd name="T44" fmla="*/ 2147483647 w 542"/>
                <a:gd name="T45" fmla="*/ 2147483647 h 370"/>
                <a:gd name="T46" fmla="*/ 2147483647 w 542"/>
                <a:gd name="T47" fmla="*/ 2147483647 h 370"/>
                <a:gd name="T48" fmla="*/ 2147483647 w 542"/>
                <a:gd name="T49" fmla="*/ 2147483647 h 370"/>
                <a:gd name="T50" fmla="*/ 2147483647 w 542"/>
                <a:gd name="T51" fmla="*/ 2147483647 h 3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42" h="370">
                  <a:moveTo>
                    <a:pt x="455" y="52"/>
                  </a:moveTo>
                  <a:lnTo>
                    <a:pt x="411" y="52"/>
                  </a:lnTo>
                  <a:lnTo>
                    <a:pt x="439" y="100"/>
                  </a:lnTo>
                  <a:lnTo>
                    <a:pt x="380" y="100"/>
                  </a:lnTo>
                  <a:lnTo>
                    <a:pt x="352" y="52"/>
                  </a:lnTo>
                  <a:lnTo>
                    <a:pt x="308" y="52"/>
                  </a:lnTo>
                  <a:lnTo>
                    <a:pt x="336" y="100"/>
                  </a:lnTo>
                  <a:lnTo>
                    <a:pt x="277" y="100"/>
                  </a:lnTo>
                  <a:lnTo>
                    <a:pt x="249" y="52"/>
                  </a:lnTo>
                  <a:lnTo>
                    <a:pt x="205" y="52"/>
                  </a:lnTo>
                  <a:lnTo>
                    <a:pt x="233" y="100"/>
                  </a:lnTo>
                  <a:lnTo>
                    <a:pt x="174" y="100"/>
                  </a:lnTo>
                  <a:lnTo>
                    <a:pt x="145" y="52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149" y="45"/>
                  </a:lnTo>
                  <a:lnTo>
                    <a:pt x="172" y="0"/>
                  </a:lnTo>
                  <a:lnTo>
                    <a:pt x="0" y="9"/>
                  </a:lnTo>
                  <a:lnTo>
                    <a:pt x="0" y="23"/>
                  </a:lnTo>
                  <a:lnTo>
                    <a:pt x="0" y="52"/>
                  </a:lnTo>
                  <a:lnTo>
                    <a:pt x="0" y="109"/>
                  </a:lnTo>
                  <a:lnTo>
                    <a:pt x="0" y="370"/>
                  </a:lnTo>
                  <a:lnTo>
                    <a:pt x="542" y="370"/>
                  </a:lnTo>
                  <a:lnTo>
                    <a:pt x="542" y="100"/>
                  </a:lnTo>
                  <a:lnTo>
                    <a:pt x="483" y="100"/>
                  </a:lnTo>
                  <a:lnTo>
                    <a:pt x="455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Rectangle 218"/>
            <p:cNvSpPr>
              <a:spLocks noChangeArrowheads="1"/>
            </p:cNvSpPr>
            <p:nvPr/>
          </p:nvSpPr>
          <p:spPr bwMode="auto">
            <a:xfrm>
              <a:off x="4483447" y="5212992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6" name="Rectangle 219"/>
            <p:cNvSpPr>
              <a:spLocks noChangeArrowheads="1"/>
            </p:cNvSpPr>
            <p:nvPr/>
          </p:nvSpPr>
          <p:spPr bwMode="auto">
            <a:xfrm>
              <a:off x="4613695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7" name="Rectangle 220"/>
            <p:cNvSpPr>
              <a:spLocks noChangeArrowheads="1"/>
            </p:cNvSpPr>
            <p:nvPr/>
          </p:nvSpPr>
          <p:spPr bwMode="auto">
            <a:xfrm>
              <a:off x="4796264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8" name="Rectangle 221"/>
            <p:cNvSpPr>
              <a:spLocks noChangeArrowheads="1"/>
            </p:cNvSpPr>
            <p:nvPr/>
          </p:nvSpPr>
          <p:spPr bwMode="auto">
            <a:xfrm>
              <a:off x="4483447" y="5325428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9" name="Rectangle 222"/>
            <p:cNvSpPr>
              <a:spLocks noChangeArrowheads="1"/>
            </p:cNvSpPr>
            <p:nvPr/>
          </p:nvSpPr>
          <p:spPr bwMode="auto">
            <a:xfrm>
              <a:off x="4483447" y="535548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0" name="Rectangle 223"/>
            <p:cNvSpPr>
              <a:spLocks noChangeArrowheads="1"/>
            </p:cNvSpPr>
            <p:nvPr/>
          </p:nvSpPr>
          <p:spPr bwMode="auto">
            <a:xfrm>
              <a:off x="4483447" y="538331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1" name="Rectangle 224"/>
            <p:cNvSpPr>
              <a:spLocks noChangeArrowheads="1"/>
            </p:cNvSpPr>
            <p:nvPr/>
          </p:nvSpPr>
          <p:spPr bwMode="auto">
            <a:xfrm>
              <a:off x="4406633" y="5053800"/>
              <a:ext cx="2226" cy="1113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2" name="Freeform 225"/>
            <p:cNvSpPr>
              <a:spLocks/>
            </p:cNvSpPr>
            <p:nvPr/>
          </p:nvSpPr>
          <p:spPr bwMode="auto">
            <a:xfrm>
              <a:off x="4251894" y="5053800"/>
              <a:ext cx="758111" cy="640108"/>
            </a:xfrm>
            <a:custGeom>
              <a:avLst/>
              <a:gdLst>
                <a:gd name="T0" fmla="*/ 2147483647 w 436"/>
                <a:gd name="T1" fmla="*/ 2147483647 h 368"/>
                <a:gd name="T2" fmla="*/ 2147483647 w 436"/>
                <a:gd name="T3" fmla="*/ 2147483647 h 368"/>
                <a:gd name="T4" fmla="*/ 2147483647 w 436"/>
                <a:gd name="T5" fmla="*/ 2147483647 h 368"/>
                <a:gd name="T6" fmla="*/ 2147483647 w 436"/>
                <a:gd name="T7" fmla="*/ 2147483647 h 368"/>
                <a:gd name="T8" fmla="*/ 2147483647 w 436"/>
                <a:gd name="T9" fmla="*/ 2147483647 h 368"/>
                <a:gd name="T10" fmla="*/ 2147483647 w 436"/>
                <a:gd name="T11" fmla="*/ 0 h 368"/>
                <a:gd name="T12" fmla="*/ 0 w 436"/>
                <a:gd name="T13" fmla="*/ 2147483647 h 368"/>
                <a:gd name="T14" fmla="*/ 0 w 436"/>
                <a:gd name="T15" fmla="*/ 2147483647 h 368"/>
                <a:gd name="T16" fmla="*/ 2147483647 w 436"/>
                <a:gd name="T17" fmla="*/ 2147483647 h 368"/>
                <a:gd name="T18" fmla="*/ 2147483647 w 436"/>
                <a:gd name="T19" fmla="*/ 2147483647 h 368"/>
                <a:gd name="T20" fmla="*/ 2147483647 w 436"/>
                <a:gd name="T21" fmla="*/ 2147483647 h 368"/>
                <a:gd name="T22" fmla="*/ 2147483647 w 436"/>
                <a:gd name="T23" fmla="*/ 2147483647 h 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6" h="368">
                  <a:moveTo>
                    <a:pt x="436" y="231"/>
                  </a:moveTo>
                  <a:cubicBezTo>
                    <a:pt x="89" y="231"/>
                    <a:pt x="89" y="231"/>
                    <a:pt x="89" y="231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333"/>
                    <a:pt x="35" y="368"/>
                    <a:pt x="79" y="368"/>
                  </a:cubicBezTo>
                  <a:cubicBezTo>
                    <a:pt x="323" y="368"/>
                    <a:pt x="323" y="368"/>
                    <a:pt x="323" y="368"/>
                  </a:cubicBezTo>
                  <a:cubicBezTo>
                    <a:pt x="436" y="231"/>
                    <a:pt x="436" y="231"/>
                    <a:pt x="436" y="231"/>
                  </a:cubicBezTo>
                  <a:cubicBezTo>
                    <a:pt x="436" y="231"/>
                    <a:pt x="436" y="231"/>
                    <a:pt x="436" y="231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0" name="组合 300"/>
          <p:cNvGrpSpPr>
            <a:grpSpLocks/>
          </p:cNvGrpSpPr>
          <p:nvPr/>
        </p:nvGrpSpPr>
        <p:grpSpPr bwMode="auto">
          <a:xfrm>
            <a:off x="3154363" y="5403850"/>
            <a:ext cx="915987" cy="914400"/>
            <a:chOff x="3145638" y="4764149"/>
            <a:chExt cx="915076" cy="913962"/>
          </a:xfrm>
        </p:grpSpPr>
        <p:sp>
          <p:nvSpPr>
            <p:cNvPr id="33829" name="Freeform 69"/>
            <p:cNvSpPr>
              <a:spLocks/>
            </p:cNvSpPr>
            <p:nvPr/>
          </p:nvSpPr>
          <p:spPr bwMode="auto">
            <a:xfrm>
              <a:off x="3145638" y="4764149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226"/>
            <p:cNvSpPr>
              <a:spLocks/>
            </p:cNvSpPr>
            <p:nvPr/>
          </p:nvSpPr>
          <p:spPr bwMode="auto">
            <a:xfrm>
              <a:off x="3364944" y="4962304"/>
              <a:ext cx="476463" cy="547710"/>
            </a:xfrm>
            <a:custGeom>
              <a:avLst/>
              <a:gdLst>
                <a:gd name="T0" fmla="*/ 2147483647 w 274"/>
                <a:gd name="T1" fmla="*/ 2147483647 h 315"/>
                <a:gd name="T2" fmla="*/ 2147483647 w 274"/>
                <a:gd name="T3" fmla="*/ 2147483647 h 315"/>
                <a:gd name="T4" fmla="*/ 2147483647 w 274"/>
                <a:gd name="T5" fmla="*/ 2147483647 h 315"/>
                <a:gd name="T6" fmla="*/ 2147483647 w 274"/>
                <a:gd name="T7" fmla="*/ 0 h 315"/>
                <a:gd name="T8" fmla="*/ 2147483647 w 274"/>
                <a:gd name="T9" fmla="*/ 2147483647 h 315"/>
                <a:gd name="T10" fmla="*/ 2147483647 w 274"/>
                <a:gd name="T11" fmla="*/ 2147483647 h 315"/>
                <a:gd name="T12" fmla="*/ 2147483647 w 274"/>
                <a:gd name="T13" fmla="*/ 0 h 315"/>
                <a:gd name="T14" fmla="*/ 2147483647 w 274"/>
                <a:gd name="T15" fmla="*/ 2147483647 h 315"/>
                <a:gd name="T16" fmla="*/ 2147483647 w 274"/>
                <a:gd name="T17" fmla="*/ 2147483647 h 315"/>
                <a:gd name="T18" fmla="*/ 2147483647 w 274"/>
                <a:gd name="T19" fmla="*/ 2147483647 h 315"/>
                <a:gd name="T20" fmla="*/ 0 w 274"/>
                <a:gd name="T21" fmla="*/ 2147483647 h 315"/>
                <a:gd name="T22" fmla="*/ 0 w 274"/>
                <a:gd name="T23" fmla="*/ 2147483647 h 315"/>
                <a:gd name="T24" fmla="*/ 2147483647 w 274"/>
                <a:gd name="T25" fmla="*/ 2147483647 h 315"/>
                <a:gd name="T26" fmla="*/ 2147483647 w 274"/>
                <a:gd name="T27" fmla="*/ 2147483647 h 315"/>
                <a:gd name="T28" fmla="*/ 2147483647 w 274"/>
                <a:gd name="T29" fmla="*/ 2147483647 h 315"/>
                <a:gd name="T30" fmla="*/ 2147483647 w 274"/>
                <a:gd name="T31" fmla="*/ 2147483647 h 315"/>
                <a:gd name="T32" fmla="*/ 2147483647 w 274"/>
                <a:gd name="T33" fmla="*/ 2147483647 h 3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4" h="315">
                  <a:moveTo>
                    <a:pt x="262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6"/>
                    <a:pt x="0" y="61"/>
                    <a:pt x="0" y="6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9"/>
                    <a:pt x="5" y="315"/>
                    <a:pt x="11" y="315"/>
                  </a:cubicBezTo>
                  <a:cubicBezTo>
                    <a:pt x="262" y="315"/>
                    <a:pt x="262" y="315"/>
                    <a:pt x="262" y="315"/>
                  </a:cubicBezTo>
                  <a:cubicBezTo>
                    <a:pt x="269" y="315"/>
                    <a:pt x="274" y="309"/>
                    <a:pt x="274" y="303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4" y="61"/>
                    <a:pt x="269" y="56"/>
                    <a:pt x="26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227"/>
            <p:cNvSpPr>
              <a:spLocks/>
            </p:cNvSpPr>
            <p:nvPr/>
          </p:nvSpPr>
          <p:spPr bwMode="auto">
            <a:xfrm>
              <a:off x="3486287" y="4932247"/>
              <a:ext cx="34510" cy="34510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14" y="17"/>
                  </a:moveTo>
                  <a:cubicBezTo>
                    <a:pt x="18" y="15"/>
                    <a:pt x="20" y="9"/>
                    <a:pt x="17" y="5"/>
                  </a:cubicBezTo>
                  <a:cubicBezTo>
                    <a:pt x="15" y="1"/>
                    <a:pt x="9" y="0"/>
                    <a:pt x="5" y="2"/>
                  </a:cubicBezTo>
                  <a:cubicBezTo>
                    <a:pt x="1" y="4"/>
                    <a:pt x="0" y="10"/>
                    <a:pt x="2" y="14"/>
                  </a:cubicBezTo>
                  <a:cubicBezTo>
                    <a:pt x="4" y="18"/>
                    <a:pt x="10" y="20"/>
                    <a:pt x="1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Freeform 228"/>
            <p:cNvSpPr>
              <a:spLocks/>
            </p:cNvSpPr>
            <p:nvPr/>
          </p:nvSpPr>
          <p:spPr bwMode="auto">
            <a:xfrm>
              <a:off x="3684442" y="4932247"/>
              <a:ext cx="35623" cy="34510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6" y="17"/>
                  </a:moveTo>
                  <a:cubicBezTo>
                    <a:pt x="10" y="20"/>
                    <a:pt x="15" y="18"/>
                    <a:pt x="18" y="14"/>
                  </a:cubicBezTo>
                  <a:cubicBezTo>
                    <a:pt x="20" y="10"/>
                    <a:pt x="19" y="4"/>
                    <a:pt x="15" y="2"/>
                  </a:cubicBezTo>
                  <a:cubicBezTo>
                    <a:pt x="10" y="0"/>
                    <a:pt x="5" y="1"/>
                    <a:pt x="3" y="5"/>
                  </a:cubicBezTo>
                  <a:cubicBezTo>
                    <a:pt x="0" y="9"/>
                    <a:pt x="2" y="15"/>
                    <a:pt x="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Freeform 229"/>
            <p:cNvSpPr>
              <a:spLocks/>
            </p:cNvSpPr>
            <p:nvPr/>
          </p:nvSpPr>
          <p:spPr bwMode="auto">
            <a:xfrm>
              <a:off x="3423946" y="5118156"/>
              <a:ext cx="358461" cy="289440"/>
            </a:xfrm>
            <a:custGeom>
              <a:avLst/>
              <a:gdLst>
                <a:gd name="T0" fmla="*/ 2147483647 w 206"/>
                <a:gd name="T1" fmla="*/ 2147483647 h 166"/>
                <a:gd name="T2" fmla="*/ 2147483647 w 206"/>
                <a:gd name="T3" fmla="*/ 2147483647 h 166"/>
                <a:gd name="T4" fmla="*/ 2147483647 w 206"/>
                <a:gd name="T5" fmla="*/ 2147483647 h 166"/>
                <a:gd name="T6" fmla="*/ 0 w 206"/>
                <a:gd name="T7" fmla="*/ 2147483647 h 166"/>
                <a:gd name="T8" fmla="*/ 0 w 206"/>
                <a:gd name="T9" fmla="*/ 2147483647 h 166"/>
                <a:gd name="T10" fmla="*/ 2147483647 w 206"/>
                <a:gd name="T11" fmla="*/ 0 h 166"/>
                <a:gd name="T12" fmla="*/ 2147483647 w 206"/>
                <a:gd name="T13" fmla="*/ 0 h 166"/>
                <a:gd name="T14" fmla="*/ 2147483647 w 206"/>
                <a:gd name="T15" fmla="*/ 2147483647 h 166"/>
                <a:gd name="T16" fmla="*/ 2147483647 w 206"/>
                <a:gd name="T17" fmla="*/ 2147483647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6" h="166">
                  <a:moveTo>
                    <a:pt x="206" y="158"/>
                  </a:moveTo>
                  <a:cubicBezTo>
                    <a:pt x="206" y="163"/>
                    <a:pt x="202" y="166"/>
                    <a:pt x="197" y="166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4" y="166"/>
                    <a:pt x="0" y="163"/>
                    <a:pt x="0" y="15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lnTo>
                    <a:pt x="206" y="158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Freeform 230"/>
            <p:cNvSpPr>
              <a:spLocks/>
            </p:cNvSpPr>
            <p:nvPr/>
          </p:nvSpPr>
          <p:spPr bwMode="auto">
            <a:xfrm>
              <a:off x="3761255" y="5457692"/>
              <a:ext cx="21151" cy="17812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0 w 12"/>
                <a:gd name="T7" fmla="*/ 2147483647 h 10"/>
                <a:gd name="T8" fmla="*/ 0 w 12"/>
                <a:gd name="T9" fmla="*/ 2147483647 h 10"/>
                <a:gd name="T10" fmla="*/ 2147483647 w 12"/>
                <a:gd name="T11" fmla="*/ 0 h 10"/>
                <a:gd name="T12" fmla="*/ 2147483647 w 12"/>
                <a:gd name="T13" fmla="*/ 0 h 10"/>
                <a:gd name="T14" fmla="*/ 2147483647 w 12"/>
                <a:gd name="T15" fmla="*/ 2147483647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2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231"/>
            <p:cNvSpPr>
              <a:spLocks/>
            </p:cNvSpPr>
            <p:nvPr/>
          </p:nvSpPr>
          <p:spPr bwMode="auto">
            <a:xfrm>
              <a:off x="3723405" y="5457692"/>
              <a:ext cx="20038" cy="17812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0 w 12"/>
                <a:gd name="T7" fmla="*/ 2147483647 h 10"/>
                <a:gd name="T8" fmla="*/ 0 w 12"/>
                <a:gd name="T9" fmla="*/ 2147483647 h 10"/>
                <a:gd name="T10" fmla="*/ 2147483647 w 12"/>
                <a:gd name="T11" fmla="*/ 0 h 10"/>
                <a:gd name="T12" fmla="*/ 2147483647 w 12"/>
                <a:gd name="T13" fmla="*/ 0 h 10"/>
                <a:gd name="T14" fmla="*/ 2147483647 w 12"/>
                <a:gd name="T15" fmla="*/ 2147483647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1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232"/>
            <p:cNvSpPr>
              <a:spLocks/>
            </p:cNvSpPr>
            <p:nvPr/>
          </p:nvSpPr>
          <p:spPr bwMode="auto">
            <a:xfrm>
              <a:off x="3684442" y="5457692"/>
              <a:ext cx="18925" cy="17812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0 w 11"/>
                <a:gd name="T5" fmla="*/ 2147483647 h 10"/>
                <a:gd name="T6" fmla="*/ 0 w 11"/>
                <a:gd name="T7" fmla="*/ 2147483647 h 10"/>
                <a:gd name="T8" fmla="*/ 0 w 11"/>
                <a:gd name="T9" fmla="*/ 2147483647 h 10"/>
                <a:gd name="T10" fmla="*/ 0 w 11"/>
                <a:gd name="T11" fmla="*/ 0 h 10"/>
                <a:gd name="T12" fmla="*/ 2147483647 w 11"/>
                <a:gd name="T13" fmla="*/ 0 h 10"/>
                <a:gd name="T14" fmla="*/ 2147483647 w 11"/>
                <a:gd name="T15" fmla="*/ 2147483647 h 10"/>
                <a:gd name="T16" fmla="*/ 2147483647 w 11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0">
                  <a:moveTo>
                    <a:pt x="11" y="9"/>
                  </a:moveTo>
                  <a:cubicBezTo>
                    <a:pt x="11" y="9"/>
                    <a:pt x="11" y="10"/>
                    <a:pt x="1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Freeform 233"/>
            <p:cNvSpPr>
              <a:spLocks/>
            </p:cNvSpPr>
            <p:nvPr/>
          </p:nvSpPr>
          <p:spPr bwMode="auto">
            <a:xfrm>
              <a:off x="3145638" y="5080306"/>
              <a:ext cx="674618" cy="597805"/>
            </a:xfrm>
            <a:custGeom>
              <a:avLst/>
              <a:gdLst>
                <a:gd name="T0" fmla="*/ 2147483647 w 388"/>
                <a:gd name="T1" fmla="*/ 2147483647 h 344"/>
                <a:gd name="T2" fmla="*/ 2147483647 w 388"/>
                <a:gd name="T3" fmla="*/ 0 h 344"/>
                <a:gd name="T4" fmla="*/ 0 w 388"/>
                <a:gd name="T5" fmla="*/ 2147483647 h 344"/>
                <a:gd name="T6" fmla="*/ 0 w 388"/>
                <a:gd name="T7" fmla="*/ 2147483647 h 344"/>
                <a:gd name="T8" fmla="*/ 2147483647 w 388"/>
                <a:gd name="T9" fmla="*/ 2147483647 h 344"/>
                <a:gd name="T10" fmla="*/ 2147483647 w 388"/>
                <a:gd name="T11" fmla="*/ 2147483647 h 344"/>
                <a:gd name="T12" fmla="*/ 2147483647 w 388"/>
                <a:gd name="T13" fmla="*/ 2147483647 h 344"/>
                <a:gd name="T14" fmla="*/ 2147483647 w 388"/>
                <a:gd name="T15" fmla="*/ 2147483647 h 344"/>
                <a:gd name="T16" fmla="*/ 2147483647 w 388"/>
                <a:gd name="T17" fmla="*/ 2147483647 h 3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8" h="344">
                  <a:moveTo>
                    <a:pt x="126" y="2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309"/>
                    <a:pt x="35" y="344"/>
                    <a:pt x="79" y="344"/>
                  </a:cubicBezTo>
                  <a:cubicBezTo>
                    <a:pt x="282" y="344"/>
                    <a:pt x="282" y="344"/>
                    <a:pt x="282" y="344"/>
                  </a:cubicBezTo>
                  <a:cubicBezTo>
                    <a:pt x="388" y="247"/>
                    <a:pt x="388" y="247"/>
                    <a:pt x="388" y="247"/>
                  </a:cubicBezTo>
                  <a:cubicBezTo>
                    <a:pt x="137" y="247"/>
                    <a:pt x="137" y="247"/>
                    <a:pt x="137" y="247"/>
                  </a:cubicBezTo>
                  <a:cubicBezTo>
                    <a:pt x="131" y="247"/>
                    <a:pt x="126" y="241"/>
                    <a:pt x="126" y="235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1" name="组合 310"/>
          <p:cNvGrpSpPr>
            <a:grpSpLocks/>
          </p:cNvGrpSpPr>
          <p:nvPr/>
        </p:nvGrpSpPr>
        <p:grpSpPr bwMode="auto">
          <a:xfrm>
            <a:off x="9220200" y="5403850"/>
            <a:ext cx="914400" cy="914400"/>
            <a:chOff x="9205427" y="4745578"/>
            <a:chExt cx="915076" cy="913962"/>
          </a:xfrm>
        </p:grpSpPr>
        <p:sp>
          <p:nvSpPr>
            <p:cNvPr id="33822" name="Freeform 82"/>
            <p:cNvSpPr>
              <a:spLocks/>
            </p:cNvSpPr>
            <p:nvPr/>
          </p:nvSpPr>
          <p:spPr bwMode="auto">
            <a:xfrm>
              <a:off x="9205427" y="4745578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234"/>
            <p:cNvSpPr>
              <a:spLocks/>
            </p:cNvSpPr>
            <p:nvPr/>
          </p:nvSpPr>
          <p:spPr bwMode="auto">
            <a:xfrm>
              <a:off x="9446998" y="4965997"/>
              <a:ext cx="431934" cy="464218"/>
            </a:xfrm>
            <a:custGeom>
              <a:avLst/>
              <a:gdLst>
                <a:gd name="T0" fmla="*/ 2147483647 w 248"/>
                <a:gd name="T1" fmla="*/ 2147483647 h 267"/>
                <a:gd name="T2" fmla="*/ 2147483647 w 248"/>
                <a:gd name="T3" fmla="*/ 2147483647 h 267"/>
                <a:gd name="T4" fmla="*/ 0 w 248"/>
                <a:gd name="T5" fmla="*/ 2147483647 h 267"/>
                <a:gd name="T6" fmla="*/ 2147483647 w 248"/>
                <a:gd name="T7" fmla="*/ 2147483647 h 267"/>
                <a:gd name="T8" fmla="*/ 2147483647 w 248"/>
                <a:gd name="T9" fmla="*/ 2147483647 h 267"/>
                <a:gd name="T10" fmla="*/ 2147483647 w 248"/>
                <a:gd name="T11" fmla="*/ 2147483647 h 267"/>
                <a:gd name="T12" fmla="*/ 2147483647 w 248"/>
                <a:gd name="T13" fmla="*/ 2147483647 h 267"/>
                <a:gd name="T14" fmla="*/ 2147483647 w 248"/>
                <a:gd name="T15" fmla="*/ 2147483647 h 267"/>
                <a:gd name="T16" fmla="*/ 2147483647 w 248"/>
                <a:gd name="T17" fmla="*/ 2147483647 h 267"/>
                <a:gd name="T18" fmla="*/ 2147483647 w 248"/>
                <a:gd name="T19" fmla="*/ 2147483647 h 267"/>
                <a:gd name="T20" fmla="*/ 2147483647 w 248"/>
                <a:gd name="T21" fmla="*/ 2147483647 h 267"/>
                <a:gd name="T22" fmla="*/ 2147483647 w 248"/>
                <a:gd name="T23" fmla="*/ 2147483647 h 267"/>
                <a:gd name="T24" fmla="*/ 2147483647 w 248"/>
                <a:gd name="T25" fmla="*/ 2147483647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Rectangle 235"/>
            <p:cNvSpPr>
              <a:spLocks noChangeArrowheads="1"/>
            </p:cNvSpPr>
            <p:nvPr/>
          </p:nvSpPr>
          <p:spPr bwMode="auto">
            <a:xfrm>
              <a:off x="9526037" y="5132982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5" name="Rectangle 236"/>
            <p:cNvSpPr>
              <a:spLocks noChangeArrowheads="1"/>
            </p:cNvSpPr>
            <p:nvPr/>
          </p:nvSpPr>
          <p:spPr bwMode="auto">
            <a:xfrm>
              <a:off x="9526037" y="5173059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6" name="Rectangle 237"/>
            <p:cNvSpPr>
              <a:spLocks noChangeArrowheads="1"/>
            </p:cNvSpPr>
            <p:nvPr/>
          </p:nvSpPr>
          <p:spPr bwMode="auto">
            <a:xfrm>
              <a:off x="9526037" y="5210908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7" name="Freeform 238"/>
            <p:cNvSpPr>
              <a:spLocks/>
            </p:cNvSpPr>
            <p:nvPr/>
          </p:nvSpPr>
          <p:spPr bwMode="auto">
            <a:xfrm>
              <a:off x="9499320" y="5101812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239"/>
            <p:cNvSpPr>
              <a:spLocks/>
            </p:cNvSpPr>
            <p:nvPr/>
          </p:nvSpPr>
          <p:spPr bwMode="auto">
            <a:xfrm>
              <a:off x="9205427" y="5139661"/>
              <a:ext cx="673505" cy="519879"/>
            </a:xfrm>
            <a:custGeom>
              <a:avLst/>
              <a:gdLst>
                <a:gd name="T0" fmla="*/ 2147483647 w 387"/>
                <a:gd name="T1" fmla="*/ 2147483647 h 299"/>
                <a:gd name="T2" fmla="*/ 2147483647 w 387"/>
                <a:gd name="T3" fmla="*/ 2147483647 h 299"/>
                <a:gd name="T4" fmla="*/ 2147483647 w 387"/>
                <a:gd name="T5" fmla="*/ 2147483647 h 299"/>
                <a:gd name="T6" fmla="*/ 2147483647 w 387"/>
                <a:gd name="T7" fmla="*/ 2147483647 h 299"/>
                <a:gd name="T8" fmla="*/ 2147483647 w 387"/>
                <a:gd name="T9" fmla="*/ 2147483647 h 299"/>
                <a:gd name="T10" fmla="*/ 2147483647 w 387"/>
                <a:gd name="T11" fmla="*/ 2147483647 h 299"/>
                <a:gd name="T12" fmla="*/ 2147483647 w 387"/>
                <a:gd name="T13" fmla="*/ 2147483647 h 299"/>
                <a:gd name="T14" fmla="*/ 2147483647 w 387"/>
                <a:gd name="T15" fmla="*/ 0 h 299"/>
                <a:gd name="T16" fmla="*/ 0 w 387"/>
                <a:gd name="T17" fmla="*/ 2147483647 h 299"/>
                <a:gd name="T18" fmla="*/ 0 w 387"/>
                <a:gd name="T19" fmla="*/ 2147483647 h 299"/>
                <a:gd name="T20" fmla="*/ 2147483647 w 387"/>
                <a:gd name="T21" fmla="*/ 2147483647 h 299"/>
                <a:gd name="T22" fmla="*/ 2147483647 w 387"/>
                <a:gd name="T23" fmla="*/ 2147483647 h 299"/>
                <a:gd name="T24" fmla="*/ 2147483647 w 387"/>
                <a:gd name="T25" fmla="*/ 2147483647 h 299"/>
                <a:gd name="T26" fmla="*/ 2147483647 w 387"/>
                <a:gd name="T27" fmla="*/ 2147483647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614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14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498725"/>
            <a:ext cx="3289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/>
          <p:cNvSpPr/>
          <p:nvPr/>
        </p:nvSpPr>
        <p:spPr>
          <a:xfrm>
            <a:off x="1066800" y="2498725"/>
            <a:ext cx="2743200" cy="2743200"/>
          </a:xfrm>
          <a:prstGeom prst="roundRect">
            <a:avLst>
              <a:gd name="adj" fmla="val 1163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296988" y="2886075"/>
            <a:ext cx="542925" cy="542925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151" name="矩形 8"/>
          <p:cNvSpPr>
            <a:spLocks noChangeArrowheads="1"/>
          </p:cNvSpPr>
          <p:nvPr/>
        </p:nvSpPr>
        <p:spPr bwMode="auto">
          <a:xfrm>
            <a:off x="1455738" y="3690938"/>
            <a:ext cx="20907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</a:t>
            </a:r>
            <a:endParaRPr lang="en-US" altLang="zh-CN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2" name="文本框 9"/>
          <p:cNvSpPr txBox="1">
            <a:spLocks noChangeArrowheads="1"/>
          </p:cNvSpPr>
          <p:nvPr/>
        </p:nvSpPr>
        <p:spPr bwMode="auto">
          <a:xfrm>
            <a:off x="1973263" y="2973388"/>
            <a:ext cx="197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矩形 10"/>
          <p:cNvSpPr>
            <a:spLocks noChangeArrowheads="1"/>
          </p:cNvSpPr>
          <p:nvPr/>
        </p:nvSpPr>
        <p:spPr bwMode="auto">
          <a:xfrm>
            <a:off x="4198938" y="3205163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4" name="文本框 11"/>
          <p:cNvSpPr txBox="1">
            <a:spLocks noChangeArrowheads="1"/>
          </p:cNvSpPr>
          <p:nvPr/>
        </p:nvSpPr>
        <p:spPr bwMode="auto">
          <a:xfrm>
            <a:off x="4198938" y="2603500"/>
            <a:ext cx="197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4198938" y="4203700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9250" y="2632075"/>
            <a:ext cx="3048000" cy="171767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423" t="10007" b="6309"/>
          <a:stretch>
            <a:fillRect/>
          </a:stretch>
        </p:blipFill>
        <p:spPr>
          <a:xfrm>
            <a:off x="7946497" y="2631749"/>
            <a:ext cx="3070906" cy="1726947"/>
          </a:xfrm>
          <a:custGeom>
            <a:avLst/>
            <a:gdLst>
              <a:gd name="connsiteX0" fmla="*/ 0 w 3070906"/>
              <a:gd name="connsiteY0" fmla="*/ 0 h 1726947"/>
              <a:gd name="connsiteX1" fmla="*/ 3070906 w 3070906"/>
              <a:gd name="connsiteY1" fmla="*/ 0 h 1726947"/>
              <a:gd name="connsiteX2" fmla="*/ 3070906 w 3070906"/>
              <a:gd name="connsiteY2" fmla="*/ 1726947 h 1726947"/>
              <a:gd name="connsiteX3" fmla="*/ 0 w 3070906"/>
              <a:gd name="connsiteY3" fmla="*/ 1726947 h 172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06" h="1726947">
                <a:moveTo>
                  <a:pt x="0" y="0"/>
                </a:moveTo>
                <a:lnTo>
                  <a:pt x="3070906" y="0"/>
                </a:lnTo>
                <a:lnTo>
                  <a:pt x="3070906" y="1726947"/>
                </a:lnTo>
                <a:lnTo>
                  <a:pt x="0" y="1726947"/>
                </a:lnTo>
                <a:close/>
              </a:path>
            </a:pathLst>
          </a:custGeom>
        </p:spPr>
      </p:pic>
      <p:sp>
        <p:nvSpPr>
          <p:cNvPr id="16" name="Rounded Rectangle 13"/>
          <p:cNvSpPr/>
          <p:nvPr/>
        </p:nvSpPr>
        <p:spPr>
          <a:xfrm>
            <a:off x="7505700" y="2071688"/>
            <a:ext cx="855663" cy="854075"/>
          </a:xfrm>
          <a:prstGeom prst="roundRect">
            <a:avLst>
              <a:gd name="adj" fmla="val 1163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71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17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43113"/>
            <a:ext cx="4232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"/>
          <p:cNvSpPr/>
          <p:nvPr/>
        </p:nvSpPr>
        <p:spPr>
          <a:xfrm>
            <a:off x="6096000" y="3417888"/>
            <a:ext cx="1176338" cy="1176337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81875" y="3417888"/>
            <a:ext cx="1176338" cy="1176337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66163" y="3417888"/>
            <a:ext cx="1176337" cy="1176337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9948863" y="3417888"/>
            <a:ext cx="1176337" cy="1176337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7" name="矩形 10"/>
          <p:cNvSpPr>
            <a:spLocks noChangeArrowheads="1"/>
          </p:cNvSpPr>
          <p:nvPr/>
        </p:nvSpPr>
        <p:spPr bwMode="auto">
          <a:xfrm>
            <a:off x="5975350" y="2513013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8" name="文本框 11"/>
          <p:cNvSpPr txBox="1">
            <a:spLocks noChangeArrowheads="1"/>
          </p:cNvSpPr>
          <p:nvPr/>
        </p:nvSpPr>
        <p:spPr bwMode="auto">
          <a:xfrm>
            <a:off x="5975350" y="2143125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5975350" y="5202238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0" name="文本框 13"/>
          <p:cNvSpPr txBox="1">
            <a:spLocks noChangeArrowheads="1"/>
          </p:cNvSpPr>
          <p:nvPr/>
        </p:nvSpPr>
        <p:spPr bwMode="auto">
          <a:xfrm>
            <a:off x="5975350" y="4832350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667" t="5537" b="10169"/>
          <a:stretch>
            <a:fillRect/>
          </a:stretch>
        </p:blipFill>
        <p:spPr>
          <a:xfrm>
            <a:off x="1234440" y="2209801"/>
            <a:ext cx="3931920" cy="2227580"/>
          </a:xfrm>
          <a:custGeom>
            <a:avLst/>
            <a:gdLst>
              <a:gd name="connsiteX0" fmla="*/ 0 w 3931920"/>
              <a:gd name="connsiteY0" fmla="*/ 0 h 2223019"/>
              <a:gd name="connsiteX1" fmla="*/ 3931920 w 3931920"/>
              <a:gd name="connsiteY1" fmla="*/ 0 h 2223019"/>
              <a:gd name="connsiteX2" fmla="*/ 3931920 w 3931920"/>
              <a:gd name="connsiteY2" fmla="*/ 2223019 h 2223019"/>
              <a:gd name="connsiteX3" fmla="*/ 0 w 3931920"/>
              <a:gd name="connsiteY3" fmla="*/ 2223019 h 222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920" h="2223019">
                <a:moveTo>
                  <a:pt x="0" y="0"/>
                </a:moveTo>
                <a:lnTo>
                  <a:pt x="3931920" y="0"/>
                </a:lnTo>
                <a:lnTo>
                  <a:pt x="3931920" y="2223019"/>
                </a:lnTo>
                <a:lnTo>
                  <a:pt x="0" y="2223019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819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04077"/>
          </a:solidFill>
        </p:grpSpPr>
        <p:sp>
          <p:nvSpPr>
            <p:cNvPr id="7" name="Freeform 272"/>
            <p:cNvSpPr>
              <a:spLocks/>
            </p:cNvSpPr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" name="Freeform 273"/>
            <p:cNvSpPr>
              <a:spLocks/>
            </p:cNvSpPr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9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9F9F9"/>
              </a:solidFill>
            </a:endParaRPr>
          </a:p>
        </p:txBody>
      </p:sp>
      <p:sp>
        <p:nvSpPr>
          <p:cNvPr id="8198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2147483647 w 895"/>
              <a:gd name="T1" fmla="*/ 2147483647 h 228"/>
              <a:gd name="T2" fmla="*/ 2147483647 w 895"/>
              <a:gd name="T3" fmla="*/ 2147483647 h 228"/>
              <a:gd name="T4" fmla="*/ 2147483647 w 895"/>
              <a:gd name="T5" fmla="*/ 2147483647 h 228"/>
              <a:gd name="T6" fmla="*/ 2147483647 w 895"/>
              <a:gd name="T7" fmla="*/ 2147483647 h 228"/>
              <a:gd name="T8" fmla="*/ 2147483647 w 895"/>
              <a:gd name="T9" fmla="*/ 2147483647 h 228"/>
              <a:gd name="T10" fmla="*/ 2147483647 w 895"/>
              <a:gd name="T11" fmla="*/ 2147483647 h 228"/>
              <a:gd name="T12" fmla="*/ 2147483647 w 895"/>
              <a:gd name="T13" fmla="*/ 2147483647 h 228"/>
              <a:gd name="T14" fmla="*/ 2147483647 w 895"/>
              <a:gd name="T15" fmla="*/ 2147483647 h 228"/>
              <a:gd name="T16" fmla="*/ 2147483647 w 895"/>
              <a:gd name="T17" fmla="*/ 2147483647 h 228"/>
              <a:gd name="T18" fmla="*/ 2147483647 w 895"/>
              <a:gd name="T19" fmla="*/ 2147483647 h 228"/>
              <a:gd name="T20" fmla="*/ 2147483647 w 895"/>
              <a:gd name="T21" fmla="*/ 2147483647 h 228"/>
              <a:gd name="T22" fmla="*/ 2147483647 w 895"/>
              <a:gd name="T23" fmla="*/ 2147483647 h 228"/>
              <a:gd name="T24" fmla="*/ 2147483647 w 895"/>
              <a:gd name="T25" fmla="*/ 2147483647 h 228"/>
              <a:gd name="T26" fmla="*/ 2147483647 w 895"/>
              <a:gd name="T27" fmla="*/ 2147483647 h 228"/>
              <a:gd name="T28" fmla="*/ 2147483647 w 895"/>
              <a:gd name="T29" fmla="*/ 2147483647 h 228"/>
              <a:gd name="T30" fmla="*/ 2147483647 w 895"/>
              <a:gd name="T31" fmla="*/ 2147483647 h 228"/>
              <a:gd name="T32" fmla="*/ 2147483647 w 895"/>
              <a:gd name="T33" fmla="*/ 2147483647 h 228"/>
              <a:gd name="T34" fmla="*/ 2147483647 w 895"/>
              <a:gd name="T35" fmla="*/ 2147483647 h 228"/>
              <a:gd name="T36" fmla="*/ 2147483647 w 895"/>
              <a:gd name="T37" fmla="*/ 2147483647 h 228"/>
              <a:gd name="T38" fmla="*/ 2147483647 w 895"/>
              <a:gd name="T39" fmla="*/ 2147483647 h 228"/>
              <a:gd name="T40" fmla="*/ 2147483647 w 895"/>
              <a:gd name="T41" fmla="*/ 2147483647 h 228"/>
              <a:gd name="T42" fmla="*/ 2147483647 w 895"/>
              <a:gd name="T43" fmla="*/ 2147483647 h 228"/>
              <a:gd name="T44" fmla="*/ 2147483647 w 895"/>
              <a:gd name="T45" fmla="*/ 2147483647 h 228"/>
              <a:gd name="T46" fmla="*/ 2147483647 w 895"/>
              <a:gd name="T47" fmla="*/ 2147483647 h 228"/>
              <a:gd name="T48" fmla="*/ 2147483647 w 895"/>
              <a:gd name="T49" fmla="*/ 2147483647 h 228"/>
              <a:gd name="T50" fmla="*/ 2147483647 w 895"/>
              <a:gd name="T51" fmla="*/ 2147483647 h 228"/>
              <a:gd name="T52" fmla="*/ 2147483647 w 895"/>
              <a:gd name="T53" fmla="*/ 2147483647 h 228"/>
              <a:gd name="T54" fmla="*/ 2147483647 w 895"/>
              <a:gd name="T55" fmla="*/ 2147483647 h 228"/>
              <a:gd name="T56" fmla="*/ 2147483647 w 895"/>
              <a:gd name="T57" fmla="*/ 2147483647 h 228"/>
              <a:gd name="T58" fmla="*/ 2147483647 w 895"/>
              <a:gd name="T59" fmla="*/ 2147483647 h 228"/>
              <a:gd name="T60" fmla="*/ 2147483647 w 895"/>
              <a:gd name="T61" fmla="*/ 2147483647 h 228"/>
              <a:gd name="T62" fmla="*/ 2147483647 w 895"/>
              <a:gd name="T63" fmla="*/ 2147483647 h 228"/>
              <a:gd name="T64" fmla="*/ 2147483647 w 895"/>
              <a:gd name="T65" fmla="*/ 2147483647 h 228"/>
              <a:gd name="T66" fmla="*/ 2147483647 w 895"/>
              <a:gd name="T67" fmla="*/ 2147483647 h 228"/>
              <a:gd name="T68" fmla="*/ 2147483647 w 895"/>
              <a:gd name="T69" fmla="*/ 2147483647 h 228"/>
              <a:gd name="T70" fmla="*/ 2147483647 w 895"/>
              <a:gd name="T71" fmla="*/ 2147483647 h 228"/>
              <a:gd name="T72" fmla="*/ 2147483647 w 895"/>
              <a:gd name="T73" fmla="*/ 2147483647 h 228"/>
              <a:gd name="T74" fmla="*/ 2147483647 w 895"/>
              <a:gd name="T75" fmla="*/ 2147483647 h 228"/>
              <a:gd name="T76" fmla="*/ 2147483647 w 895"/>
              <a:gd name="T77" fmla="*/ 2147483647 h 228"/>
              <a:gd name="T78" fmla="*/ 2147483647 w 895"/>
              <a:gd name="T79" fmla="*/ 2147483647 h 228"/>
              <a:gd name="T80" fmla="*/ 2147483647 w 895"/>
              <a:gd name="T81" fmla="*/ 2147483647 h 228"/>
              <a:gd name="T82" fmla="*/ 2147483647 w 895"/>
              <a:gd name="T83" fmla="*/ 2147483647 h 228"/>
              <a:gd name="T84" fmla="*/ 2147483647 w 895"/>
              <a:gd name="T85" fmla="*/ 2147483647 h 228"/>
              <a:gd name="T86" fmla="*/ 2147483647 w 895"/>
              <a:gd name="T87" fmla="*/ 2147483647 h 228"/>
              <a:gd name="T88" fmla="*/ 2147483647 w 895"/>
              <a:gd name="T89" fmla="*/ 2147483647 h 228"/>
              <a:gd name="T90" fmla="*/ 2147483647 w 895"/>
              <a:gd name="T91" fmla="*/ 2147483647 h 228"/>
              <a:gd name="T92" fmla="*/ 2147483647 w 895"/>
              <a:gd name="T93" fmla="*/ 2147483647 h 228"/>
              <a:gd name="T94" fmla="*/ 2147483647 w 895"/>
              <a:gd name="T95" fmla="*/ 2147483647 h 228"/>
              <a:gd name="T96" fmla="*/ 2147483647 w 895"/>
              <a:gd name="T97" fmla="*/ 2147483647 h 228"/>
              <a:gd name="T98" fmla="*/ 2147483647 w 895"/>
              <a:gd name="T99" fmla="*/ 2147483647 h 228"/>
              <a:gd name="T100" fmla="*/ 2147483647 w 895"/>
              <a:gd name="T101" fmla="*/ 2147483647 h 228"/>
              <a:gd name="T102" fmla="*/ 2147483647 w 895"/>
              <a:gd name="T103" fmla="*/ 2147483647 h 228"/>
              <a:gd name="T104" fmla="*/ 2147483647 w 895"/>
              <a:gd name="T105" fmla="*/ 2147483647 h 228"/>
              <a:gd name="T106" fmla="*/ 2147483647 w 895"/>
              <a:gd name="T107" fmla="*/ 2147483647 h 228"/>
              <a:gd name="T108" fmla="*/ 2147483647 w 895"/>
              <a:gd name="T109" fmla="*/ 2147483647 h 228"/>
              <a:gd name="T110" fmla="*/ 2147483647 w 895"/>
              <a:gd name="T111" fmla="*/ 2147483647 h 228"/>
              <a:gd name="T112" fmla="*/ 2147483647 w 895"/>
              <a:gd name="T113" fmla="*/ 2147483647 h 228"/>
              <a:gd name="T114" fmla="*/ 2147483647 w 895"/>
              <a:gd name="T115" fmla="*/ 2147483647 h 228"/>
              <a:gd name="T116" fmla="*/ 2147483647 w 895"/>
              <a:gd name="T117" fmla="*/ 2147483647 h 228"/>
              <a:gd name="T118" fmla="*/ 2147483647 w 895"/>
              <a:gd name="T119" fmla="*/ 2147483647 h 228"/>
              <a:gd name="T120" fmla="*/ 2147483647 w 895"/>
              <a:gd name="T121" fmla="*/ 2147483647 h 228"/>
              <a:gd name="T122" fmla="*/ 2147483647 w 895"/>
              <a:gd name="T123" fmla="*/ 2147483647 h 2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8259763" y="4376738"/>
            <a:ext cx="3316287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0" name="TextBox 13"/>
          <p:cNvSpPr txBox="1">
            <a:spLocks noChangeArrowheads="1"/>
          </p:cNvSpPr>
          <p:nvPr/>
        </p:nvSpPr>
        <p:spPr bwMode="auto">
          <a:xfrm>
            <a:off x="8259763" y="4040188"/>
            <a:ext cx="1376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921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922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673225"/>
            <a:ext cx="4500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2"/>
          <p:cNvSpPr/>
          <p:nvPr/>
        </p:nvSpPr>
        <p:spPr>
          <a:xfrm>
            <a:off x="6653213" y="2924175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33"/>
          <p:cNvSpPr/>
          <p:nvPr/>
        </p:nvSpPr>
        <p:spPr>
          <a:xfrm>
            <a:off x="6653213" y="2924175"/>
            <a:ext cx="3748087" cy="127000"/>
          </a:xfrm>
          <a:prstGeom prst="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Rectangle 34"/>
          <p:cNvSpPr/>
          <p:nvPr/>
        </p:nvSpPr>
        <p:spPr>
          <a:xfrm>
            <a:off x="6653213" y="3635375"/>
            <a:ext cx="4419600" cy="1285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6653213" y="3635375"/>
            <a:ext cx="4297362" cy="128588"/>
          </a:xfrm>
          <a:prstGeom prst="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653213" y="4348163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6653213" y="4348163"/>
            <a:ext cx="3016250" cy="127000"/>
          </a:xfrm>
          <a:prstGeom prst="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7" name="TextBox 38"/>
          <p:cNvSpPr txBox="1">
            <a:spLocks noChangeArrowheads="1"/>
          </p:cNvSpPr>
          <p:nvPr/>
        </p:nvSpPr>
        <p:spPr bwMode="auto">
          <a:xfrm>
            <a:off x="6611938" y="26019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8" name="TextBox 39"/>
          <p:cNvSpPr txBox="1">
            <a:spLocks noChangeArrowheads="1"/>
          </p:cNvSpPr>
          <p:nvPr/>
        </p:nvSpPr>
        <p:spPr bwMode="auto">
          <a:xfrm>
            <a:off x="6611938" y="33258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40"/>
          <p:cNvSpPr txBox="1">
            <a:spLocks noChangeArrowheads="1"/>
          </p:cNvSpPr>
          <p:nvPr/>
        </p:nvSpPr>
        <p:spPr bwMode="auto">
          <a:xfrm>
            <a:off x="6611938" y="40417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10056813" y="2520950"/>
            <a:ext cx="582612" cy="311150"/>
          </a:xfrm>
          <a:prstGeom prst="round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85%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10591800" y="3248025"/>
            <a:ext cx="584200" cy="311150"/>
          </a:xfrm>
          <a:prstGeom prst="round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98%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9304338" y="3975100"/>
            <a:ext cx="584200" cy="311150"/>
          </a:xfrm>
          <a:prstGeom prst="round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9" name="Rectangle 62"/>
          <p:cNvSpPr/>
          <p:nvPr/>
        </p:nvSpPr>
        <p:spPr>
          <a:xfrm>
            <a:off x="6653213" y="5060950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6653213" y="5060950"/>
            <a:ext cx="3016250" cy="12700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5" name="TextBox 64"/>
          <p:cNvSpPr txBox="1">
            <a:spLocks noChangeArrowheads="1"/>
          </p:cNvSpPr>
          <p:nvPr/>
        </p:nvSpPr>
        <p:spPr bwMode="auto">
          <a:xfrm>
            <a:off x="6611938" y="47545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65"/>
          <p:cNvSpPr txBox="1"/>
          <p:nvPr/>
        </p:nvSpPr>
        <p:spPr>
          <a:xfrm>
            <a:off x="9304338" y="4686300"/>
            <a:ext cx="584200" cy="311150"/>
          </a:xfrm>
          <a:prstGeom prst="round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9237" name="矩形 22"/>
          <p:cNvSpPr>
            <a:spLocks noChangeArrowheads="1"/>
          </p:cNvSpPr>
          <p:nvPr/>
        </p:nvSpPr>
        <p:spPr bwMode="auto">
          <a:xfrm>
            <a:off x="1250950" y="4951413"/>
            <a:ext cx="399891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：囚心钻研，诚心不贰。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1250950" y="4589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802" t="3773" r="803" b="2150"/>
          <a:stretch>
            <a:fillRect/>
          </a:stretch>
        </p:blipFill>
        <p:spPr>
          <a:xfrm>
            <a:off x="1625600" y="1930401"/>
            <a:ext cx="3111500" cy="1981200"/>
          </a:xfrm>
          <a:custGeom>
            <a:avLst/>
            <a:gdLst>
              <a:gd name="connsiteX0" fmla="*/ 0 w 3111500"/>
              <a:gd name="connsiteY0" fmla="*/ 0 h 1968500"/>
              <a:gd name="connsiteX1" fmla="*/ 3111500 w 3111500"/>
              <a:gd name="connsiteY1" fmla="*/ 0 h 1968500"/>
              <a:gd name="connsiteX2" fmla="*/ 3111500 w 3111500"/>
              <a:gd name="connsiteY2" fmla="*/ 1968500 h 1968500"/>
              <a:gd name="connsiteX3" fmla="*/ 0 w 3111500"/>
              <a:gd name="connsiteY3" fmla="*/ 196850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500" h="1968500">
                <a:moveTo>
                  <a:pt x="0" y="0"/>
                </a:moveTo>
                <a:lnTo>
                  <a:pt x="3111500" y="0"/>
                </a:lnTo>
                <a:lnTo>
                  <a:pt x="3111500" y="1968500"/>
                </a:lnTo>
                <a:lnTo>
                  <a:pt x="0" y="19685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024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BF55D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8D845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0407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F7725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0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1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2" name="任意多边形 112"/>
          <p:cNvSpPr/>
          <p:nvPr/>
        </p:nvSpPr>
        <p:spPr>
          <a:xfrm>
            <a:off x="6272213" y="2509838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3" name="任意多边形 113"/>
          <p:cNvSpPr/>
          <p:nvPr/>
        </p:nvSpPr>
        <p:spPr>
          <a:xfrm flipH="1">
            <a:off x="4559300" y="2501900"/>
            <a:ext cx="673100" cy="10033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5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1700213" y="28336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5" name="矩形 16"/>
          <p:cNvSpPr>
            <a:spLocks noChangeArrowheads="1"/>
          </p:cNvSpPr>
          <p:nvPr/>
        </p:nvSpPr>
        <p:spPr bwMode="auto">
          <a:xfrm>
            <a:off x="2733675" y="1987550"/>
            <a:ext cx="2066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6" name="矩形 17"/>
          <p:cNvSpPr>
            <a:spLocks noChangeArrowheads="1"/>
          </p:cNvSpPr>
          <p:nvPr/>
        </p:nvSpPr>
        <p:spPr bwMode="auto">
          <a:xfrm>
            <a:off x="5495925" y="1981200"/>
            <a:ext cx="2068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矩形 18"/>
          <p:cNvSpPr>
            <a:spLocks noChangeArrowheads="1"/>
          </p:cNvSpPr>
          <p:nvPr/>
        </p:nvSpPr>
        <p:spPr bwMode="auto">
          <a:xfrm>
            <a:off x="8259763" y="24780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请小小草素材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：小小草素材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81936" y="3693576"/>
            <a:ext cx="258763" cy="222250"/>
            <a:chOff x="7558088" y="4610101"/>
            <a:chExt cx="258763" cy="222250"/>
          </a:xfrm>
          <a:solidFill>
            <a:schemeClr val="bg1"/>
          </a:solidFill>
        </p:grpSpPr>
        <p:sp>
          <p:nvSpPr>
            <p:cNvPr id="21" name="Freeform 442"/>
            <p:cNvSpPr>
              <a:spLocks noEditPoints="1"/>
            </p:cNvSpPr>
            <p:nvPr/>
          </p:nvSpPr>
          <p:spPr bwMode="auto">
            <a:xfrm>
              <a:off x="7558088" y="4610101"/>
              <a:ext cx="258763" cy="222250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443"/>
            <p:cNvSpPr>
              <a:spLocks noChangeArrowheads="1"/>
            </p:cNvSpPr>
            <p:nvPr/>
          </p:nvSpPr>
          <p:spPr bwMode="auto">
            <a:xfrm>
              <a:off x="7631113" y="4646613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Rectangle 444"/>
            <p:cNvSpPr>
              <a:spLocks noChangeArrowheads="1"/>
            </p:cNvSpPr>
            <p:nvPr/>
          </p:nvSpPr>
          <p:spPr bwMode="auto">
            <a:xfrm>
              <a:off x="7721600" y="4656138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Rectangle 445"/>
            <p:cNvSpPr>
              <a:spLocks noChangeArrowheads="1"/>
            </p:cNvSpPr>
            <p:nvPr/>
          </p:nvSpPr>
          <p:spPr bwMode="auto">
            <a:xfrm>
              <a:off x="7721600" y="4691063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Rectangle 446"/>
            <p:cNvSpPr>
              <a:spLocks noChangeArrowheads="1"/>
            </p:cNvSpPr>
            <p:nvPr/>
          </p:nvSpPr>
          <p:spPr bwMode="auto">
            <a:xfrm>
              <a:off x="7631113" y="4738688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Rectangle 447"/>
            <p:cNvSpPr>
              <a:spLocks noChangeArrowheads="1"/>
            </p:cNvSpPr>
            <p:nvPr/>
          </p:nvSpPr>
          <p:spPr bwMode="auto">
            <a:xfrm>
              <a:off x="7631113" y="4775201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0259" name="组合 30"/>
          <p:cNvGrpSpPr>
            <a:grpSpLocks/>
          </p:cNvGrpSpPr>
          <p:nvPr/>
        </p:nvGrpSpPr>
        <p:grpSpPr bwMode="auto">
          <a:xfrm>
            <a:off x="6272213" y="3654425"/>
            <a:ext cx="301625" cy="300038"/>
            <a:chOff x="3937000" y="3552825"/>
            <a:chExt cx="414338" cy="414338"/>
          </a:xfrm>
        </p:grpSpPr>
        <p:sp>
          <p:nvSpPr>
            <p:cNvPr id="32" name="Oval 56"/>
            <p:cNvSpPr>
              <a:spLocks noChangeArrowheads="1"/>
            </p:cNvSpPr>
            <p:nvPr/>
          </p:nvSpPr>
          <p:spPr bwMode="auto">
            <a:xfrm>
              <a:off x="3937000" y="3552825"/>
              <a:ext cx="414338" cy="414338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4000240" y="3607632"/>
              <a:ext cx="213711" cy="195111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4" name="Freeform 58"/>
            <p:cNvSpPr>
              <a:spLocks/>
            </p:cNvSpPr>
            <p:nvPr/>
          </p:nvSpPr>
          <p:spPr bwMode="auto">
            <a:xfrm>
              <a:off x="4115820" y="3756706"/>
              <a:ext cx="163554" cy="190726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4203049" y="3561594"/>
              <a:ext cx="141747" cy="2674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0260" name="矩形 35"/>
          <p:cNvSpPr>
            <a:spLocks noChangeArrowheads="1"/>
          </p:cNvSpPr>
          <p:nvPr/>
        </p:nvSpPr>
        <p:spPr bwMode="auto">
          <a:xfrm>
            <a:off x="1273175" y="4884738"/>
            <a:ext cx="9502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恼于乏味的排版？苦于单调的配色？羞于乏味的设计？急于紧迫的工期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？小小草素材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：囚心钻研，诚心不贰。忧你所忧，思你所思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：囚心钻研，诚心不贰。更多优质作品，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请小小草素材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：小小草素材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126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1280" name="组合 17"/>
          <p:cNvGrpSpPr>
            <a:grpSpLocks/>
          </p:cNvGrpSpPr>
          <p:nvPr/>
        </p:nvGrpSpPr>
        <p:grpSpPr bwMode="auto">
          <a:xfrm>
            <a:off x="1041400" y="4413248"/>
            <a:ext cx="1782763" cy="1090368"/>
            <a:chOff x="951902" y="4476540"/>
            <a:chExt cx="1783148" cy="1089932"/>
          </a:xfrm>
        </p:grpSpPr>
        <p:sp>
          <p:nvSpPr>
            <p:cNvPr id="11290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9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1" name="组合 20"/>
          <p:cNvGrpSpPr>
            <a:grpSpLocks/>
          </p:cNvGrpSpPr>
          <p:nvPr/>
        </p:nvGrpSpPr>
        <p:grpSpPr bwMode="auto">
          <a:xfrm>
            <a:off x="3816350" y="4413248"/>
            <a:ext cx="1784350" cy="1090368"/>
            <a:chOff x="951902" y="4476540"/>
            <a:chExt cx="1783148" cy="1089932"/>
          </a:xfrm>
        </p:grpSpPr>
        <p:sp>
          <p:nvSpPr>
            <p:cNvPr id="11288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2" name="组合 24"/>
          <p:cNvGrpSpPr>
            <a:grpSpLocks/>
          </p:cNvGrpSpPr>
          <p:nvPr/>
        </p:nvGrpSpPr>
        <p:grpSpPr bwMode="auto">
          <a:xfrm>
            <a:off x="6591300" y="4413248"/>
            <a:ext cx="1784350" cy="1090368"/>
            <a:chOff x="951902" y="4476540"/>
            <a:chExt cx="1783148" cy="1089932"/>
          </a:xfrm>
        </p:grpSpPr>
        <p:sp>
          <p:nvSpPr>
            <p:cNvPr id="11286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3" name="组合 30"/>
          <p:cNvGrpSpPr>
            <a:grpSpLocks/>
          </p:cNvGrpSpPr>
          <p:nvPr/>
        </p:nvGrpSpPr>
        <p:grpSpPr bwMode="auto">
          <a:xfrm>
            <a:off x="9367838" y="4413248"/>
            <a:ext cx="1782762" cy="1090368"/>
            <a:chOff x="951902" y="4476540"/>
            <a:chExt cx="1783148" cy="1089932"/>
          </a:xfrm>
        </p:grpSpPr>
        <p:sp>
          <p:nvSpPr>
            <p:cNvPr id="11284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77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更多优质作品，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请小小草素材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搜索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：小小草素材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5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2451</Words>
  <PresentationFormat>自定义</PresentationFormat>
  <Paragraphs>298</Paragraphs>
  <Slides>31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2015-09-12T09:18:54Z</dcterms:created>
  <dcterms:modified xsi:type="dcterms:W3CDTF">2016-09-26T02:12:37Z</dcterms:modified>
</cp:coreProperties>
</file>