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5" r:id="rId1"/>
    <p:sldMasterId id="2147484288" r:id="rId2"/>
  </p:sldMasterIdLst>
  <p:notesMasterIdLst>
    <p:notesMasterId r:id="rId30"/>
  </p:notesMasterIdLst>
  <p:sldIdLst>
    <p:sldId id="256" r:id="rId3"/>
    <p:sldId id="257" r:id="rId4"/>
    <p:sldId id="258" r:id="rId5"/>
    <p:sldId id="265" r:id="rId6"/>
    <p:sldId id="272" r:id="rId7"/>
    <p:sldId id="271" r:id="rId8"/>
    <p:sldId id="274" r:id="rId9"/>
    <p:sldId id="276" r:id="rId10"/>
    <p:sldId id="293" r:id="rId11"/>
    <p:sldId id="277" r:id="rId12"/>
    <p:sldId id="278" r:id="rId13"/>
    <p:sldId id="281" r:id="rId14"/>
    <p:sldId id="282" r:id="rId15"/>
    <p:sldId id="285" r:id="rId16"/>
    <p:sldId id="294" r:id="rId17"/>
    <p:sldId id="287" r:id="rId18"/>
    <p:sldId id="261" r:id="rId19"/>
    <p:sldId id="291" r:id="rId20"/>
    <p:sldId id="262" r:id="rId21"/>
    <p:sldId id="263" r:id="rId22"/>
    <p:sldId id="295" r:id="rId23"/>
    <p:sldId id="264" r:id="rId24"/>
    <p:sldId id="266" r:id="rId25"/>
    <p:sldId id="280" r:id="rId26"/>
    <p:sldId id="289" r:id="rId27"/>
    <p:sldId id="290" r:id="rId28"/>
    <p:sldId id="292" r:id="rId29"/>
  </p:sldIdLst>
  <p:sldSz cx="9144000" cy="5143500" type="screen16x9"/>
  <p:notesSz cx="6858000" cy="9144000"/>
  <p:custShowLst>
    <p:custShow name="自定义放映 1" id="0">
      <p:sldLst>
        <p:sld r:id="rId3"/>
        <p:sld r:id="rId20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CCFF"/>
    <a:srgbClr val="006600"/>
    <a:srgbClr val="008000"/>
    <a:srgbClr val="8A0000"/>
    <a:srgbClr val="00FFFF"/>
    <a:srgbClr val="FF9900"/>
    <a:srgbClr val="CC00CC"/>
    <a:srgbClr val="3BCCFF"/>
    <a:srgbClr val="FF00FF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17" autoAdjust="0"/>
    <p:restoredTop sz="85609" autoAdjust="0"/>
  </p:normalViewPr>
  <p:slideViewPr>
    <p:cSldViewPr>
      <p:cViewPr varScale="1">
        <p:scale>
          <a:sx n="145" d="100"/>
          <a:sy n="145" d="100"/>
        </p:scale>
        <p:origin x="-654" y="1350"/>
      </p:cViewPr>
      <p:guideLst>
        <p:guide orient="horz" pos="1511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1649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8180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918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755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503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92431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1097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2934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65760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53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112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975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5066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808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0855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6046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2220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48391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930D33-079D-4CA9-A1E7-7078CAC5F2F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107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75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733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884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106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255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167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35C7C7-FCC0-473E-8738-608D4B0E5BD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7803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451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433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4799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590602"/>
            <a:ext cx="9144000" cy="4343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685902" y="10994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30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125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199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16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77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360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62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519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089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032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807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20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4751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582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29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4527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6305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0053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176249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80" r:id="rId4"/>
    <p:sldLayoutId id="2147484281" r:id="rId5"/>
    <p:sldLayoutId id="2147484282" r:id="rId6"/>
    <p:sldLayoutId id="2147484283" r:id="rId7"/>
    <p:sldLayoutId id="2147484284" r:id="rId8"/>
    <p:sldLayoutId id="2147484285" r:id="rId9"/>
    <p:sldLayoutId id="2147484286" r:id="rId10"/>
    <p:sldLayoutId id="214748428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8BADC-223E-4B67-8644-73A37A1C677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80B0C9-2E4F-403F-AFC7-78145EEC2A6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178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9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microsoft.com/office/2007/relationships/media" Target="../media/media1.mp3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iangliangtuwen.tmall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05" y="720138"/>
            <a:ext cx="2169997" cy="1980427"/>
          </a:xfrm>
          <a:prstGeom prst="rect">
            <a:avLst/>
          </a:prstGeom>
        </p:spPr>
      </p:pic>
      <p:pic>
        <p:nvPicPr>
          <p:cNvPr id="7" name="CAGNET - 24／7 (演奏曲)【喜剧之王】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228714" y="-704764"/>
            <a:ext cx="609600" cy="548640"/>
          </a:xfrm>
          <a:prstGeom prst="rect">
            <a:avLst/>
          </a:prstGeom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965182" y="2700565"/>
            <a:ext cx="56044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部队</a:t>
            </a:r>
            <a:r>
              <a:rPr lang="zh-CN" altLang="en-US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军队</a:t>
            </a:r>
            <a:r>
              <a:rPr lang="en-US" altLang="zh-CN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PPT</a:t>
            </a:r>
            <a:r>
              <a:rPr lang="zh-CN" altLang="en-US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模板</a:t>
            </a:r>
            <a:endParaRPr lang="zh-CN" altLang="en-US" sz="5400" dirty="0">
              <a:solidFill>
                <a:srgbClr val="FF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2943816" y="3543204"/>
            <a:ext cx="36471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八一建军│</a:t>
            </a:r>
            <a:r>
              <a:rPr lang="zh-CN" altLang="en-US" sz="2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会议报告│动态</a:t>
            </a:r>
            <a:r>
              <a:rPr lang="en-US" altLang="zh-CN" sz="20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PPT</a:t>
            </a:r>
            <a:endParaRPr lang="zh-CN" altLang="en-US" sz="20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65182" y="2700565"/>
            <a:ext cx="56044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部队军队</a:t>
            </a:r>
            <a:r>
              <a:rPr lang="en-US" altLang="zh-CN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PPT</a:t>
            </a:r>
            <a:r>
              <a:rPr lang="zh-CN" altLang="en-US" sz="5400" dirty="0" smtClean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模板</a:t>
            </a:r>
            <a:endParaRPr lang="zh-CN" altLang="en-US" sz="5400" dirty="0">
              <a:solidFill>
                <a:srgbClr val="FF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9" grpId="0"/>
      <p:bldP spid="20" grpId="0"/>
      <p:bldP spid="21" grpId="0"/>
      <p:bldP spid="21" grpId="1"/>
      <p:bldP spid="21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泪滴形 50"/>
          <p:cNvSpPr/>
          <p:nvPr/>
        </p:nvSpPr>
        <p:spPr>
          <a:xfrm>
            <a:off x="4905822" y="1697038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2" name="泪滴形 51"/>
          <p:cNvSpPr/>
          <p:nvPr/>
        </p:nvSpPr>
        <p:spPr>
          <a:xfrm>
            <a:off x="4905822" y="3332151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3" name="泪滴形 52"/>
          <p:cNvSpPr/>
          <p:nvPr/>
        </p:nvSpPr>
        <p:spPr>
          <a:xfrm>
            <a:off x="1519854" y="3344853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9" name="泪滴形 48"/>
          <p:cNvSpPr/>
          <p:nvPr/>
        </p:nvSpPr>
        <p:spPr>
          <a:xfrm>
            <a:off x="1519855" y="1709739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2120" y="1793877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16152" y="3441151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02120" y="3428449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08845" y="1806577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直接连接符 53"/>
          <p:cNvCxnSpPr/>
          <p:nvPr/>
        </p:nvCxnSpPr>
        <p:spPr>
          <a:xfrm>
            <a:off x="6349992" y="3332242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41434" y="362843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48851" y="3279138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2993902" y="3372646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985344" y="366884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992761" y="3319542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6342738" y="1697606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334180" y="199380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41597" y="1644502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2986648" y="1716238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978090" y="201243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985507" y="1663134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041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49" grpId="0" animBg="1"/>
      <p:bldP spid="55" grpId="0"/>
      <p:bldP spid="56" grpId="0"/>
      <p:bldP spid="58" grpId="0"/>
      <p:bldP spid="59" grpId="0"/>
      <p:bldP spid="61" grpId="0"/>
      <p:bldP spid="62" grpId="0"/>
      <p:bldP spid="64" grpId="0"/>
      <p:bldP spid="6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869082" y="2184331"/>
            <a:ext cx="1385880" cy="138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412165" y="2031241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68" name="直接连接符 67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1412165" y="332838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2" name="直接连接符 71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5031237" y="2031241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6" name="直接连接符 7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5031237" y="332838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80" name="直接连接符 7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361365" y="2052390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61276" y="1773458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368855" y="3630074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368766" y="3351142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752729" y="2053196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52640" y="1774264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760219" y="3630880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60130" y="3364648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52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1673184" y="3521457"/>
            <a:ext cx="752870" cy="752870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849094" y="2510476"/>
            <a:ext cx="1010981" cy="1010981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39634" y="2972424"/>
            <a:ext cx="1277549" cy="1277549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165524" y="1356548"/>
            <a:ext cx="1659418" cy="165941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013406" y="2972424"/>
            <a:ext cx="1348932" cy="93955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664763" y="3907217"/>
            <a:ext cx="1356197" cy="975617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362338" y="2972425"/>
            <a:ext cx="1816070" cy="63877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178408" y="2186257"/>
            <a:ext cx="1816825" cy="1424941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731240" y="3727310"/>
            <a:ext cx="6431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Pro Md" pitchFamily="50" charset="0"/>
                <a:ea typeface="Gulim" pitchFamily="34" charset="-127"/>
                <a:cs typeface="+mn-cs"/>
              </a:rPr>
              <a:t>STE1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TC Avant Garde Pro Md" pitchFamily="50" charset="0"/>
              <a:ea typeface="Gulim" pitchFamily="34" charset="-127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64633" y="2815911"/>
            <a:ext cx="79541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Pro Md" pitchFamily="50" charset="0"/>
                <a:ea typeface="Gulim" pitchFamily="34" charset="-127"/>
                <a:cs typeface="+mn-cs"/>
              </a:rPr>
              <a:t>STE2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TC Avant Garde Pro Md" pitchFamily="50" charset="0"/>
              <a:ea typeface="Gulim" pitchFamily="34" charset="-127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08741" y="3304296"/>
            <a:ext cx="99738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Pro Md" pitchFamily="50" charset="0"/>
                <a:ea typeface="Gulim" pitchFamily="34" charset="-127"/>
                <a:cs typeface="+mn-cs"/>
              </a:rPr>
              <a:t>STE3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TC Avant Garde Pro Md" pitchFamily="50" charset="0"/>
              <a:ea typeface="Gulim" pitchFamily="34" charset="-127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3776" y="1832314"/>
            <a:ext cx="12009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Pro Md" pitchFamily="50" charset="0"/>
                <a:ea typeface="Gulim" pitchFamily="34" charset="-127"/>
                <a:cs typeface="+mn-cs"/>
              </a:rPr>
              <a:t>STE4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TC Avant Garde Pro Md" pitchFamily="50" charset="0"/>
              <a:ea typeface="Gulim" pitchFamily="34" charset="-127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70297" y="318465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23208" y="261365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97570" y="362858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03533" y="316832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541633" y="3440393"/>
            <a:ext cx="1023031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20278" y="3472136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38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3" grpId="0"/>
      <p:bldP spid="51" grpId="0"/>
      <p:bldP spid="52" grpId="0"/>
      <p:bldP spid="53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5"/>
          <p:cNvSpPr/>
          <p:nvPr/>
        </p:nvSpPr>
        <p:spPr>
          <a:xfrm>
            <a:off x="12754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5" name="椭圆 5"/>
          <p:cNvSpPr/>
          <p:nvPr/>
        </p:nvSpPr>
        <p:spPr>
          <a:xfrm>
            <a:off x="29772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6" name="椭圆 5"/>
          <p:cNvSpPr/>
          <p:nvPr/>
        </p:nvSpPr>
        <p:spPr>
          <a:xfrm>
            <a:off x="46790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7" name="椭圆 5"/>
          <p:cNvSpPr/>
          <p:nvPr/>
        </p:nvSpPr>
        <p:spPr>
          <a:xfrm>
            <a:off x="63808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79161" y="1769868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81444" y="3637185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81869" y="1769868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58794" y="3637185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361161" y="2432537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86761" y="3127401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44501" y="2432537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70101" y="3127401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2082794" y="3175879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5504917" y="3177039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3802690" y="2461965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7205763" y="2463125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022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7" grpId="0"/>
      <p:bldP spid="48" grpId="0"/>
      <p:bldP spid="49" grpId="0"/>
      <p:bldP spid="50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63"/>
          <p:cNvSpPr/>
          <p:nvPr/>
        </p:nvSpPr>
        <p:spPr>
          <a:xfrm rot="5400000" flipH="1" flipV="1">
            <a:off x="3404207" y="2026301"/>
            <a:ext cx="2422670" cy="2424543"/>
          </a:xfrm>
          <a:custGeom>
            <a:avLst/>
            <a:gdLst/>
            <a:ahLst/>
            <a:cxnLst/>
            <a:rect l="l" t="t" r="r" b="b"/>
            <a:pathLst>
              <a:path w="2422670" h="2424543">
                <a:moveTo>
                  <a:pt x="759971" y="1944015"/>
                </a:moveTo>
                <a:lnTo>
                  <a:pt x="584277" y="2248328"/>
                </a:lnTo>
                <a:cubicBezTo>
                  <a:pt x="238106" y="2040014"/>
                  <a:pt x="5682" y="1662800"/>
                  <a:pt x="0" y="1230808"/>
                </a:cubicBezTo>
                <a:lnTo>
                  <a:pt x="349958" y="1230808"/>
                </a:lnTo>
                <a:cubicBezTo>
                  <a:pt x="355601" y="1533265"/>
                  <a:pt x="517697" y="1797404"/>
                  <a:pt x="759971" y="1944015"/>
                </a:cubicBezTo>
                <a:close/>
                <a:moveTo>
                  <a:pt x="763773" y="478466"/>
                </a:moveTo>
                <a:cubicBezTo>
                  <a:pt x="521662" y="623037"/>
                  <a:pt x="358754" y="884703"/>
                  <a:pt x="350394" y="1185090"/>
                </a:cubicBezTo>
                <a:lnTo>
                  <a:pt x="436" y="1185090"/>
                </a:lnTo>
                <a:cubicBezTo>
                  <a:pt x="8829" y="755168"/>
                  <a:pt x="242084" y="380444"/>
                  <a:pt x="587973" y="173971"/>
                </a:cubicBezTo>
                <a:close/>
                <a:moveTo>
                  <a:pt x="853160" y="1782607"/>
                </a:moveTo>
                <a:lnTo>
                  <a:pt x="813552" y="1851210"/>
                </a:lnTo>
                <a:cubicBezTo>
                  <a:pt x="729964" y="1800075"/>
                  <a:pt x="657382" y="1732921"/>
                  <a:pt x="600638" y="1653520"/>
                </a:cubicBezTo>
                <a:lnTo>
                  <a:pt x="503345" y="1653520"/>
                </a:lnTo>
                <a:lnTo>
                  <a:pt x="549875" y="1573296"/>
                </a:lnTo>
                <a:cubicBezTo>
                  <a:pt x="493011" y="1471646"/>
                  <a:pt x="460224" y="1354942"/>
                  <a:pt x="457566" y="1230809"/>
                </a:cubicBezTo>
                <a:lnTo>
                  <a:pt x="538044" y="1230809"/>
                </a:lnTo>
                <a:cubicBezTo>
                  <a:pt x="542728" y="1464024"/>
                  <a:pt x="667247" y="1667699"/>
                  <a:pt x="853160" y="1782607"/>
                </a:cubicBezTo>
                <a:close/>
                <a:moveTo>
                  <a:pt x="856963" y="639874"/>
                </a:moveTo>
                <a:cubicBezTo>
                  <a:pt x="671207" y="752726"/>
                  <a:pt x="545897" y="953932"/>
                  <a:pt x="538917" y="1185090"/>
                </a:cubicBezTo>
                <a:lnTo>
                  <a:pt x="458002" y="1185090"/>
                </a:lnTo>
                <a:cubicBezTo>
                  <a:pt x="461801" y="1066449"/>
                  <a:pt x="493163" y="954783"/>
                  <a:pt x="547153" y="857032"/>
                </a:cubicBezTo>
                <a:lnTo>
                  <a:pt x="501094" y="777255"/>
                </a:lnTo>
                <a:lnTo>
                  <a:pt x="596544" y="777444"/>
                </a:lnTo>
                <a:cubicBezTo>
                  <a:pt x="654482" y="694006"/>
                  <a:pt x="729979" y="623909"/>
                  <a:pt x="817354" y="571271"/>
                </a:cubicBezTo>
                <a:close/>
                <a:moveTo>
                  <a:pt x="1565121" y="549455"/>
                </a:moveTo>
                <a:lnTo>
                  <a:pt x="1525515" y="618058"/>
                </a:lnTo>
                <a:cubicBezTo>
                  <a:pt x="1432784" y="565382"/>
                  <a:pt x="1325361" y="537114"/>
                  <a:pt x="1211334" y="537114"/>
                </a:cubicBezTo>
                <a:cubicBezTo>
                  <a:pt x="1097309" y="537114"/>
                  <a:pt x="989887" y="565380"/>
                  <a:pt x="897158" y="618057"/>
                </a:cubicBezTo>
                <a:lnTo>
                  <a:pt x="857550" y="549454"/>
                </a:lnTo>
                <a:cubicBezTo>
                  <a:pt x="948341" y="497410"/>
                  <a:pt x="1051839" y="466328"/>
                  <a:pt x="1162031" y="460664"/>
                </a:cubicBezTo>
                <a:lnTo>
                  <a:pt x="1211334" y="375658"/>
                </a:lnTo>
                <a:lnTo>
                  <a:pt x="1260637" y="460663"/>
                </a:lnTo>
                <a:cubicBezTo>
                  <a:pt x="1370831" y="466327"/>
                  <a:pt x="1474330" y="497410"/>
                  <a:pt x="1565121" y="549455"/>
                </a:cubicBezTo>
                <a:close/>
                <a:moveTo>
                  <a:pt x="1568922" y="1873026"/>
                </a:moveTo>
                <a:cubicBezTo>
                  <a:pt x="1477445" y="1926141"/>
                  <a:pt x="1372915" y="1957951"/>
                  <a:pt x="1261527" y="1963788"/>
                </a:cubicBezTo>
                <a:lnTo>
                  <a:pt x="1212479" y="2048353"/>
                </a:lnTo>
                <a:lnTo>
                  <a:pt x="1163519" y="1963939"/>
                </a:lnTo>
                <a:cubicBezTo>
                  <a:pt x="1051246" y="1958402"/>
                  <a:pt x="945878" y="1926521"/>
                  <a:pt x="853749" y="1873028"/>
                </a:cubicBezTo>
                <a:lnTo>
                  <a:pt x="893357" y="1804425"/>
                </a:lnTo>
                <a:cubicBezTo>
                  <a:pt x="986968" y="1858391"/>
                  <a:pt x="1095760" y="1887430"/>
                  <a:pt x="1211334" y="1887430"/>
                </a:cubicBezTo>
                <a:cubicBezTo>
                  <a:pt x="1326910" y="1887429"/>
                  <a:pt x="1435703" y="1858389"/>
                  <a:pt x="1529315" y="1804423"/>
                </a:cubicBezTo>
                <a:close/>
                <a:moveTo>
                  <a:pt x="1795616" y="150227"/>
                </a:moveTo>
                <a:lnTo>
                  <a:pt x="1618702" y="456650"/>
                </a:lnTo>
                <a:cubicBezTo>
                  <a:pt x="1498852" y="387305"/>
                  <a:pt x="1359455" y="349959"/>
                  <a:pt x="1211334" y="349958"/>
                </a:cubicBezTo>
                <a:cubicBezTo>
                  <a:pt x="1063214" y="349958"/>
                  <a:pt x="923819" y="387304"/>
                  <a:pt x="803969" y="456649"/>
                </a:cubicBezTo>
                <a:lnTo>
                  <a:pt x="627056" y="150226"/>
                </a:lnTo>
                <a:cubicBezTo>
                  <a:pt x="800213" y="54374"/>
                  <a:pt x="999424" y="1"/>
                  <a:pt x="1211335" y="0"/>
                </a:cubicBezTo>
                <a:cubicBezTo>
                  <a:pt x="1423247" y="0"/>
                  <a:pt x="1622459" y="54374"/>
                  <a:pt x="1795616" y="150227"/>
                </a:cubicBezTo>
                <a:close/>
                <a:moveTo>
                  <a:pt x="1799311" y="2272071"/>
                </a:moveTo>
                <a:cubicBezTo>
                  <a:pt x="1625358" y="2369376"/>
                  <a:pt x="1424789" y="2424543"/>
                  <a:pt x="1211334" y="2424543"/>
                </a:cubicBezTo>
                <a:cubicBezTo>
                  <a:pt x="997881" y="2424544"/>
                  <a:pt x="797313" y="2369376"/>
                  <a:pt x="623360" y="2272071"/>
                </a:cubicBezTo>
                <a:lnTo>
                  <a:pt x="800168" y="1965833"/>
                </a:lnTo>
                <a:cubicBezTo>
                  <a:pt x="920902" y="2036454"/>
                  <a:pt x="1061665" y="2074585"/>
                  <a:pt x="1211333" y="2074585"/>
                </a:cubicBezTo>
                <a:cubicBezTo>
                  <a:pt x="1361005" y="2074585"/>
                  <a:pt x="1501769" y="2036453"/>
                  <a:pt x="1622503" y="1965831"/>
                </a:cubicBezTo>
                <a:close/>
                <a:moveTo>
                  <a:pt x="1964666" y="1185089"/>
                </a:moveTo>
                <a:lnTo>
                  <a:pt x="1883753" y="1185089"/>
                </a:lnTo>
                <a:cubicBezTo>
                  <a:pt x="1876773" y="953931"/>
                  <a:pt x="1751463" y="752728"/>
                  <a:pt x="1565709" y="639875"/>
                </a:cubicBezTo>
                <a:lnTo>
                  <a:pt x="1605317" y="571274"/>
                </a:lnTo>
                <a:cubicBezTo>
                  <a:pt x="1691734" y="623336"/>
                  <a:pt x="1766533" y="692474"/>
                  <a:pt x="1824246" y="774692"/>
                </a:cubicBezTo>
                <a:lnTo>
                  <a:pt x="1925063" y="774692"/>
                </a:lnTo>
                <a:lnTo>
                  <a:pt x="1876356" y="858668"/>
                </a:lnTo>
                <a:cubicBezTo>
                  <a:pt x="1929848" y="956012"/>
                  <a:pt x="1960887" y="1067100"/>
                  <a:pt x="1964666" y="1185089"/>
                </a:cubicBezTo>
                <a:close/>
                <a:moveTo>
                  <a:pt x="1965103" y="1230810"/>
                </a:moveTo>
                <a:cubicBezTo>
                  <a:pt x="1962485" y="1353097"/>
                  <a:pt x="1930627" y="1468176"/>
                  <a:pt x="1875129" y="1568661"/>
                </a:cubicBezTo>
                <a:lnTo>
                  <a:pt x="1921357" y="1649100"/>
                </a:lnTo>
                <a:lnTo>
                  <a:pt x="1824867" y="1649292"/>
                </a:lnTo>
                <a:cubicBezTo>
                  <a:pt x="1767810" y="1730578"/>
                  <a:pt x="1694160" y="1799185"/>
                  <a:pt x="1609118" y="1851208"/>
                </a:cubicBezTo>
                <a:lnTo>
                  <a:pt x="1569510" y="1782605"/>
                </a:lnTo>
                <a:cubicBezTo>
                  <a:pt x="1755423" y="1667695"/>
                  <a:pt x="1879943" y="1464023"/>
                  <a:pt x="1884623" y="1230809"/>
                </a:cubicBezTo>
                <a:close/>
                <a:moveTo>
                  <a:pt x="2422233" y="1185089"/>
                </a:moveTo>
                <a:lnTo>
                  <a:pt x="2072275" y="1185090"/>
                </a:lnTo>
                <a:cubicBezTo>
                  <a:pt x="2063917" y="884702"/>
                  <a:pt x="1901008" y="623039"/>
                  <a:pt x="1658898" y="478469"/>
                </a:cubicBezTo>
                <a:lnTo>
                  <a:pt x="1834700" y="173971"/>
                </a:lnTo>
                <a:cubicBezTo>
                  <a:pt x="2180586" y="380445"/>
                  <a:pt x="2413840" y="755170"/>
                  <a:pt x="2422233" y="1185089"/>
                </a:cubicBezTo>
                <a:close/>
                <a:moveTo>
                  <a:pt x="2422670" y="1230808"/>
                </a:moveTo>
                <a:cubicBezTo>
                  <a:pt x="2416988" y="1662798"/>
                  <a:pt x="2184565" y="2040012"/>
                  <a:pt x="1838396" y="2248327"/>
                </a:cubicBezTo>
                <a:lnTo>
                  <a:pt x="1662699" y="1944013"/>
                </a:lnTo>
                <a:cubicBezTo>
                  <a:pt x="1904974" y="1797402"/>
                  <a:pt x="2067069" y="1533266"/>
                  <a:pt x="2072711" y="1230809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55432" y="31081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60487" y="205672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26" name="直接连接符 2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V="1">
            <a:off x="1039804" y="4012954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5451418" y="2101529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 flipV="1">
            <a:off x="5451418" y="4017745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5" name="直接连接符 54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60486" y="3222096"/>
            <a:ext cx="2402531" cy="4571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1" name="直接连接符 60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5764404" y="3226705"/>
            <a:ext cx="2402531" cy="4571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4" name="直接连接符 63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89222" y="1650023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89222" y="2800417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89222" y="3880500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287037" y="1685583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287037" y="2806949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87037" y="3887032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079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920601" y="180977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20687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81" y="179984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183916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5983" y="1624164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3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1907603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4" name="TextBox 38"/>
          <p:cNvSpPr txBox="1"/>
          <p:nvPr/>
        </p:nvSpPr>
        <p:spPr>
          <a:xfrm>
            <a:off x="3279038" y="2374710"/>
            <a:ext cx="377539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186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40" grpId="0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7"/>
          <p:cNvSpPr/>
          <p:nvPr/>
        </p:nvSpPr>
        <p:spPr>
          <a:xfrm flipV="1">
            <a:off x="1908197" y="2111567"/>
            <a:ext cx="1607234" cy="1622207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FD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0" name="等腰三角形 7"/>
          <p:cNvSpPr/>
          <p:nvPr/>
        </p:nvSpPr>
        <p:spPr>
          <a:xfrm flipV="1">
            <a:off x="4359034" y="1922791"/>
            <a:ext cx="1271539" cy="1283385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6" name="等腰三角形 7"/>
          <p:cNvSpPr/>
          <p:nvPr/>
        </p:nvSpPr>
        <p:spPr>
          <a:xfrm flipV="1">
            <a:off x="6418445" y="1710565"/>
            <a:ext cx="1016747" cy="1026220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65639" y="4132361"/>
            <a:ext cx="264687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8" name="梯形 47"/>
          <p:cNvSpPr/>
          <p:nvPr/>
        </p:nvSpPr>
        <p:spPr>
          <a:xfrm>
            <a:off x="1570224" y="3601702"/>
            <a:ext cx="2322281" cy="211293"/>
          </a:xfrm>
          <a:prstGeom prst="trapezoid">
            <a:avLst>
              <a:gd name="adj" fmla="val 299959"/>
            </a:avLst>
          </a:prstGeom>
          <a:solidFill>
            <a:srgbClr val="FD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9" name="梯形 48"/>
          <p:cNvSpPr/>
          <p:nvPr/>
        </p:nvSpPr>
        <p:spPr>
          <a:xfrm>
            <a:off x="4011046" y="3091876"/>
            <a:ext cx="1962980" cy="178602"/>
          </a:xfrm>
          <a:prstGeom prst="trapezoid">
            <a:avLst>
              <a:gd name="adj" fmla="val 29995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6079996" y="2660585"/>
            <a:ext cx="1670626" cy="152002"/>
          </a:xfrm>
          <a:prstGeom prst="trapezoid">
            <a:avLst>
              <a:gd name="adj" fmla="val 299959"/>
            </a:avLst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570224" y="4117847"/>
            <a:ext cx="2322281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052297" y="382160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913476" y="3516012"/>
            <a:ext cx="223651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020571" y="3515998"/>
            <a:ext cx="196298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378214" y="327383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27558" y="3029839"/>
            <a:ext cx="1826141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点击添加文字内容，内容简要详尽。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079996" y="3038494"/>
            <a:ext cx="1670626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443845" y="28125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1027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6" grpId="0" animBg="1"/>
      <p:bldP spid="47" grpId="0"/>
      <p:bldP spid="48" grpId="0" animBg="1"/>
      <p:bldP spid="49" grpId="0" animBg="1"/>
      <p:bldP spid="50" grpId="0" animBg="1"/>
      <p:bldP spid="57" grpId="0"/>
      <p:bldP spid="72" grpId="0"/>
      <p:bldP spid="74" grpId="0"/>
      <p:bldP spid="75" grpId="0"/>
      <p:bldP spid="77" grpId="0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泪滴形 16"/>
          <p:cNvSpPr/>
          <p:nvPr/>
        </p:nvSpPr>
        <p:spPr>
          <a:xfrm>
            <a:off x="3020701" y="2892688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泪滴形 17"/>
          <p:cNvSpPr/>
          <p:nvPr/>
        </p:nvSpPr>
        <p:spPr>
          <a:xfrm flipV="1">
            <a:off x="3276580" y="1675164"/>
            <a:ext cx="1142613" cy="1142613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泪滴形 18"/>
          <p:cNvSpPr/>
          <p:nvPr/>
        </p:nvSpPr>
        <p:spPr>
          <a:xfrm flipH="1" flipV="1">
            <a:off x="4492513" y="1419283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32469" y="1537515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88096" y="3129318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07793" y="1781253"/>
            <a:ext cx="755417" cy="755417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泪滴形 22"/>
          <p:cNvSpPr/>
          <p:nvPr/>
        </p:nvSpPr>
        <p:spPr>
          <a:xfrm flipH="1">
            <a:off x="4492514" y="2892688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21711" y="3140706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80276" y="2003584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8679" y="189492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45439" y="3501267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09693" y="351254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1738" y="360738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1739" y="1749455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1901" y="3640669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1902" y="1782744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7" name="环形箭头 46"/>
          <p:cNvSpPr/>
          <p:nvPr/>
        </p:nvSpPr>
        <p:spPr>
          <a:xfrm>
            <a:off x="5624492" y="3013075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环形箭头 47"/>
          <p:cNvSpPr/>
          <p:nvPr/>
        </p:nvSpPr>
        <p:spPr>
          <a:xfrm flipV="1">
            <a:off x="5600510" y="1862647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环形箭头 48"/>
          <p:cNvSpPr/>
          <p:nvPr/>
        </p:nvSpPr>
        <p:spPr>
          <a:xfrm flipH="1">
            <a:off x="2341439" y="2974680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环形箭头 49"/>
          <p:cNvSpPr/>
          <p:nvPr/>
        </p:nvSpPr>
        <p:spPr>
          <a:xfrm flipH="1" flipV="1">
            <a:off x="2317457" y="1824252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804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35" grpId="0"/>
      <p:bldP spid="36" grpId="0"/>
      <p:bldP spid="37" grpId="0"/>
      <p:bldP spid="38" grpId="0"/>
      <p:bldP spid="39" grpId="0"/>
      <p:bldP spid="40" grpId="0"/>
      <p:bldP spid="46" grpId="0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直接连接符 94"/>
          <p:cNvCxnSpPr/>
          <p:nvPr/>
        </p:nvCxnSpPr>
        <p:spPr>
          <a:xfrm flipV="1">
            <a:off x="3403509" y="2023267"/>
            <a:ext cx="12353" cy="195013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2901859" y="3637671"/>
            <a:ext cx="147789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1815047" y="2599244"/>
            <a:ext cx="19050" cy="139130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2607575" y="1998722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126878" y="2499196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533836" y="2122548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3602095" y="2061288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25380" y="1542459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075078" y="2588965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125380" y="2951816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 flipV="1">
            <a:off x="4371791" y="3074399"/>
            <a:ext cx="3548" cy="560097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2907836" y="2480940"/>
            <a:ext cx="0" cy="1164393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2427139" y="3263022"/>
            <a:ext cx="147789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3897071" y="2535744"/>
            <a:ext cx="0" cy="72728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2436291" y="2998332"/>
            <a:ext cx="3548" cy="266001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57"/>
          <p:cNvSpPr/>
          <p:nvPr/>
        </p:nvSpPr>
        <p:spPr>
          <a:xfrm>
            <a:off x="1522108" y="3904426"/>
            <a:ext cx="3153491" cy="435022"/>
          </a:xfrm>
          <a:prstGeom prst="rect">
            <a:avLst/>
          </a:prstGeom>
          <a:solidFill>
            <a:srgbClr val="D20402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24858" y="3973507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195397" y="2916211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A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213227" y="1500689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B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592038" y="2083513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209926" y="2475476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D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685200" y="1958329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694849" y="2038383"/>
            <a:ext cx="396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F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34524" y="2537485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G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689380" y="214062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689380" y="293467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689380" y="3728712"/>
            <a:ext cx="230063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。亮亮图文旗舰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店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https</a:t>
            </a: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://liangliangtuwen.tmall.com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813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同心圆 28"/>
          <p:cNvSpPr/>
          <p:nvPr/>
        </p:nvSpPr>
        <p:spPr>
          <a:xfrm>
            <a:off x="6695571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1179216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3018001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4856786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饼形 11"/>
          <p:cNvSpPr/>
          <p:nvPr/>
        </p:nvSpPr>
        <p:spPr>
          <a:xfrm flipH="1">
            <a:off x="4858133" y="1756020"/>
            <a:ext cx="1326944" cy="1326549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饼形 13"/>
          <p:cNvSpPr/>
          <p:nvPr/>
        </p:nvSpPr>
        <p:spPr>
          <a:xfrm flipH="1">
            <a:off x="3018000" y="1756020"/>
            <a:ext cx="1326946" cy="1326523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饼形 12"/>
          <p:cNvSpPr/>
          <p:nvPr/>
        </p:nvSpPr>
        <p:spPr>
          <a:xfrm flipH="1">
            <a:off x="6695570" y="1755598"/>
            <a:ext cx="1326945" cy="1326830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同心圆 26"/>
          <p:cNvSpPr/>
          <p:nvPr/>
        </p:nvSpPr>
        <p:spPr>
          <a:xfrm flipH="1">
            <a:off x="1347827" y="1755856"/>
            <a:ext cx="1158334" cy="1326687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4605147" y="1571238"/>
            <a:ext cx="0" cy="2429372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2752791" y="1558268"/>
            <a:ext cx="0" cy="2442342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6507415" y="1587604"/>
            <a:ext cx="0" cy="2413006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310310" y="2414626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GulimChe" pitchFamily="49" charset="-127"/>
                <a:ea typeface="GulimChe" pitchFamily="49" charset="-127"/>
                <a:cs typeface="+mn-cs"/>
              </a:rPr>
              <a:t>75%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GulimChe" pitchFamily="49" charset="-127"/>
              <a:ea typeface="GulimChe" pitchFamily="49" charset="-127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71525" y="241901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GulimChe" pitchFamily="49" charset="-127"/>
                <a:ea typeface="GulimChe" pitchFamily="49" charset="-127"/>
                <a:cs typeface="+mn-cs"/>
              </a:rPr>
              <a:t>64%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GulimChe" pitchFamily="49" charset="-127"/>
              <a:ea typeface="GulimChe" pitchFamily="49" charset="-127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159967" y="2406692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GulimChe" pitchFamily="49" charset="-127"/>
                <a:ea typeface="GulimChe" pitchFamily="49" charset="-127"/>
                <a:cs typeface="+mn-cs"/>
              </a:rPr>
              <a:t>90%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GulimChe" pitchFamily="49" charset="-127"/>
              <a:ea typeface="GulimChe" pitchFamily="49" charset="-127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06929" y="238890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GulimChe" pitchFamily="49" charset="-127"/>
                <a:ea typeface="GulimChe" pitchFamily="49" charset="-127"/>
                <a:cs typeface="+mn-cs"/>
              </a:rPr>
              <a:t>78%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GulimChe" pitchFamily="49" charset="-127"/>
              <a:ea typeface="GulimChe" pitchFamily="49" charset="-127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91950" y="3254624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183270" y="3244940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679" y="3222482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848314" y="3237447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686521" y="2106384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3513610" y="2095528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5361921" y="2084187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等腰三角形 66"/>
          <p:cNvSpPr/>
          <p:nvPr/>
        </p:nvSpPr>
        <p:spPr>
          <a:xfrm flipV="1">
            <a:off x="7200705" y="2095528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5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51" grpId="0" animBg="1"/>
      <p:bldP spid="52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12311" y="1657374"/>
            <a:ext cx="1741213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流程图: 手动操作 11"/>
          <p:cNvSpPr/>
          <p:nvPr/>
        </p:nvSpPr>
        <p:spPr>
          <a:xfrm rot="16200000" flipV="1">
            <a:off x="625796" y="2040189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9525" y="1633166"/>
            <a:ext cx="1433931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流程图: 手动操作 13"/>
          <p:cNvSpPr/>
          <p:nvPr/>
        </p:nvSpPr>
        <p:spPr>
          <a:xfrm rot="16200000">
            <a:off x="1373586" y="1672480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流程图: 手动操作 14"/>
          <p:cNvSpPr/>
          <p:nvPr/>
        </p:nvSpPr>
        <p:spPr>
          <a:xfrm rot="16200000">
            <a:off x="2872096" y="1678830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流程图: 手动操作 15"/>
          <p:cNvSpPr/>
          <p:nvPr/>
        </p:nvSpPr>
        <p:spPr>
          <a:xfrm rot="16200000" flipV="1">
            <a:off x="2121925" y="2044158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流程图: 手动操作 16"/>
          <p:cNvSpPr/>
          <p:nvPr/>
        </p:nvSpPr>
        <p:spPr>
          <a:xfrm rot="16200000">
            <a:off x="4368577" y="1687578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流程图: 手动操作 17"/>
          <p:cNvSpPr/>
          <p:nvPr/>
        </p:nvSpPr>
        <p:spPr>
          <a:xfrm rot="16200000" flipV="1">
            <a:off x="3620787" y="2052906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流程图: 手动操作 18"/>
          <p:cNvSpPr/>
          <p:nvPr/>
        </p:nvSpPr>
        <p:spPr>
          <a:xfrm rot="16200000">
            <a:off x="5865297" y="1689166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流程图: 手动操作 19"/>
          <p:cNvSpPr/>
          <p:nvPr/>
        </p:nvSpPr>
        <p:spPr>
          <a:xfrm rot="16200000" flipV="1">
            <a:off x="5117507" y="2059256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34883" y="1393982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1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25559" y="1393982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2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04944" y="1393982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3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42129" y="1393982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4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60618" y="24486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28182" y="24486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51483" y="24486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23024" y="24486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66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4826128" y="2799692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826128" y="2799691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6403" y="2799693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6403" y="2799692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68025" y="1719506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68025" y="1719505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98300" y="1719507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798300" y="1719506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8" name="肘形连接符 47"/>
          <p:cNvCxnSpPr>
            <a:stCxn id="37" idx="3"/>
            <a:endCxn id="46" idx="1"/>
          </p:cNvCxnSpPr>
          <p:nvPr/>
        </p:nvCxnSpPr>
        <p:spPr>
          <a:xfrm flipV="1">
            <a:off x="2262771" y="2439587"/>
            <a:ext cx="535529" cy="1080186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46" idx="3"/>
            <a:endCxn id="35" idx="1"/>
          </p:cNvCxnSpPr>
          <p:nvPr/>
        </p:nvCxnSpPr>
        <p:spPr>
          <a:xfrm>
            <a:off x="4304668" y="2439587"/>
            <a:ext cx="521460" cy="1080185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35" idx="3"/>
            <a:endCxn id="39" idx="1"/>
          </p:cNvCxnSpPr>
          <p:nvPr/>
        </p:nvCxnSpPr>
        <p:spPr>
          <a:xfrm flipV="1">
            <a:off x="6332496" y="2439586"/>
            <a:ext cx="535529" cy="1080186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070358" y="28240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Adobe Gothic Std B" pitchFamily="34" charset="-128"/>
                <a:cs typeface="+mn-cs"/>
              </a:rPr>
              <a:t>2012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12778" y="174764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Adobe Gothic Std B" pitchFamily="34" charset="-128"/>
                <a:cs typeface="+mn-cs"/>
              </a:rPr>
              <a:t>2013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127906" y="28240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Adobe Gothic Std B" pitchFamily="34" charset="-128"/>
                <a:cs typeface="+mn-cs"/>
              </a:rPr>
              <a:t>2014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169803" y="174764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Adobe Gothic Std B" pitchFamily="34" charset="-128"/>
                <a:cs typeface="+mn-cs"/>
              </a:rPr>
              <a:t>2015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7265" y="331380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，内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详尽，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言简意赅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叙述内容概要。点击添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加文字内容，内容简要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64777" y="332333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容简要详尽，言简意赅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叙述内容概要。点击添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加文字内容，内容简要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830783" y="224051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容简要详尽，言简意赅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叙述内容概要。点击添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加文字内容，内容简要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01637" y="225004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容简要详尽，言简意赅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叙述内容概要。点击添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加文字内容，内容简要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-28575" y="3523825"/>
            <a:ext cx="786172" cy="0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374393" y="2443076"/>
            <a:ext cx="786172" cy="0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23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920601" y="180977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20687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81" y="179984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183916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5983" y="1624164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4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1907603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4" name="TextBox 38"/>
          <p:cNvSpPr txBox="1"/>
          <p:nvPr/>
        </p:nvSpPr>
        <p:spPr>
          <a:xfrm>
            <a:off x="3279038" y="2374710"/>
            <a:ext cx="377539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143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40" grpId="0"/>
      <p:bldP spid="1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5804436" y="1920470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3148012" y="3188691"/>
            <a:ext cx="2629597" cy="1200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3312596" y="3758633"/>
            <a:ext cx="2436139" cy="1199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281970" y="1704129"/>
            <a:ext cx="1319478" cy="1906779"/>
          </a:xfrm>
          <a:prstGeom prst="line">
            <a:avLst/>
          </a:prstGeom>
          <a:ln w="12700">
            <a:solidFill>
              <a:srgbClr val="D20402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613228" y="2448284"/>
            <a:ext cx="246207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Calibri" pitchFamily="34" charset="0"/>
              </a:rPr>
              <a:t>点击此处添加文本详细的内容</a:t>
            </a:r>
            <a:endParaRPr kumimoji="0" lang="en-GB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Calibri" pitchFamily="34" charset="0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246909" y="1632749"/>
            <a:ext cx="2887559" cy="2626213"/>
            <a:chOff x="1457325" y="1144588"/>
            <a:chExt cx="4314825" cy="3924301"/>
          </a:xfrm>
          <a:solidFill>
            <a:srgbClr val="D2040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39"/>
            <p:cNvSpPr>
              <a:spLocks/>
            </p:cNvSpPr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41"/>
            <p:cNvSpPr>
              <a:spLocks/>
            </p:cNvSpPr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Freeform 51"/>
            <p:cNvSpPr>
              <a:spLocks/>
            </p:cNvSpPr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Freeform 52"/>
            <p:cNvSpPr>
              <a:spLocks/>
            </p:cNvSpPr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Freeform 61"/>
            <p:cNvSpPr>
              <a:spLocks/>
            </p:cNvSpPr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65"/>
            <p:cNvSpPr>
              <a:spLocks/>
            </p:cNvSpPr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Freeform 68"/>
            <p:cNvSpPr>
              <a:spLocks/>
            </p:cNvSpPr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Freeform 70"/>
            <p:cNvSpPr>
              <a:spLocks/>
            </p:cNvSpPr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 71"/>
            <p:cNvSpPr>
              <a:spLocks/>
            </p:cNvSpPr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Freeform 72"/>
            <p:cNvSpPr>
              <a:spLocks/>
            </p:cNvSpPr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Freeform 73"/>
            <p:cNvSpPr>
              <a:spLocks/>
            </p:cNvSpPr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Freeform 74"/>
            <p:cNvSpPr>
              <a:spLocks/>
            </p:cNvSpPr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Freeform 75"/>
            <p:cNvSpPr>
              <a:spLocks/>
            </p:cNvSpPr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Freeform 76"/>
            <p:cNvSpPr>
              <a:spLocks/>
            </p:cNvSpPr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 77"/>
            <p:cNvSpPr>
              <a:spLocks/>
            </p:cNvSpPr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Freeform 78"/>
            <p:cNvSpPr>
              <a:spLocks/>
            </p:cNvSpPr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Freeform 79"/>
            <p:cNvSpPr>
              <a:spLocks/>
            </p:cNvSpPr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Freeform 80"/>
            <p:cNvSpPr>
              <a:spLocks/>
            </p:cNvSpPr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Freeform 81"/>
            <p:cNvSpPr>
              <a:spLocks/>
            </p:cNvSpPr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Freeform 83"/>
            <p:cNvSpPr>
              <a:spLocks/>
            </p:cNvSpPr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0" name="Freeform 84"/>
            <p:cNvSpPr>
              <a:spLocks/>
            </p:cNvSpPr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Freeform 86"/>
            <p:cNvSpPr>
              <a:spLocks/>
            </p:cNvSpPr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Freeform 87"/>
            <p:cNvSpPr>
              <a:spLocks/>
            </p:cNvSpPr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Freeform 88"/>
            <p:cNvSpPr>
              <a:spLocks/>
            </p:cNvSpPr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Freeform 89"/>
            <p:cNvSpPr>
              <a:spLocks/>
            </p:cNvSpPr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Freeform 90"/>
            <p:cNvSpPr>
              <a:spLocks/>
            </p:cNvSpPr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8" name="Freeform 92"/>
            <p:cNvSpPr>
              <a:spLocks/>
            </p:cNvSpPr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Freeform 93"/>
            <p:cNvSpPr>
              <a:spLocks/>
            </p:cNvSpPr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0" name="Freeform 94"/>
            <p:cNvSpPr>
              <a:spLocks/>
            </p:cNvSpPr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1" name="Freeform 95"/>
            <p:cNvSpPr>
              <a:spLocks/>
            </p:cNvSpPr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Freeform 96"/>
            <p:cNvSpPr>
              <a:spLocks/>
            </p:cNvSpPr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Freeform 97"/>
            <p:cNvSpPr>
              <a:spLocks/>
            </p:cNvSpPr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Freeform 98"/>
            <p:cNvSpPr>
              <a:spLocks/>
            </p:cNvSpPr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Freeform 99"/>
            <p:cNvSpPr>
              <a:spLocks/>
            </p:cNvSpPr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Freeform 100"/>
            <p:cNvSpPr>
              <a:spLocks/>
            </p:cNvSpPr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Freeform 101"/>
            <p:cNvSpPr>
              <a:spLocks/>
            </p:cNvSpPr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Freeform 102"/>
            <p:cNvSpPr>
              <a:spLocks/>
            </p:cNvSpPr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Freeform 103"/>
            <p:cNvSpPr>
              <a:spLocks/>
            </p:cNvSpPr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Freeform 104"/>
            <p:cNvSpPr>
              <a:spLocks/>
            </p:cNvSpPr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Freeform 105"/>
            <p:cNvSpPr>
              <a:spLocks/>
            </p:cNvSpPr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Freeform 106"/>
            <p:cNvSpPr>
              <a:spLocks/>
            </p:cNvSpPr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Freeform 107"/>
            <p:cNvSpPr>
              <a:spLocks/>
            </p:cNvSpPr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Freeform 108"/>
            <p:cNvSpPr>
              <a:spLocks/>
            </p:cNvSpPr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Freeform 109"/>
            <p:cNvSpPr>
              <a:spLocks/>
            </p:cNvSpPr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Freeform 110"/>
            <p:cNvSpPr>
              <a:spLocks/>
            </p:cNvSpPr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Freeform 111"/>
            <p:cNvSpPr>
              <a:spLocks/>
            </p:cNvSpPr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Freeform 112"/>
            <p:cNvSpPr>
              <a:spLocks/>
            </p:cNvSpPr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Freeform 113"/>
            <p:cNvSpPr>
              <a:spLocks/>
            </p:cNvSpPr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Freeform 114"/>
            <p:cNvSpPr>
              <a:spLocks/>
            </p:cNvSpPr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Freeform 115"/>
            <p:cNvSpPr>
              <a:spLocks/>
            </p:cNvSpPr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Freeform 116"/>
            <p:cNvSpPr>
              <a:spLocks/>
            </p:cNvSpPr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Freeform 118"/>
            <p:cNvSpPr>
              <a:spLocks/>
            </p:cNvSpPr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5" name="Freeform 119"/>
            <p:cNvSpPr>
              <a:spLocks/>
            </p:cNvSpPr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Freeform 120"/>
            <p:cNvSpPr>
              <a:spLocks/>
            </p:cNvSpPr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7" name="Freeform 121"/>
            <p:cNvSpPr>
              <a:spLocks/>
            </p:cNvSpPr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8" name="Freeform 122"/>
            <p:cNvSpPr>
              <a:spLocks/>
            </p:cNvSpPr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Freeform 123"/>
            <p:cNvSpPr>
              <a:spLocks/>
            </p:cNvSpPr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0" name="Freeform 124"/>
            <p:cNvSpPr>
              <a:spLocks/>
            </p:cNvSpPr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1" name="Freeform 125"/>
            <p:cNvSpPr>
              <a:spLocks/>
            </p:cNvSpPr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Freeform 126"/>
            <p:cNvSpPr>
              <a:spLocks/>
            </p:cNvSpPr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3" name="Freeform 127"/>
            <p:cNvSpPr>
              <a:spLocks/>
            </p:cNvSpPr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4" name="Freeform 128"/>
            <p:cNvSpPr>
              <a:spLocks/>
            </p:cNvSpPr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Freeform 129"/>
            <p:cNvSpPr>
              <a:spLocks/>
            </p:cNvSpPr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6" name="Freeform 130"/>
            <p:cNvSpPr>
              <a:spLocks/>
            </p:cNvSpPr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7" name="Freeform 131"/>
            <p:cNvSpPr>
              <a:spLocks/>
            </p:cNvSpPr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8" name="Freeform 132"/>
            <p:cNvSpPr>
              <a:spLocks/>
            </p:cNvSpPr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9" name="Freeform 133"/>
            <p:cNvSpPr>
              <a:spLocks/>
            </p:cNvSpPr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0" name="Freeform 134"/>
            <p:cNvSpPr>
              <a:spLocks/>
            </p:cNvSpPr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Freeform 135"/>
            <p:cNvSpPr>
              <a:spLocks/>
            </p:cNvSpPr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Freeform 136"/>
            <p:cNvSpPr>
              <a:spLocks/>
            </p:cNvSpPr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3" name="Freeform 137"/>
            <p:cNvSpPr>
              <a:spLocks/>
            </p:cNvSpPr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4" name="Freeform 138"/>
            <p:cNvSpPr>
              <a:spLocks/>
            </p:cNvSpPr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5" name="Freeform 139"/>
            <p:cNvSpPr>
              <a:spLocks/>
            </p:cNvSpPr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2875203" y="2125137"/>
            <a:ext cx="2903835" cy="1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3034802" y="2661391"/>
            <a:ext cx="2756487" cy="1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6072530" y="1947126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99" name="Rectangle 157"/>
          <p:cNvSpPr/>
          <p:nvPr/>
        </p:nvSpPr>
        <p:spPr>
          <a:xfrm>
            <a:off x="5804436" y="3598690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5804436" y="3039284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5804436" y="2479877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10253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6072530" y="2508826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6072530" y="3062328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6072530" y="3641289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26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40458" y="2360831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V="1">
            <a:off x="2244706" y="2912664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36" name="直接连接符 35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39" name="饼形 38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46065" y="2356069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47" name="直接连接符 46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51" name="饼形 50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V="1">
            <a:off x="4650313" y="2907902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53" name="直接连接符 52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55286" y="2350396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59" name="直接连接符 58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V="1">
            <a:off x="7059534" y="2902229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65" name="直接连接符 64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  <p:sp>
          <p:nvSpPr>
            <p:cNvPr id="69" name="饼形 68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043143" y="299432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338289" y="262637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83343" y="298344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880686" y="297030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77143" y="264054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074486" y="262740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18201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17368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41802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027132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17659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22632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1172014" y="269372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90394" y="29878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81211" y="269420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799591" y="297885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971625" y="26838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190005" y="297805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70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13417" y="2684255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52286" y="3434467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43458" y="1939662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88071" y="2756825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144529" y="2344534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2914430" y="2698756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4711166" y="3050036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6481067" y="3462311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1959" y="1898658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41860" y="3030912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26275" y="2609308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93271" y="3775783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928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6" grpId="0" animBg="1"/>
      <p:bldP spid="47" grpId="0"/>
      <p:bldP spid="48" grpId="0"/>
      <p:bldP spid="49" grpId="0"/>
      <p:bldP spid="50" grpId="0"/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01006" y="2021446"/>
            <a:ext cx="842836" cy="82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68139" y="2239286"/>
            <a:ext cx="865278" cy="52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66991" y="2174470"/>
            <a:ext cx="787171" cy="65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66776" y="2186791"/>
            <a:ext cx="707848" cy="62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燕尾形 47"/>
          <p:cNvSpPr/>
          <p:nvPr/>
        </p:nvSpPr>
        <p:spPr>
          <a:xfrm>
            <a:off x="2678486" y="2386641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2862942" y="2386074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同心圆 49"/>
          <p:cNvSpPr/>
          <p:nvPr/>
        </p:nvSpPr>
        <p:spPr>
          <a:xfrm>
            <a:off x="1353725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同心圆 55"/>
          <p:cNvSpPr/>
          <p:nvPr/>
        </p:nvSpPr>
        <p:spPr>
          <a:xfrm>
            <a:off x="3130521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同心圆 56"/>
          <p:cNvSpPr/>
          <p:nvPr/>
        </p:nvSpPr>
        <p:spPr>
          <a:xfrm>
            <a:off x="4907317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同心圆 58"/>
          <p:cNvSpPr/>
          <p:nvPr/>
        </p:nvSpPr>
        <p:spPr>
          <a:xfrm>
            <a:off x="6684112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燕尾形 59"/>
          <p:cNvSpPr/>
          <p:nvPr/>
        </p:nvSpPr>
        <p:spPr>
          <a:xfrm>
            <a:off x="4431086" y="2381069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燕尾形 60"/>
          <p:cNvSpPr/>
          <p:nvPr/>
        </p:nvSpPr>
        <p:spPr>
          <a:xfrm>
            <a:off x="4615542" y="2380502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6214554" y="2393769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6399010" y="2393202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33426" y="32424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添加文本标题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17805" y="326367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添加文本标题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95126" y="32356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添加文本标题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93971" y="322582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添加文本标题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370745" y="3709327"/>
            <a:ext cx="654013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367690" y="3743393"/>
            <a:ext cx="64940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点击添加文字内容，内容简要详尽，言简意赅叙述内容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概要。点击添加文字内容，内容简要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，言简意赅叙述内容概要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点击添加文字内容，内容简要详尽，言简意赅叙述内容概要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添加文字内容，内容简要详尽，言简意赅叙述内容概要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。亮亮图文旗舰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店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https</a:t>
            </a:r>
            <a:r>
              <a:rPr lang="en-US" altLang="zh-CN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://liangliangtuwen.tmall.com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162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9" grpId="0"/>
      <p:bldP spid="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455192" y="1829751"/>
            <a:ext cx="2233616" cy="2245998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71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75" name="Picture 3" descr="F:\PPT素材\3232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6891" y="2106708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F:\PPT素材\3333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3058" y="3356557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F:\PPT素材\64433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6179" y="3285437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F:\PPT素材\954334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0814" y="2144600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8"/>
          <p:cNvGrpSpPr/>
          <p:nvPr/>
        </p:nvGrpSpPr>
        <p:grpSpPr>
          <a:xfrm rot="10800000">
            <a:off x="2730039" y="2255169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0" name="等腰三角形 7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2765719" y="3360743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3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860513" y="2187632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6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896193" y="3293206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9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642429" y="2225604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42429" y="3306943"/>
            <a:ext cx="230063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。亮亮图文旗舰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店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https</a:t>
            </a: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://liangliangtuwen.tmall.com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464565" y="214460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464565" y="3225939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329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905" y="720138"/>
            <a:ext cx="2169997" cy="1980427"/>
          </a:xfrm>
          <a:prstGeom prst="rect">
            <a:avLst/>
          </a:prstGeom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752674" y="2838307"/>
            <a:ext cx="602440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eaLnBrk="1" hangingPunct="1">
              <a:defRPr/>
            </a:pPr>
            <a:r>
              <a:rPr lang="zh-CN" altLang="en-US" sz="54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感谢观看 </a:t>
            </a:r>
            <a:r>
              <a:rPr lang="en-US" altLang="zh-CN" sz="5400" dirty="0">
                <a:solidFill>
                  <a:srgbClr val="FF0000"/>
                </a:solidFill>
                <a:latin typeface="方正大黑简体" pitchFamily="65" charset="-122"/>
                <a:ea typeface="方正大黑简体" pitchFamily="65" charset="-122"/>
              </a:rPr>
              <a:t>THANKS</a:t>
            </a:r>
            <a:endParaRPr lang="zh-CN" altLang="en-US" sz="5400" dirty="0">
              <a:solidFill>
                <a:srgbClr val="FF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2731308" y="3680946"/>
            <a:ext cx="36471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八一建军│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会议报告│动态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PPT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itchFamily="2" charset="-122"/>
              <a:ea typeface="黑体" pitchFamily="2" charset="-122"/>
              <a:cs typeface="+mn-cs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752674" y="2838307"/>
            <a:ext cx="602440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  <a:cs typeface="+mn-cs"/>
              </a:rPr>
              <a:t>感谢观看 </a:t>
            </a:r>
            <a:r>
              <a:rPr kumimoji="0" lang="en-US" altLang="zh-CN" sz="5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  <a:cs typeface="+mn-cs"/>
              </a:rPr>
              <a:t>THANKS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大黑简体" pitchFamily="65" charset="-122"/>
              <a:ea typeface="方正大黑简体" pitchFamily="65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7878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1" grpId="1"/>
      <p:bldP spid="2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920601" y="180977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20687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81" y="179984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183916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5983" y="1624164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1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1907603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4" name="TextBox 38"/>
          <p:cNvSpPr txBox="1"/>
          <p:nvPr/>
        </p:nvSpPr>
        <p:spPr>
          <a:xfrm>
            <a:off x="3279038" y="2374710"/>
            <a:ext cx="377539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8714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40" grpId="0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1576916" y="1382338"/>
            <a:ext cx="1422919" cy="1422919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140251" y="2226475"/>
            <a:ext cx="1422920" cy="142292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1659808" y="3148968"/>
            <a:ext cx="1279169" cy="1310272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038630" y="179220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1563823" y="265838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013299" y="35314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3750128" y="2538297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3750107" y="255772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3750128" y="3203940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3742487" y="322337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3750128" y="3874512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3742487" y="3893944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3737724" y="4274004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3737724" y="3602322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3750128" y="2936973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3737723" y="1675654"/>
            <a:ext cx="3891259" cy="608534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4130780" y="2531173"/>
            <a:ext cx="358303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添亮亮图文旗舰店</a:t>
            </a: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  <a:hlinkClick r:id="rId3"/>
              </a:rPr>
              <a:t>https://</a:t>
            </a: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  <a:hlinkClick r:id="rId3"/>
              </a:rPr>
              <a:t>liangliangtuwen.tmall.com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，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内容简要，详尽言简意赅叙述内容概要。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4130780" y="3188035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点击添加文字内容，内容简要，详尽言简意赅叙述内容概要。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，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内容简要，详尽言简意赅叙述内容概要。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4138400" y="3854374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点击添加文字内容，内容简要，详尽言简意赅叙述内容概要。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，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内容简要，详尽言简意赅叙述内容概要。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3954812" y="1841421"/>
            <a:ext cx="295465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添加文字标题内容，详尽表达内容概要。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5950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饼形 4"/>
          <p:cNvSpPr/>
          <p:nvPr/>
        </p:nvSpPr>
        <p:spPr>
          <a:xfrm rot="3634040">
            <a:off x="731650" y="2378276"/>
            <a:ext cx="2435410" cy="2097930"/>
          </a:xfrm>
          <a:custGeom>
            <a:avLst/>
            <a:gdLst/>
            <a:ahLst/>
            <a:cxnLst/>
            <a:rect l="l" t="t" r="r" b="b"/>
            <a:pathLst>
              <a:path w="2776165" h="2391466">
                <a:moveTo>
                  <a:pt x="1150483" y="1951363"/>
                </a:moveTo>
                <a:cubicBezTo>
                  <a:pt x="1465922" y="1736850"/>
                  <a:pt x="1736590" y="1447220"/>
                  <a:pt x="1936625" y="1092688"/>
                </a:cubicBezTo>
                <a:cubicBezTo>
                  <a:pt x="2132419" y="745672"/>
                  <a:pt x="2240002" y="372886"/>
                  <a:pt x="2263568" y="0"/>
                </a:cubicBezTo>
                <a:lnTo>
                  <a:pt x="2776165" y="0"/>
                </a:lnTo>
                <a:cubicBezTo>
                  <a:pt x="2776165" y="982785"/>
                  <a:pt x="2256557" y="1892329"/>
                  <a:pt x="1409959" y="2391466"/>
                </a:cubicBezTo>
                <a:close/>
                <a:moveTo>
                  <a:pt x="1638719" y="0"/>
                </a:moveTo>
                <a:lnTo>
                  <a:pt x="2228374" y="0"/>
                </a:lnTo>
                <a:cubicBezTo>
                  <a:pt x="2204804" y="367012"/>
                  <a:pt x="2098718" y="733866"/>
                  <a:pt x="1906009" y="1075413"/>
                </a:cubicBezTo>
                <a:cubicBezTo>
                  <a:pt x="1709126" y="1424360"/>
                  <a:pt x="1442881" y="1709573"/>
                  <a:pt x="1132596" y="1921024"/>
                </a:cubicBezTo>
                <a:lnTo>
                  <a:pt x="847085" y="1436761"/>
                </a:lnTo>
                <a:cubicBezTo>
                  <a:pt x="1077138" y="1291147"/>
                  <a:pt x="1275301" y="1088010"/>
                  <a:pt x="1418442" y="834314"/>
                </a:cubicBezTo>
                <a:cubicBezTo>
                  <a:pt x="1567505" y="570122"/>
                  <a:pt x="1638785" y="283205"/>
                  <a:pt x="1638719" y="0"/>
                </a:cubicBezTo>
                <a:close/>
                <a:moveTo>
                  <a:pt x="1047481" y="0"/>
                </a:moveTo>
                <a:lnTo>
                  <a:pt x="1602791" y="0"/>
                </a:lnTo>
                <a:cubicBezTo>
                  <a:pt x="1602828" y="277212"/>
                  <a:pt x="1533044" y="558052"/>
                  <a:pt x="1387136" y="816652"/>
                </a:cubicBezTo>
                <a:cubicBezTo>
                  <a:pt x="1247218" y="1064635"/>
                  <a:pt x="1053601" y="1263274"/>
                  <a:pt x="828794" y="1405739"/>
                </a:cubicBezTo>
                <a:lnTo>
                  <a:pt x="540306" y="916427"/>
                </a:lnTo>
                <a:cubicBezTo>
                  <a:pt x="697168" y="834023"/>
                  <a:pt x="832498" y="706671"/>
                  <a:pt x="926026" y="540908"/>
                </a:cubicBezTo>
                <a:cubicBezTo>
                  <a:pt x="1022475" y="369967"/>
                  <a:pt x="1060973" y="182095"/>
                  <a:pt x="1047481" y="0"/>
                </a:cubicBezTo>
                <a:close/>
                <a:moveTo>
                  <a:pt x="0" y="0"/>
                </a:moveTo>
                <a:lnTo>
                  <a:pt x="1012008" y="0"/>
                </a:lnTo>
                <a:cubicBezTo>
                  <a:pt x="1025436" y="176166"/>
                  <a:pt x="988449" y="358048"/>
                  <a:pt x="895115" y="523468"/>
                </a:cubicBezTo>
                <a:cubicBezTo>
                  <a:pt x="804770" y="683591"/>
                  <a:pt x="673923" y="806499"/>
                  <a:pt x="522295" y="885878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2298935" y="1851238"/>
            <a:ext cx="2573790" cy="751657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790" h="751657">
                <a:moveTo>
                  <a:pt x="0" y="1588"/>
                </a:moveTo>
                <a:lnTo>
                  <a:pt x="2573790" y="0"/>
                </a:lnTo>
                <a:lnTo>
                  <a:pt x="2573790" y="750069"/>
                </a:lnTo>
                <a:lnTo>
                  <a:pt x="425450" y="751657"/>
                </a:lnTo>
                <a:lnTo>
                  <a:pt x="0" y="1588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0" name="矩形 11"/>
          <p:cNvSpPr/>
          <p:nvPr/>
        </p:nvSpPr>
        <p:spPr>
          <a:xfrm>
            <a:off x="2743435" y="2631133"/>
            <a:ext cx="2128496" cy="42622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28496"/>
              <a:gd name="connsiteY0" fmla="*/ 7938 h 426220"/>
              <a:gd name="connsiteX1" fmla="*/ 2126115 w 2128496"/>
              <a:gd name="connsiteY1" fmla="*/ 0 h 426220"/>
              <a:gd name="connsiteX2" fmla="*/ 2128496 w 2128496"/>
              <a:gd name="connsiteY2" fmla="*/ 426219 h 426220"/>
              <a:gd name="connsiteX3" fmla="*/ 234950 w 2128496"/>
              <a:gd name="connsiteY3" fmla="*/ 426220 h 426220"/>
              <a:gd name="connsiteX4" fmla="*/ 0 w 2128496"/>
              <a:gd name="connsiteY4" fmla="*/ 7938 h 42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96" h="426220">
                <a:moveTo>
                  <a:pt x="0" y="7938"/>
                </a:moveTo>
                <a:lnTo>
                  <a:pt x="2126115" y="0"/>
                </a:lnTo>
                <a:cubicBezTo>
                  <a:pt x="2128232" y="186523"/>
                  <a:pt x="2126379" y="239696"/>
                  <a:pt x="2128496" y="426219"/>
                </a:cubicBezTo>
                <a:lnTo>
                  <a:pt x="234950" y="426220"/>
                </a:lnTo>
                <a:lnTo>
                  <a:pt x="0" y="7938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1" name="矩形 11"/>
          <p:cNvSpPr/>
          <p:nvPr/>
        </p:nvSpPr>
        <p:spPr>
          <a:xfrm>
            <a:off x="2997435" y="3087129"/>
            <a:ext cx="1879077" cy="450032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78465"/>
              <a:gd name="connsiteY0" fmla="*/ 794 h 450032"/>
              <a:gd name="connsiteX1" fmla="*/ 1873703 w 1878465"/>
              <a:gd name="connsiteY1" fmla="*/ 0 h 450032"/>
              <a:gd name="connsiteX2" fmla="*/ 1878465 w 1878465"/>
              <a:gd name="connsiteY2" fmla="*/ 447650 h 450032"/>
              <a:gd name="connsiteX3" fmla="*/ 251618 w 1878465"/>
              <a:gd name="connsiteY3" fmla="*/ 450032 h 450032"/>
              <a:gd name="connsiteX4" fmla="*/ 0 w 1878465"/>
              <a:gd name="connsiteY4" fmla="*/ 794 h 450032"/>
              <a:gd name="connsiteX0" fmla="*/ 0 w 1879077"/>
              <a:gd name="connsiteY0" fmla="*/ 794 h 450032"/>
              <a:gd name="connsiteX1" fmla="*/ 1878466 w 1879077"/>
              <a:gd name="connsiteY1" fmla="*/ 0 h 450032"/>
              <a:gd name="connsiteX2" fmla="*/ 1878465 w 1879077"/>
              <a:gd name="connsiteY2" fmla="*/ 447650 h 450032"/>
              <a:gd name="connsiteX3" fmla="*/ 251618 w 1879077"/>
              <a:gd name="connsiteY3" fmla="*/ 450032 h 450032"/>
              <a:gd name="connsiteX4" fmla="*/ 0 w 1879077"/>
              <a:gd name="connsiteY4" fmla="*/ 794 h 4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077" h="450032">
                <a:moveTo>
                  <a:pt x="0" y="794"/>
                </a:moveTo>
                <a:lnTo>
                  <a:pt x="1878466" y="0"/>
                </a:lnTo>
                <a:cubicBezTo>
                  <a:pt x="1880583" y="186523"/>
                  <a:pt x="1876348" y="261127"/>
                  <a:pt x="1878465" y="447650"/>
                </a:cubicBezTo>
                <a:lnTo>
                  <a:pt x="251618" y="450032"/>
                </a:lnTo>
                <a:lnTo>
                  <a:pt x="0" y="794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2" name="矩形 11"/>
          <p:cNvSpPr/>
          <p:nvPr/>
        </p:nvSpPr>
        <p:spPr>
          <a:xfrm>
            <a:off x="3270916" y="3562855"/>
            <a:ext cx="1608590" cy="39685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81269"/>
              <a:gd name="connsiteY0" fmla="*/ 794 h 447650"/>
              <a:gd name="connsiteX1" fmla="*/ 1880846 w 1881269"/>
              <a:gd name="connsiteY1" fmla="*/ 0 h 447650"/>
              <a:gd name="connsiteX2" fmla="*/ 1878465 w 1881269"/>
              <a:gd name="connsiteY2" fmla="*/ 447650 h 447650"/>
              <a:gd name="connsiteX3" fmla="*/ 220662 w 1881269"/>
              <a:gd name="connsiteY3" fmla="*/ 395264 h 447650"/>
              <a:gd name="connsiteX4" fmla="*/ 0 w 1881269"/>
              <a:gd name="connsiteY4" fmla="*/ 794 h 447650"/>
              <a:gd name="connsiteX0" fmla="*/ 0 w 1878465"/>
              <a:gd name="connsiteY0" fmla="*/ 794 h 447650"/>
              <a:gd name="connsiteX1" fmla="*/ 1604621 w 1878465"/>
              <a:gd name="connsiteY1" fmla="*/ 0 h 447650"/>
              <a:gd name="connsiteX2" fmla="*/ 1878465 w 1878465"/>
              <a:gd name="connsiteY2" fmla="*/ 447650 h 447650"/>
              <a:gd name="connsiteX3" fmla="*/ 220662 w 1878465"/>
              <a:gd name="connsiteY3" fmla="*/ 395264 h 447650"/>
              <a:gd name="connsiteX4" fmla="*/ 0 w 1878465"/>
              <a:gd name="connsiteY4" fmla="*/ 794 h 447650"/>
              <a:gd name="connsiteX0" fmla="*/ 0 w 1614940"/>
              <a:gd name="connsiteY0" fmla="*/ 794 h 395264"/>
              <a:gd name="connsiteX1" fmla="*/ 1604621 w 1614940"/>
              <a:gd name="connsiteY1" fmla="*/ 0 h 395264"/>
              <a:gd name="connsiteX2" fmla="*/ 1614940 w 1614940"/>
              <a:gd name="connsiteY2" fmla="*/ 384150 h 395264"/>
              <a:gd name="connsiteX3" fmla="*/ 220662 w 1614940"/>
              <a:gd name="connsiteY3" fmla="*/ 395264 h 395264"/>
              <a:gd name="connsiteX4" fmla="*/ 0 w 1614940"/>
              <a:gd name="connsiteY4" fmla="*/ 794 h 395264"/>
              <a:gd name="connsiteX0" fmla="*/ 0 w 1605044"/>
              <a:gd name="connsiteY0" fmla="*/ 794 h 395264"/>
              <a:gd name="connsiteX1" fmla="*/ 1604621 w 1605044"/>
              <a:gd name="connsiteY1" fmla="*/ 0 h 395264"/>
              <a:gd name="connsiteX2" fmla="*/ 1602240 w 1605044"/>
              <a:gd name="connsiteY2" fmla="*/ 377800 h 395264"/>
              <a:gd name="connsiteX3" fmla="*/ 220662 w 1605044"/>
              <a:gd name="connsiteY3" fmla="*/ 395264 h 395264"/>
              <a:gd name="connsiteX4" fmla="*/ 0 w 1605044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77800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87325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8590"/>
              <a:gd name="connsiteY0" fmla="*/ 794 h 396850"/>
              <a:gd name="connsiteX1" fmla="*/ 1604621 w 1608590"/>
              <a:gd name="connsiteY1" fmla="*/ 0 h 396850"/>
              <a:gd name="connsiteX2" fmla="*/ 1608590 w 1608590"/>
              <a:gd name="connsiteY2" fmla="*/ 396850 h 396850"/>
              <a:gd name="connsiteX3" fmla="*/ 220662 w 1608590"/>
              <a:gd name="connsiteY3" fmla="*/ 395264 h 396850"/>
              <a:gd name="connsiteX4" fmla="*/ 0 w 1608590"/>
              <a:gd name="connsiteY4" fmla="*/ 794 h 3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590" h="396850">
                <a:moveTo>
                  <a:pt x="0" y="794"/>
                </a:moveTo>
                <a:lnTo>
                  <a:pt x="1604621" y="0"/>
                </a:lnTo>
                <a:cubicBezTo>
                  <a:pt x="1606738" y="186523"/>
                  <a:pt x="1606473" y="210327"/>
                  <a:pt x="1608590" y="396850"/>
                </a:cubicBezTo>
                <a:lnTo>
                  <a:pt x="220662" y="395264"/>
                </a:lnTo>
                <a:lnTo>
                  <a:pt x="0" y="794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71189" y="2473811"/>
            <a:ext cx="606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1984013" y="2989023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B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0819" y="356652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容简要详尽。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58365" y="3500936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C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64777" y="4012016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D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66091" y="2093188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点击添加文字内容，内容简要详尽。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点击添加文字内容，内容简要详尽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3619" y="2650020"/>
            <a:ext cx="18517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详尽。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45559" y="3121662"/>
            <a:ext cx="159530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简要详尽。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25953" y="2374652"/>
            <a:ext cx="9290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363602" y="2389593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921219" y="2374652"/>
            <a:ext cx="927277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858868" y="2389593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439301" y="3664419"/>
            <a:ext cx="915675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376950" y="3679360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6934567" y="3664419"/>
            <a:ext cx="91392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44771" y="3679360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0682" y="3097239"/>
            <a:ext cx="473298" cy="4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163972" y="3033213"/>
            <a:ext cx="486792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52218" y="1746466"/>
            <a:ext cx="531812" cy="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118950" y="1723117"/>
            <a:ext cx="531814" cy="5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148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62" grpId="0"/>
      <p:bldP spid="64" grpId="0"/>
      <p:bldP spid="67" grpId="0"/>
      <p:bldP spid="70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/>
          <p:nvPr/>
        </p:nvCxnSpPr>
        <p:spPr>
          <a:xfrm flipH="1">
            <a:off x="1289420" y="4323727"/>
            <a:ext cx="3782068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直角三角形 47"/>
          <p:cNvSpPr/>
          <p:nvPr/>
        </p:nvSpPr>
        <p:spPr>
          <a:xfrm flipH="1">
            <a:off x="1476716" y="3014132"/>
            <a:ext cx="990600" cy="1311404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直角三角形 48"/>
          <p:cNvSpPr/>
          <p:nvPr/>
        </p:nvSpPr>
        <p:spPr>
          <a:xfrm flipH="1">
            <a:off x="2241848" y="2537529"/>
            <a:ext cx="990600" cy="1788008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直角三角形 49"/>
          <p:cNvSpPr/>
          <p:nvPr/>
        </p:nvSpPr>
        <p:spPr>
          <a:xfrm flipH="1">
            <a:off x="3006980" y="2332155"/>
            <a:ext cx="990600" cy="1993382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直角三角形 50"/>
          <p:cNvSpPr/>
          <p:nvPr/>
        </p:nvSpPr>
        <p:spPr>
          <a:xfrm flipH="1">
            <a:off x="3797164" y="1800212"/>
            <a:ext cx="990600" cy="2525324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82634" y="4008108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2016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35066" y="4007787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2017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62098" y="4007786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2018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52282" y="4007785"/>
            <a:ext cx="49244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2019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391517" y="2946708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149236" y="2494354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920274" y="2295020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713990" y="1766378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55297" y="1579807"/>
            <a:ext cx="642838" cy="64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830734" y="177890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967471" y="1766378"/>
            <a:ext cx="0" cy="2536184"/>
          </a:xfrm>
          <a:prstGeom prst="line">
            <a:avLst/>
          </a:prstGeom>
          <a:ln w="19050" cmpd="sng">
            <a:solidFill>
              <a:srgbClr val="D2040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007750" y="174031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</a:t>
            </a: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07750" y="273803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尽，言简意赅叙述内容概要。点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击添加文字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内容。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07750" y="3735758"/>
            <a:ext cx="3198311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意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亮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亮图文旗舰店</a:t>
            </a:r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https://liangliangtuwen.tmall.com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100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  <p:bldP spid="61" grpId="0"/>
      <p:bldP spid="68" grpId="0"/>
      <p:bldP spid="71" grpId="0"/>
      <p:bldP spid="74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64181" y="15047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24873" y="22413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47249" y="15301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82111" y="22413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598007" y="2768242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570276" y="3049794"/>
            <a:ext cx="909738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480480" y="3114839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8102" y="3498406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250371" y="3779958"/>
            <a:ext cx="890335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160575" y="3845003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7460" y="2787872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979729" y="3069424"/>
            <a:ext cx="88335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889933" y="3134469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述内容概要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。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40836" y="3502957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添加标题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813105" y="3784509"/>
            <a:ext cx="88483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23309" y="3849554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容，内容简要详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尽，言简意赅叙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述内容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749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18118" y="1830814"/>
            <a:ext cx="568133" cy="66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44745" y="3614074"/>
            <a:ext cx="449361" cy="67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365478" y="3647901"/>
            <a:ext cx="551732" cy="63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23413" y="1888324"/>
            <a:ext cx="481060" cy="58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3146475" y="1660255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62440" y="3449200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949914" y="1660255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126840" y="3443913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374652" y="1990527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4353991" y="3812806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3431615" y="2836837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5259082" y="2861891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99871" y="1870202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25270" y="3656259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2417" y="3653083"/>
            <a:ext cx="272382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。亮亮图文旗舰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店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https</a:t>
            </a:r>
            <a:r>
              <a:rPr lang="en-US" altLang="zh-CN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://liangliangtuwen.tmall.com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416" y="1823274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点击添加文字内容，内容简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要详尽，言简意赅叙述内容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20402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概要。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20402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67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920601" y="180977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20687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381" y="179984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183916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45983" y="1624164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atford DB" pitchFamily="2" charset="0"/>
                <a:ea typeface="造字工房劲黑（非商用）常规体" pitchFamily="50" charset="-122"/>
                <a:cs typeface="+mn-cs"/>
              </a:rPr>
              <a:t>2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atford DB" pitchFamily="2" charset="0"/>
              <a:ea typeface="造字工房劲黑（非商用）常规体" pitchFamily="50" charset="-122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1907603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0.5 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秒延迟符，无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意义，可删除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细黑_GBK" pitchFamily="2" charset="-122"/>
                <a:ea typeface="方正兰亭细黑_GBK" pitchFamily="2" charset="-122"/>
                <a:cs typeface="+mn-cs"/>
              </a:rPr>
              <a:t>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细黑_GBK" pitchFamily="2" charset="-122"/>
              <a:ea typeface="方正兰亭细黑_GBK" pitchFamily="2" charset="-122"/>
              <a:cs typeface="+mn-cs"/>
            </a:endParaRPr>
          </a:p>
        </p:txBody>
      </p:sp>
      <p:sp>
        <p:nvSpPr>
          <p:cNvPr id="14" name="TextBox 38"/>
          <p:cNvSpPr txBox="1"/>
          <p:nvPr/>
        </p:nvSpPr>
        <p:spPr>
          <a:xfrm>
            <a:off x="3279038" y="2374710"/>
            <a:ext cx="377539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单击此处添加文字标题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506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3713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40" grpId="0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3"/>
</p:tagLst>
</file>

<file path=ppt/theme/theme1.xml><?xml version="1.0" encoding="utf-8"?>
<a:theme xmlns:a="http://schemas.openxmlformats.org/drawingml/2006/main" name="3_Default Design">
  <a:themeElements>
    <a:clrScheme name="3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1119</TotalTime>
  <Pages>0</Pages>
  <Words>2708</Words>
  <Characters>0</Characters>
  <Application>Microsoft Office PowerPoint</Application>
  <DocSecurity>0</DocSecurity>
  <PresentationFormat>全屏显示(16:9)</PresentationFormat>
  <Lines>0</Lines>
  <Paragraphs>377</Paragraphs>
  <Slides>27</Slides>
  <Notes>27</Notes>
  <HiddenSlides>0</HiddenSlides>
  <MMClips>1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  <vt:variant>
        <vt:lpstr>自定义放映</vt:lpstr>
      </vt:variant>
      <vt:variant>
        <vt:i4>1</vt:i4>
      </vt:variant>
    </vt:vector>
  </HeadingPairs>
  <TitlesOfParts>
    <vt:vector size="30" baseType="lpstr">
      <vt:lpstr>3_Default Design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自定义放映 1</vt:lpstr>
    </vt:vector>
  </TitlesOfParts>
  <Company>Guild Design Inc.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PPT544</dc:title>
  <dc:creator>www.themegallery.com</dc:creator>
  <cp:lastModifiedBy>Administrator</cp:lastModifiedBy>
  <cp:revision>334</cp:revision>
  <cp:lastPrinted>1899-12-30T00:00:00Z</cp:lastPrinted>
  <dcterms:created xsi:type="dcterms:W3CDTF">2008-02-28T09:07:44Z</dcterms:created>
  <dcterms:modified xsi:type="dcterms:W3CDTF">2017-07-29T16:49:41Z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