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8" r:id="rId2"/>
    <p:sldId id="259" r:id="rId3"/>
    <p:sldId id="256" r:id="rId4"/>
    <p:sldId id="261" r:id="rId5"/>
    <p:sldId id="262" r:id="rId6"/>
    <p:sldId id="264" r:id="rId7"/>
    <p:sldId id="266" r:id="rId8"/>
    <p:sldId id="265" r:id="rId9"/>
    <p:sldId id="267" r:id="rId10"/>
    <p:sldId id="268" r:id="rId11"/>
    <p:sldId id="269" r:id="rId12"/>
    <p:sldId id="270" r:id="rId13"/>
    <p:sldId id="271" r:id="rId14"/>
    <p:sldId id="272" r:id="rId15"/>
    <p:sldId id="275" r:id="rId16"/>
    <p:sldId id="276" r:id="rId17"/>
    <p:sldId id="277" r:id="rId18"/>
    <p:sldId id="278" r:id="rId19"/>
    <p:sldId id="280" r:id="rId20"/>
    <p:sldId id="281" r:id="rId21"/>
  </p:sldIdLst>
  <p:sldSz cx="12192000" cy="6858000"/>
  <p:notesSz cx="6858000" cy="9144000"/>
  <p:embeddedFontLst>
    <p:embeddedFont>
      <p:font typeface="Impact" panose="020B0806030902050204" pitchFamily="34" charset="0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汉仪颜楷繁" panose="02010600000101010101" pitchFamily="2" charset="-122"/>
      <p:regular r:id="rId27"/>
    </p:embeddedFont>
    <p:embeddedFont>
      <p:font typeface="microsoft yahei" panose="020B0503020204020204" pitchFamily="34" charset="-122"/>
      <p:regular r:id="rId28"/>
      <p:bold r:id="rId29"/>
    </p:embeddedFont>
    <p:embeddedFont>
      <p:font typeface="Calibri Light" panose="020F0302020204030204" pitchFamily="34" charset="0"/>
      <p:regular r:id="rId30"/>
      <p:italic r:id="rId31"/>
    </p:embeddedFont>
    <p:embeddedFont>
      <p:font typeface="Century Gothic" panose="020B0502020202020204" pitchFamily="34" charset="0"/>
      <p:regular r:id="rId32"/>
      <p:bold r:id="rId33"/>
      <p:italic r:id="rId34"/>
      <p:boldItalic r:id="rId35"/>
    </p:embeddedFont>
    <p:embeddedFont>
      <p:font typeface="Didot" panose="02000503000000020003" pitchFamily="2" charset="0"/>
      <p:regular r:id="rId36"/>
      <p:bold r:id="rId37"/>
      <p:italic r:id="rId38"/>
      <p:boldItalic r:id="rId39"/>
    </p:embeddedFont>
    <p:embeddedFont>
      <p:font typeface="汉仪书宋一简" panose="02010609000101010101" pitchFamily="49" charset="-122"/>
      <p:regular r:id="rId40"/>
    </p:embeddedFont>
    <p:embeddedFont>
      <p:font typeface="汉仪中宋简" panose="02010609000101010101" pitchFamily="49" charset="-122"/>
      <p:regular r:id="rId41"/>
    </p:embeddedFont>
    <p:embeddedFont>
      <p:font typeface="Angsana New" panose="02020603050405020304" pitchFamily="18" charset="-34"/>
      <p:regular r:id="rId42"/>
      <p:bold r:id="rId43"/>
      <p:italic r:id="rId44"/>
      <p:boldItalic r:id="rId45"/>
    </p:embeddedFont>
    <p:embeddedFont>
      <p:font typeface="字酷堂清楷体" panose="02010601030101010101" pitchFamily="2" charset="-122"/>
      <p:regular r:id="rId4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4244"/>
    <a:srgbClr val="AD8657"/>
    <a:srgbClr val="C5AA89"/>
    <a:srgbClr val="8E3234"/>
    <a:srgbClr val="FFFFFF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1830" y="12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3.fntdata"/><Relationship Id="rId42" Type="http://schemas.openxmlformats.org/officeDocument/2006/relationships/font" Target="fonts/font21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Relationship Id="rId46" Type="http://schemas.openxmlformats.org/officeDocument/2006/relationships/font" Target="fonts/font2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41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font" Target="fonts/font19.fntdata"/><Relationship Id="rId45" Type="http://schemas.openxmlformats.org/officeDocument/2006/relationships/font" Target="fonts/font2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4" Type="http://schemas.openxmlformats.org/officeDocument/2006/relationships/font" Target="fonts/font2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font" Target="fonts/font22.fntdata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rgbClr val="C00000">
                    <a:alpha val="0"/>
                  </a:srgbClr>
                </a:gs>
                <a:gs pos="100000">
                  <a:srgbClr val="C00000"/>
                </a:gs>
              </a:gsLst>
              <a:lin ang="0" scaled="1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这里填写标题</c:v>
                </c:pt>
                <c:pt idx="1">
                  <c:v>这里填写标题</c:v>
                </c:pt>
                <c:pt idx="2">
                  <c:v>这里填写标题</c:v>
                </c:pt>
                <c:pt idx="3">
                  <c:v>这里填写标题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E1D-4CBF-9C89-BC2E478F46C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flip="none" rotWithShape="1"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这里填写标题</c:v>
                </c:pt>
                <c:pt idx="1">
                  <c:v>这里填写标题</c:v>
                </c:pt>
                <c:pt idx="2">
                  <c:v>这里填写标题</c:v>
                </c:pt>
                <c:pt idx="3">
                  <c:v>这里填写标题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E1D-4CBF-9C89-BC2E478F46C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gradFill>
              <a:gsLst>
                <a:gs pos="1000">
                  <a:srgbClr val="C5AA89">
                    <a:alpha val="0"/>
                  </a:srgbClr>
                </a:gs>
                <a:gs pos="100000">
                  <a:srgbClr val="C5AA89"/>
                </a:gs>
              </a:gsLst>
              <a:lin ang="0" scaled="1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这里填写标题</c:v>
                </c:pt>
                <c:pt idx="1">
                  <c:v>这里填写标题</c:v>
                </c:pt>
                <c:pt idx="2">
                  <c:v>这里填写标题</c:v>
                </c:pt>
                <c:pt idx="3">
                  <c:v>这里填写标题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E1D-4CBF-9C89-BC2E478F46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505292792"/>
        <c:axId val="1505290496"/>
      </c:barChart>
      <c:catAx>
        <c:axId val="15052927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bg1">
                <a:lumMod val="6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  <a:cs typeface="+mn-cs"/>
              </a:defRPr>
            </a:pPr>
            <a:endParaRPr lang="zh-CN"/>
          </a:p>
        </c:txPr>
        <c:crossAx val="1505290496"/>
        <c:crosses val="autoZero"/>
        <c:auto val="1"/>
        <c:lblAlgn val="ctr"/>
        <c:lblOffset val="100"/>
        <c:noMultiLvlLbl val="0"/>
      </c:catAx>
      <c:valAx>
        <c:axId val="15052904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505292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BD424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8E7-414B-B680-B577880300CD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8E7-414B-B680-B577880300CD}"/>
              </c:ext>
            </c:extLst>
          </c:dPt>
          <c:dPt>
            <c:idx val="2"/>
            <c:bubble3D val="0"/>
            <c:spPr>
              <a:solidFill>
                <a:srgbClr val="C5AA8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8E7-414B-B680-B577880300CD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8E7-414B-B680-B577880300C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Century Gothic" panose="020B0502020202020204" pitchFamily="34" charset="0"/>
                    <a:ea typeface="汉仪雪君体简" panose="02010600000101010101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8E7-414B-B680-B577880300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BD424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25E-43A6-9682-CE4014F52201}"/>
              </c:ext>
            </c:extLst>
          </c:dPt>
          <c:dPt>
            <c:idx val="1"/>
            <c:bubble3D val="0"/>
            <c:spPr>
              <a:solidFill>
                <a:srgbClr val="EAE8DB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25E-43A6-9682-CE4014F5220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25E-43A6-9682-CE4014F522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8AF-4A36-BCEC-94634D073651}"/>
              </c:ext>
            </c:extLst>
          </c:dPt>
          <c:dPt>
            <c:idx val="1"/>
            <c:bubble3D val="0"/>
            <c:spPr>
              <a:solidFill>
                <a:srgbClr val="EAE8DB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8AF-4A36-BCEC-94634D07365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8AF-4A36-BCEC-94634D0736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C5AA8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EB6-44D4-93B2-E111F2E55AF4}"/>
              </c:ext>
            </c:extLst>
          </c:dPt>
          <c:dPt>
            <c:idx val="1"/>
            <c:bubble3D val="0"/>
            <c:spPr>
              <a:solidFill>
                <a:srgbClr val="EAE8DB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EB6-44D4-93B2-E111F2E55AF4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EB6-44D4-93B2-E111F2E55A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549B0B54-8A41-4BDD-959B-FFD9152DD4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72" y="2458255"/>
            <a:ext cx="11692194" cy="422867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1DAF1301-7888-433C-8E44-C8802A2CB4EA}"/>
              </a:ext>
            </a:extLst>
          </p:cNvPr>
          <p:cNvSpPr/>
          <p:nvPr userDrawn="1"/>
        </p:nvSpPr>
        <p:spPr>
          <a:xfrm>
            <a:off x="229372" y="5161722"/>
            <a:ext cx="5866628" cy="1696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1E5CE80-6F2B-4530-A271-6E4B3FB7A6BA}"/>
              </a:ext>
            </a:extLst>
          </p:cNvPr>
          <p:cNvGrpSpPr/>
          <p:nvPr userDrawn="1"/>
        </p:nvGrpSpPr>
        <p:grpSpPr>
          <a:xfrm>
            <a:off x="216886" y="199284"/>
            <a:ext cx="11718711" cy="6487648"/>
            <a:chOff x="216886" y="199284"/>
            <a:chExt cx="11718711" cy="6487648"/>
          </a:xfrm>
        </p:grpSpPr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5078792C-0327-4CA6-934A-75F1D2460B3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19100" y="211745"/>
              <a:ext cx="11304000" cy="0"/>
            </a:xfrm>
            <a:prstGeom prst="line">
              <a:avLst/>
            </a:prstGeom>
            <a:ln w="25400">
              <a:solidFill>
                <a:srgbClr val="C5AA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450ACD61-65DF-4A16-88D6-C214124D0FE8}"/>
                </a:ext>
              </a:extLst>
            </p:cNvPr>
            <p:cNvGrpSpPr/>
            <p:nvPr userDrawn="1"/>
          </p:nvGrpSpPr>
          <p:grpSpPr>
            <a:xfrm>
              <a:off x="216886" y="199284"/>
              <a:ext cx="11718711" cy="6487648"/>
              <a:chOff x="216886" y="199284"/>
              <a:chExt cx="11718711" cy="6487648"/>
            </a:xfrm>
          </p:grpSpPr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749FA7C3-D251-4898-82FE-B2AD4D38180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29372" y="396750"/>
                <a:ext cx="0" cy="6084000"/>
              </a:xfrm>
              <a:prstGeom prst="line">
                <a:avLst/>
              </a:prstGeom>
              <a:ln w="25400">
                <a:solidFill>
                  <a:srgbClr val="C5AA8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F3758D16-6A86-466A-8FFB-7A7A2A2C1A41}"/>
                  </a:ext>
                </a:extLst>
              </p:cNvPr>
              <p:cNvGrpSpPr/>
              <p:nvPr userDrawn="1"/>
            </p:nvGrpSpPr>
            <p:grpSpPr>
              <a:xfrm>
                <a:off x="229372" y="199284"/>
                <a:ext cx="11704681" cy="286491"/>
                <a:chOff x="229372" y="199284"/>
                <a:chExt cx="11704681" cy="286491"/>
              </a:xfrm>
            </p:grpSpPr>
            <p:grpSp>
              <p:nvGrpSpPr>
                <p:cNvPr id="65" name="组合 64">
                  <a:extLst>
                    <a:ext uri="{FF2B5EF4-FFF2-40B4-BE49-F238E27FC236}">
                      <a16:creationId xmlns:a16="http://schemas.microsoft.com/office/drawing/2014/main" id="{3D1C99D4-A136-4176-8F20-8E75CFB5C75F}"/>
                    </a:ext>
                  </a:extLst>
                </p:cNvPr>
                <p:cNvGrpSpPr/>
                <p:nvPr userDrawn="1"/>
              </p:nvGrpSpPr>
              <p:grpSpPr>
                <a:xfrm>
                  <a:off x="229372" y="211745"/>
                  <a:ext cx="298880" cy="274030"/>
                  <a:chOff x="7911670" y="1230920"/>
                  <a:chExt cx="1843650" cy="1378930"/>
                </a:xfrm>
              </p:grpSpPr>
              <p:sp>
                <p:nvSpPr>
                  <p:cNvPr id="73" name="矩形 72">
                    <a:extLst>
                      <a:ext uri="{FF2B5EF4-FFF2-40B4-BE49-F238E27FC236}">
                        <a16:creationId xmlns:a16="http://schemas.microsoft.com/office/drawing/2014/main" id="{71EA9265-DF5C-4701-BA62-3562A4310A2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7911670" y="1230920"/>
                    <a:ext cx="614550" cy="57883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4" name="矩形 73">
                    <a:extLst>
                      <a:ext uri="{FF2B5EF4-FFF2-40B4-BE49-F238E27FC236}">
                        <a16:creationId xmlns:a16="http://schemas.microsoft.com/office/drawing/2014/main" id="{D5B5A7F0-638F-4962-9DF8-BDDCDA031FB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8526220" y="180975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5" name="矩形 74">
                    <a:extLst>
                      <a:ext uri="{FF2B5EF4-FFF2-40B4-BE49-F238E27FC236}">
                        <a16:creationId xmlns:a16="http://schemas.microsoft.com/office/drawing/2014/main" id="{5399B4B2-FA2A-4C77-8F6C-281184ECFC6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8526220" y="220980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6" name="矩形 75">
                    <a:extLst>
                      <a:ext uri="{FF2B5EF4-FFF2-40B4-BE49-F238E27FC236}">
                        <a16:creationId xmlns:a16="http://schemas.microsoft.com/office/drawing/2014/main" id="{53820FBE-D606-4557-9A40-4ECDAA0F6DD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9140770" y="180975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77" name="直接连接符 76">
                    <a:extLst>
                      <a:ext uri="{FF2B5EF4-FFF2-40B4-BE49-F238E27FC236}">
                        <a16:creationId xmlns:a16="http://schemas.microsoft.com/office/drawing/2014/main" id="{3A3F98D8-6655-405B-9985-5D0D7C4D67B4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7911670" y="2209800"/>
                    <a:ext cx="614550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78" name="直接连接符 77">
                    <a:extLst>
                      <a:ext uri="{FF2B5EF4-FFF2-40B4-BE49-F238E27FC236}">
                        <a16:creationId xmlns:a16="http://schemas.microsoft.com/office/drawing/2014/main" id="{6B489B27-C368-4CD9-8D12-93FB1C196F24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9140770" y="1230920"/>
                    <a:ext cx="0" cy="603740"/>
                  </a:xfrm>
                  <a:prstGeom prst="line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  <p:grpSp>
              <p:nvGrpSpPr>
                <p:cNvPr id="66" name="组合 65">
                  <a:extLst>
                    <a:ext uri="{FF2B5EF4-FFF2-40B4-BE49-F238E27FC236}">
                      <a16:creationId xmlns:a16="http://schemas.microsoft.com/office/drawing/2014/main" id="{053BE9D3-4900-4A75-98BE-A67D30A26C98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11635173" y="199284"/>
                  <a:ext cx="298880" cy="274030"/>
                  <a:chOff x="7911670" y="1230920"/>
                  <a:chExt cx="1843650" cy="1378930"/>
                </a:xfrm>
              </p:grpSpPr>
              <p:sp>
                <p:nvSpPr>
                  <p:cNvPr id="67" name="矩形 66">
                    <a:extLst>
                      <a:ext uri="{FF2B5EF4-FFF2-40B4-BE49-F238E27FC236}">
                        <a16:creationId xmlns:a16="http://schemas.microsoft.com/office/drawing/2014/main" id="{07EA78C1-77A5-433E-8101-EEA445FD54D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7911670" y="1230920"/>
                    <a:ext cx="614550" cy="57883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" name="矩形 67">
                    <a:extLst>
                      <a:ext uri="{FF2B5EF4-FFF2-40B4-BE49-F238E27FC236}">
                        <a16:creationId xmlns:a16="http://schemas.microsoft.com/office/drawing/2014/main" id="{8310CD79-2C8A-42C4-B266-A49CD91A9BB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8526220" y="180975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9" name="矩形 68">
                    <a:extLst>
                      <a:ext uri="{FF2B5EF4-FFF2-40B4-BE49-F238E27FC236}">
                        <a16:creationId xmlns:a16="http://schemas.microsoft.com/office/drawing/2014/main" id="{FE51CBB4-0E41-4354-BE97-F856663BD19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8526220" y="220980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0" name="矩形 69">
                    <a:extLst>
                      <a:ext uri="{FF2B5EF4-FFF2-40B4-BE49-F238E27FC236}">
                        <a16:creationId xmlns:a16="http://schemas.microsoft.com/office/drawing/2014/main" id="{A8B6D10E-14B3-4B67-A342-67C813078F2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9140770" y="180975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71" name="直接连接符 70">
                    <a:extLst>
                      <a:ext uri="{FF2B5EF4-FFF2-40B4-BE49-F238E27FC236}">
                        <a16:creationId xmlns:a16="http://schemas.microsoft.com/office/drawing/2014/main" id="{48E01E31-D05F-46B8-847C-FBF036F00198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7911670" y="2209800"/>
                    <a:ext cx="614550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72" name="直接连接符 71">
                    <a:extLst>
                      <a:ext uri="{FF2B5EF4-FFF2-40B4-BE49-F238E27FC236}">
                        <a16:creationId xmlns:a16="http://schemas.microsoft.com/office/drawing/2014/main" id="{54F8AF43-B707-4FB2-91BA-BA71ACDFB7A2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9140770" y="1230920"/>
                    <a:ext cx="0" cy="603740"/>
                  </a:xfrm>
                  <a:prstGeom prst="line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</p:grp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DCE6300D-C7C4-4F6A-B40F-AA85C839998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1935597" y="377700"/>
                <a:ext cx="0" cy="6124951"/>
              </a:xfrm>
              <a:prstGeom prst="line">
                <a:avLst/>
              </a:prstGeom>
              <a:ln w="25400">
                <a:solidFill>
                  <a:srgbClr val="C5AA8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68E0B089-36E1-47D5-A76B-35CB8EC38B27}"/>
                  </a:ext>
                </a:extLst>
              </p:cNvPr>
              <p:cNvGrpSpPr/>
              <p:nvPr userDrawn="1"/>
            </p:nvGrpSpPr>
            <p:grpSpPr>
              <a:xfrm flipV="1">
                <a:off x="216886" y="6400441"/>
                <a:ext cx="11704681" cy="286491"/>
                <a:chOff x="229372" y="199284"/>
                <a:chExt cx="11704681" cy="286491"/>
              </a:xfrm>
            </p:grpSpPr>
            <p:grpSp>
              <p:nvGrpSpPr>
                <p:cNvPr id="51" name="组合 50">
                  <a:extLst>
                    <a:ext uri="{FF2B5EF4-FFF2-40B4-BE49-F238E27FC236}">
                      <a16:creationId xmlns:a16="http://schemas.microsoft.com/office/drawing/2014/main" id="{A1E34D67-851F-40E3-A440-979360B7B64E}"/>
                    </a:ext>
                  </a:extLst>
                </p:cNvPr>
                <p:cNvGrpSpPr/>
                <p:nvPr userDrawn="1"/>
              </p:nvGrpSpPr>
              <p:grpSpPr>
                <a:xfrm>
                  <a:off x="229372" y="211745"/>
                  <a:ext cx="298880" cy="274030"/>
                  <a:chOff x="7911670" y="1230920"/>
                  <a:chExt cx="1843650" cy="1378930"/>
                </a:xfrm>
              </p:grpSpPr>
              <p:sp>
                <p:nvSpPr>
                  <p:cNvPr id="59" name="矩形 58">
                    <a:extLst>
                      <a:ext uri="{FF2B5EF4-FFF2-40B4-BE49-F238E27FC236}">
                        <a16:creationId xmlns:a16="http://schemas.microsoft.com/office/drawing/2014/main" id="{DD2D1F9C-41E7-4B23-8303-36D3A513A45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7911670" y="1230920"/>
                    <a:ext cx="614550" cy="57883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" name="矩形 59">
                    <a:extLst>
                      <a:ext uri="{FF2B5EF4-FFF2-40B4-BE49-F238E27FC236}">
                        <a16:creationId xmlns:a16="http://schemas.microsoft.com/office/drawing/2014/main" id="{CE3889D3-C3C3-44A8-9F96-1706CA2F3FD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8526220" y="180975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" name="矩形 60">
                    <a:extLst>
                      <a:ext uri="{FF2B5EF4-FFF2-40B4-BE49-F238E27FC236}">
                        <a16:creationId xmlns:a16="http://schemas.microsoft.com/office/drawing/2014/main" id="{663E4A9F-28C5-413C-BEE6-65D5E6B8A85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8526220" y="220980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" name="矩形 61">
                    <a:extLst>
                      <a:ext uri="{FF2B5EF4-FFF2-40B4-BE49-F238E27FC236}">
                        <a16:creationId xmlns:a16="http://schemas.microsoft.com/office/drawing/2014/main" id="{05E0F393-015D-4829-91E7-94362D659E2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9140770" y="180975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63" name="直接连接符 62">
                    <a:extLst>
                      <a:ext uri="{FF2B5EF4-FFF2-40B4-BE49-F238E27FC236}">
                        <a16:creationId xmlns:a16="http://schemas.microsoft.com/office/drawing/2014/main" id="{C69E6C52-E9AE-49DF-8724-D2281DC7644C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7911670" y="2209800"/>
                    <a:ext cx="614550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64" name="直接连接符 63">
                    <a:extLst>
                      <a:ext uri="{FF2B5EF4-FFF2-40B4-BE49-F238E27FC236}">
                        <a16:creationId xmlns:a16="http://schemas.microsoft.com/office/drawing/2014/main" id="{10BFB587-6F1F-4CC0-B851-D691D906E314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9140770" y="1230920"/>
                    <a:ext cx="0" cy="603740"/>
                  </a:xfrm>
                  <a:prstGeom prst="line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  <p:grpSp>
              <p:nvGrpSpPr>
                <p:cNvPr id="52" name="组合 51">
                  <a:extLst>
                    <a:ext uri="{FF2B5EF4-FFF2-40B4-BE49-F238E27FC236}">
                      <a16:creationId xmlns:a16="http://schemas.microsoft.com/office/drawing/2014/main" id="{77CFE73B-059A-4DD5-B827-DCBE8FB4E9B1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11635173" y="199284"/>
                  <a:ext cx="298880" cy="274030"/>
                  <a:chOff x="7911670" y="1230920"/>
                  <a:chExt cx="1843650" cy="1378930"/>
                </a:xfrm>
              </p:grpSpPr>
              <p:sp>
                <p:nvSpPr>
                  <p:cNvPr id="53" name="矩形 52">
                    <a:extLst>
                      <a:ext uri="{FF2B5EF4-FFF2-40B4-BE49-F238E27FC236}">
                        <a16:creationId xmlns:a16="http://schemas.microsoft.com/office/drawing/2014/main" id="{4FB8B8C5-B157-4743-A2A0-43820696191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7911670" y="1230920"/>
                    <a:ext cx="614550" cy="57883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" name="矩形 53">
                    <a:extLst>
                      <a:ext uri="{FF2B5EF4-FFF2-40B4-BE49-F238E27FC236}">
                        <a16:creationId xmlns:a16="http://schemas.microsoft.com/office/drawing/2014/main" id="{8A374650-7DD5-4449-88CF-384B3DDF796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8526220" y="180975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" name="矩形 54">
                    <a:extLst>
                      <a:ext uri="{FF2B5EF4-FFF2-40B4-BE49-F238E27FC236}">
                        <a16:creationId xmlns:a16="http://schemas.microsoft.com/office/drawing/2014/main" id="{3832881C-E1CA-4204-B457-D7C5555EB28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8526220" y="220980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" name="矩形 55">
                    <a:extLst>
                      <a:ext uri="{FF2B5EF4-FFF2-40B4-BE49-F238E27FC236}">
                        <a16:creationId xmlns:a16="http://schemas.microsoft.com/office/drawing/2014/main" id="{047F5197-EC02-4495-96A1-F53B2CD5D86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9140770" y="180975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7" name="直接连接符 56">
                    <a:extLst>
                      <a:ext uri="{FF2B5EF4-FFF2-40B4-BE49-F238E27FC236}">
                        <a16:creationId xmlns:a16="http://schemas.microsoft.com/office/drawing/2014/main" id="{5092CE5D-470E-4C63-9BC0-D6163EAAEC52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7911670" y="2209800"/>
                    <a:ext cx="614550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58" name="直接连接符 57">
                    <a:extLst>
                      <a:ext uri="{FF2B5EF4-FFF2-40B4-BE49-F238E27FC236}">
                        <a16:creationId xmlns:a16="http://schemas.microsoft.com/office/drawing/2014/main" id="{28602BE2-B91B-4018-9EFC-543F8B1610BF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9140770" y="1230920"/>
                    <a:ext cx="0" cy="603740"/>
                  </a:xfrm>
                  <a:prstGeom prst="line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</p:grp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7E732E8E-21BF-43EE-860C-F1DFB6AD2A9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419100" y="6674471"/>
                <a:ext cx="11304000" cy="0"/>
              </a:xfrm>
              <a:prstGeom prst="line">
                <a:avLst/>
              </a:prstGeom>
              <a:ln w="25400">
                <a:solidFill>
                  <a:srgbClr val="C5AA8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308857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2018/3/28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2018/3/28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2018/3/28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140E7CF7-D4C9-4F3F-B838-D102B355D6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156" b="37300"/>
          <a:stretch/>
        </p:blipFill>
        <p:spPr>
          <a:xfrm>
            <a:off x="229372" y="331737"/>
            <a:ext cx="3720904" cy="293460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7169FD91-26B4-4C44-9EB7-366D2512BB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35" t="-250" r="-79" b="250"/>
          <a:stretch/>
        </p:blipFill>
        <p:spPr>
          <a:xfrm>
            <a:off x="8124831" y="1871015"/>
            <a:ext cx="3818747" cy="4803455"/>
          </a:xfrm>
          <a:prstGeom prst="rect">
            <a:avLst/>
          </a:prstGeom>
        </p:spPr>
      </p:pic>
      <p:grpSp>
        <p:nvGrpSpPr>
          <p:cNvPr id="63" name="组合 62">
            <a:extLst>
              <a:ext uri="{FF2B5EF4-FFF2-40B4-BE49-F238E27FC236}">
                <a16:creationId xmlns:a16="http://schemas.microsoft.com/office/drawing/2014/main" id="{F8ECA0D4-EB00-4CC7-9747-1D3AA0A0DC4B}"/>
              </a:ext>
            </a:extLst>
          </p:cNvPr>
          <p:cNvGrpSpPr/>
          <p:nvPr userDrawn="1"/>
        </p:nvGrpSpPr>
        <p:grpSpPr>
          <a:xfrm>
            <a:off x="216886" y="199284"/>
            <a:ext cx="11718711" cy="6487648"/>
            <a:chOff x="216886" y="199284"/>
            <a:chExt cx="11718711" cy="6487648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64A6BEB2-EE7A-4286-BAE8-501DD37585A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19100" y="211745"/>
              <a:ext cx="11304000" cy="0"/>
            </a:xfrm>
            <a:prstGeom prst="line">
              <a:avLst/>
            </a:prstGeom>
            <a:ln w="25400">
              <a:solidFill>
                <a:srgbClr val="C5AA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1AAAA763-C697-4208-800B-D9FA9334A2FF}"/>
                </a:ext>
              </a:extLst>
            </p:cNvPr>
            <p:cNvGrpSpPr/>
            <p:nvPr userDrawn="1"/>
          </p:nvGrpSpPr>
          <p:grpSpPr>
            <a:xfrm>
              <a:off x="216886" y="199284"/>
              <a:ext cx="11718711" cy="6487648"/>
              <a:chOff x="216886" y="199284"/>
              <a:chExt cx="11718711" cy="6487648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E48ECA40-90DA-48B5-BD66-2714E36C944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29372" y="396750"/>
                <a:ext cx="0" cy="6084000"/>
              </a:xfrm>
              <a:prstGeom prst="line">
                <a:avLst/>
              </a:prstGeom>
              <a:ln w="25400">
                <a:solidFill>
                  <a:srgbClr val="C5AA8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24E635D9-CBF3-4889-B4B7-1E0B0C51B779}"/>
                  </a:ext>
                </a:extLst>
              </p:cNvPr>
              <p:cNvGrpSpPr/>
              <p:nvPr userDrawn="1"/>
            </p:nvGrpSpPr>
            <p:grpSpPr>
              <a:xfrm>
                <a:off x="229372" y="199284"/>
                <a:ext cx="11704681" cy="286491"/>
                <a:chOff x="229372" y="199284"/>
                <a:chExt cx="11704681" cy="286491"/>
              </a:xfrm>
            </p:grpSpPr>
            <p:grpSp>
              <p:nvGrpSpPr>
                <p:cNvPr id="30" name="组合 29">
                  <a:extLst>
                    <a:ext uri="{FF2B5EF4-FFF2-40B4-BE49-F238E27FC236}">
                      <a16:creationId xmlns:a16="http://schemas.microsoft.com/office/drawing/2014/main" id="{0DCE549D-E1CF-45FA-BE7C-2563C0B3C7A6}"/>
                    </a:ext>
                  </a:extLst>
                </p:cNvPr>
                <p:cNvGrpSpPr/>
                <p:nvPr userDrawn="1"/>
              </p:nvGrpSpPr>
              <p:grpSpPr>
                <a:xfrm>
                  <a:off x="229372" y="211745"/>
                  <a:ext cx="298880" cy="274030"/>
                  <a:chOff x="7911670" y="1230920"/>
                  <a:chExt cx="1843650" cy="1378930"/>
                </a:xfrm>
              </p:grpSpPr>
              <p:sp>
                <p:nvSpPr>
                  <p:cNvPr id="20" name="矩形 19">
                    <a:extLst>
                      <a:ext uri="{FF2B5EF4-FFF2-40B4-BE49-F238E27FC236}">
                        <a16:creationId xmlns:a16="http://schemas.microsoft.com/office/drawing/2014/main" id="{6783E21D-A6C2-4362-B5FE-8CC1FC55F16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7911670" y="1230920"/>
                    <a:ext cx="614550" cy="57883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矩形 20">
                    <a:extLst>
                      <a:ext uri="{FF2B5EF4-FFF2-40B4-BE49-F238E27FC236}">
                        <a16:creationId xmlns:a16="http://schemas.microsoft.com/office/drawing/2014/main" id="{AF58C223-6462-4DBA-9A40-DB579E92DEF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8526220" y="180975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" name="矩形 21">
                    <a:extLst>
                      <a:ext uri="{FF2B5EF4-FFF2-40B4-BE49-F238E27FC236}">
                        <a16:creationId xmlns:a16="http://schemas.microsoft.com/office/drawing/2014/main" id="{1CCCD046-47C1-40E7-A90E-BF351981462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8526220" y="220980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" name="矩形 22">
                    <a:extLst>
                      <a:ext uri="{FF2B5EF4-FFF2-40B4-BE49-F238E27FC236}">
                        <a16:creationId xmlns:a16="http://schemas.microsoft.com/office/drawing/2014/main" id="{13329034-DF07-48FF-BB84-0BCD8CB119C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9140770" y="180975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25" name="直接连接符 24">
                    <a:extLst>
                      <a:ext uri="{FF2B5EF4-FFF2-40B4-BE49-F238E27FC236}">
                        <a16:creationId xmlns:a16="http://schemas.microsoft.com/office/drawing/2014/main" id="{04FF320B-8D2D-40D2-8BBA-10639A03458D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7911670" y="2209800"/>
                    <a:ext cx="614550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27" name="直接连接符 26">
                    <a:extLst>
                      <a:ext uri="{FF2B5EF4-FFF2-40B4-BE49-F238E27FC236}">
                        <a16:creationId xmlns:a16="http://schemas.microsoft.com/office/drawing/2014/main" id="{D9BC82BC-80BB-4ED9-BB37-B79AD3A2EB3E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9140770" y="1230920"/>
                    <a:ext cx="0" cy="603740"/>
                  </a:xfrm>
                  <a:prstGeom prst="line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  <p:grpSp>
              <p:nvGrpSpPr>
                <p:cNvPr id="37" name="组合 36">
                  <a:extLst>
                    <a:ext uri="{FF2B5EF4-FFF2-40B4-BE49-F238E27FC236}">
                      <a16:creationId xmlns:a16="http://schemas.microsoft.com/office/drawing/2014/main" id="{0890460C-7690-42B3-B76C-CFB45F94EC5E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11635173" y="199284"/>
                  <a:ext cx="298880" cy="274030"/>
                  <a:chOff x="7911670" y="1230920"/>
                  <a:chExt cx="1843650" cy="1378930"/>
                </a:xfrm>
              </p:grpSpPr>
              <p:sp>
                <p:nvSpPr>
                  <p:cNvPr id="38" name="矩形 37">
                    <a:extLst>
                      <a:ext uri="{FF2B5EF4-FFF2-40B4-BE49-F238E27FC236}">
                        <a16:creationId xmlns:a16="http://schemas.microsoft.com/office/drawing/2014/main" id="{638E7B2B-D4C0-4FAD-98DF-F682C0E9F95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7911670" y="1230920"/>
                    <a:ext cx="614550" cy="57883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" name="矩形 38">
                    <a:extLst>
                      <a:ext uri="{FF2B5EF4-FFF2-40B4-BE49-F238E27FC236}">
                        <a16:creationId xmlns:a16="http://schemas.microsoft.com/office/drawing/2014/main" id="{299C7A0B-0498-4DAF-963C-A244C231B1F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8526220" y="180975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矩形 39">
                    <a:extLst>
                      <a:ext uri="{FF2B5EF4-FFF2-40B4-BE49-F238E27FC236}">
                        <a16:creationId xmlns:a16="http://schemas.microsoft.com/office/drawing/2014/main" id="{2F625F39-B61D-4D8A-82DB-C7E9ECF6BC3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8526220" y="220980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1" name="矩形 40">
                    <a:extLst>
                      <a:ext uri="{FF2B5EF4-FFF2-40B4-BE49-F238E27FC236}">
                        <a16:creationId xmlns:a16="http://schemas.microsoft.com/office/drawing/2014/main" id="{4144B877-DE64-4BC3-BDE2-A52DB1395CD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9140770" y="180975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2" name="直接连接符 41">
                    <a:extLst>
                      <a:ext uri="{FF2B5EF4-FFF2-40B4-BE49-F238E27FC236}">
                        <a16:creationId xmlns:a16="http://schemas.microsoft.com/office/drawing/2014/main" id="{B3978FC5-D703-45BB-B9E7-442F93C1C363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7911670" y="2209800"/>
                    <a:ext cx="614550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43" name="直接连接符 42">
                    <a:extLst>
                      <a:ext uri="{FF2B5EF4-FFF2-40B4-BE49-F238E27FC236}">
                        <a16:creationId xmlns:a16="http://schemas.microsoft.com/office/drawing/2014/main" id="{DEA9FE47-5D82-4EE1-B8F7-5D76A0AFB8E9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9140770" y="1230920"/>
                    <a:ext cx="0" cy="603740"/>
                  </a:xfrm>
                  <a:prstGeom prst="line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</p:grp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1DC2EE36-DDE2-40E6-AEDD-6E7DE171C08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1935597" y="377700"/>
                <a:ext cx="0" cy="6124951"/>
              </a:xfrm>
              <a:prstGeom prst="line">
                <a:avLst/>
              </a:prstGeom>
              <a:ln w="25400">
                <a:solidFill>
                  <a:srgbClr val="C5AA8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5CEA6371-967A-4941-8DEA-44B260AED688}"/>
                  </a:ext>
                </a:extLst>
              </p:cNvPr>
              <p:cNvGrpSpPr/>
              <p:nvPr userDrawn="1"/>
            </p:nvGrpSpPr>
            <p:grpSpPr>
              <a:xfrm flipV="1">
                <a:off x="216886" y="6400441"/>
                <a:ext cx="11704681" cy="286491"/>
                <a:chOff x="229372" y="199284"/>
                <a:chExt cx="11704681" cy="286491"/>
              </a:xfrm>
            </p:grpSpPr>
            <p:grpSp>
              <p:nvGrpSpPr>
                <p:cNvPr id="47" name="组合 46">
                  <a:extLst>
                    <a:ext uri="{FF2B5EF4-FFF2-40B4-BE49-F238E27FC236}">
                      <a16:creationId xmlns:a16="http://schemas.microsoft.com/office/drawing/2014/main" id="{E72528AA-38FF-4D2F-BDE9-3BF398B8F910}"/>
                    </a:ext>
                  </a:extLst>
                </p:cNvPr>
                <p:cNvGrpSpPr/>
                <p:nvPr userDrawn="1"/>
              </p:nvGrpSpPr>
              <p:grpSpPr>
                <a:xfrm>
                  <a:off x="229372" y="211745"/>
                  <a:ext cx="298880" cy="274030"/>
                  <a:chOff x="7911670" y="1230920"/>
                  <a:chExt cx="1843650" cy="1378930"/>
                </a:xfrm>
              </p:grpSpPr>
              <p:sp>
                <p:nvSpPr>
                  <p:cNvPr id="55" name="矩形 54">
                    <a:extLst>
                      <a:ext uri="{FF2B5EF4-FFF2-40B4-BE49-F238E27FC236}">
                        <a16:creationId xmlns:a16="http://schemas.microsoft.com/office/drawing/2014/main" id="{37072ABD-58C9-4222-AA11-13C4EA38553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7911670" y="1230920"/>
                    <a:ext cx="614550" cy="57883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" name="矩形 55">
                    <a:extLst>
                      <a:ext uri="{FF2B5EF4-FFF2-40B4-BE49-F238E27FC236}">
                        <a16:creationId xmlns:a16="http://schemas.microsoft.com/office/drawing/2014/main" id="{E2AFCE84-FDBB-48BF-845F-15184B4F196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8526220" y="180975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" name="矩形 56">
                    <a:extLst>
                      <a:ext uri="{FF2B5EF4-FFF2-40B4-BE49-F238E27FC236}">
                        <a16:creationId xmlns:a16="http://schemas.microsoft.com/office/drawing/2014/main" id="{0F5E02E7-6C27-4378-8D25-1F977FE5BD6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8526220" y="220980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" name="矩形 57">
                    <a:extLst>
                      <a:ext uri="{FF2B5EF4-FFF2-40B4-BE49-F238E27FC236}">
                        <a16:creationId xmlns:a16="http://schemas.microsoft.com/office/drawing/2014/main" id="{333DCF27-2F1E-452F-BBAF-6E293C2EF1D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9140770" y="180975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9" name="直接连接符 58">
                    <a:extLst>
                      <a:ext uri="{FF2B5EF4-FFF2-40B4-BE49-F238E27FC236}">
                        <a16:creationId xmlns:a16="http://schemas.microsoft.com/office/drawing/2014/main" id="{2C510E02-43F4-4312-8751-D357188B4B96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7911670" y="2209800"/>
                    <a:ext cx="614550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60" name="直接连接符 59">
                    <a:extLst>
                      <a:ext uri="{FF2B5EF4-FFF2-40B4-BE49-F238E27FC236}">
                        <a16:creationId xmlns:a16="http://schemas.microsoft.com/office/drawing/2014/main" id="{2C1A50A6-92EC-410B-A6FC-B7A5EF6E2683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9140770" y="1230920"/>
                    <a:ext cx="0" cy="603740"/>
                  </a:xfrm>
                  <a:prstGeom prst="line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  <p:grpSp>
              <p:nvGrpSpPr>
                <p:cNvPr id="48" name="组合 47">
                  <a:extLst>
                    <a:ext uri="{FF2B5EF4-FFF2-40B4-BE49-F238E27FC236}">
                      <a16:creationId xmlns:a16="http://schemas.microsoft.com/office/drawing/2014/main" id="{31158425-D150-473F-9272-07ACB6B77ACE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11635173" y="199284"/>
                  <a:ext cx="298880" cy="274030"/>
                  <a:chOff x="7911670" y="1230920"/>
                  <a:chExt cx="1843650" cy="1378930"/>
                </a:xfrm>
              </p:grpSpPr>
              <p:sp>
                <p:nvSpPr>
                  <p:cNvPr id="49" name="矩形 48">
                    <a:extLst>
                      <a:ext uri="{FF2B5EF4-FFF2-40B4-BE49-F238E27FC236}">
                        <a16:creationId xmlns:a16="http://schemas.microsoft.com/office/drawing/2014/main" id="{CDC5346D-17E2-46D7-BCCD-F382AAFE74B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7911670" y="1230920"/>
                    <a:ext cx="614550" cy="57883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0" name="矩形 49">
                    <a:extLst>
                      <a:ext uri="{FF2B5EF4-FFF2-40B4-BE49-F238E27FC236}">
                        <a16:creationId xmlns:a16="http://schemas.microsoft.com/office/drawing/2014/main" id="{BFDFBF37-B3D2-46C1-B028-11F248834F9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8526220" y="180975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1" name="矩形 50">
                    <a:extLst>
                      <a:ext uri="{FF2B5EF4-FFF2-40B4-BE49-F238E27FC236}">
                        <a16:creationId xmlns:a16="http://schemas.microsoft.com/office/drawing/2014/main" id="{BD836B61-C8B0-412D-B20C-CB4E46976F2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8526220" y="220980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" name="矩形 51">
                    <a:extLst>
                      <a:ext uri="{FF2B5EF4-FFF2-40B4-BE49-F238E27FC236}">
                        <a16:creationId xmlns:a16="http://schemas.microsoft.com/office/drawing/2014/main" id="{7BBF0F94-5A98-4191-8FE0-AE3F2773384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9140770" y="180975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3" name="直接连接符 52">
                    <a:extLst>
                      <a:ext uri="{FF2B5EF4-FFF2-40B4-BE49-F238E27FC236}">
                        <a16:creationId xmlns:a16="http://schemas.microsoft.com/office/drawing/2014/main" id="{A06D8E72-38E6-447B-9ECE-83A79506D95E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7911670" y="2209800"/>
                    <a:ext cx="614550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54" name="直接连接符 53">
                    <a:extLst>
                      <a:ext uri="{FF2B5EF4-FFF2-40B4-BE49-F238E27FC236}">
                        <a16:creationId xmlns:a16="http://schemas.microsoft.com/office/drawing/2014/main" id="{E1F821FE-27D7-4C17-A8CF-0019D226FFE1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9140770" y="1230920"/>
                    <a:ext cx="0" cy="603740"/>
                  </a:xfrm>
                  <a:prstGeom prst="line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</p:grp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2B8569B0-1163-4130-BD83-1674074DA90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419100" y="6674471"/>
                <a:ext cx="11304000" cy="0"/>
              </a:xfrm>
              <a:prstGeom prst="line">
                <a:avLst/>
              </a:prstGeom>
              <a:ln w="25400">
                <a:solidFill>
                  <a:srgbClr val="C5AA8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2018/3/28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1E5CE80-6F2B-4530-A271-6E4B3FB7A6BA}"/>
              </a:ext>
            </a:extLst>
          </p:cNvPr>
          <p:cNvGrpSpPr/>
          <p:nvPr userDrawn="1"/>
        </p:nvGrpSpPr>
        <p:grpSpPr>
          <a:xfrm>
            <a:off x="216886" y="199284"/>
            <a:ext cx="11718711" cy="6487648"/>
            <a:chOff x="216886" y="199284"/>
            <a:chExt cx="11718711" cy="6487648"/>
          </a:xfrm>
        </p:grpSpPr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5078792C-0327-4CA6-934A-75F1D2460B3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19100" y="211745"/>
              <a:ext cx="11304000" cy="0"/>
            </a:xfrm>
            <a:prstGeom prst="line">
              <a:avLst/>
            </a:prstGeom>
            <a:ln w="25400">
              <a:solidFill>
                <a:srgbClr val="C5AA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450ACD61-65DF-4A16-88D6-C214124D0FE8}"/>
                </a:ext>
              </a:extLst>
            </p:cNvPr>
            <p:cNvGrpSpPr/>
            <p:nvPr userDrawn="1"/>
          </p:nvGrpSpPr>
          <p:grpSpPr>
            <a:xfrm>
              <a:off x="216886" y="199284"/>
              <a:ext cx="11718711" cy="6487648"/>
              <a:chOff x="216886" y="199284"/>
              <a:chExt cx="11718711" cy="6487648"/>
            </a:xfrm>
          </p:grpSpPr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749FA7C3-D251-4898-82FE-B2AD4D38180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29372" y="396750"/>
                <a:ext cx="0" cy="6084000"/>
              </a:xfrm>
              <a:prstGeom prst="line">
                <a:avLst/>
              </a:prstGeom>
              <a:ln w="25400">
                <a:solidFill>
                  <a:srgbClr val="C5AA8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F3758D16-6A86-466A-8FFB-7A7A2A2C1A41}"/>
                  </a:ext>
                </a:extLst>
              </p:cNvPr>
              <p:cNvGrpSpPr/>
              <p:nvPr userDrawn="1"/>
            </p:nvGrpSpPr>
            <p:grpSpPr>
              <a:xfrm>
                <a:off x="229372" y="199284"/>
                <a:ext cx="11704681" cy="286491"/>
                <a:chOff x="229372" y="199284"/>
                <a:chExt cx="11704681" cy="286491"/>
              </a:xfrm>
            </p:grpSpPr>
            <p:grpSp>
              <p:nvGrpSpPr>
                <p:cNvPr id="65" name="组合 64">
                  <a:extLst>
                    <a:ext uri="{FF2B5EF4-FFF2-40B4-BE49-F238E27FC236}">
                      <a16:creationId xmlns:a16="http://schemas.microsoft.com/office/drawing/2014/main" id="{3D1C99D4-A136-4176-8F20-8E75CFB5C75F}"/>
                    </a:ext>
                  </a:extLst>
                </p:cNvPr>
                <p:cNvGrpSpPr/>
                <p:nvPr userDrawn="1"/>
              </p:nvGrpSpPr>
              <p:grpSpPr>
                <a:xfrm>
                  <a:off x="229372" y="211745"/>
                  <a:ext cx="298880" cy="274030"/>
                  <a:chOff x="7911670" y="1230920"/>
                  <a:chExt cx="1843650" cy="1378930"/>
                </a:xfrm>
              </p:grpSpPr>
              <p:sp>
                <p:nvSpPr>
                  <p:cNvPr id="73" name="矩形 72">
                    <a:extLst>
                      <a:ext uri="{FF2B5EF4-FFF2-40B4-BE49-F238E27FC236}">
                        <a16:creationId xmlns:a16="http://schemas.microsoft.com/office/drawing/2014/main" id="{71EA9265-DF5C-4701-BA62-3562A4310A2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7911670" y="1230920"/>
                    <a:ext cx="614550" cy="57883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4" name="矩形 73">
                    <a:extLst>
                      <a:ext uri="{FF2B5EF4-FFF2-40B4-BE49-F238E27FC236}">
                        <a16:creationId xmlns:a16="http://schemas.microsoft.com/office/drawing/2014/main" id="{D5B5A7F0-638F-4962-9DF8-BDDCDA031FB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8526220" y="180975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5" name="矩形 74">
                    <a:extLst>
                      <a:ext uri="{FF2B5EF4-FFF2-40B4-BE49-F238E27FC236}">
                        <a16:creationId xmlns:a16="http://schemas.microsoft.com/office/drawing/2014/main" id="{5399B4B2-FA2A-4C77-8F6C-281184ECFC6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8526220" y="220980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6" name="矩形 75">
                    <a:extLst>
                      <a:ext uri="{FF2B5EF4-FFF2-40B4-BE49-F238E27FC236}">
                        <a16:creationId xmlns:a16="http://schemas.microsoft.com/office/drawing/2014/main" id="{53820FBE-D606-4557-9A40-4ECDAA0F6DD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9140770" y="180975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77" name="直接连接符 76">
                    <a:extLst>
                      <a:ext uri="{FF2B5EF4-FFF2-40B4-BE49-F238E27FC236}">
                        <a16:creationId xmlns:a16="http://schemas.microsoft.com/office/drawing/2014/main" id="{3A3F98D8-6655-405B-9985-5D0D7C4D67B4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7911670" y="2209800"/>
                    <a:ext cx="614550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78" name="直接连接符 77">
                    <a:extLst>
                      <a:ext uri="{FF2B5EF4-FFF2-40B4-BE49-F238E27FC236}">
                        <a16:creationId xmlns:a16="http://schemas.microsoft.com/office/drawing/2014/main" id="{6B489B27-C368-4CD9-8D12-93FB1C196F24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9140770" y="1230920"/>
                    <a:ext cx="0" cy="603740"/>
                  </a:xfrm>
                  <a:prstGeom prst="line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  <p:grpSp>
              <p:nvGrpSpPr>
                <p:cNvPr id="66" name="组合 65">
                  <a:extLst>
                    <a:ext uri="{FF2B5EF4-FFF2-40B4-BE49-F238E27FC236}">
                      <a16:creationId xmlns:a16="http://schemas.microsoft.com/office/drawing/2014/main" id="{053BE9D3-4900-4A75-98BE-A67D30A26C98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11635173" y="199284"/>
                  <a:ext cx="298880" cy="274030"/>
                  <a:chOff x="7911670" y="1230920"/>
                  <a:chExt cx="1843650" cy="1378930"/>
                </a:xfrm>
              </p:grpSpPr>
              <p:sp>
                <p:nvSpPr>
                  <p:cNvPr id="67" name="矩形 66">
                    <a:extLst>
                      <a:ext uri="{FF2B5EF4-FFF2-40B4-BE49-F238E27FC236}">
                        <a16:creationId xmlns:a16="http://schemas.microsoft.com/office/drawing/2014/main" id="{07EA78C1-77A5-433E-8101-EEA445FD54D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7911670" y="1230920"/>
                    <a:ext cx="614550" cy="57883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" name="矩形 67">
                    <a:extLst>
                      <a:ext uri="{FF2B5EF4-FFF2-40B4-BE49-F238E27FC236}">
                        <a16:creationId xmlns:a16="http://schemas.microsoft.com/office/drawing/2014/main" id="{8310CD79-2C8A-42C4-B266-A49CD91A9BB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8526220" y="180975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9" name="矩形 68">
                    <a:extLst>
                      <a:ext uri="{FF2B5EF4-FFF2-40B4-BE49-F238E27FC236}">
                        <a16:creationId xmlns:a16="http://schemas.microsoft.com/office/drawing/2014/main" id="{FE51CBB4-0E41-4354-BE97-F856663BD19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8526220" y="220980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0" name="矩形 69">
                    <a:extLst>
                      <a:ext uri="{FF2B5EF4-FFF2-40B4-BE49-F238E27FC236}">
                        <a16:creationId xmlns:a16="http://schemas.microsoft.com/office/drawing/2014/main" id="{A8B6D10E-14B3-4B67-A342-67C813078F2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9140770" y="180975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71" name="直接连接符 70">
                    <a:extLst>
                      <a:ext uri="{FF2B5EF4-FFF2-40B4-BE49-F238E27FC236}">
                        <a16:creationId xmlns:a16="http://schemas.microsoft.com/office/drawing/2014/main" id="{48E01E31-D05F-46B8-847C-FBF036F00198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7911670" y="2209800"/>
                    <a:ext cx="614550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72" name="直接连接符 71">
                    <a:extLst>
                      <a:ext uri="{FF2B5EF4-FFF2-40B4-BE49-F238E27FC236}">
                        <a16:creationId xmlns:a16="http://schemas.microsoft.com/office/drawing/2014/main" id="{54F8AF43-B707-4FB2-91BA-BA71ACDFB7A2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9140770" y="1230920"/>
                    <a:ext cx="0" cy="603740"/>
                  </a:xfrm>
                  <a:prstGeom prst="line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</p:grp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DCE6300D-C7C4-4F6A-B40F-AA85C839998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1935597" y="377700"/>
                <a:ext cx="0" cy="6124951"/>
              </a:xfrm>
              <a:prstGeom prst="line">
                <a:avLst/>
              </a:prstGeom>
              <a:ln w="25400">
                <a:solidFill>
                  <a:srgbClr val="C5AA8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68E0B089-36E1-47D5-A76B-35CB8EC38B27}"/>
                  </a:ext>
                </a:extLst>
              </p:cNvPr>
              <p:cNvGrpSpPr/>
              <p:nvPr userDrawn="1"/>
            </p:nvGrpSpPr>
            <p:grpSpPr>
              <a:xfrm flipV="1">
                <a:off x="216886" y="6400441"/>
                <a:ext cx="11704681" cy="286491"/>
                <a:chOff x="229372" y="199284"/>
                <a:chExt cx="11704681" cy="286491"/>
              </a:xfrm>
            </p:grpSpPr>
            <p:grpSp>
              <p:nvGrpSpPr>
                <p:cNvPr id="51" name="组合 50">
                  <a:extLst>
                    <a:ext uri="{FF2B5EF4-FFF2-40B4-BE49-F238E27FC236}">
                      <a16:creationId xmlns:a16="http://schemas.microsoft.com/office/drawing/2014/main" id="{A1E34D67-851F-40E3-A440-979360B7B64E}"/>
                    </a:ext>
                  </a:extLst>
                </p:cNvPr>
                <p:cNvGrpSpPr/>
                <p:nvPr userDrawn="1"/>
              </p:nvGrpSpPr>
              <p:grpSpPr>
                <a:xfrm>
                  <a:off x="229372" y="211745"/>
                  <a:ext cx="298880" cy="274030"/>
                  <a:chOff x="7911670" y="1230920"/>
                  <a:chExt cx="1843650" cy="1378930"/>
                </a:xfrm>
              </p:grpSpPr>
              <p:sp>
                <p:nvSpPr>
                  <p:cNvPr id="59" name="矩形 58">
                    <a:extLst>
                      <a:ext uri="{FF2B5EF4-FFF2-40B4-BE49-F238E27FC236}">
                        <a16:creationId xmlns:a16="http://schemas.microsoft.com/office/drawing/2014/main" id="{DD2D1F9C-41E7-4B23-8303-36D3A513A45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7911670" y="1230920"/>
                    <a:ext cx="614550" cy="57883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" name="矩形 59">
                    <a:extLst>
                      <a:ext uri="{FF2B5EF4-FFF2-40B4-BE49-F238E27FC236}">
                        <a16:creationId xmlns:a16="http://schemas.microsoft.com/office/drawing/2014/main" id="{CE3889D3-C3C3-44A8-9F96-1706CA2F3FD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8526220" y="180975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" name="矩形 60">
                    <a:extLst>
                      <a:ext uri="{FF2B5EF4-FFF2-40B4-BE49-F238E27FC236}">
                        <a16:creationId xmlns:a16="http://schemas.microsoft.com/office/drawing/2014/main" id="{663E4A9F-28C5-413C-BEE6-65D5E6B8A85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8526220" y="220980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" name="矩形 61">
                    <a:extLst>
                      <a:ext uri="{FF2B5EF4-FFF2-40B4-BE49-F238E27FC236}">
                        <a16:creationId xmlns:a16="http://schemas.microsoft.com/office/drawing/2014/main" id="{05E0F393-015D-4829-91E7-94362D659E2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9140770" y="180975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63" name="直接连接符 62">
                    <a:extLst>
                      <a:ext uri="{FF2B5EF4-FFF2-40B4-BE49-F238E27FC236}">
                        <a16:creationId xmlns:a16="http://schemas.microsoft.com/office/drawing/2014/main" id="{C69E6C52-E9AE-49DF-8724-D2281DC7644C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7911670" y="2209800"/>
                    <a:ext cx="614550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64" name="直接连接符 63">
                    <a:extLst>
                      <a:ext uri="{FF2B5EF4-FFF2-40B4-BE49-F238E27FC236}">
                        <a16:creationId xmlns:a16="http://schemas.microsoft.com/office/drawing/2014/main" id="{10BFB587-6F1F-4CC0-B851-D691D906E314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9140770" y="1230920"/>
                    <a:ext cx="0" cy="603740"/>
                  </a:xfrm>
                  <a:prstGeom prst="line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  <p:grpSp>
              <p:nvGrpSpPr>
                <p:cNvPr id="52" name="组合 51">
                  <a:extLst>
                    <a:ext uri="{FF2B5EF4-FFF2-40B4-BE49-F238E27FC236}">
                      <a16:creationId xmlns:a16="http://schemas.microsoft.com/office/drawing/2014/main" id="{77CFE73B-059A-4DD5-B827-DCBE8FB4E9B1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11635173" y="199284"/>
                  <a:ext cx="298880" cy="274030"/>
                  <a:chOff x="7911670" y="1230920"/>
                  <a:chExt cx="1843650" cy="1378930"/>
                </a:xfrm>
              </p:grpSpPr>
              <p:sp>
                <p:nvSpPr>
                  <p:cNvPr id="53" name="矩形 52">
                    <a:extLst>
                      <a:ext uri="{FF2B5EF4-FFF2-40B4-BE49-F238E27FC236}">
                        <a16:creationId xmlns:a16="http://schemas.microsoft.com/office/drawing/2014/main" id="{4FB8B8C5-B157-4743-A2A0-43820696191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7911670" y="1230920"/>
                    <a:ext cx="614550" cy="57883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" name="矩形 53">
                    <a:extLst>
                      <a:ext uri="{FF2B5EF4-FFF2-40B4-BE49-F238E27FC236}">
                        <a16:creationId xmlns:a16="http://schemas.microsoft.com/office/drawing/2014/main" id="{8A374650-7DD5-4449-88CF-384B3DDF796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8526220" y="180975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" name="矩形 54">
                    <a:extLst>
                      <a:ext uri="{FF2B5EF4-FFF2-40B4-BE49-F238E27FC236}">
                        <a16:creationId xmlns:a16="http://schemas.microsoft.com/office/drawing/2014/main" id="{3832881C-E1CA-4204-B457-D7C5555EB28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8526220" y="220980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" name="矩形 55">
                    <a:extLst>
                      <a:ext uri="{FF2B5EF4-FFF2-40B4-BE49-F238E27FC236}">
                        <a16:creationId xmlns:a16="http://schemas.microsoft.com/office/drawing/2014/main" id="{047F5197-EC02-4495-96A1-F53B2CD5D86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9140770" y="180975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7" name="直接连接符 56">
                    <a:extLst>
                      <a:ext uri="{FF2B5EF4-FFF2-40B4-BE49-F238E27FC236}">
                        <a16:creationId xmlns:a16="http://schemas.microsoft.com/office/drawing/2014/main" id="{5092CE5D-470E-4C63-9BC0-D6163EAAEC52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7911670" y="2209800"/>
                    <a:ext cx="614550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58" name="直接连接符 57">
                    <a:extLst>
                      <a:ext uri="{FF2B5EF4-FFF2-40B4-BE49-F238E27FC236}">
                        <a16:creationId xmlns:a16="http://schemas.microsoft.com/office/drawing/2014/main" id="{28602BE2-B91B-4018-9EFC-543F8B1610BF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9140770" y="1230920"/>
                    <a:ext cx="0" cy="603740"/>
                  </a:xfrm>
                  <a:prstGeom prst="line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</p:grp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7E732E8E-21BF-43EE-860C-F1DFB6AD2A9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419100" y="6674471"/>
                <a:ext cx="11304000" cy="0"/>
              </a:xfrm>
              <a:prstGeom prst="line">
                <a:avLst/>
              </a:prstGeom>
              <a:ln w="25400">
                <a:solidFill>
                  <a:srgbClr val="C5AA8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C374E8F5-0617-4641-BA1B-3575B638A650}"/>
              </a:ext>
            </a:extLst>
          </p:cNvPr>
          <p:cNvGrpSpPr/>
          <p:nvPr userDrawn="1"/>
        </p:nvGrpSpPr>
        <p:grpSpPr>
          <a:xfrm>
            <a:off x="3621881" y="1295506"/>
            <a:ext cx="4988719" cy="4820903"/>
            <a:chOff x="838200" y="406274"/>
            <a:chExt cx="5481638" cy="5297241"/>
          </a:xfrm>
        </p:grpSpPr>
        <p:pic>
          <p:nvPicPr>
            <p:cNvPr id="79" name="图片 78">
              <a:extLst>
                <a:ext uri="{FF2B5EF4-FFF2-40B4-BE49-F238E27FC236}">
                  <a16:creationId xmlns:a16="http://schemas.microsoft.com/office/drawing/2014/main" id="{11802BB6-3CE7-48F7-A2FF-C00FC27EF7B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42" t="8852" r="3909" b="37951"/>
            <a:stretch/>
          </p:blipFill>
          <p:spPr>
            <a:xfrm>
              <a:off x="842962" y="740990"/>
              <a:ext cx="5476876" cy="4962525"/>
            </a:xfrm>
            <a:prstGeom prst="rect">
              <a:avLst/>
            </a:prstGeom>
          </p:spPr>
        </p:pic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1494D934-C5D7-4158-98C5-8010AB45F556}"/>
                </a:ext>
              </a:extLst>
            </p:cNvPr>
            <p:cNvSpPr/>
            <p:nvPr userDrawn="1"/>
          </p:nvSpPr>
          <p:spPr>
            <a:xfrm>
              <a:off x="838200" y="406274"/>
              <a:ext cx="857242" cy="9748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54ECF1B3-DBD6-4C9C-9DB4-133A5C6F20E9}"/>
              </a:ext>
            </a:extLst>
          </p:cNvPr>
          <p:cNvGrpSpPr/>
          <p:nvPr userDrawn="1"/>
        </p:nvGrpSpPr>
        <p:grpSpPr>
          <a:xfrm>
            <a:off x="216886" y="199284"/>
            <a:ext cx="11718711" cy="6487648"/>
            <a:chOff x="216886" y="199284"/>
            <a:chExt cx="11718711" cy="6487648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65ABBE9-43D6-4D17-B880-1F4706CE88A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19100" y="211745"/>
              <a:ext cx="11304000" cy="0"/>
            </a:xfrm>
            <a:prstGeom prst="line">
              <a:avLst/>
            </a:prstGeom>
            <a:ln w="25400">
              <a:solidFill>
                <a:srgbClr val="C5AA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72ACBA32-1C44-4E60-9C22-463B5BAF2084}"/>
                </a:ext>
              </a:extLst>
            </p:cNvPr>
            <p:cNvGrpSpPr/>
            <p:nvPr userDrawn="1"/>
          </p:nvGrpSpPr>
          <p:grpSpPr>
            <a:xfrm>
              <a:off x="216886" y="199284"/>
              <a:ext cx="11718711" cy="6487648"/>
              <a:chOff x="216886" y="199284"/>
              <a:chExt cx="11718711" cy="6487648"/>
            </a:xfrm>
          </p:grpSpPr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3BBDDB61-0139-420A-A012-BDCFE42068C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29372" y="396750"/>
                <a:ext cx="0" cy="6084000"/>
              </a:xfrm>
              <a:prstGeom prst="line">
                <a:avLst/>
              </a:prstGeom>
              <a:ln w="25400">
                <a:solidFill>
                  <a:srgbClr val="C5AA8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6240187-E327-419A-852D-E9E911B9D620}"/>
                  </a:ext>
                </a:extLst>
              </p:cNvPr>
              <p:cNvGrpSpPr/>
              <p:nvPr userDrawn="1"/>
            </p:nvGrpSpPr>
            <p:grpSpPr>
              <a:xfrm>
                <a:off x="229372" y="199284"/>
                <a:ext cx="11704681" cy="286491"/>
                <a:chOff x="229372" y="199284"/>
                <a:chExt cx="11704681" cy="286491"/>
              </a:xfrm>
            </p:grpSpPr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id="{9A1CD2D3-DA14-4374-93E6-746DC1ACE2A6}"/>
                    </a:ext>
                  </a:extLst>
                </p:cNvPr>
                <p:cNvGrpSpPr/>
                <p:nvPr userDrawn="1"/>
              </p:nvGrpSpPr>
              <p:grpSpPr>
                <a:xfrm>
                  <a:off x="229372" y="211745"/>
                  <a:ext cx="298880" cy="274030"/>
                  <a:chOff x="7911670" y="1230920"/>
                  <a:chExt cx="1843650" cy="1378930"/>
                </a:xfrm>
              </p:grpSpPr>
              <p:sp>
                <p:nvSpPr>
                  <p:cNvPr id="41" name="矩形 40">
                    <a:extLst>
                      <a:ext uri="{FF2B5EF4-FFF2-40B4-BE49-F238E27FC236}">
                        <a16:creationId xmlns:a16="http://schemas.microsoft.com/office/drawing/2014/main" id="{BA26CA52-E29D-49C0-8604-9DD4D47AB5F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7911670" y="1230920"/>
                    <a:ext cx="614550" cy="57883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2" name="矩形 41">
                    <a:extLst>
                      <a:ext uri="{FF2B5EF4-FFF2-40B4-BE49-F238E27FC236}">
                        <a16:creationId xmlns:a16="http://schemas.microsoft.com/office/drawing/2014/main" id="{BA51123D-52C3-44BE-BC4E-281EFC2199E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8526220" y="180975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" name="矩形 42">
                    <a:extLst>
                      <a:ext uri="{FF2B5EF4-FFF2-40B4-BE49-F238E27FC236}">
                        <a16:creationId xmlns:a16="http://schemas.microsoft.com/office/drawing/2014/main" id="{AB25056D-4F57-41AB-A0E2-2F09D6BB854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8526220" y="220980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" name="矩形 43">
                    <a:extLst>
                      <a:ext uri="{FF2B5EF4-FFF2-40B4-BE49-F238E27FC236}">
                        <a16:creationId xmlns:a16="http://schemas.microsoft.com/office/drawing/2014/main" id="{6F53FFC9-7CBD-4E48-8E15-47AFBF3C025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9140770" y="180975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5" name="直接连接符 44">
                    <a:extLst>
                      <a:ext uri="{FF2B5EF4-FFF2-40B4-BE49-F238E27FC236}">
                        <a16:creationId xmlns:a16="http://schemas.microsoft.com/office/drawing/2014/main" id="{C9E93F47-30B2-481D-96F5-DDFC38834489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7911670" y="2209800"/>
                    <a:ext cx="614550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46" name="直接连接符 45">
                    <a:extLst>
                      <a:ext uri="{FF2B5EF4-FFF2-40B4-BE49-F238E27FC236}">
                        <a16:creationId xmlns:a16="http://schemas.microsoft.com/office/drawing/2014/main" id="{EB45A301-4F18-49E6-A1C3-248603F0AA43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9140770" y="1230920"/>
                    <a:ext cx="0" cy="603740"/>
                  </a:xfrm>
                  <a:prstGeom prst="line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  <p:grpSp>
              <p:nvGrpSpPr>
                <p:cNvPr id="34" name="组合 33">
                  <a:extLst>
                    <a:ext uri="{FF2B5EF4-FFF2-40B4-BE49-F238E27FC236}">
                      <a16:creationId xmlns:a16="http://schemas.microsoft.com/office/drawing/2014/main" id="{DB8DA0D4-60BD-4E02-BBE9-7FE4673F3F05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11635173" y="199284"/>
                  <a:ext cx="298880" cy="274030"/>
                  <a:chOff x="7911670" y="1230920"/>
                  <a:chExt cx="1843650" cy="1378930"/>
                </a:xfrm>
              </p:grpSpPr>
              <p:sp>
                <p:nvSpPr>
                  <p:cNvPr id="35" name="矩形 34">
                    <a:extLst>
                      <a:ext uri="{FF2B5EF4-FFF2-40B4-BE49-F238E27FC236}">
                        <a16:creationId xmlns:a16="http://schemas.microsoft.com/office/drawing/2014/main" id="{9B8AFF6C-DFFF-4F27-916B-E86BCAF1383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7911670" y="1230920"/>
                    <a:ext cx="614550" cy="57883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" name="矩形 35">
                    <a:extLst>
                      <a:ext uri="{FF2B5EF4-FFF2-40B4-BE49-F238E27FC236}">
                        <a16:creationId xmlns:a16="http://schemas.microsoft.com/office/drawing/2014/main" id="{7749C390-F9F6-4378-8CC6-308BD902A51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8526220" y="180975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" name="矩形 36">
                    <a:extLst>
                      <a:ext uri="{FF2B5EF4-FFF2-40B4-BE49-F238E27FC236}">
                        <a16:creationId xmlns:a16="http://schemas.microsoft.com/office/drawing/2014/main" id="{54326841-FB1A-42EB-9C7B-AF7D32C4CA9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8526220" y="220980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矩形 37">
                    <a:extLst>
                      <a:ext uri="{FF2B5EF4-FFF2-40B4-BE49-F238E27FC236}">
                        <a16:creationId xmlns:a16="http://schemas.microsoft.com/office/drawing/2014/main" id="{1DECBCDB-5923-4B13-8797-549DC3099DF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9140770" y="180975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39" name="直接连接符 38">
                    <a:extLst>
                      <a:ext uri="{FF2B5EF4-FFF2-40B4-BE49-F238E27FC236}">
                        <a16:creationId xmlns:a16="http://schemas.microsoft.com/office/drawing/2014/main" id="{5CCC0F28-1007-4283-B65B-8F2D086D495A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7911670" y="2209800"/>
                    <a:ext cx="614550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40" name="直接连接符 39">
                    <a:extLst>
                      <a:ext uri="{FF2B5EF4-FFF2-40B4-BE49-F238E27FC236}">
                        <a16:creationId xmlns:a16="http://schemas.microsoft.com/office/drawing/2014/main" id="{5B22BB7C-2A71-4BDA-AFF2-5324D7562B80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9140770" y="1230920"/>
                    <a:ext cx="0" cy="603740"/>
                  </a:xfrm>
                  <a:prstGeom prst="line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</p:grp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F51D0939-3BBD-4130-AEC4-D08848D5710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1935597" y="377700"/>
                <a:ext cx="0" cy="6124951"/>
              </a:xfrm>
              <a:prstGeom prst="line">
                <a:avLst/>
              </a:prstGeom>
              <a:ln w="25400">
                <a:solidFill>
                  <a:srgbClr val="C5AA8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20C51B5F-6E21-4ED7-8E8F-B4876E80EDC0}"/>
                  </a:ext>
                </a:extLst>
              </p:cNvPr>
              <p:cNvGrpSpPr/>
              <p:nvPr userDrawn="1"/>
            </p:nvGrpSpPr>
            <p:grpSpPr>
              <a:xfrm flipV="1">
                <a:off x="216886" y="6400441"/>
                <a:ext cx="11704681" cy="286491"/>
                <a:chOff x="229372" y="199284"/>
                <a:chExt cx="11704681" cy="286491"/>
              </a:xfrm>
            </p:grpSpPr>
            <p:grpSp>
              <p:nvGrpSpPr>
                <p:cNvPr id="19" name="组合 18">
                  <a:extLst>
                    <a:ext uri="{FF2B5EF4-FFF2-40B4-BE49-F238E27FC236}">
                      <a16:creationId xmlns:a16="http://schemas.microsoft.com/office/drawing/2014/main" id="{C84C37ED-5C4B-4740-8997-24D1982F45F7}"/>
                    </a:ext>
                  </a:extLst>
                </p:cNvPr>
                <p:cNvGrpSpPr/>
                <p:nvPr userDrawn="1"/>
              </p:nvGrpSpPr>
              <p:grpSpPr>
                <a:xfrm>
                  <a:off x="229372" y="211745"/>
                  <a:ext cx="298880" cy="274030"/>
                  <a:chOff x="7911670" y="1230920"/>
                  <a:chExt cx="1843650" cy="1378930"/>
                </a:xfrm>
              </p:grpSpPr>
              <p:sp>
                <p:nvSpPr>
                  <p:cNvPr id="27" name="矩形 26">
                    <a:extLst>
                      <a:ext uri="{FF2B5EF4-FFF2-40B4-BE49-F238E27FC236}">
                        <a16:creationId xmlns:a16="http://schemas.microsoft.com/office/drawing/2014/main" id="{8377EF16-D982-4D6F-B198-82FCD77D3FC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7911670" y="1230920"/>
                    <a:ext cx="614550" cy="57883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8" name="矩形 27">
                    <a:extLst>
                      <a:ext uri="{FF2B5EF4-FFF2-40B4-BE49-F238E27FC236}">
                        <a16:creationId xmlns:a16="http://schemas.microsoft.com/office/drawing/2014/main" id="{C9B10486-835E-4F04-A0E7-4BBC9A24E83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8526220" y="180975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9" name="矩形 28">
                    <a:extLst>
                      <a:ext uri="{FF2B5EF4-FFF2-40B4-BE49-F238E27FC236}">
                        <a16:creationId xmlns:a16="http://schemas.microsoft.com/office/drawing/2014/main" id="{AD780532-DCB1-4A11-A02C-765DB21033F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8526220" y="220980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0" name="矩形 29">
                    <a:extLst>
                      <a:ext uri="{FF2B5EF4-FFF2-40B4-BE49-F238E27FC236}">
                        <a16:creationId xmlns:a16="http://schemas.microsoft.com/office/drawing/2014/main" id="{89E1F6F6-0135-4E86-AEEA-4DF39A15639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9140770" y="180975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31" name="直接连接符 30">
                    <a:extLst>
                      <a:ext uri="{FF2B5EF4-FFF2-40B4-BE49-F238E27FC236}">
                        <a16:creationId xmlns:a16="http://schemas.microsoft.com/office/drawing/2014/main" id="{DDF698FB-B693-4422-9A40-D4061FB7552B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7911670" y="2209800"/>
                    <a:ext cx="614550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32" name="直接连接符 31">
                    <a:extLst>
                      <a:ext uri="{FF2B5EF4-FFF2-40B4-BE49-F238E27FC236}">
                        <a16:creationId xmlns:a16="http://schemas.microsoft.com/office/drawing/2014/main" id="{31CA45C4-F120-44D5-B06D-13BE444EFF18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9140770" y="1230920"/>
                    <a:ext cx="0" cy="603740"/>
                  </a:xfrm>
                  <a:prstGeom prst="line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8C40AA27-5B39-4A08-B273-C16C3C816F9D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11635173" y="199284"/>
                  <a:ext cx="298880" cy="274030"/>
                  <a:chOff x="7911670" y="1230920"/>
                  <a:chExt cx="1843650" cy="1378930"/>
                </a:xfrm>
              </p:grpSpPr>
              <p:sp>
                <p:nvSpPr>
                  <p:cNvPr id="21" name="矩形 20">
                    <a:extLst>
                      <a:ext uri="{FF2B5EF4-FFF2-40B4-BE49-F238E27FC236}">
                        <a16:creationId xmlns:a16="http://schemas.microsoft.com/office/drawing/2014/main" id="{27A9C742-3EB7-45AA-A6FC-56873CA229B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7911670" y="1230920"/>
                    <a:ext cx="614550" cy="57883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" name="矩形 21">
                    <a:extLst>
                      <a:ext uri="{FF2B5EF4-FFF2-40B4-BE49-F238E27FC236}">
                        <a16:creationId xmlns:a16="http://schemas.microsoft.com/office/drawing/2014/main" id="{FFCCF650-9D89-4C50-942C-816BEDAEB74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8526220" y="180975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" name="矩形 22">
                    <a:extLst>
                      <a:ext uri="{FF2B5EF4-FFF2-40B4-BE49-F238E27FC236}">
                        <a16:creationId xmlns:a16="http://schemas.microsoft.com/office/drawing/2014/main" id="{E029D58E-8141-4838-9632-1D8EE4EC671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8526220" y="220980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" name="矩形 23">
                    <a:extLst>
                      <a:ext uri="{FF2B5EF4-FFF2-40B4-BE49-F238E27FC236}">
                        <a16:creationId xmlns:a16="http://schemas.microsoft.com/office/drawing/2014/main" id="{6FFA7CBD-BAE5-4379-86C4-A04BAF7AA59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9140770" y="1809750"/>
                    <a:ext cx="614550" cy="400050"/>
                  </a:xfrm>
                  <a:prstGeom prst="rect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25" name="直接连接符 24">
                    <a:extLst>
                      <a:ext uri="{FF2B5EF4-FFF2-40B4-BE49-F238E27FC236}">
                        <a16:creationId xmlns:a16="http://schemas.microsoft.com/office/drawing/2014/main" id="{00D184B8-6674-45CF-8C83-CDEDA1A28C6D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7911670" y="2209800"/>
                    <a:ext cx="614550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26" name="直接连接符 25">
                    <a:extLst>
                      <a:ext uri="{FF2B5EF4-FFF2-40B4-BE49-F238E27FC236}">
                        <a16:creationId xmlns:a16="http://schemas.microsoft.com/office/drawing/2014/main" id="{B8B4315E-EE9F-430F-8A84-B4E311170E7D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9140770" y="1230920"/>
                    <a:ext cx="0" cy="603740"/>
                  </a:xfrm>
                  <a:prstGeom prst="line">
                    <a:avLst/>
                  </a:prstGeom>
                  <a:noFill/>
                  <a:ln w="25400">
                    <a:solidFill>
                      <a:srgbClr val="C5AA8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</p:grp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DDB0727F-6132-40F1-9E2F-21B803AA8B4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419100" y="6674471"/>
                <a:ext cx="11304000" cy="0"/>
              </a:xfrm>
              <a:prstGeom prst="line">
                <a:avLst/>
              </a:prstGeom>
              <a:ln w="25400">
                <a:solidFill>
                  <a:srgbClr val="C5AA8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2018/3/28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2018/3/28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2018/3/28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2018/3/28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2018/3/28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2018/3/28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49" r:id="rId3"/>
    <p:sldLayoutId id="214748365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BCE3F1FA-2730-4742-8AEB-6D714ACC17AB}"/>
              </a:ext>
            </a:extLst>
          </p:cNvPr>
          <p:cNvSpPr txBox="1"/>
          <p:nvPr/>
        </p:nvSpPr>
        <p:spPr>
          <a:xfrm>
            <a:off x="6224744" y="4037917"/>
            <a:ext cx="1015663" cy="784830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BD4244"/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defRPr>
            </a:lvl1pPr>
          </a:lstStyle>
          <a:p>
            <a:r>
              <a:rPr lang="zh-CN" altLang="en-US" sz="5400" dirty="0">
                <a:solidFill>
                  <a:srgbClr val="BD4244">
                    <a:alpha val="45000"/>
                  </a:srgbClr>
                </a:solidFill>
              </a:rPr>
              <a:t>阳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67F4A42-9591-4B0E-A7BD-BA24A9DAC14E}"/>
              </a:ext>
            </a:extLst>
          </p:cNvPr>
          <p:cNvSpPr txBox="1"/>
          <p:nvPr/>
        </p:nvSpPr>
        <p:spPr>
          <a:xfrm>
            <a:off x="5870803" y="1710198"/>
            <a:ext cx="861774" cy="656590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>
              <a:defRPr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sz="4400" dirty="0">
                <a:solidFill>
                  <a:srgbClr val="333333">
                    <a:alpha val="32000"/>
                  </a:srgb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山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D669E3D-5109-4302-977D-546B2D674753}"/>
              </a:ext>
            </a:extLst>
          </p:cNvPr>
          <p:cNvSpPr txBox="1"/>
          <p:nvPr/>
        </p:nvSpPr>
        <p:spPr>
          <a:xfrm>
            <a:off x="5722868" y="2147645"/>
            <a:ext cx="461665" cy="323165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>
              <a:defRPr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>
                <a:latin typeface="汉仪书宋一简" panose="02010609000101010101" pitchFamily="49" charset="-122"/>
                <a:ea typeface="汉仪书宋一简" panose="02010609000101010101" pitchFamily="49" charset="-122"/>
              </a:rPr>
              <a:t>依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557C4FB-07CC-4EF2-B69B-58D0F95AD188}"/>
              </a:ext>
            </a:extLst>
          </p:cNvPr>
          <p:cNvSpPr txBox="1"/>
          <p:nvPr/>
        </p:nvSpPr>
        <p:spPr>
          <a:xfrm>
            <a:off x="5890337" y="2309227"/>
            <a:ext cx="615553" cy="451406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>
              <a:defRPr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sz="2800" dirty="0"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旧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789814C-66B3-47F1-926C-20A955948F3C}"/>
              </a:ext>
            </a:extLst>
          </p:cNvPr>
          <p:cNvSpPr txBox="1"/>
          <p:nvPr/>
        </p:nvSpPr>
        <p:spPr>
          <a:xfrm>
            <a:off x="5615146" y="2632392"/>
            <a:ext cx="677108" cy="909613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>
              <a:defRPr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sz="3200" dirty="0">
                <a:latin typeface="汉仪书宋一简" panose="02010609000101010101" pitchFamily="49" charset="-122"/>
                <a:ea typeface="汉仪书宋一简" panose="02010609000101010101" pitchFamily="49" charset="-122"/>
              </a:rPr>
              <a:t>在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BB03355-9130-42FD-BDF7-22194FE4A710}"/>
              </a:ext>
            </a:extLst>
          </p:cNvPr>
          <p:cNvSpPr txBox="1"/>
          <p:nvPr/>
        </p:nvSpPr>
        <p:spPr>
          <a:xfrm>
            <a:off x="6289680" y="3026237"/>
            <a:ext cx="615553" cy="451406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>
              <a:defRPr>
                <a:solidFill>
                  <a:srgbClr val="CC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  <a:alpha val="43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AA0FC56-6384-4824-9618-D1342D19611E}"/>
              </a:ext>
            </a:extLst>
          </p:cNvPr>
          <p:cNvSpPr txBox="1"/>
          <p:nvPr/>
        </p:nvSpPr>
        <p:spPr>
          <a:xfrm>
            <a:off x="5960043" y="3256545"/>
            <a:ext cx="861774" cy="656590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333333"/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defRPr>
            </a:lvl1pPr>
          </a:lstStyle>
          <a:p>
            <a:r>
              <a:rPr lang="zh-CN" altLang="en-US" dirty="0"/>
              <a:t>度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9224D90-636C-406C-A854-B31B6FA4C7B8}"/>
              </a:ext>
            </a:extLst>
          </p:cNvPr>
          <p:cNvSpPr txBox="1"/>
          <p:nvPr/>
        </p:nvSpPr>
        <p:spPr>
          <a:xfrm>
            <a:off x="6224745" y="3524907"/>
            <a:ext cx="1015663" cy="784830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333333"/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defRPr>
            </a:lvl1pPr>
          </a:lstStyle>
          <a:p>
            <a:r>
              <a:rPr lang="zh-CN" altLang="en-US" sz="5400" dirty="0">
                <a:solidFill>
                  <a:srgbClr val="BD4244"/>
                </a:solidFill>
              </a:rPr>
              <a:t>夕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EC62C24-9A1A-4A13-902B-112CA9A6FC8F}"/>
              </a:ext>
            </a:extLst>
          </p:cNvPr>
          <p:cNvSpPr txBox="1"/>
          <p:nvPr/>
        </p:nvSpPr>
        <p:spPr>
          <a:xfrm>
            <a:off x="6734492" y="4515038"/>
            <a:ext cx="615553" cy="451406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>
              <a:defRPr sz="5400">
                <a:solidFill>
                  <a:srgbClr val="BD4244"/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defRPr>
            </a:lvl1pPr>
          </a:lstStyle>
          <a:p>
            <a:r>
              <a:rPr lang="zh-CN" altLang="en-US" sz="2800" dirty="0"/>
              <a:t>红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B3906A0-ECED-4E6C-BC42-58ACDDF823F8}"/>
              </a:ext>
            </a:extLst>
          </p:cNvPr>
          <p:cNvSpPr txBox="1"/>
          <p:nvPr/>
        </p:nvSpPr>
        <p:spPr>
          <a:xfrm>
            <a:off x="5631012" y="1377696"/>
            <a:ext cx="861774" cy="656590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>
              <a:defRPr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sz="4400" dirty="0">
                <a:latin typeface="汉仪书宋一简" panose="02010609000101010101" pitchFamily="49" charset="-122"/>
                <a:ea typeface="汉仪书宋一简" panose="02010609000101010101" pitchFamily="49" charset="-122"/>
              </a:rPr>
              <a:t>青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45A51D0-BB3A-43FB-BAAC-1EA8B6D0A0B6}"/>
              </a:ext>
            </a:extLst>
          </p:cNvPr>
          <p:cNvSpPr/>
          <p:nvPr/>
        </p:nvSpPr>
        <p:spPr>
          <a:xfrm>
            <a:off x="5810107" y="3215257"/>
            <a:ext cx="251792" cy="1395756"/>
          </a:xfrm>
          <a:prstGeom prst="rect">
            <a:avLst/>
          </a:prstGeom>
          <a:solidFill>
            <a:srgbClr val="BD4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极简中国风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E477127-0366-46C8-8A14-62D3EE33B01A}"/>
              </a:ext>
            </a:extLst>
          </p:cNvPr>
          <p:cNvSpPr/>
          <p:nvPr/>
        </p:nvSpPr>
        <p:spPr>
          <a:xfrm>
            <a:off x="4803186" y="3132292"/>
            <a:ext cx="1015663" cy="18884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0F0F0F">
                    <a:alpha val="36000"/>
                  </a:srgb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拆桐花烂熳，乍疏雨、洗清明。正艳杏烧林，缃桃绣野，芳景如屏。倾城，尽寻胜去，骤雕鞍绀幰出郊坰。风暖繁弦脆管，万家竞奏新声</a:t>
            </a:r>
            <a:r>
              <a:rPr lang="zh-CN" altLang="en-US" sz="900" dirty="0">
                <a:solidFill>
                  <a:srgbClr val="0F0F0F"/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。</a:t>
            </a:r>
            <a:endParaRPr lang="zh-CN" altLang="en-US" sz="900" dirty="0"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17226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0E00312-49AE-4829-9B6A-5B2AA68195D6}"/>
              </a:ext>
            </a:extLst>
          </p:cNvPr>
          <p:cNvGrpSpPr/>
          <p:nvPr/>
        </p:nvGrpSpPr>
        <p:grpSpPr>
          <a:xfrm>
            <a:off x="655982" y="516835"/>
            <a:ext cx="689114" cy="689114"/>
            <a:chOff x="3982278" y="1583635"/>
            <a:chExt cx="881270" cy="88127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576D503D-7B3D-45E8-88B3-1C1C9A646F9A}"/>
                </a:ext>
              </a:extLst>
            </p:cNvPr>
            <p:cNvSpPr txBox="1"/>
            <p:nvPr/>
          </p:nvSpPr>
          <p:spPr>
            <a:xfrm>
              <a:off x="4083767" y="1747271"/>
              <a:ext cx="708478" cy="511679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rgbClr val="333333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r>
                <a:rPr lang="zh-CN" altLang="en-US" sz="2400" dirty="0">
                  <a:latin typeface="汉仪书宋一简" panose="02010609000101010101" pitchFamily="49" charset="-122"/>
                  <a:ea typeface="汉仪书宋一简" panose="02010609000101010101" pitchFamily="49" charset="-122"/>
                </a:rPr>
                <a:t>贰</a:t>
              </a: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FA1AACB4-1D8F-43F5-8C41-E36C77D0BB98}"/>
                </a:ext>
              </a:extLst>
            </p:cNvPr>
            <p:cNvSpPr/>
            <p:nvPr/>
          </p:nvSpPr>
          <p:spPr>
            <a:xfrm>
              <a:off x="3982278" y="1583635"/>
              <a:ext cx="881270" cy="881270"/>
            </a:xfrm>
            <a:prstGeom prst="ellipse">
              <a:avLst/>
            </a:prstGeom>
            <a:noFill/>
            <a:ln>
              <a:solidFill>
                <a:srgbClr val="BD42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2FE7978E-C4C7-444E-A87C-74A05C5ABF51}"/>
              </a:ext>
            </a:extLst>
          </p:cNvPr>
          <p:cNvSpPr/>
          <p:nvPr/>
        </p:nvSpPr>
        <p:spPr>
          <a:xfrm>
            <a:off x="1345096" y="543340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D4244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9535999-BF2B-48A3-8DB2-BAA2982EEC44}"/>
              </a:ext>
            </a:extLst>
          </p:cNvPr>
          <p:cNvSpPr/>
          <p:nvPr/>
        </p:nvSpPr>
        <p:spPr>
          <a:xfrm>
            <a:off x="1379153" y="839855"/>
            <a:ext cx="118814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>
                <a:solidFill>
                  <a:srgbClr val="333333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FILL IN THE TITLE HERE</a:t>
            </a:r>
            <a:endParaRPr lang="zh-CN" altLang="en-US" sz="800" dirty="0">
              <a:latin typeface="Century Gothic" panose="020B0502020202020204" pitchFamily="34" charset="0"/>
            </a:endParaRPr>
          </a:p>
        </p:txBody>
      </p:sp>
      <p:grpSp>
        <p:nvGrpSpPr>
          <p:cNvPr id="12" name="455ba028-994c-4004-a559-6f33df31f1d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72AA3AB-0692-4253-B396-FD7FA78E0B0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159719" y="1577247"/>
            <a:ext cx="5872562" cy="4284746"/>
            <a:chOff x="3247038" y="1530865"/>
            <a:chExt cx="5872562" cy="4284746"/>
          </a:xfrm>
        </p:grpSpPr>
        <p:grpSp>
          <p:nvGrpSpPr>
            <p:cNvPr id="13" name="iśľïḓe">
              <a:extLst>
                <a:ext uri="{FF2B5EF4-FFF2-40B4-BE49-F238E27FC236}">
                  <a16:creationId xmlns:a16="http://schemas.microsoft.com/office/drawing/2014/main" id="{D90F48CE-1D3F-40DA-BE56-E8ACA8E13AF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02894" y="1530865"/>
              <a:ext cx="3864838" cy="3848443"/>
              <a:chOff x="3822700" y="2622550"/>
              <a:chExt cx="2178050" cy="2168525"/>
            </a:xfrm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grpSpPr>
          <p:grpSp>
            <p:nvGrpSpPr>
              <p:cNvPr id="56" name="íśľíḓé">
                <a:extLst>
                  <a:ext uri="{FF2B5EF4-FFF2-40B4-BE49-F238E27FC236}">
                    <a16:creationId xmlns:a16="http://schemas.microsoft.com/office/drawing/2014/main" id="{0A34033A-11D3-4A06-A5BE-83C5AF44995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886200" y="2952750"/>
                <a:ext cx="455613" cy="168275"/>
                <a:chOff x="0" y="0"/>
                <a:chExt cx="287" cy="106"/>
              </a:xfrm>
            </p:grpSpPr>
            <p:sp>
              <p:nvSpPr>
                <p:cNvPr id="66" name="ïṥḷîďê">
                  <a:extLst>
                    <a:ext uri="{FF2B5EF4-FFF2-40B4-BE49-F238E27FC236}">
                      <a16:creationId xmlns:a16="http://schemas.microsoft.com/office/drawing/2014/main" id="{AC153956-96A3-4DAD-9C93-13FB9DBAB0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" y="16"/>
                  <a:ext cx="279" cy="9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15412" y="0"/>
                      </a:lnTo>
                      <a:cubicBezTo>
                        <a:pt x="18830" y="0"/>
                        <a:pt x="21600" y="8588"/>
                        <a:pt x="21600" y="19183"/>
                      </a:cubicBezTo>
                      <a:lnTo>
                        <a:pt x="21600" y="21600"/>
                      </a:lnTo>
                    </a:path>
                  </a:pathLst>
                </a:custGeom>
                <a:noFill/>
                <a:ln w="6350" cap="flat">
                  <a:solidFill>
                    <a:srgbClr val="BD4244"/>
                  </a:solidFill>
                  <a:prstDash val="dash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 xmlns:p14="http://schemas.microsoft.com/office/powerpoint/2010/main" xmlns:lc="http://schemas.openxmlformats.org/drawingml/2006/lockedCanvas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îṩḷïḑe">
                  <a:extLst>
                    <a:ext uri="{FF2B5EF4-FFF2-40B4-BE49-F238E27FC236}">
                      <a16:creationId xmlns:a16="http://schemas.microsoft.com/office/drawing/2014/main" id="{10336D30-6049-4F01-8C73-EF7264BC04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30" cy="30"/>
                </a:xfrm>
                <a:custGeom>
                  <a:avLst/>
                  <a:gdLst>
                    <a:gd name="T0" fmla="*/ 0 w 21598"/>
                    <a:gd name="T1" fmla="*/ 0 h 21598"/>
                    <a:gd name="T2" fmla="*/ 0 w 21598"/>
                    <a:gd name="T3" fmla="*/ 0 h 21598"/>
                    <a:gd name="T4" fmla="*/ 0 w 21598"/>
                    <a:gd name="T5" fmla="*/ 0 h 21598"/>
                    <a:gd name="T6" fmla="*/ 0 w 21598"/>
                    <a:gd name="T7" fmla="*/ 0 h 21598"/>
                    <a:gd name="T8" fmla="*/ 0 w 21598"/>
                    <a:gd name="T9" fmla="*/ 0 h 21598"/>
                    <a:gd name="T10" fmla="*/ 0 w 21598"/>
                    <a:gd name="T11" fmla="*/ 0 h 21598"/>
                    <a:gd name="T12" fmla="*/ 0 w 21598"/>
                    <a:gd name="T13" fmla="*/ 0 h 21598"/>
                    <a:gd name="T14" fmla="*/ 0 w 21598"/>
                    <a:gd name="T15" fmla="*/ 0 h 21598"/>
                    <a:gd name="T16" fmla="*/ 0 w 21598"/>
                    <a:gd name="T17" fmla="*/ 0 h 21598"/>
                    <a:gd name="T18" fmla="*/ 0 w 21598"/>
                    <a:gd name="T19" fmla="*/ 0 h 21598"/>
                    <a:gd name="T20" fmla="*/ 0 w 21598"/>
                    <a:gd name="T21" fmla="*/ 0 h 21598"/>
                    <a:gd name="T22" fmla="*/ 0 w 21598"/>
                    <a:gd name="T23" fmla="*/ 0 h 21598"/>
                    <a:gd name="T24" fmla="*/ 0 w 21598"/>
                    <a:gd name="T25" fmla="*/ 0 h 21598"/>
                    <a:gd name="T26" fmla="*/ 0 w 21598"/>
                    <a:gd name="T27" fmla="*/ 0 h 21598"/>
                    <a:gd name="T28" fmla="*/ 0 w 21598"/>
                    <a:gd name="T29" fmla="*/ 0 h 21598"/>
                    <a:gd name="T30" fmla="*/ 0 w 21598"/>
                    <a:gd name="T31" fmla="*/ 0 h 21598"/>
                    <a:gd name="T32" fmla="*/ 0 w 21598"/>
                    <a:gd name="T33" fmla="*/ 0 h 21598"/>
                    <a:gd name="T34" fmla="*/ 0 w 21598"/>
                    <a:gd name="T35" fmla="*/ 0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rgbClr val="BD42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7" name="ïṡľíḓê">
                <a:extLst>
                  <a:ext uri="{FF2B5EF4-FFF2-40B4-BE49-F238E27FC236}">
                    <a16:creationId xmlns:a16="http://schemas.microsoft.com/office/drawing/2014/main" id="{1B27C7C1-EE18-4B98-92B5-610B07F15E1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549900" y="2889250"/>
                <a:ext cx="441326" cy="144463"/>
                <a:chOff x="0" y="0"/>
                <a:chExt cx="278" cy="91"/>
              </a:xfrm>
            </p:grpSpPr>
            <p:sp>
              <p:nvSpPr>
                <p:cNvPr id="64" name="ïṡḷíde">
                  <a:extLst>
                    <a:ext uri="{FF2B5EF4-FFF2-40B4-BE49-F238E27FC236}">
                      <a16:creationId xmlns:a16="http://schemas.microsoft.com/office/drawing/2014/main" id="{CB592830-1B2B-4C52-9B92-00D4841929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16"/>
                  <a:ext cx="261" cy="75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15000" y="21600"/>
                      </a:lnTo>
                      <a:cubicBezTo>
                        <a:pt x="18532" y="21600"/>
                        <a:pt x="21417" y="12035"/>
                        <a:pt x="21600" y="0"/>
                      </a:cubicBezTo>
                    </a:path>
                  </a:pathLst>
                </a:custGeom>
                <a:noFill/>
                <a:ln w="6350" cap="flat">
                  <a:solidFill>
                    <a:srgbClr val="C5AA89"/>
                  </a:solidFill>
                  <a:prstDash val="dash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 xmlns:p14="http://schemas.microsoft.com/office/powerpoint/2010/main" xmlns:lc="http://schemas.openxmlformats.org/drawingml/2006/lockedCanvas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íṣḻíḓè">
                  <a:extLst>
                    <a:ext uri="{FF2B5EF4-FFF2-40B4-BE49-F238E27FC236}">
                      <a16:creationId xmlns:a16="http://schemas.microsoft.com/office/drawing/2014/main" id="{CB3325D5-BD33-44DE-80FF-9C56815ABD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8" y="0"/>
                  <a:ext cx="30" cy="30"/>
                </a:xfrm>
                <a:custGeom>
                  <a:avLst/>
                  <a:gdLst>
                    <a:gd name="T0" fmla="*/ 0 w 21598"/>
                    <a:gd name="T1" fmla="*/ 0 h 21598"/>
                    <a:gd name="T2" fmla="*/ 0 w 21598"/>
                    <a:gd name="T3" fmla="*/ 0 h 21598"/>
                    <a:gd name="T4" fmla="*/ 0 w 21598"/>
                    <a:gd name="T5" fmla="*/ 0 h 21598"/>
                    <a:gd name="T6" fmla="*/ 0 w 21598"/>
                    <a:gd name="T7" fmla="*/ 0 h 21598"/>
                    <a:gd name="T8" fmla="*/ 0 w 21598"/>
                    <a:gd name="T9" fmla="*/ 0 h 21598"/>
                    <a:gd name="T10" fmla="*/ 0 w 21598"/>
                    <a:gd name="T11" fmla="*/ 0 h 21598"/>
                    <a:gd name="T12" fmla="*/ 0 w 21598"/>
                    <a:gd name="T13" fmla="*/ 0 h 21598"/>
                    <a:gd name="T14" fmla="*/ 0 w 21598"/>
                    <a:gd name="T15" fmla="*/ 0 h 21598"/>
                    <a:gd name="T16" fmla="*/ 0 w 21598"/>
                    <a:gd name="T17" fmla="*/ 0 h 21598"/>
                    <a:gd name="T18" fmla="*/ 0 w 21598"/>
                    <a:gd name="T19" fmla="*/ 0 h 21598"/>
                    <a:gd name="T20" fmla="*/ 0 w 21598"/>
                    <a:gd name="T21" fmla="*/ 0 h 21598"/>
                    <a:gd name="T22" fmla="*/ 0 w 21598"/>
                    <a:gd name="T23" fmla="*/ 0 h 21598"/>
                    <a:gd name="T24" fmla="*/ 0 w 21598"/>
                    <a:gd name="T25" fmla="*/ 0 h 21598"/>
                    <a:gd name="T26" fmla="*/ 0 w 21598"/>
                    <a:gd name="T27" fmla="*/ 0 h 21598"/>
                    <a:gd name="T28" fmla="*/ 0 w 21598"/>
                    <a:gd name="T29" fmla="*/ 0 h 21598"/>
                    <a:gd name="T30" fmla="*/ 0 w 21598"/>
                    <a:gd name="T31" fmla="*/ 0 h 21598"/>
                    <a:gd name="T32" fmla="*/ 0 w 21598"/>
                    <a:gd name="T33" fmla="*/ 0 h 21598"/>
                    <a:gd name="T34" fmla="*/ 0 w 21598"/>
                    <a:gd name="T35" fmla="*/ 0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rgbClr val="C5AA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8" name="ïṩlíḍê">
                <a:extLst>
                  <a:ext uri="{FF2B5EF4-FFF2-40B4-BE49-F238E27FC236}">
                    <a16:creationId xmlns:a16="http://schemas.microsoft.com/office/drawing/2014/main" id="{DB7EBC10-D282-4F7B-8127-EA59E6DD9D9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270500" y="4298950"/>
                <a:ext cx="169863" cy="492125"/>
                <a:chOff x="0" y="0"/>
                <a:chExt cx="107" cy="310"/>
              </a:xfrm>
            </p:grpSpPr>
            <p:sp>
              <p:nvSpPr>
                <p:cNvPr id="62" name="íšľïḑê">
                  <a:extLst>
                    <a:ext uri="{FF2B5EF4-FFF2-40B4-BE49-F238E27FC236}">
                      <a16:creationId xmlns:a16="http://schemas.microsoft.com/office/drawing/2014/main" id="{F98E40AA-9039-4641-98E9-371AEC1B56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" y="0"/>
                  <a:ext cx="91" cy="2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1600" y="0"/>
                      </a:moveTo>
                      <a:lnTo>
                        <a:pt x="21600" y="15778"/>
                      </a:lnTo>
                      <a:cubicBezTo>
                        <a:pt x="21600" y="18993"/>
                        <a:pt x="13119" y="21600"/>
                        <a:pt x="2658" y="21600"/>
                      </a:cubicBezTo>
                      <a:lnTo>
                        <a:pt x="0" y="21600"/>
                      </a:lnTo>
                    </a:path>
                  </a:pathLst>
                </a:custGeom>
                <a:noFill/>
                <a:ln w="6350" cap="flat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 xmlns:p14="http://schemas.microsoft.com/office/powerpoint/2010/main" xmlns:lc="http://schemas.openxmlformats.org/drawingml/2006/lockedCanvas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îs1ïḍê">
                  <a:extLst>
                    <a:ext uri="{FF2B5EF4-FFF2-40B4-BE49-F238E27FC236}">
                      <a16:creationId xmlns:a16="http://schemas.microsoft.com/office/drawing/2014/main" id="{117B0FF6-AFA1-4A85-8F0E-B6436C67D0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280"/>
                  <a:ext cx="30" cy="30"/>
                </a:xfrm>
                <a:custGeom>
                  <a:avLst/>
                  <a:gdLst>
                    <a:gd name="T0" fmla="*/ 0 w 21598"/>
                    <a:gd name="T1" fmla="*/ 0 h 21598"/>
                    <a:gd name="T2" fmla="*/ 0 w 21598"/>
                    <a:gd name="T3" fmla="*/ 0 h 21598"/>
                    <a:gd name="T4" fmla="*/ 0 w 21598"/>
                    <a:gd name="T5" fmla="*/ 0 h 21598"/>
                    <a:gd name="T6" fmla="*/ 0 w 21598"/>
                    <a:gd name="T7" fmla="*/ 0 h 21598"/>
                    <a:gd name="T8" fmla="*/ 0 w 21598"/>
                    <a:gd name="T9" fmla="*/ 0 h 21598"/>
                    <a:gd name="T10" fmla="*/ 0 w 21598"/>
                    <a:gd name="T11" fmla="*/ 0 h 21598"/>
                    <a:gd name="T12" fmla="*/ 0 w 21598"/>
                    <a:gd name="T13" fmla="*/ 0 h 21598"/>
                    <a:gd name="T14" fmla="*/ 0 w 21598"/>
                    <a:gd name="T15" fmla="*/ 0 h 21598"/>
                    <a:gd name="T16" fmla="*/ 0 w 21598"/>
                    <a:gd name="T17" fmla="*/ 0 h 21598"/>
                    <a:gd name="T18" fmla="*/ 0 w 21598"/>
                    <a:gd name="T19" fmla="*/ 0 h 21598"/>
                    <a:gd name="T20" fmla="*/ 0 w 21598"/>
                    <a:gd name="T21" fmla="*/ 0 h 21598"/>
                    <a:gd name="T22" fmla="*/ 0 w 21598"/>
                    <a:gd name="T23" fmla="*/ 0 h 21598"/>
                    <a:gd name="T24" fmla="*/ 0 w 21598"/>
                    <a:gd name="T25" fmla="*/ 0 h 21598"/>
                    <a:gd name="T26" fmla="*/ 0 w 21598"/>
                    <a:gd name="T27" fmla="*/ 0 h 21598"/>
                    <a:gd name="T28" fmla="*/ 0 w 21598"/>
                    <a:gd name="T29" fmla="*/ 0 h 21598"/>
                    <a:gd name="T30" fmla="*/ 0 w 21598"/>
                    <a:gd name="T31" fmla="*/ 0 h 21598"/>
                    <a:gd name="T32" fmla="*/ 0 w 21598"/>
                    <a:gd name="T33" fmla="*/ 0 h 21598"/>
                    <a:gd name="T34" fmla="*/ 0 w 21598"/>
                    <a:gd name="T35" fmla="*/ 0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9" name="îśḷîḑe">
                <a:extLst>
                  <a:ext uri="{FF2B5EF4-FFF2-40B4-BE49-F238E27FC236}">
                    <a16:creationId xmlns:a16="http://schemas.microsoft.com/office/drawing/2014/main" id="{DDB578AF-0BA7-40F9-A79B-D9EA3EF74E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2700" y="3117850"/>
                <a:ext cx="1041400" cy="1041400"/>
              </a:xfrm>
              <a:custGeom>
                <a:avLst/>
                <a:gdLst>
                  <a:gd name="T0" fmla="*/ 2147483647 w 21598"/>
                  <a:gd name="T1" fmla="*/ 1210586033 h 21598"/>
                  <a:gd name="T2" fmla="*/ 2147483647 w 21598"/>
                  <a:gd name="T3" fmla="*/ 747268918 h 21598"/>
                  <a:gd name="T4" fmla="*/ 2066593785 w 21598"/>
                  <a:gd name="T5" fmla="*/ 354578233 h 21598"/>
                  <a:gd name="T6" fmla="*/ 1673903099 w 21598"/>
                  <a:gd name="T7" fmla="*/ 92148229 h 21598"/>
                  <a:gd name="T8" fmla="*/ 1210586033 w 21598"/>
                  <a:gd name="T9" fmla="*/ 0 h 21598"/>
                  <a:gd name="T10" fmla="*/ 747268918 w 21598"/>
                  <a:gd name="T11" fmla="*/ 92148229 h 21598"/>
                  <a:gd name="T12" fmla="*/ 354578233 w 21598"/>
                  <a:gd name="T13" fmla="*/ 354578233 h 21598"/>
                  <a:gd name="T14" fmla="*/ 92148229 w 21598"/>
                  <a:gd name="T15" fmla="*/ 747268918 h 21598"/>
                  <a:gd name="T16" fmla="*/ 0 w 21598"/>
                  <a:gd name="T17" fmla="*/ 1210586033 h 21598"/>
                  <a:gd name="T18" fmla="*/ 92148229 w 21598"/>
                  <a:gd name="T19" fmla="*/ 1673903099 h 21598"/>
                  <a:gd name="T20" fmla="*/ 354578233 w 21598"/>
                  <a:gd name="T21" fmla="*/ 2066593785 h 21598"/>
                  <a:gd name="T22" fmla="*/ 747268918 w 21598"/>
                  <a:gd name="T23" fmla="*/ 2147483647 h 21598"/>
                  <a:gd name="T24" fmla="*/ 1210586033 w 21598"/>
                  <a:gd name="T25" fmla="*/ 2147483647 h 21598"/>
                  <a:gd name="T26" fmla="*/ 1673903099 w 21598"/>
                  <a:gd name="T27" fmla="*/ 2147483647 h 21598"/>
                  <a:gd name="T28" fmla="*/ 2066593785 w 21598"/>
                  <a:gd name="T29" fmla="*/ 2066593785 h 21598"/>
                  <a:gd name="T30" fmla="*/ 2147483647 w 21598"/>
                  <a:gd name="T31" fmla="*/ 1673903099 h 21598"/>
                  <a:gd name="T32" fmla="*/ 2147483647 w 21598"/>
                  <a:gd name="T33" fmla="*/ 1210586033 h 21598"/>
                  <a:gd name="T34" fmla="*/ 2147483647 w 21598"/>
                  <a:gd name="T35" fmla="*/ 1210586033 h 2159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598" h="21598">
                    <a:moveTo>
                      <a:pt x="21598" y="10799"/>
                    </a:moveTo>
                    <a:cubicBezTo>
                      <a:pt x="21599" y="9385"/>
                      <a:pt x="21318" y="7972"/>
                      <a:pt x="20776" y="6666"/>
                    </a:cubicBezTo>
                    <a:cubicBezTo>
                      <a:pt x="20236" y="5360"/>
                      <a:pt x="19435" y="4162"/>
                      <a:pt x="18435" y="3163"/>
                    </a:cubicBezTo>
                    <a:cubicBezTo>
                      <a:pt x="17436" y="2163"/>
                      <a:pt x="16238" y="1362"/>
                      <a:pt x="14932" y="822"/>
                    </a:cubicBezTo>
                    <a:cubicBezTo>
                      <a:pt x="13626" y="280"/>
                      <a:pt x="12213" y="-1"/>
                      <a:pt x="10799" y="0"/>
                    </a:cubicBezTo>
                    <a:cubicBezTo>
                      <a:pt x="9385" y="-1"/>
                      <a:pt x="7972" y="280"/>
                      <a:pt x="6666" y="822"/>
                    </a:cubicBezTo>
                    <a:cubicBezTo>
                      <a:pt x="5360" y="1362"/>
                      <a:pt x="4162" y="2163"/>
                      <a:pt x="3163" y="3163"/>
                    </a:cubicBezTo>
                    <a:cubicBezTo>
                      <a:pt x="2163" y="4162"/>
                      <a:pt x="1362" y="5360"/>
                      <a:pt x="822" y="6666"/>
                    </a:cubicBezTo>
                    <a:cubicBezTo>
                      <a:pt x="280" y="7972"/>
                      <a:pt x="-1" y="9385"/>
                      <a:pt x="0" y="10799"/>
                    </a:cubicBezTo>
                    <a:cubicBezTo>
                      <a:pt x="-1" y="12213"/>
                      <a:pt x="280" y="13626"/>
                      <a:pt x="822" y="14932"/>
                    </a:cubicBezTo>
                    <a:cubicBezTo>
                      <a:pt x="1362" y="16238"/>
                      <a:pt x="2163" y="17436"/>
                      <a:pt x="3163" y="18435"/>
                    </a:cubicBezTo>
                    <a:cubicBezTo>
                      <a:pt x="4162" y="19435"/>
                      <a:pt x="5360" y="20236"/>
                      <a:pt x="6666" y="20776"/>
                    </a:cubicBezTo>
                    <a:cubicBezTo>
                      <a:pt x="7972" y="21318"/>
                      <a:pt x="9385" y="21599"/>
                      <a:pt x="10799" y="21598"/>
                    </a:cubicBezTo>
                    <a:cubicBezTo>
                      <a:pt x="12213" y="21599"/>
                      <a:pt x="13626" y="21318"/>
                      <a:pt x="14932" y="20776"/>
                    </a:cubicBezTo>
                    <a:cubicBezTo>
                      <a:pt x="16238" y="20236"/>
                      <a:pt x="17436" y="19435"/>
                      <a:pt x="18435" y="18435"/>
                    </a:cubicBezTo>
                    <a:cubicBezTo>
                      <a:pt x="19435" y="17436"/>
                      <a:pt x="20236" y="16238"/>
                      <a:pt x="20776" y="14932"/>
                    </a:cubicBezTo>
                    <a:cubicBezTo>
                      <a:pt x="21318" y="13626"/>
                      <a:pt x="21599" y="12213"/>
                      <a:pt x="21598" y="10799"/>
                    </a:cubicBezTo>
                    <a:close/>
                    <a:moveTo>
                      <a:pt x="21598" y="10799"/>
                    </a:moveTo>
                  </a:path>
                </a:pathLst>
              </a:custGeom>
              <a:noFill/>
              <a:ln w="6350" cap="flat">
                <a:solidFill>
                  <a:srgbClr val="BD4244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 xmlns:p14="http://schemas.microsoft.com/office/powerpoint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îš1îḑê">
                <a:extLst>
                  <a:ext uri="{FF2B5EF4-FFF2-40B4-BE49-F238E27FC236}">
                    <a16:creationId xmlns:a16="http://schemas.microsoft.com/office/drawing/2014/main" id="{520BB5F3-2162-4D79-8065-0E78279273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4800" y="3816350"/>
                <a:ext cx="615950" cy="615950"/>
              </a:xfrm>
              <a:custGeom>
                <a:avLst/>
                <a:gdLst>
                  <a:gd name="T0" fmla="*/ 500967210 w 21598"/>
                  <a:gd name="T1" fmla="*/ 250483605 h 21598"/>
                  <a:gd name="T2" fmla="*/ 481901250 w 21598"/>
                  <a:gd name="T3" fmla="*/ 154618679 h 21598"/>
                  <a:gd name="T4" fmla="*/ 427601285 w 21598"/>
                  <a:gd name="T5" fmla="*/ 73365925 h 21598"/>
                  <a:gd name="T6" fmla="*/ 346348531 w 21598"/>
                  <a:gd name="T7" fmla="*/ 19065960 h 21598"/>
                  <a:gd name="T8" fmla="*/ 250483605 w 21598"/>
                  <a:gd name="T9" fmla="*/ 0 h 21598"/>
                  <a:gd name="T10" fmla="*/ 154618679 w 21598"/>
                  <a:gd name="T11" fmla="*/ 19065960 h 21598"/>
                  <a:gd name="T12" fmla="*/ 73365925 w 21598"/>
                  <a:gd name="T13" fmla="*/ 73365925 h 21598"/>
                  <a:gd name="T14" fmla="*/ 19065960 w 21598"/>
                  <a:gd name="T15" fmla="*/ 154618679 h 21598"/>
                  <a:gd name="T16" fmla="*/ 0 w 21598"/>
                  <a:gd name="T17" fmla="*/ 250483605 h 21598"/>
                  <a:gd name="T18" fmla="*/ 19065960 w 21598"/>
                  <a:gd name="T19" fmla="*/ 346348531 h 21598"/>
                  <a:gd name="T20" fmla="*/ 73365925 w 21598"/>
                  <a:gd name="T21" fmla="*/ 427601285 h 21598"/>
                  <a:gd name="T22" fmla="*/ 154618679 w 21598"/>
                  <a:gd name="T23" fmla="*/ 481901250 h 21598"/>
                  <a:gd name="T24" fmla="*/ 250483605 w 21598"/>
                  <a:gd name="T25" fmla="*/ 500967210 h 21598"/>
                  <a:gd name="T26" fmla="*/ 346348531 w 21598"/>
                  <a:gd name="T27" fmla="*/ 481901250 h 21598"/>
                  <a:gd name="T28" fmla="*/ 427601285 w 21598"/>
                  <a:gd name="T29" fmla="*/ 427601285 h 21598"/>
                  <a:gd name="T30" fmla="*/ 481901250 w 21598"/>
                  <a:gd name="T31" fmla="*/ 346348531 h 21598"/>
                  <a:gd name="T32" fmla="*/ 500967210 w 21598"/>
                  <a:gd name="T33" fmla="*/ 250483605 h 21598"/>
                  <a:gd name="T34" fmla="*/ 500967210 w 21598"/>
                  <a:gd name="T35" fmla="*/ 250483605 h 2159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598" h="21598">
                    <a:moveTo>
                      <a:pt x="21598" y="10799"/>
                    </a:moveTo>
                    <a:cubicBezTo>
                      <a:pt x="21599" y="9385"/>
                      <a:pt x="21318" y="7972"/>
                      <a:pt x="20776" y="6666"/>
                    </a:cubicBezTo>
                    <a:cubicBezTo>
                      <a:pt x="20236" y="5360"/>
                      <a:pt x="19435" y="4162"/>
                      <a:pt x="18435" y="3163"/>
                    </a:cubicBezTo>
                    <a:cubicBezTo>
                      <a:pt x="17436" y="2163"/>
                      <a:pt x="16238" y="1362"/>
                      <a:pt x="14932" y="822"/>
                    </a:cubicBezTo>
                    <a:cubicBezTo>
                      <a:pt x="13626" y="280"/>
                      <a:pt x="12213" y="-1"/>
                      <a:pt x="10799" y="0"/>
                    </a:cubicBezTo>
                    <a:cubicBezTo>
                      <a:pt x="9385" y="-1"/>
                      <a:pt x="7972" y="280"/>
                      <a:pt x="6666" y="822"/>
                    </a:cubicBezTo>
                    <a:cubicBezTo>
                      <a:pt x="5360" y="1362"/>
                      <a:pt x="4162" y="2163"/>
                      <a:pt x="3163" y="3163"/>
                    </a:cubicBezTo>
                    <a:cubicBezTo>
                      <a:pt x="2163" y="4162"/>
                      <a:pt x="1362" y="5360"/>
                      <a:pt x="822" y="6666"/>
                    </a:cubicBezTo>
                    <a:cubicBezTo>
                      <a:pt x="280" y="7972"/>
                      <a:pt x="-1" y="9385"/>
                      <a:pt x="0" y="10799"/>
                    </a:cubicBezTo>
                    <a:cubicBezTo>
                      <a:pt x="-1" y="12213"/>
                      <a:pt x="280" y="13626"/>
                      <a:pt x="822" y="14932"/>
                    </a:cubicBezTo>
                    <a:cubicBezTo>
                      <a:pt x="1362" y="16238"/>
                      <a:pt x="2163" y="17436"/>
                      <a:pt x="3163" y="18435"/>
                    </a:cubicBezTo>
                    <a:cubicBezTo>
                      <a:pt x="4162" y="19435"/>
                      <a:pt x="5360" y="20236"/>
                      <a:pt x="6666" y="20776"/>
                    </a:cubicBezTo>
                    <a:cubicBezTo>
                      <a:pt x="7972" y="21318"/>
                      <a:pt x="9385" y="21599"/>
                      <a:pt x="10799" y="21598"/>
                    </a:cubicBezTo>
                    <a:cubicBezTo>
                      <a:pt x="12213" y="21599"/>
                      <a:pt x="13626" y="21318"/>
                      <a:pt x="14932" y="20776"/>
                    </a:cubicBezTo>
                    <a:cubicBezTo>
                      <a:pt x="16238" y="20236"/>
                      <a:pt x="17436" y="19435"/>
                      <a:pt x="18435" y="18435"/>
                    </a:cubicBezTo>
                    <a:cubicBezTo>
                      <a:pt x="19435" y="17436"/>
                      <a:pt x="20236" y="16238"/>
                      <a:pt x="20776" y="14932"/>
                    </a:cubicBezTo>
                    <a:cubicBezTo>
                      <a:pt x="21318" y="13626"/>
                      <a:pt x="21599" y="12213"/>
                      <a:pt x="21598" y="10799"/>
                    </a:cubicBezTo>
                    <a:close/>
                    <a:moveTo>
                      <a:pt x="21598" y="10799"/>
                    </a:moveTo>
                  </a:path>
                </a:pathLst>
              </a:custGeom>
              <a:noFill/>
              <a:ln w="6350" cap="flat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 xmlns:p14="http://schemas.microsoft.com/office/powerpoint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ŝliḍè">
                <a:extLst>
                  <a:ext uri="{FF2B5EF4-FFF2-40B4-BE49-F238E27FC236}">
                    <a16:creationId xmlns:a16="http://schemas.microsoft.com/office/drawing/2014/main" id="{0447C6ED-B5C7-4DDF-886D-71CB7FB589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1400" y="2622550"/>
                <a:ext cx="704850" cy="704850"/>
              </a:xfrm>
              <a:custGeom>
                <a:avLst/>
                <a:gdLst>
                  <a:gd name="T0" fmla="*/ 750694165 w 21598"/>
                  <a:gd name="T1" fmla="*/ 375347082 h 21598"/>
                  <a:gd name="T2" fmla="*/ 722123361 w 21598"/>
                  <a:gd name="T3" fmla="*/ 231694358 h 21598"/>
                  <a:gd name="T4" fmla="*/ 640756362 w 21598"/>
                  <a:gd name="T5" fmla="*/ 109937802 h 21598"/>
                  <a:gd name="T6" fmla="*/ 518999807 w 21598"/>
                  <a:gd name="T7" fmla="*/ 28570803 h 21598"/>
                  <a:gd name="T8" fmla="*/ 375347082 w 21598"/>
                  <a:gd name="T9" fmla="*/ 0 h 21598"/>
                  <a:gd name="T10" fmla="*/ 231694358 w 21598"/>
                  <a:gd name="T11" fmla="*/ 28570803 h 21598"/>
                  <a:gd name="T12" fmla="*/ 109937802 w 21598"/>
                  <a:gd name="T13" fmla="*/ 109937802 h 21598"/>
                  <a:gd name="T14" fmla="*/ 28570803 w 21598"/>
                  <a:gd name="T15" fmla="*/ 231694358 h 21598"/>
                  <a:gd name="T16" fmla="*/ 0 w 21598"/>
                  <a:gd name="T17" fmla="*/ 375347082 h 21598"/>
                  <a:gd name="T18" fmla="*/ 28570803 w 21598"/>
                  <a:gd name="T19" fmla="*/ 518999807 h 21598"/>
                  <a:gd name="T20" fmla="*/ 109937802 w 21598"/>
                  <a:gd name="T21" fmla="*/ 640756362 h 21598"/>
                  <a:gd name="T22" fmla="*/ 231694358 w 21598"/>
                  <a:gd name="T23" fmla="*/ 722123361 h 21598"/>
                  <a:gd name="T24" fmla="*/ 375347082 w 21598"/>
                  <a:gd name="T25" fmla="*/ 750694165 h 21598"/>
                  <a:gd name="T26" fmla="*/ 518999807 w 21598"/>
                  <a:gd name="T27" fmla="*/ 722123361 h 21598"/>
                  <a:gd name="T28" fmla="*/ 640756362 w 21598"/>
                  <a:gd name="T29" fmla="*/ 640756362 h 21598"/>
                  <a:gd name="T30" fmla="*/ 722123361 w 21598"/>
                  <a:gd name="T31" fmla="*/ 518999807 h 21598"/>
                  <a:gd name="T32" fmla="*/ 750694165 w 21598"/>
                  <a:gd name="T33" fmla="*/ 375347082 h 21598"/>
                  <a:gd name="T34" fmla="*/ 750694165 w 21598"/>
                  <a:gd name="T35" fmla="*/ 375347082 h 2159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598" h="21598">
                    <a:moveTo>
                      <a:pt x="21598" y="10799"/>
                    </a:moveTo>
                    <a:cubicBezTo>
                      <a:pt x="21599" y="9385"/>
                      <a:pt x="21318" y="7972"/>
                      <a:pt x="20776" y="6666"/>
                    </a:cubicBezTo>
                    <a:cubicBezTo>
                      <a:pt x="20236" y="5360"/>
                      <a:pt x="19435" y="4162"/>
                      <a:pt x="18435" y="3163"/>
                    </a:cubicBezTo>
                    <a:cubicBezTo>
                      <a:pt x="17436" y="2163"/>
                      <a:pt x="16238" y="1362"/>
                      <a:pt x="14932" y="822"/>
                    </a:cubicBezTo>
                    <a:cubicBezTo>
                      <a:pt x="13626" y="280"/>
                      <a:pt x="12213" y="-1"/>
                      <a:pt x="10799" y="0"/>
                    </a:cubicBezTo>
                    <a:cubicBezTo>
                      <a:pt x="9385" y="-1"/>
                      <a:pt x="7972" y="280"/>
                      <a:pt x="6666" y="822"/>
                    </a:cubicBezTo>
                    <a:cubicBezTo>
                      <a:pt x="5360" y="1362"/>
                      <a:pt x="4162" y="2163"/>
                      <a:pt x="3163" y="3163"/>
                    </a:cubicBezTo>
                    <a:cubicBezTo>
                      <a:pt x="2163" y="4162"/>
                      <a:pt x="1362" y="5360"/>
                      <a:pt x="822" y="6666"/>
                    </a:cubicBezTo>
                    <a:cubicBezTo>
                      <a:pt x="280" y="7972"/>
                      <a:pt x="-1" y="9385"/>
                      <a:pt x="0" y="10799"/>
                    </a:cubicBezTo>
                    <a:cubicBezTo>
                      <a:pt x="-1" y="12213"/>
                      <a:pt x="280" y="13626"/>
                      <a:pt x="822" y="14932"/>
                    </a:cubicBezTo>
                    <a:cubicBezTo>
                      <a:pt x="1362" y="16238"/>
                      <a:pt x="2163" y="17436"/>
                      <a:pt x="3163" y="18435"/>
                    </a:cubicBezTo>
                    <a:cubicBezTo>
                      <a:pt x="4162" y="19435"/>
                      <a:pt x="5360" y="20236"/>
                      <a:pt x="6666" y="20776"/>
                    </a:cubicBezTo>
                    <a:cubicBezTo>
                      <a:pt x="7972" y="21318"/>
                      <a:pt x="9385" y="21599"/>
                      <a:pt x="10799" y="21598"/>
                    </a:cubicBezTo>
                    <a:cubicBezTo>
                      <a:pt x="12213" y="21599"/>
                      <a:pt x="13626" y="21318"/>
                      <a:pt x="14932" y="20776"/>
                    </a:cubicBezTo>
                    <a:cubicBezTo>
                      <a:pt x="16238" y="20236"/>
                      <a:pt x="17436" y="19435"/>
                      <a:pt x="18435" y="18435"/>
                    </a:cubicBezTo>
                    <a:cubicBezTo>
                      <a:pt x="19435" y="17436"/>
                      <a:pt x="20236" y="16238"/>
                      <a:pt x="20776" y="14932"/>
                    </a:cubicBezTo>
                    <a:cubicBezTo>
                      <a:pt x="21318" y="13626"/>
                      <a:pt x="21599" y="12213"/>
                      <a:pt x="21598" y="10799"/>
                    </a:cubicBezTo>
                    <a:close/>
                    <a:moveTo>
                      <a:pt x="21598" y="10799"/>
                    </a:moveTo>
                  </a:path>
                </a:pathLst>
              </a:custGeom>
              <a:noFill/>
              <a:ln w="6350" cap="flat">
                <a:solidFill>
                  <a:srgbClr val="C5AA89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 xmlns:p14="http://schemas.microsoft.com/office/powerpoint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íṥḷíḋe">
              <a:extLst>
                <a:ext uri="{FF2B5EF4-FFF2-40B4-BE49-F238E27FC236}">
                  <a16:creationId xmlns:a16="http://schemas.microsoft.com/office/drawing/2014/main" id="{52078D94-5B1B-4DD3-AF94-8ED19E848DB0}"/>
                </a:ext>
              </a:extLst>
            </p:cNvPr>
            <p:cNvSpPr txBox="1"/>
            <p:nvPr/>
          </p:nvSpPr>
          <p:spPr>
            <a:xfrm>
              <a:off x="8011604" y="1530865"/>
              <a:ext cx="1107996" cy="923330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sz="3600" b="1">
                  <a:solidFill>
                    <a:srgbClr val="C5AA89"/>
                  </a:solidFill>
                  <a:latin typeface="Didot" panose="02000503000000020003" pitchFamily="2" charset="0"/>
                </a:rPr>
                <a:t>25%</a:t>
              </a:r>
            </a:p>
          </p:txBody>
        </p:sp>
        <p:sp>
          <p:nvSpPr>
            <p:cNvPr id="15" name="íšḻïdè">
              <a:extLst>
                <a:ext uri="{FF2B5EF4-FFF2-40B4-BE49-F238E27FC236}">
                  <a16:creationId xmlns:a16="http://schemas.microsoft.com/office/drawing/2014/main" id="{2F8788DD-E083-434F-AB34-342D5954AB5F}"/>
                </a:ext>
              </a:extLst>
            </p:cNvPr>
            <p:cNvSpPr txBox="1"/>
            <p:nvPr/>
          </p:nvSpPr>
          <p:spPr>
            <a:xfrm>
              <a:off x="3247038" y="1636886"/>
              <a:ext cx="1107996" cy="923330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sz="3600" b="1" dirty="0">
                  <a:solidFill>
                    <a:srgbClr val="BD4244"/>
                  </a:solidFill>
                  <a:latin typeface="Didot" panose="02000503000000020003" pitchFamily="2" charset="0"/>
                </a:rPr>
                <a:t>50%</a:t>
              </a:r>
            </a:p>
          </p:txBody>
        </p:sp>
        <p:sp>
          <p:nvSpPr>
            <p:cNvPr id="16" name="iş1ïḓê">
              <a:extLst>
                <a:ext uri="{FF2B5EF4-FFF2-40B4-BE49-F238E27FC236}">
                  <a16:creationId xmlns:a16="http://schemas.microsoft.com/office/drawing/2014/main" id="{E793DA00-CFF2-449F-939E-0E87BD495038}"/>
                </a:ext>
              </a:extLst>
            </p:cNvPr>
            <p:cNvSpPr txBox="1"/>
            <p:nvPr/>
          </p:nvSpPr>
          <p:spPr>
            <a:xfrm>
              <a:off x="5731082" y="4892281"/>
              <a:ext cx="1107996" cy="923330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dot" panose="02000503000000020003" pitchFamily="2" charset="0"/>
                </a:rPr>
                <a:t>10%</a:t>
              </a:r>
            </a:p>
          </p:txBody>
        </p:sp>
        <p:grpSp>
          <p:nvGrpSpPr>
            <p:cNvPr id="17" name="îŝ1íde">
              <a:extLst>
                <a:ext uri="{FF2B5EF4-FFF2-40B4-BE49-F238E27FC236}">
                  <a16:creationId xmlns:a16="http://schemas.microsoft.com/office/drawing/2014/main" id="{0DF0D423-735F-4F71-9FD3-5C440C365302}"/>
                </a:ext>
              </a:extLst>
            </p:cNvPr>
            <p:cNvGrpSpPr/>
            <p:nvPr/>
          </p:nvGrpSpPr>
          <p:grpSpPr>
            <a:xfrm>
              <a:off x="4842364" y="2409860"/>
              <a:ext cx="1214099" cy="1834066"/>
              <a:chOff x="4765866" y="2677750"/>
              <a:chExt cx="1148713" cy="1735292"/>
            </a:xfrm>
            <a:solidFill>
              <a:schemeClr val="accent5"/>
            </a:solidFill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45" name="íŝḻîḑê">
                <a:extLst>
                  <a:ext uri="{FF2B5EF4-FFF2-40B4-BE49-F238E27FC236}">
                    <a16:creationId xmlns:a16="http://schemas.microsoft.com/office/drawing/2014/main" id="{0E3A8812-E06B-4DFB-A1FF-4C15C3D91E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6441" y="2677750"/>
                <a:ext cx="173240" cy="17592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444"/>
                    </a:lnTo>
                    <a:cubicBezTo>
                      <a:pt x="19245" y="230"/>
                      <a:pt x="16873" y="65"/>
                      <a:pt x="14476" y="0"/>
                    </a:cubicBezTo>
                    <a:cubicBezTo>
                      <a:pt x="9095" y="6795"/>
                      <a:pt x="4258" y="14018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ṧlíḓê">
                <a:extLst>
                  <a:ext uri="{FF2B5EF4-FFF2-40B4-BE49-F238E27FC236}">
                    <a16:creationId xmlns:a16="http://schemas.microsoft.com/office/drawing/2014/main" id="{7B60B3EE-E789-4078-808E-1982C02BAA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5866" y="2741724"/>
                <a:ext cx="668972" cy="71704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1600" y="1428"/>
                    </a:moveTo>
                    <a:cubicBezTo>
                      <a:pt x="20506" y="885"/>
                      <a:pt x="19371" y="407"/>
                      <a:pt x="18197" y="0"/>
                    </a:cubicBezTo>
                    <a:lnTo>
                      <a:pt x="600" y="16434"/>
                    </a:lnTo>
                    <a:cubicBezTo>
                      <a:pt x="286" y="18123"/>
                      <a:pt x="84" y="19847"/>
                      <a:pt x="0" y="21600"/>
                    </a:cubicBezTo>
                    <a:lnTo>
                      <a:pt x="21600" y="1428"/>
                    </a:lnTo>
                    <a:close/>
                    <a:moveTo>
                      <a:pt x="21600" y="1428"/>
                    </a:moveTo>
                  </a:path>
                </a:pathLst>
              </a:custGeom>
              <a:solidFill>
                <a:srgbClr val="BD4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îṩļîḑê">
                <a:extLst>
                  <a:ext uri="{FF2B5EF4-FFF2-40B4-BE49-F238E27FC236}">
                    <a16:creationId xmlns:a16="http://schemas.microsoft.com/office/drawing/2014/main" id="{0615C849-0185-45D6-8BE4-B6D723A191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8510" y="2699075"/>
                <a:ext cx="482406" cy="51179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1600" y="1207"/>
                    </a:moveTo>
                    <a:cubicBezTo>
                      <a:pt x="19808" y="682"/>
                      <a:pt x="17961" y="277"/>
                      <a:pt x="16067" y="0"/>
                    </a:cubicBezTo>
                    <a:lnTo>
                      <a:pt x="3333" y="12023"/>
                    </a:lnTo>
                    <a:cubicBezTo>
                      <a:pt x="1936" y="15086"/>
                      <a:pt x="817" y="18288"/>
                      <a:pt x="0" y="21600"/>
                    </a:cubicBezTo>
                    <a:lnTo>
                      <a:pt x="21600" y="1207"/>
                    </a:lnTo>
                    <a:close/>
                    <a:moveTo>
                      <a:pt x="21600" y="1207"/>
                    </a:moveTo>
                  </a:path>
                </a:pathLst>
              </a:custGeom>
              <a:solidFill>
                <a:srgbClr val="BD4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ś1îḋé">
                <a:extLst>
                  <a:ext uri="{FF2B5EF4-FFF2-40B4-BE49-F238E27FC236}">
                    <a16:creationId xmlns:a16="http://schemas.microsoft.com/office/drawing/2014/main" id="{11B37BFE-86E5-4218-AA60-D43BC3A072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9831" y="2994954"/>
                <a:ext cx="948821" cy="100225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1600" y="1923"/>
                    </a:moveTo>
                    <a:cubicBezTo>
                      <a:pt x="21158" y="1253"/>
                      <a:pt x="20674" y="610"/>
                      <a:pt x="20149" y="0"/>
                    </a:cubicBezTo>
                    <a:lnTo>
                      <a:pt x="0" y="19128"/>
                    </a:lnTo>
                    <a:cubicBezTo>
                      <a:pt x="253" y="19968"/>
                      <a:pt x="545" y="20792"/>
                      <a:pt x="872" y="21600"/>
                    </a:cubicBezTo>
                    <a:lnTo>
                      <a:pt x="21600" y="1923"/>
                    </a:lnTo>
                    <a:close/>
                    <a:moveTo>
                      <a:pt x="21600" y="1923"/>
                    </a:moveTo>
                  </a:path>
                </a:pathLst>
              </a:custGeom>
              <a:solidFill>
                <a:srgbClr val="BD4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šḷîḑé">
                <a:extLst>
                  <a:ext uri="{FF2B5EF4-FFF2-40B4-BE49-F238E27FC236}">
                    <a16:creationId xmlns:a16="http://schemas.microsoft.com/office/drawing/2014/main" id="{BFB55866-8EF0-4FDF-A29A-28C2AF7E4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5866" y="2805698"/>
                <a:ext cx="799568" cy="85298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19152" y="0"/>
                    </a:moveTo>
                    <a:lnTo>
                      <a:pt x="0" y="17935"/>
                    </a:lnTo>
                    <a:cubicBezTo>
                      <a:pt x="0" y="17937"/>
                      <a:pt x="0" y="17939"/>
                      <a:pt x="0" y="17941"/>
                    </a:cubicBezTo>
                    <a:cubicBezTo>
                      <a:pt x="0" y="19178"/>
                      <a:pt x="77" y="20397"/>
                      <a:pt x="213" y="21600"/>
                    </a:cubicBezTo>
                    <a:lnTo>
                      <a:pt x="21600" y="1572"/>
                    </a:lnTo>
                    <a:cubicBezTo>
                      <a:pt x="20822" y="1001"/>
                      <a:pt x="20004" y="477"/>
                      <a:pt x="19152" y="0"/>
                    </a:cubicBezTo>
                    <a:close/>
                    <a:moveTo>
                      <a:pt x="19152" y="0"/>
                    </a:moveTo>
                  </a:path>
                </a:pathLst>
              </a:custGeom>
              <a:solidFill>
                <a:srgbClr val="BD4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s1îďê">
                <a:extLst>
                  <a:ext uri="{FF2B5EF4-FFF2-40B4-BE49-F238E27FC236}">
                    <a16:creationId xmlns:a16="http://schemas.microsoft.com/office/drawing/2014/main" id="{86AFB71D-0B45-44D9-BF92-83E5BBE96D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7188" y="2890996"/>
                <a:ext cx="895516" cy="9462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1600" y="1726"/>
                    </a:moveTo>
                    <a:cubicBezTo>
                      <a:pt x="21018" y="1115"/>
                      <a:pt x="20395" y="539"/>
                      <a:pt x="19738" y="0"/>
                    </a:cubicBezTo>
                    <a:lnTo>
                      <a:pt x="0" y="18683"/>
                    </a:lnTo>
                    <a:cubicBezTo>
                      <a:pt x="153" y="19672"/>
                      <a:pt x="356" y="20644"/>
                      <a:pt x="604" y="21600"/>
                    </a:cubicBezTo>
                    <a:lnTo>
                      <a:pt x="21600" y="1726"/>
                    </a:lnTo>
                    <a:close/>
                    <a:moveTo>
                      <a:pt x="21600" y="1726"/>
                    </a:moveTo>
                  </a:path>
                </a:pathLst>
              </a:custGeom>
              <a:solidFill>
                <a:srgbClr val="BD4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ŝḻïďè">
                <a:extLst>
                  <a:ext uri="{FF2B5EF4-FFF2-40B4-BE49-F238E27FC236}">
                    <a16:creationId xmlns:a16="http://schemas.microsoft.com/office/drawing/2014/main" id="{7B1E93DE-939A-4E37-BBDA-EC8B6C9FE3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9659" y="3658683"/>
                <a:ext cx="754259" cy="75435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0134" y="5832"/>
                    </a:moveTo>
                    <a:cubicBezTo>
                      <a:pt x="20847" y="3984"/>
                      <a:pt x="21344" y="2030"/>
                      <a:pt x="21600" y="0"/>
                    </a:cubicBezTo>
                    <a:lnTo>
                      <a:pt x="0" y="21600"/>
                    </a:lnTo>
                    <a:cubicBezTo>
                      <a:pt x="2031" y="21344"/>
                      <a:pt x="3985" y="20846"/>
                      <a:pt x="5834" y="20132"/>
                    </a:cubicBezTo>
                    <a:lnTo>
                      <a:pt x="20134" y="5832"/>
                    </a:lnTo>
                    <a:close/>
                    <a:moveTo>
                      <a:pt x="20134" y="5832"/>
                    </a:moveTo>
                  </a:path>
                </a:pathLst>
              </a:custGeom>
              <a:solidFill>
                <a:srgbClr val="BD4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ş1ïḍé">
                <a:extLst>
                  <a:ext uri="{FF2B5EF4-FFF2-40B4-BE49-F238E27FC236}">
                    <a16:creationId xmlns:a16="http://schemas.microsoft.com/office/drawing/2014/main" id="{7EA73F59-3728-465B-BE44-0B2ED9ECFD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2475" y="3125568"/>
                <a:ext cx="964811" cy="101825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1600" y="2193"/>
                    </a:moveTo>
                    <a:cubicBezTo>
                      <a:pt x="21283" y="1436"/>
                      <a:pt x="20914" y="704"/>
                      <a:pt x="20498" y="0"/>
                    </a:cubicBezTo>
                    <a:lnTo>
                      <a:pt x="0" y="19407"/>
                    </a:lnTo>
                    <a:cubicBezTo>
                      <a:pt x="336" y="20154"/>
                      <a:pt x="704" y="20886"/>
                      <a:pt x="1102" y="21600"/>
                    </a:cubicBezTo>
                    <a:lnTo>
                      <a:pt x="21600" y="2193"/>
                    </a:lnTo>
                    <a:close/>
                    <a:moveTo>
                      <a:pt x="21600" y="2193"/>
                    </a:moveTo>
                  </a:path>
                </a:pathLst>
              </a:custGeom>
              <a:solidFill>
                <a:srgbClr val="BD4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îṡľiḓè">
                <a:extLst>
                  <a:ext uri="{FF2B5EF4-FFF2-40B4-BE49-F238E27FC236}">
                    <a16:creationId xmlns:a16="http://schemas.microsoft.com/office/drawing/2014/main" id="{804DF7CA-A0F9-4716-B067-7BBFA71EF0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9486" y="3978553"/>
                <a:ext cx="333153" cy="33319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9023" y="16511"/>
                      <a:pt x="16512" y="9024"/>
                      <a:pt x="21600" y="0"/>
                    </a:cubicBezTo>
                    <a:lnTo>
                      <a:pt x="0" y="21600"/>
                    </a:lnTo>
                    <a:close/>
                    <a:moveTo>
                      <a:pt x="0" y="21600"/>
                    </a:moveTo>
                  </a:path>
                </a:pathLst>
              </a:custGeom>
              <a:solidFill>
                <a:srgbClr val="BD4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îṣľiḍé">
                <a:extLst>
                  <a:ext uri="{FF2B5EF4-FFF2-40B4-BE49-F238E27FC236}">
                    <a16:creationId xmlns:a16="http://schemas.microsoft.com/office/drawing/2014/main" id="{843E89B1-D9D3-4346-B924-64F835C9B8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3050" y="3445437"/>
                <a:ext cx="871529" cy="95161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21572" y="3352"/>
                    </a:moveTo>
                    <a:cubicBezTo>
                      <a:pt x="21590" y="3021"/>
                      <a:pt x="21600" y="2687"/>
                      <a:pt x="21600" y="2351"/>
                    </a:cubicBezTo>
                    <a:cubicBezTo>
                      <a:pt x="21600" y="1555"/>
                      <a:pt x="21543" y="772"/>
                      <a:pt x="21443" y="0"/>
                    </a:cubicBezTo>
                    <a:lnTo>
                      <a:pt x="0" y="19668"/>
                    </a:lnTo>
                    <a:cubicBezTo>
                      <a:pt x="531" y="20333"/>
                      <a:pt x="1091" y="20977"/>
                      <a:pt x="1677" y="21600"/>
                    </a:cubicBezTo>
                    <a:lnTo>
                      <a:pt x="21572" y="3352"/>
                    </a:lnTo>
                    <a:close/>
                    <a:moveTo>
                      <a:pt x="21572" y="3352"/>
                    </a:moveTo>
                  </a:path>
                </a:pathLst>
              </a:custGeom>
              <a:solidFill>
                <a:srgbClr val="BD4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iŝlîḑé">
                <a:extLst>
                  <a:ext uri="{FF2B5EF4-FFF2-40B4-BE49-F238E27FC236}">
                    <a16:creationId xmlns:a16="http://schemas.microsoft.com/office/drawing/2014/main" id="{7E906DCF-E7D4-48B9-8BBE-E7DED90985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7762" y="3274840"/>
                <a:ext cx="940825" cy="100492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1600" y="2614"/>
                    </a:moveTo>
                    <a:cubicBezTo>
                      <a:pt x="21428" y="1719"/>
                      <a:pt x="21188" y="846"/>
                      <a:pt x="20885" y="0"/>
                    </a:cubicBezTo>
                    <a:lnTo>
                      <a:pt x="0" y="19578"/>
                    </a:lnTo>
                    <a:cubicBezTo>
                      <a:pt x="421" y="20269"/>
                      <a:pt x="868" y="20945"/>
                      <a:pt x="1346" y="21600"/>
                    </a:cubicBezTo>
                    <a:lnTo>
                      <a:pt x="21600" y="2614"/>
                    </a:lnTo>
                    <a:close/>
                    <a:moveTo>
                      <a:pt x="21600" y="2614"/>
                    </a:moveTo>
                  </a:path>
                </a:pathLst>
              </a:custGeom>
              <a:solidFill>
                <a:srgbClr val="BD4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iŝļiḍê">
              <a:extLst>
                <a:ext uri="{FF2B5EF4-FFF2-40B4-BE49-F238E27FC236}">
                  <a16:creationId xmlns:a16="http://schemas.microsoft.com/office/drawing/2014/main" id="{0398A4CA-E340-4201-A4F6-1C94E2279054}"/>
                </a:ext>
              </a:extLst>
            </p:cNvPr>
            <p:cNvGrpSpPr/>
            <p:nvPr/>
          </p:nvGrpSpPr>
          <p:grpSpPr>
            <a:xfrm>
              <a:off x="6025448" y="1868940"/>
              <a:ext cx="1230999" cy="918444"/>
              <a:chOff x="5893257" y="2165959"/>
              <a:chExt cx="1164703" cy="868980"/>
            </a:xfrm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34" name="ïşļïdê">
                <a:extLst>
                  <a:ext uri="{FF2B5EF4-FFF2-40B4-BE49-F238E27FC236}">
                    <a16:creationId xmlns:a16="http://schemas.microsoft.com/office/drawing/2014/main" id="{9D47AD7E-2262-4B44-B132-7F2CBD2537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3257" y="2165959"/>
                <a:ext cx="237749" cy="23723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21600" y="4"/>
                    </a:moveTo>
                    <a:cubicBezTo>
                      <a:pt x="21550" y="4"/>
                      <a:pt x="21502" y="0"/>
                      <a:pt x="21452" y="0"/>
                    </a:cubicBezTo>
                    <a:cubicBezTo>
                      <a:pt x="16532" y="0"/>
                      <a:pt x="11695" y="332"/>
                      <a:pt x="6927" y="897"/>
                    </a:cubicBezTo>
                    <a:lnTo>
                      <a:pt x="5400" y="2424"/>
                    </a:lnTo>
                    <a:cubicBezTo>
                      <a:pt x="2470" y="8285"/>
                      <a:pt x="588" y="14754"/>
                      <a:pt x="0" y="21600"/>
                    </a:cubicBezTo>
                    <a:lnTo>
                      <a:pt x="21600" y="4"/>
                    </a:lnTo>
                    <a:close/>
                    <a:moveTo>
                      <a:pt x="21600" y="4"/>
                    </a:moveTo>
                  </a:path>
                </a:pathLst>
              </a:custGeom>
              <a:solidFill>
                <a:srgbClr val="C5AA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śľîďè">
                <a:extLst>
                  <a:ext uri="{FF2B5EF4-FFF2-40B4-BE49-F238E27FC236}">
                    <a16:creationId xmlns:a16="http://schemas.microsoft.com/office/drawing/2014/main" id="{84AE9606-9852-445C-9206-E337031BAB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8490" y="2571128"/>
                <a:ext cx="459470" cy="4584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0"/>
                    </a:moveTo>
                    <a:lnTo>
                      <a:pt x="0" y="21600"/>
                    </a:lnTo>
                    <a:cubicBezTo>
                      <a:pt x="10844" y="19380"/>
                      <a:pt x="19377" y="10843"/>
                      <a:pt x="21600" y="0"/>
                    </a:cubicBezTo>
                    <a:close/>
                    <a:moveTo>
                      <a:pt x="21600" y="0"/>
                    </a:moveTo>
                  </a:path>
                </a:pathLst>
              </a:custGeom>
              <a:solidFill>
                <a:srgbClr val="C5AA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śľiďe">
                <a:extLst>
                  <a:ext uri="{FF2B5EF4-FFF2-40B4-BE49-F238E27FC236}">
                    <a16:creationId xmlns:a16="http://schemas.microsoft.com/office/drawing/2014/main" id="{4CC5F723-EC6D-4C58-B293-F937E2E313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3257" y="2165959"/>
                <a:ext cx="440771" cy="43449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1600" y="653"/>
                    </a:moveTo>
                    <a:cubicBezTo>
                      <a:pt x="19351" y="317"/>
                      <a:pt x="17064" y="103"/>
                      <a:pt x="14748" y="0"/>
                    </a:cubicBezTo>
                    <a:lnTo>
                      <a:pt x="0" y="14910"/>
                    </a:lnTo>
                    <a:cubicBezTo>
                      <a:pt x="43" y="17214"/>
                      <a:pt x="341" y="19454"/>
                      <a:pt x="880" y="21600"/>
                    </a:cubicBezTo>
                    <a:lnTo>
                      <a:pt x="21600" y="653"/>
                    </a:lnTo>
                    <a:close/>
                    <a:moveTo>
                      <a:pt x="21600" y="653"/>
                    </a:moveTo>
                  </a:path>
                </a:pathLst>
              </a:custGeom>
              <a:solidFill>
                <a:srgbClr val="C5AA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iŝlîḓe">
                <a:extLst>
                  <a:ext uri="{FF2B5EF4-FFF2-40B4-BE49-F238E27FC236}">
                    <a16:creationId xmlns:a16="http://schemas.microsoft.com/office/drawing/2014/main" id="{12CBA527-4322-4293-BB6E-C064CA2196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4783" y="2443180"/>
                <a:ext cx="667834" cy="59175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18931" y="0"/>
                    </a:moveTo>
                    <a:lnTo>
                      <a:pt x="0" y="21301"/>
                    </a:lnTo>
                    <a:cubicBezTo>
                      <a:pt x="1031" y="21494"/>
                      <a:pt x="2088" y="21600"/>
                      <a:pt x="3167" y="21600"/>
                    </a:cubicBezTo>
                    <a:cubicBezTo>
                      <a:pt x="3700" y="21600"/>
                      <a:pt x="4227" y="21571"/>
                      <a:pt x="4748" y="21523"/>
                    </a:cubicBezTo>
                    <a:lnTo>
                      <a:pt x="21600" y="2562"/>
                    </a:lnTo>
                    <a:cubicBezTo>
                      <a:pt x="20739" y="1671"/>
                      <a:pt x="19853" y="812"/>
                      <a:pt x="18931" y="0"/>
                    </a:cubicBezTo>
                    <a:close/>
                    <a:moveTo>
                      <a:pt x="18931" y="0"/>
                    </a:moveTo>
                  </a:path>
                </a:pathLst>
              </a:custGeom>
              <a:solidFill>
                <a:srgbClr val="C5AA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ślíḓe">
                <a:extLst>
                  <a:ext uri="{FF2B5EF4-FFF2-40B4-BE49-F238E27FC236}">
                    <a16:creationId xmlns:a16="http://schemas.microsoft.com/office/drawing/2014/main" id="{DDBE6F1B-8974-49DE-BF47-5D6B5DF6BD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8670" y="2179287"/>
                <a:ext cx="585023" cy="56243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1600" y="1119"/>
                    </a:moveTo>
                    <a:cubicBezTo>
                      <a:pt x="20102" y="676"/>
                      <a:pt x="18576" y="301"/>
                      <a:pt x="17024" y="0"/>
                    </a:cubicBezTo>
                    <a:lnTo>
                      <a:pt x="0" y="17590"/>
                    </a:lnTo>
                    <a:cubicBezTo>
                      <a:pt x="468" y="18994"/>
                      <a:pt x="1064" y="20336"/>
                      <a:pt x="1778" y="21600"/>
                    </a:cubicBezTo>
                    <a:lnTo>
                      <a:pt x="21600" y="1119"/>
                    </a:lnTo>
                    <a:close/>
                    <a:moveTo>
                      <a:pt x="21600" y="1119"/>
                    </a:moveTo>
                  </a:path>
                </a:pathLst>
              </a:custGeom>
              <a:solidFill>
                <a:srgbClr val="C5AA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sľídè">
                <a:extLst>
                  <a:ext uri="{FF2B5EF4-FFF2-40B4-BE49-F238E27FC236}">
                    <a16:creationId xmlns:a16="http://schemas.microsoft.com/office/drawing/2014/main" id="{8855E407-083F-4EA8-8A9A-82583A1F3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0110" y="2227267"/>
                <a:ext cx="670506" cy="64240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1600" y="1402"/>
                    </a:moveTo>
                    <a:cubicBezTo>
                      <a:pt x="20429" y="882"/>
                      <a:pt x="19232" y="415"/>
                      <a:pt x="18012" y="0"/>
                    </a:cubicBezTo>
                    <a:lnTo>
                      <a:pt x="0" y="18787"/>
                    </a:lnTo>
                    <a:cubicBezTo>
                      <a:pt x="663" y="19795"/>
                      <a:pt x="1411" y="20738"/>
                      <a:pt x="2236" y="21600"/>
                    </a:cubicBezTo>
                    <a:lnTo>
                      <a:pt x="21600" y="1402"/>
                    </a:lnTo>
                    <a:close/>
                    <a:moveTo>
                      <a:pt x="21600" y="1402"/>
                    </a:moveTo>
                  </a:path>
                </a:pathLst>
              </a:custGeom>
              <a:solidFill>
                <a:srgbClr val="C5AA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ṧlîḍé">
                <a:extLst>
                  <a:ext uri="{FF2B5EF4-FFF2-40B4-BE49-F238E27FC236}">
                    <a16:creationId xmlns:a16="http://schemas.microsoft.com/office/drawing/2014/main" id="{A708EC1E-6975-4C2D-AE46-963CFE5986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2517" y="2355215"/>
                <a:ext cx="715918" cy="66373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1600" y="2006"/>
                    </a:moveTo>
                    <a:cubicBezTo>
                      <a:pt x="20703" y="1298"/>
                      <a:pt x="19778" y="630"/>
                      <a:pt x="18828" y="0"/>
                    </a:cubicBezTo>
                    <a:lnTo>
                      <a:pt x="0" y="20255"/>
                    </a:lnTo>
                    <a:cubicBezTo>
                      <a:pt x="1073" y="20819"/>
                      <a:pt x="2206" y="21274"/>
                      <a:pt x="3386" y="21600"/>
                    </a:cubicBezTo>
                    <a:lnTo>
                      <a:pt x="21600" y="2006"/>
                    </a:lnTo>
                    <a:close/>
                    <a:moveTo>
                      <a:pt x="21600" y="2006"/>
                    </a:moveTo>
                  </a:path>
                </a:pathLst>
              </a:custGeom>
              <a:solidFill>
                <a:srgbClr val="C5AA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sḷiḑe">
                <a:extLst>
                  <a:ext uri="{FF2B5EF4-FFF2-40B4-BE49-F238E27FC236}">
                    <a16:creationId xmlns:a16="http://schemas.microsoft.com/office/drawing/2014/main" id="{C2C26C37-53B0-4CD7-BE15-68705E6691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6964" y="2283245"/>
                <a:ext cx="710576" cy="67439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1600" y="1675"/>
                    </a:moveTo>
                    <a:cubicBezTo>
                      <a:pt x="20606" y="1076"/>
                      <a:pt x="19590" y="513"/>
                      <a:pt x="18547" y="0"/>
                    </a:cubicBezTo>
                    <a:lnTo>
                      <a:pt x="0" y="19555"/>
                    </a:lnTo>
                    <a:cubicBezTo>
                      <a:pt x="837" y="20320"/>
                      <a:pt x="1741" y="21006"/>
                      <a:pt x="2702" y="21600"/>
                    </a:cubicBezTo>
                    <a:lnTo>
                      <a:pt x="21600" y="1675"/>
                    </a:lnTo>
                    <a:close/>
                    <a:moveTo>
                      <a:pt x="21600" y="1675"/>
                    </a:moveTo>
                  </a:path>
                </a:pathLst>
              </a:custGeom>
              <a:solidFill>
                <a:srgbClr val="C5AA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íS1îḓê">
              <a:extLst>
                <a:ext uri="{FF2B5EF4-FFF2-40B4-BE49-F238E27FC236}">
                  <a16:creationId xmlns:a16="http://schemas.microsoft.com/office/drawing/2014/main" id="{6232F22B-99D0-4E07-B573-00ED7ACFCA0A}"/>
                </a:ext>
              </a:extLst>
            </p:cNvPr>
            <p:cNvGrpSpPr/>
            <p:nvPr/>
          </p:nvGrpSpPr>
          <p:grpSpPr>
            <a:xfrm>
              <a:off x="6983238" y="3649483"/>
              <a:ext cx="690151" cy="859281"/>
              <a:chOff x="6791437" y="3850605"/>
              <a:chExt cx="652981" cy="813002"/>
            </a:xfrm>
          </p:grpSpPr>
          <p:sp>
            <p:nvSpPr>
              <p:cNvPr id="30" name="iSḷiḑê">
                <a:extLst>
                  <a:ext uri="{FF2B5EF4-FFF2-40B4-BE49-F238E27FC236}">
                    <a16:creationId xmlns:a16="http://schemas.microsoft.com/office/drawing/2014/main" id="{2E25614F-FA48-42CE-961E-2B4784E769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1437" y="3871930"/>
                <a:ext cx="652981" cy="72770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19822" y="4967"/>
                    </a:moveTo>
                    <a:cubicBezTo>
                      <a:pt x="20514" y="3451"/>
                      <a:pt x="21116" y="1894"/>
                      <a:pt x="21600" y="292"/>
                    </a:cubicBezTo>
                    <a:cubicBezTo>
                      <a:pt x="21178" y="179"/>
                      <a:pt x="20747" y="84"/>
                      <a:pt x="20311" y="0"/>
                    </a:cubicBezTo>
                    <a:lnTo>
                      <a:pt x="0" y="18218"/>
                    </a:lnTo>
                    <a:cubicBezTo>
                      <a:pt x="282" y="19402"/>
                      <a:pt x="712" y="20535"/>
                      <a:pt x="1279" y="21600"/>
                    </a:cubicBezTo>
                    <a:lnTo>
                      <a:pt x="19822" y="4967"/>
                    </a:lnTo>
                    <a:close/>
                    <a:moveTo>
                      <a:pt x="19822" y="4967"/>
                    </a:move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ś1íḍê">
                <a:extLst>
                  <a:ext uri="{FF2B5EF4-FFF2-40B4-BE49-F238E27FC236}">
                    <a16:creationId xmlns:a16="http://schemas.microsoft.com/office/drawing/2014/main" id="{6EF5E004-6AAF-48D3-9A90-B9B417BD4F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1437" y="3850605"/>
                <a:ext cx="573024" cy="57310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9465" y="0"/>
                    </a:moveTo>
                    <a:cubicBezTo>
                      <a:pt x="18141" y="0"/>
                      <a:pt x="16847" y="134"/>
                      <a:pt x="15597" y="385"/>
                    </a:cubicBezTo>
                    <a:lnTo>
                      <a:pt x="385" y="15597"/>
                    </a:lnTo>
                    <a:cubicBezTo>
                      <a:pt x="133" y="16847"/>
                      <a:pt x="0" y="18141"/>
                      <a:pt x="0" y="19465"/>
                    </a:cubicBezTo>
                    <a:cubicBezTo>
                      <a:pt x="0" y="20188"/>
                      <a:pt x="53" y="20897"/>
                      <a:pt x="130" y="21600"/>
                    </a:cubicBezTo>
                    <a:lnTo>
                      <a:pt x="21600" y="130"/>
                    </a:lnTo>
                    <a:cubicBezTo>
                      <a:pt x="20897" y="53"/>
                      <a:pt x="20188" y="0"/>
                      <a:pt x="19465" y="0"/>
                    </a:cubicBezTo>
                    <a:close/>
                    <a:moveTo>
                      <a:pt x="19465" y="0"/>
                    </a:move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ṥļiḋê">
                <a:extLst>
                  <a:ext uri="{FF2B5EF4-FFF2-40B4-BE49-F238E27FC236}">
                    <a16:creationId xmlns:a16="http://schemas.microsoft.com/office/drawing/2014/main" id="{901D2031-FD57-4D4B-ABD8-A4224FDE52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5402" y="4149150"/>
                <a:ext cx="487737" cy="51445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21600" y="0"/>
                    </a:moveTo>
                    <a:lnTo>
                      <a:pt x="0" y="20408"/>
                    </a:lnTo>
                    <a:cubicBezTo>
                      <a:pt x="253" y="20813"/>
                      <a:pt x="514" y="21212"/>
                      <a:pt x="792" y="21600"/>
                    </a:cubicBezTo>
                    <a:cubicBezTo>
                      <a:pt x="9564" y="16246"/>
                      <a:pt x="16756" y="8793"/>
                      <a:pt x="21600" y="0"/>
                    </a:cubicBezTo>
                    <a:close/>
                    <a:moveTo>
                      <a:pt x="21600" y="0"/>
                    </a:move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ślide">
                <a:extLst>
                  <a:ext uri="{FF2B5EF4-FFF2-40B4-BE49-F238E27FC236}">
                    <a16:creationId xmlns:a16="http://schemas.microsoft.com/office/drawing/2014/main" id="{21A192DC-B496-4B59-BEE0-807B489904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2759" y="3893254"/>
                <a:ext cx="293175" cy="29321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0"/>
                    </a:moveTo>
                    <a:cubicBezTo>
                      <a:pt x="11725" y="3863"/>
                      <a:pt x="3862" y="11725"/>
                      <a:pt x="0" y="21600"/>
                    </a:cubicBezTo>
                    <a:lnTo>
                      <a:pt x="21600" y="0"/>
                    </a:lnTo>
                    <a:close/>
                    <a:moveTo>
                      <a:pt x="21600" y="0"/>
                    </a:move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0" name="ïṩlîḑé">
              <a:extLst>
                <a:ext uri="{FF2B5EF4-FFF2-40B4-BE49-F238E27FC236}">
                  <a16:creationId xmlns:a16="http://schemas.microsoft.com/office/drawing/2014/main" id="{5291AB2D-00A0-4664-AFB1-A02A619F84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3888" y="1868940"/>
              <a:ext cx="2878910" cy="2879289"/>
            </a:xfrm>
            <a:custGeom>
              <a:avLst/>
              <a:gdLst>
                <a:gd name="T0" fmla="*/ 2147483647 w 21598"/>
                <a:gd name="T1" fmla="*/ 2147483647 h 21598"/>
                <a:gd name="T2" fmla="*/ 2147483647 w 21598"/>
                <a:gd name="T3" fmla="*/ 2147483647 h 21598"/>
                <a:gd name="T4" fmla="*/ 2147483647 w 21598"/>
                <a:gd name="T5" fmla="*/ 1340763817 h 21598"/>
                <a:gd name="T6" fmla="*/ 2147483647 w 21598"/>
                <a:gd name="T7" fmla="*/ 348437666 h 21598"/>
                <a:gd name="T8" fmla="*/ 2147483647 w 21598"/>
                <a:gd name="T9" fmla="*/ 0 h 21598"/>
                <a:gd name="T10" fmla="*/ 2147483647 w 21598"/>
                <a:gd name="T11" fmla="*/ 348437666 h 21598"/>
                <a:gd name="T12" fmla="*/ 1340763817 w 21598"/>
                <a:gd name="T13" fmla="*/ 1340763817 h 21598"/>
                <a:gd name="T14" fmla="*/ 348437666 w 21598"/>
                <a:gd name="T15" fmla="*/ 2147483647 h 21598"/>
                <a:gd name="T16" fmla="*/ 0 w 21598"/>
                <a:gd name="T17" fmla="*/ 2147483647 h 21598"/>
                <a:gd name="T18" fmla="*/ 348437666 w 21598"/>
                <a:gd name="T19" fmla="*/ 2147483647 h 21598"/>
                <a:gd name="T20" fmla="*/ 1340763817 w 21598"/>
                <a:gd name="T21" fmla="*/ 2147483647 h 21598"/>
                <a:gd name="T22" fmla="*/ 2147483647 w 21598"/>
                <a:gd name="T23" fmla="*/ 2147483647 h 21598"/>
                <a:gd name="T24" fmla="*/ 2147483647 w 21598"/>
                <a:gd name="T25" fmla="*/ 2147483647 h 21598"/>
                <a:gd name="T26" fmla="*/ 2147483647 w 21598"/>
                <a:gd name="T27" fmla="*/ 2147483647 h 21598"/>
                <a:gd name="T28" fmla="*/ 2147483647 w 21598"/>
                <a:gd name="T29" fmla="*/ 2147483647 h 21598"/>
                <a:gd name="T30" fmla="*/ 2147483647 w 21598"/>
                <a:gd name="T31" fmla="*/ 2147483647 h 21598"/>
                <a:gd name="T32" fmla="*/ 2147483647 w 21598"/>
                <a:gd name="T33" fmla="*/ 2147483647 h 21598"/>
                <a:gd name="T34" fmla="*/ 2147483647 w 21598"/>
                <a:gd name="T35" fmla="*/ 2147483647 h 2159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noFill/>
            <a:ln w="63500" cap="flat">
              <a:solidFill>
                <a:srgbClr val="8E3234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8" name="矩形 67">
            <a:extLst>
              <a:ext uri="{FF2B5EF4-FFF2-40B4-BE49-F238E27FC236}">
                <a16:creationId xmlns:a16="http://schemas.microsoft.com/office/drawing/2014/main" id="{F1CC4140-3F39-4466-8DF3-3698FBDC1528}"/>
              </a:ext>
            </a:extLst>
          </p:cNvPr>
          <p:cNvSpPr/>
          <p:nvPr/>
        </p:nvSpPr>
        <p:spPr>
          <a:xfrm>
            <a:off x="7980413" y="2329385"/>
            <a:ext cx="3674120" cy="63081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拆桐花烂熳，乍疏雨、洗清明。正艳杏烧林，缃桃绣野，芳景如屏。倾城，尽寻胜去，骤雕鞍绀幰出郊坰。风暖繁弦脆管，万家竞奏新声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7A118E38-B704-4A1F-B684-86CC6C490D54}"/>
              </a:ext>
            </a:extLst>
          </p:cNvPr>
          <p:cNvGrpSpPr/>
          <p:nvPr/>
        </p:nvGrpSpPr>
        <p:grpSpPr>
          <a:xfrm>
            <a:off x="9032281" y="1800878"/>
            <a:ext cx="1990779" cy="425757"/>
            <a:chOff x="1431235" y="5310419"/>
            <a:chExt cx="1990779" cy="425757"/>
          </a:xfrm>
        </p:grpSpPr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7C184288-083F-410D-A2D0-B03FE597FD60}"/>
                </a:ext>
              </a:extLst>
            </p:cNvPr>
            <p:cNvSpPr/>
            <p:nvPr/>
          </p:nvSpPr>
          <p:spPr>
            <a:xfrm>
              <a:off x="1431235" y="5358444"/>
              <a:ext cx="1411356" cy="377732"/>
            </a:xfrm>
            <a:prstGeom prst="rect">
              <a:avLst/>
            </a:prstGeom>
            <a:solidFill>
              <a:srgbClr val="C5AA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14CE6D29-5A25-49C0-8FDE-E7D3418D96F9}"/>
                </a:ext>
              </a:extLst>
            </p:cNvPr>
            <p:cNvSpPr/>
            <p:nvPr/>
          </p:nvSpPr>
          <p:spPr>
            <a:xfrm>
              <a:off x="1497496" y="5310419"/>
              <a:ext cx="1924518" cy="377732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汉仪中宋简" panose="02010609000101010101" pitchFamily="49" charset="-122"/>
                  <a:ea typeface="汉仪中宋简" panose="02010609000101010101" pitchFamily="49" charset="-122"/>
                </a:rPr>
                <a:t>这里填写标题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5B26196D-B16D-4FC0-A107-143B02F4F775}"/>
              </a:ext>
            </a:extLst>
          </p:cNvPr>
          <p:cNvGrpSpPr/>
          <p:nvPr/>
        </p:nvGrpSpPr>
        <p:grpSpPr>
          <a:xfrm>
            <a:off x="1756071" y="1902472"/>
            <a:ext cx="1990779" cy="425757"/>
            <a:chOff x="1431235" y="5310419"/>
            <a:chExt cx="1990779" cy="425757"/>
          </a:xfrm>
        </p:grpSpPr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91527728-B5C5-4B40-BDE0-04A0505AA2FA}"/>
                </a:ext>
              </a:extLst>
            </p:cNvPr>
            <p:cNvSpPr/>
            <p:nvPr/>
          </p:nvSpPr>
          <p:spPr>
            <a:xfrm>
              <a:off x="1431235" y="5358444"/>
              <a:ext cx="1411356" cy="377732"/>
            </a:xfrm>
            <a:prstGeom prst="rect">
              <a:avLst/>
            </a:prstGeom>
            <a:solidFill>
              <a:srgbClr val="BD42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7FE68870-05DB-42D8-B979-451562E16EB1}"/>
                </a:ext>
              </a:extLst>
            </p:cNvPr>
            <p:cNvSpPr/>
            <p:nvPr/>
          </p:nvSpPr>
          <p:spPr>
            <a:xfrm>
              <a:off x="1497496" y="5310419"/>
              <a:ext cx="1924518" cy="377732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汉仪中宋简" panose="02010609000101010101" pitchFamily="49" charset="-122"/>
                  <a:ea typeface="汉仪中宋简" panose="02010609000101010101" pitchFamily="49" charset="-122"/>
                </a:rPr>
                <a:t>这里填写标题</a:t>
              </a:r>
            </a:p>
          </p:txBody>
        </p:sp>
      </p:grpSp>
      <p:sp>
        <p:nvSpPr>
          <p:cNvPr id="75" name="矩形 74">
            <a:extLst>
              <a:ext uri="{FF2B5EF4-FFF2-40B4-BE49-F238E27FC236}">
                <a16:creationId xmlns:a16="http://schemas.microsoft.com/office/drawing/2014/main" id="{55DE14B5-CADF-4AF4-88A7-666AB6E55818}"/>
              </a:ext>
            </a:extLst>
          </p:cNvPr>
          <p:cNvSpPr/>
          <p:nvPr/>
        </p:nvSpPr>
        <p:spPr>
          <a:xfrm>
            <a:off x="1000539" y="2357326"/>
            <a:ext cx="3137038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拆桐花烂熳，乍疏雨、洗清明。正艳杏烧林，缃桃绣野，芳景如屏。倾城，尽寻胜去，骤雕鞍绀幰出郊坰。风暖繁弦脆管，万家竞奏新声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8454844E-3522-4C35-80B8-E3EAA8AEE160}"/>
              </a:ext>
            </a:extLst>
          </p:cNvPr>
          <p:cNvSpPr/>
          <p:nvPr/>
        </p:nvSpPr>
        <p:spPr>
          <a:xfrm>
            <a:off x="3060780" y="5718421"/>
            <a:ext cx="3674120" cy="63081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拆桐花烂熳，乍疏雨、洗清明。正艳杏烧林，缃桃绣野，芳景如屏。倾城，尽寻胜去，骤雕鞍绀幰出郊坰。风暖繁弦脆管，万家竞奏新声</a:t>
            </a: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09411E64-4F26-4165-99DF-747B525E470A}"/>
              </a:ext>
            </a:extLst>
          </p:cNvPr>
          <p:cNvGrpSpPr/>
          <p:nvPr/>
        </p:nvGrpSpPr>
        <p:grpSpPr>
          <a:xfrm>
            <a:off x="4341273" y="5185288"/>
            <a:ext cx="1990779" cy="425757"/>
            <a:chOff x="1431235" y="5310419"/>
            <a:chExt cx="1990779" cy="425757"/>
          </a:xfrm>
        </p:grpSpPr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9C817476-7D75-497A-9EA0-A6F8EC964C83}"/>
                </a:ext>
              </a:extLst>
            </p:cNvPr>
            <p:cNvSpPr/>
            <p:nvPr/>
          </p:nvSpPr>
          <p:spPr>
            <a:xfrm>
              <a:off x="1431235" y="5358444"/>
              <a:ext cx="1411356" cy="37773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1582BD48-707C-4A4F-ADC0-817D57137695}"/>
                </a:ext>
              </a:extLst>
            </p:cNvPr>
            <p:cNvSpPr/>
            <p:nvPr/>
          </p:nvSpPr>
          <p:spPr>
            <a:xfrm>
              <a:off x="1497496" y="5310419"/>
              <a:ext cx="1924518" cy="377732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汉仪中宋简" panose="02010609000101010101" pitchFamily="49" charset="-122"/>
                  <a:ea typeface="汉仪中宋简" panose="02010609000101010101" pitchFamily="49" charset="-122"/>
                </a:rPr>
                <a:t>这里填写标题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42166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2F53C99-FC8A-4D78-B630-444B186D385E}"/>
              </a:ext>
            </a:extLst>
          </p:cNvPr>
          <p:cNvSpPr txBox="1"/>
          <p:nvPr/>
        </p:nvSpPr>
        <p:spPr>
          <a:xfrm>
            <a:off x="5947629" y="1127047"/>
            <a:ext cx="738664" cy="553998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>
              <a:defRPr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sz="3600" dirty="0">
                <a:solidFill>
                  <a:srgbClr val="333333">
                    <a:alpha val="32000"/>
                  </a:srgb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82BC79-0F90-4AD1-A91A-6E192726387B}"/>
              </a:ext>
            </a:extLst>
          </p:cNvPr>
          <p:cNvSpPr txBox="1"/>
          <p:nvPr/>
        </p:nvSpPr>
        <p:spPr>
          <a:xfrm>
            <a:off x="5694487" y="820573"/>
            <a:ext cx="738664" cy="553998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>
              <a:defRPr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sz="3600" dirty="0">
                <a:latin typeface="汉仪书宋一简" panose="02010609000101010101" pitchFamily="49" charset="-122"/>
                <a:ea typeface="汉仪书宋一简" panose="02010609000101010101" pitchFamily="49" charset="-122"/>
              </a:rPr>
              <a:t>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C1F4AF-32FD-49FB-978C-2F350429328F}"/>
              </a:ext>
            </a:extLst>
          </p:cNvPr>
          <p:cNvSpPr txBox="1"/>
          <p:nvPr/>
        </p:nvSpPr>
        <p:spPr>
          <a:xfrm>
            <a:off x="5466915" y="1612237"/>
            <a:ext cx="1415772" cy="1116652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>
              <a:defRPr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sz="8000" dirty="0">
                <a:solidFill>
                  <a:srgbClr val="BD4244"/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叁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755A9DD-DE00-4EEC-A75F-E71B82E2B39C}"/>
              </a:ext>
            </a:extLst>
          </p:cNvPr>
          <p:cNvSpPr/>
          <p:nvPr/>
        </p:nvSpPr>
        <p:spPr>
          <a:xfrm>
            <a:off x="8714523" y="2728889"/>
            <a:ext cx="1431161" cy="256760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0F0F0F">
                    <a:alpha val="36000"/>
                  </a:srgb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拆桐花烂熳，乍疏雨、洗清明。正艳杏烧林，缃桃绣野，芳景如屏。倾城，尽寻胜去，骤雕鞍绀幰出郊坰。风暖繁弦脆管，万家竞奏新声。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0F0F0F">
                    <a:alpha val="36000"/>
                  </a:srgb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盈盈，斗草踏青。人艳冶，递逢迎。向路旁往往，遗簪堕珥，珠翠纵横。欢情，对佳丽地，信金罍罄竭玉山倾。拚却明朝永日，画堂一枕春酲。</a:t>
            </a:r>
            <a:endParaRPr lang="zh-CN" altLang="en-US" sz="900" dirty="0"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92036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0E00312-49AE-4829-9B6A-5B2AA68195D6}"/>
              </a:ext>
            </a:extLst>
          </p:cNvPr>
          <p:cNvGrpSpPr/>
          <p:nvPr/>
        </p:nvGrpSpPr>
        <p:grpSpPr>
          <a:xfrm>
            <a:off x="655982" y="516835"/>
            <a:ext cx="689114" cy="689114"/>
            <a:chOff x="3982278" y="1583635"/>
            <a:chExt cx="881270" cy="88127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576D503D-7B3D-45E8-88B3-1C1C9A646F9A}"/>
                </a:ext>
              </a:extLst>
            </p:cNvPr>
            <p:cNvSpPr txBox="1"/>
            <p:nvPr/>
          </p:nvSpPr>
          <p:spPr>
            <a:xfrm>
              <a:off x="4083767" y="1747271"/>
              <a:ext cx="708478" cy="511679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rgbClr val="333333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r>
                <a:rPr lang="zh-CN" altLang="en-US" sz="2400" dirty="0">
                  <a:latin typeface="汉仪书宋一简" panose="02010609000101010101" pitchFamily="49" charset="-122"/>
                  <a:ea typeface="汉仪书宋一简" panose="02010609000101010101" pitchFamily="49" charset="-122"/>
                </a:rPr>
                <a:t>叁</a:t>
              </a: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FA1AACB4-1D8F-43F5-8C41-E36C77D0BB98}"/>
                </a:ext>
              </a:extLst>
            </p:cNvPr>
            <p:cNvSpPr/>
            <p:nvPr/>
          </p:nvSpPr>
          <p:spPr>
            <a:xfrm>
              <a:off x="3982278" y="1583635"/>
              <a:ext cx="881270" cy="881270"/>
            </a:xfrm>
            <a:prstGeom prst="ellipse">
              <a:avLst/>
            </a:prstGeom>
            <a:noFill/>
            <a:ln>
              <a:solidFill>
                <a:srgbClr val="BD42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2FE7978E-C4C7-444E-A87C-74A05C5ABF51}"/>
              </a:ext>
            </a:extLst>
          </p:cNvPr>
          <p:cNvSpPr/>
          <p:nvPr/>
        </p:nvSpPr>
        <p:spPr>
          <a:xfrm>
            <a:off x="1345096" y="543340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D4244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9535999-BF2B-48A3-8DB2-BAA2982EEC44}"/>
              </a:ext>
            </a:extLst>
          </p:cNvPr>
          <p:cNvSpPr/>
          <p:nvPr/>
        </p:nvSpPr>
        <p:spPr>
          <a:xfrm>
            <a:off x="1379153" y="839855"/>
            <a:ext cx="118814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>
                <a:solidFill>
                  <a:srgbClr val="333333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FILL IN THE TITLE HERE</a:t>
            </a:r>
            <a:endParaRPr lang="zh-CN" altLang="en-US" sz="800" dirty="0">
              <a:latin typeface="Century Gothic" panose="020B0502020202020204" pitchFamily="34" charset="0"/>
            </a:endParaRPr>
          </a:p>
        </p:txBody>
      </p:sp>
      <p:grpSp>
        <p:nvGrpSpPr>
          <p:cNvPr id="80" name="7fec256f-a1fc-4478-8abd-1c2a9e32eaf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B982BCA-908C-46BA-9E0A-FF73D919BF6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75624" y="1451113"/>
            <a:ext cx="5256369" cy="4647453"/>
            <a:chOff x="5734964" y="1150374"/>
            <a:chExt cx="6455448" cy="5707627"/>
          </a:xfrm>
        </p:grpSpPr>
        <p:sp>
          <p:nvSpPr>
            <p:cNvPr id="81" name="išliḋe">
              <a:extLst>
                <a:ext uri="{FF2B5EF4-FFF2-40B4-BE49-F238E27FC236}">
                  <a16:creationId xmlns:a16="http://schemas.microsoft.com/office/drawing/2014/main" id="{043DC3F1-52C0-481E-B22F-073863E947D8}"/>
                </a:ext>
              </a:extLst>
            </p:cNvPr>
            <p:cNvSpPr/>
            <p:nvPr/>
          </p:nvSpPr>
          <p:spPr>
            <a:xfrm>
              <a:off x="8658890" y="1150374"/>
              <a:ext cx="3531522" cy="5707627"/>
            </a:xfrm>
            <a:prstGeom prst="rect">
              <a:avLst/>
            </a:prstGeom>
            <a:solidFill>
              <a:srgbClr val="C5AA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ïṥḻîdé">
              <a:extLst>
                <a:ext uri="{FF2B5EF4-FFF2-40B4-BE49-F238E27FC236}">
                  <a16:creationId xmlns:a16="http://schemas.microsoft.com/office/drawing/2014/main" id="{A9D43FEC-95C2-43EF-A28D-885B7A6AFA78}"/>
                </a:ext>
              </a:extLst>
            </p:cNvPr>
            <p:cNvSpPr/>
            <p:nvPr/>
          </p:nvSpPr>
          <p:spPr>
            <a:xfrm>
              <a:off x="6462137" y="1795323"/>
              <a:ext cx="4423002" cy="4423002"/>
            </a:xfrm>
            <a:prstGeom prst="ellipse">
              <a:avLst/>
            </a:prstGeom>
            <a:solidFill>
              <a:schemeClr val="bg1"/>
            </a:solidFill>
            <a:ln w="111125">
              <a:solidFill>
                <a:srgbClr val="BD4244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3" name="ïṩḷîḓe">
              <a:extLst>
                <a:ext uri="{FF2B5EF4-FFF2-40B4-BE49-F238E27FC236}">
                  <a16:creationId xmlns:a16="http://schemas.microsoft.com/office/drawing/2014/main" id="{F105C542-3588-4514-BA49-FD621E83132C}"/>
                </a:ext>
              </a:extLst>
            </p:cNvPr>
            <p:cNvGrpSpPr/>
            <p:nvPr/>
          </p:nvGrpSpPr>
          <p:grpSpPr>
            <a:xfrm>
              <a:off x="6994616" y="2638222"/>
              <a:ext cx="3485254" cy="3300835"/>
              <a:chOff x="9027898" y="3554187"/>
              <a:chExt cx="7680326" cy="7273927"/>
            </a:xfrm>
          </p:grpSpPr>
          <p:grpSp>
            <p:nvGrpSpPr>
              <p:cNvPr id="103" name="îšḷîďé">
                <a:extLst>
                  <a:ext uri="{FF2B5EF4-FFF2-40B4-BE49-F238E27FC236}">
                    <a16:creationId xmlns:a16="http://schemas.microsoft.com/office/drawing/2014/main" id="{6AA3DC2A-597B-43C4-AB25-2B1304143AA6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9027898" y="3554187"/>
                <a:ext cx="7680326" cy="7273927"/>
                <a:chOff x="2805" y="2368"/>
                <a:chExt cx="4838" cy="4582"/>
              </a:xfrm>
            </p:grpSpPr>
            <p:sp>
              <p:nvSpPr>
                <p:cNvPr id="107" name="îSḷîḍe">
                  <a:extLst>
                    <a:ext uri="{FF2B5EF4-FFF2-40B4-BE49-F238E27FC236}">
                      <a16:creationId xmlns:a16="http://schemas.microsoft.com/office/drawing/2014/main" id="{1B5954B5-90B7-4344-B071-7304E8CB9CA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810" y="2502"/>
                  <a:ext cx="4711" cy="431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8" name="îsḷiḓe">
                  <a:extLst>
                    <a:ext uri="{FF2B5EF4-FFF2-40B4-BE49-F238E27FC236}">
                      <a16:creationId xmlns:a16="http://schemas.microsoft.com/office/drawing/2014/main" id="{7E2F39A8-4B25-4B19-8BF8-C59BCF393E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1" y="3951"/>
                  <a:ext cx="2992" cy="2999"/>
                </a:xfrm>
                <a:custGeom>
                  <a:avLst/>
                  <a:gdLst>
                    <a:gd name="T0" fmla="*/ 0 w 1269"/>
                    <a:gd name="T1" fmla="*/ 85 h 1273"/>
                    <a:gd name="T2" fmla="*/ 473 w 1269"/>
                    <a:gd name="T3" fmla="*/ 698 h 1273"/>
                    <a:gd name="T4" fmla="*/ 500 w 1269"/>
                    <a:gd name="T5" fmla="*/ 1023 h 1273"/>
                    <a:gd name="T6" fmla="*/ 1025 w 1269"/>
                    <a:gd name="T7" fmla="*/ 1164 h 1273"/>
                    <a:gd name="T8" fmla="*/ 1166 w 1269"/>
                    <a:gd name="T9" fmla="*/ 639 h 1273"/>
                    <a:gd name="T10" fmla="*/ 616 w 1269"/>
                    <a:gd name="T11" fmla="*/ 0 h 1273"/>
                    <a:gd name="T12" fmla="*/ 216 w 1269"/>
                    <a:gd name="T13" fmla="*/ 152 h 1273"/>
                    <a:gd name="T14" fmla="*/ 0 w 1269"/>
                    <a:gd name="T15" fmla="*/ 85 h 1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69" h="1273">
                      <a:moveTo>
                        <a:pt x="0" y="85"/>
                      </a:moveTo>
                      <a:cubicBezTo>
                        <a:pt x="151" y="201"/>
                        <a:pt x="351" y="243"/>
                        <a:pt x="473" y="698"/>
                      </a:cubicBezTo>
                      <a:cubicBezTo>
                        <a:pt x="434" y="801"/>
                        <a:pt x="441" y="920"/>
                        <a:pt x="500" y="1023"/>
                      </a:cubicBezTo>
                      <a:cubicBezTo>
                        <a:pt x="603" y="1203"/>
                        <a:pt x="836" y="1273"/>
                        <a:pt x="1025" y="1164"/>
                      </a:cubicBezTo>
                      <a:cubicBezTo>
                        <a:pt x="1213" y="1056"/>
                        <a:pt x="1269" y="820"/>
                        <a:pt x="1166" y="639"/>
                      </a:cubicBezTo>
                      <a:cubicBezTo>
                        <a:pt x="1026" y="397"/>
                        <a:pt x="763" y="492"/>
                        <a:pt x="616" y="0"/>
                      </a:cubicBezTo>
                      <a:cubicBezTo>
                        <a:pt x="468" y="54"/>
                        <a:pt x="384" y="152"/>
                        <a:pt x="216" y="152"/>
                      </a:cubicBezTo>
                      <a:cubicBezTo>
                        <a:pt x="138" y="152"/>
                        <a:pt x="70" y="133"/>
                        <a:pt x="0" y="85"/>
                      </a:cubicBezTo>
                      <a:close/>
                    </a:path>
                  </a:pathLst>
                </a:custGeom>
                <a:solidFill>
                  <a:srgbClr val="AD865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9" name="íṡ1iḍé">
                  <a:extLst>
                    <a:ext uri="{FF2B5EF4-FFF2-40B4-BE49-F238E27FC236}">
                      <a16:creationId xmlns:a16="http://schemas.microsoft.com/office/drawing/2014/main" id="{B4E97073-6F62-4BE0-911E-1DA17F29EF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05" y="2497"/>
                  <a:ext cx="3716" cy="1812"/>
                </a:xfrm>
                <a:custGeom>
                  <a:avLst/>
                  <a:gdLst>
                    <a:gd name="T0" fmla="*/ 1576 w 1576"/>
                    <a:gd name="T1" fmla="*/ 4 h 769"/>
                    <a:gd name="T2" fmla="*/ 680 w 1576"/>
                    <a:gd name="T3" fmla="*/ 140 h 769"/>
                    <a:gd name="T4" fmla="*/ 385 w 1576"/>
                    <a:gd name="T5" fmla="*/ 1 h 769"/>
                    <a:gd name="T6" fmla="*/ 1 w 1576"/>
                    <a:gd name="T7" fmla="*/ 384 h 769"/>
                    <a:gd name="T8" fmla="*/ 384 w 1576"/>
                    <a:gd name="T9" fmla="*/ 769 h 769"/>
                    <a:gd name="T10" fmla="*/ 1214 w 1576"/>
                    <a:gd name="T11" fmla="*/ 613 h 769"/>
                    <a:gd name="T12" fmla="*/ 1282 w 1576"/>
                    <a:gd name="T13" fmla="*/ 194 h 769"/>
                    <a:gd name="T14" fmla="*/ 1576 w 1576"/>
                    <a:gd name="T15" fmla="*/ 4 h 7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76" h="769">
                      <a:moveTo>
                        <a:pt x="1576" y="4"/>
                      </a:moveTo>
                      <a:cubicBezTo>
                        <a:pt x="1316" y="27"/>
                        <a:pt x="1238" y="290"/>
                        <a:pt x="680" y="140"/>
                      </a:cubicBezTo>
                      <a:cubicBezTo>
                        <a:pt x="610" y="55"/>
                        <a:pt x="504" y="1"/>
                        <a:pt x="385" y="1"/>
                      </a:cubicBezTo>
                      <a:cubicBezTo>
                        <a:pt x="177" y="0"/>
                        <a:pt x="1" y="167"/>
                        <a:pt x="1" y="384"/>
                      </a:cubicBezTo>
                      <a:cubicBezTo>
                        <a:pt x="0" y="602"/>
                        <a:pt x="176" y="769"/>
                        <a:pt x="384" y="769"/>
                      </a:cubicBezTo>
                      <a:cubicBezTo>
                        <a:pt x="665" y="769"/>
                        <a:pt x="713" y="494"/>
                        <a:pt x="1214" y="613"/>
                      </a:cubicBezTo>
                      <a:cubicBezTo>
                        <a:pt x="1241" y="459"/>
                        <a:pt x="1200" y="338"/>
                        <a:pt x="1282" y="194"/>
                      </a:cubicBezTo>
                      <a:cubicBezTo>
                        <a:pt x="1343" y="87"/>
                        <a:pt x="1448" y="17"/>
                        <a:pt x="1576" y="4"/>
                      </a:cubicBezTo>
                      <a:close/>
                    </a:path>
                  </a:pathLst>
                </a:custGeom>
                <a:solidFill>
                  <a:srgbClr val="BD42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0" name="ïšḷiḓê">
                  <a:extLst>
                    <a:ext uri="{FF2B5EF4-FFF2-40B4-BE49-F238E27FC236}">
                      <a16:creationId xmlns:a16="http://schemas.microsoft.com/office/drawing/2014/main" id="{B3EBFB14-01F4-40F4-9CB5-ECAC31B10D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75" y="2368"/>
                  <a:ext cx="2468" cy="3731"/>
                </a:xfrm>
                <a:custGeom>
                  <a:avLst/>
                  <a:gdLst>
                    <a:gd name="T0" fmla="*/ 371 w 1047"/>
                    <a:gd name="T1" fmla="*/ 1584 h 1584"/>
                    <a:gd name="T2" fmla="*/ 674 w 1047"/>
                    <a:gd name="T3" fmla="*/ 820 h 1584"/>
                    <a:gd name="T4" fmla="*/ 942 w 1047"/>
                    <a:gd name="T5" fmla="*/ 633 h 1584"/>
                    <a:gd name="T6" fmla="*/ 802 w 1047"/>
                    <a:gd name="T7" fmla="*/ 108 h 1584"/>
                    <a:gd name="T8" fmla="*/ 277 w 1047"/>
                    <a:gd name="T9" fmla="*/ 249 h 1584"/>
                    <a:gd name="T10" fmla="*/ 0 w 1047"/>
                    <a:gd name="T11" fmla="*/ 1043 h 1584"/>
                    <a:gd name="T12" fmla="*/ 329 w 1047"/>
                    <a:gd name="T13" fmla="*/ 1311 h 1584"/>
                    <a:gd name="T14" fmla="*/ 371 w 1047"/>
                    <a:gd name="T15" fmla="*/ 1584 h 1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47" h="1584">
                      <a:moveTo>
                        <a:pt x="371" y="1584"/>
                      </a:moveTo>
                      <a:cubicBezTo>
                        <a:pt x="419" y="1379"/>
                        <a:pt x="312" y="1181"/>
                        <a:pt x="674" y="820"/>
                      </a:cubicBezTo>
                      <a:cubicBezTo>
                        <a:pt x="783" y="801"/>
                        <a:pt x="883" y="736"/>
                        <a:pt x="942" y="633"/>
                      </a:cubicBezTo>
                      <a:cubicBezTo>
                        <a:pt x="1047" y="453"/>
                        <a:pt x="991" y="218"/>
                        <a:pt x="802" y="108"/>
                      </a:cubicBezTo>
                      <a:cubicBezTo>
                        <a:pt x="614" y="0"/>
                        <a:pt x="382" y="69"/>
                        <a:pt x="277" y="249"/>
                      </a:cubicBezTo>
                      <a:cubicBezTo>
                        <a:pt x="137" y="490"/>
                        <a:pt x="351" y="670"/>
                        <a:pt x="0" y="1043"/>
                      </a:cubicBezTo>
                      <a:cubicBezTo>
                        <a:pt x="120" y="1142"/>
                        <a:pt x="246" y="1167"/>
                        <a:pt x="329" y="1311"/>
                      </a:cubicBezTo>
                      <a:cubicBezTo>
                        <a:pt x="377" y="1394"/>
                        <a:pt x="393" y="1485"/>
                        <a:pt x="371" y="1584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1" name="îšlíḍè">
                  <a:extLst>
                    <a:ext uri="{FF2B5EF4-FFF2-40B4-BE49-F238E27FC236}">
                      <a16:creationId xmlns:a16="http://schemas.microsoft.com/office/drawing/2014/main" id="{876F780D-FEC9-4F67-BFE6-C546D26874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37" y="5199"/>
                  <a:ext cx="1455" cy="1454"/>
                </a:xfrm>
                <a:custGeom>
                  <a:avLst/>
                  <a:gdLst>
                    <a:gd name="T0" fmla="*/ 309 w 617"/>
                    <a:gd name="T1" fmla="*/ 1 h 617"/>
                    <a:gd name="T2" fmla="*/ 0 w 617"/>
                    <a:gd name="T3" fmla="*/ 308 h 617"/>
                    <a:gd name="T4" fmla="*/ 308 w 617"/>
                    <a:gd name="T5" fmla="*/ 617 h 617"/>
                    <a:gd name="T6" fmla="*/ 617 w 617"/>
                    <a:gd name="T7" fmla="*/ 309 h 617"/>
                    <a:gd name="T8" fmla="*/ 309 w 617"/>
                    <a:gd name="T9" fmla="*/ 1 h 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7" h="617">
                      <a:moveTo>
                        <a:pt x="309" y="1"/>
                      </a:moveTo>
                      <a:cubicBezTo>
                        <a:pt x="139" y="0"/>
                        <a:pt x="1" y="139"/>
                        <a:pt x="0" y="308"/>
                      </a:cubicBezTo>
                      <a:cubicBezTo>
                        <a:pt x="0" y="478"/>
                        <a:pt x="138" y="617"/>
                        <a:pt x="308" y="617"/>
                      </a:cubicBezTo>
                      <a:cubicBezTo>
                        <a:pt x="478" y="617"/>
                        <a:pt x="616" y="479"/>
                        <a:pt x="617" y="309"/>
                      </a:cubicBezTo>
                      <a:cubicBezTo>
                        <a:pt x="617" y="139"/>
                        <a:pt x="479" y="1"/>
                        <a:pt x="309" y="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2" name="ïS1ídé">
                  <a:extLst>
                    <a:ext uri="{FF2B5EF4-FFF2-40B4-BE49-F238E27FC236}">
                      <a16:creationId xmlns:a16="http://schemas.microsoft.com/office/drawing/2014/main" id="{555A93B1-8380-47B5-8906-0EE3002BC5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84" y="2674"/>
                  <a:ext cx="1455" cy="1453"/>
                </a:xfrm>
                <a:custGeom>
                  <a:avLst/>
                  <a:gdLst>
                    <a:gd name="T0" fmla="*/ 309 w 617"/>
                    <a:gd name="T1" fmla="*/ 0 h 617"/>
                    <a:gd name="T2" fmla="*/ 1 w 617"/>
                    <a:gd name="T3" fmla="*/ 308 h 617"/>
                    <a:gd name="T4" fmla="*/ 308 w 617"/>
                    <a:gd name="T5" fmla="*/ 617 h 617"/>
                    <a:gd name="T6" fmla="*/ 617 w 617"/>
                    <a:gd name="T7" fmla="*/ 309 h 617"/>
                    <a:gd name="T8" fmla="*/ 309 w 617"/>
                    <a:gd name="T9" fmla="*/ 0 h 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7" h="617">
                      <a:moveTo>
                        <a:pt x="309" y="0"/>
                      </a:moveTo>
                      <a:cubicBezTo>
                        <a:pt x="140" y="0"/>
                        <a:pt x="1" y="138"/>
                        <a:pt x="1" y="308"/>
                      </a:cubicBezTo>
                      <a:cubicBezTo>
                        <a:pt x="0" y="478"/>
                        <a:pt x="139" y="616"/>
                        <a:pt x="308" y="617"/>
                      </a:cubicBezTo>
                      <a:cubicBezTo>
                        <a:pt x="478" y="617"/>
                        <a:pt x="617" y="478"/>
                        <a:pt x="617" y="309"/>
                      </a:cubicBezTo>
                      <a:cubicBezTo>
                        <a:pt x="617" y="139"/>
                        <a:pt x="479" y="0"/>
                        <a:pt x="30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3" name="ïślïďe">
                  <a:extLst>
                    <a:ext uri="{FF2B5EF4-FFF2-40B4-BE49-F238E27FC236}">
                      <a16:creationId xmlns:a16="http://schemas.microsoft.com/office/drawing/2014/main" id="{744870AF-7D8F-49E8-9044-1C7E963C40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01" y="2665"/>
                  <a:ext cx="1455" cy="1453"/>
                </a:xfrm>
                <a:custGeom>
                  <a:avLst/>
                  <a:gdLst>
                    <a:gd name="T0" fmla="*/ 309 w 617"/>
                    <a:gd name="T1" fmla="*/ 0 h 617"/>
                    <a:gd name="T2" fmla="*/ 0 w 617"/>
                    <a:gd name="T3" fmla="*/ 308 h 617"/>
                    <a:gd name="T4" fmla="*/ 308 w 617"/>
                    <a:gd name="T5" fmla="*/ 617 h 617"/>
                    <a:gd name="T6" fmla="*/ 617 w 617"/>
                    <a:gd name="T7" fmla="*/ 309 h 617"/>
                    <a:gd name="T8" fmla="*/ 309 w 617"/>
                    <a:gd name="T9" fmla="*/ 0 h 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7" h="617">
                      <a:moveTo>
                        <a:pt x="309" y="0"/>
                      </a:moveTo>
                      <a:cubicBezTo>
                        <a:pt x="139" y="0"/>
                        <a:pt x="0" y="138"/>
                        <a:pt x="0" y="308"/>
                      </a:cubicBezTo>
                      <a:cubicBezTo>
                        <a:pt x="0" y="478"/>
                        <a:pt x="138" y="617"/>
                        <a:pt x="308" y="617"/>
                      </a:cubicBezTo>
                      <a:cubicBezTo>
                        <a:pt x="478" y="617"/>
                        <a:pt x="617" y="479"/>
                        <a:pt x="617" y="309"/>
                      </a:cubicBezTo>
                      <a:cubicBezTo>
                        <a:pt x="617" y="139"/>
                        <a:pt x="479" y="0"/>
                        <a:pt x="30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04" name="íṧ1iďê">
                <a:extLst>
                  <a:ext uri="{FF2B5EF4-FFF2-40B4-BE49-F238E27FC236}">
                    <a16:creationId xmlns:a16="http://schemas.microsoft.com/office/drawing/2014/main" id="{4B88F119-A388-44A0-AE86-2A41D1DD5DF6}"/>
                  </a:ext>
                </a:extLst>
              </p:cNvPr>
              <p:cNvSpPr/>
              <p:nvPr/>
            </p:nvSpPr>
            <p:spPr>
              <a:xfrm>
                <a:off x="10143136" y="4854491"/>
                <a:ext cx="706653" cy="61913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7009" y="65310"/>
                    </a:moveTo>
                    <a:lnTo>
                      <a:pt x="117009" y="65310"/>
                    </a:lnTo>
                    <a:lnTo>
                      <a:pt x="117009" y="65310"/>
                    </a:lnTo>
                    <a:cubicBezTo>
                      <a:pt x="61993" y="91073"/>
                      <a:pt x="61993" y="91073"/>
                      <a:pt x="61993" y="91073"/>
                    </a:cubicBezTo>
                    <a:lnTo>
                      <a:pt x="61993" y="91073"/>
                    </a:lnTo>
                    <a:lnTo>
                      <a:pt x="61993" y="91073"/>
                    </a:lnTo>
                    <a:lnTo>
                      <a:pt x="61993" y="91073"/>
                    </a:lnTo>
                    <a:cubicBezTo>
                      <a:pt x="61993" y="92655"/>
                      <a:pt x="60598" y="92655"/>
                      <a:pt x="60598" y="92655"/>
                    </a:cubicBezTo>
                    <a:cubicBezTo>
                      <a:pt x="59202" y="92655"/>
                      <a:pt x="59202" y="92655"/>
                      <a:pt x="57807" y="91073"/>
                    </a:cubicBezTo>
                    <a:lnTo>
                      <a:pt x="57807" y="91073"/>
                    </a:lnTo>
                    <a:lnTo>
                      <a:pt x="57807" y="91073"/>
                    </a:lnTo>
                    <a:lnTo>
                      <a:pt x="57807" y="91073"/>
                    </a:lnTo>
                    <a:cubicBezTo>
                      <a:pt x="2990" y="65310"/>
                      <a:pt x="2990" y="65310"/>
                      <a:pt x="2990" y="65310"/>
                    </a:cubicBezTo>
                    <a:lnTo>
                      <a:pt x="2990" y="65310"/>
                    </a:lnTo>
                    <a:cubicBezTo>
                      <a:pt x="1395" y="65310"/>
                      <a:pt x="0" y="62146"/>
                      <a:pt x="0" y="60564"/>
                    </a:cubicBezTo>
                    <a:cubicBezTo>
                      <a:pt x="0" y="55819"/>
                      <a:pt x="2990" y="54237"/>
                      <a:pt x="5780" y="54237"/>
                    </a:cubicBezTo>
                    <a:cubicBezTo>
                      <a:pt x="7176" y="54237"/>
                      <a:pt x="7176" y="54237"/>
                      <a:pt x="8571" y="54237"/>
                    </a:cubicBezTo>
                    <a:lnTo>
                      <a:pt x="8571" y="54237"/>
                    </a:lnTo>
                    <a:lnTo>
                      <a:pt x="8571" y="54237"/>
                    </a:lnTo>
                    <a:lnTo>
                      <a:pt x="8571" y="54237"/>
                    </a:lnTo>
                    <a:cubicBezTo>
                      <a:pt x="60598" y="78192"/>
                      <a:pt x="60598" y="78192"/>
                      <a:pt x="60598" y="78192"/>
                    </a:cubicBezTo>
                    <a:cubicBezTo>
                      <a:pt x="112823" y="54237"/>
                      <a:pt x="112823" y="54237"/>
                      <a:pt x="112823" y="54237"/>
                    </a:cubicBezTo>
                    <a:lnTo>
                      <a:pt x="112823" y="54237"/>
                    </a:lnTo>
                    <a:lnTo>
                      <a:pt x="112823" y="54237"/>
                    </a:lnTo>
                    <a:lnTo>
                      <a:pt x="112823" y="54237"/>
                    </a:lnTo>
                    <a:lnTo>
                      <a:pt x="114219" y="54237"/>
                    </a:lnTo>
                    <a:cubicBezTo>
                      <a:pt x="118405" y="54237"/>
                      <a:pt x="119800" y="55819"/>
                      <a:pt x="119800" y="60564"/>
                    </a:cubicBezTo>
                    <a:cubicBezTo>
                      <a:pt x="119800" y="62146"/>
                      <a:pt x="118405" y="65310"/>
                      <a:pt x="117009" y="65310"/>
                    </a:cubicBezTo>
                    <a:close/>
                    <a:moveTo>
                      <a:pt x="117009" y="38192"/>
                    </a:moveTo>
                    <a:lnTo>
                      <a:pt x="117009" y="38192"/>
                    </a:lnTo>
                    <a:lnTo>
                      <a:pt x="117009" y="38192"/>
                    </a:lnTo>
                    <a:cubicBezTo>
                      <a:pt x="61993" y="63728"/>
                      <a:pt x="61993" y="63728"/>
                      <a:pt x="61993" y="63728"/>
                    </a:cubicBezTo>
                    <a:lnTo>
                      <a:pt x="61993" y="63728"/>
                    </a:lnTo>
                    <a:lnTo>
                      <a:pt x="61993" y="63728"/>
                    </a:lnTo>
                    <a:lnTo>
                      <a:pt x="61993" y="63728"/>
                    </a:lnTo>
                    <a:lnTo>
                      <a:pt x="60598" y="63728"/>
                    </a:lnTo>
                    <a:cubicBezTo>
                      <a:pt x="59202" y="63728"/>
                      <a:pt x="59202" y="63728"/>
                      <a:pt x="57807" y="63728"/>
                    </a:cubicBezTo>
                    <a:lnTo>
                      <a:pt x="57807" y="63728"/>
                    </a:lnTo>
                    <a:lnTo>
                      <a:pt x="57807" y="63728"/>
                    </a:lnTo>
                    <a:lnTo>
                      <a:pt x="57807" y="63728"/>
                    </a:lnTo>
                    <a:cubicBezTo>
                      <a:pt x="2990" y="38192"/>
                      <a:pt x="2990" y="38192"/>
                      <a:pt x="2990" y="38192"/>
                    </a:cubicBezTo>
                    <a:lnTo>
                      <a:pt x="2990" y="38192"/>
                    </a:lnTo>
                    <a:cubicBezTo>
                      <a:pt x="1395" y="36610"/>
                      <a:pt x="0" y="35028"/>
                      <a:pt x="0" y="31864"/>
                    </a:cubicBezTo>
                    <a:cubicBezTo>
                      <a:pt x="0" y="30282"/>
                      <a:pt x="1395" y="27118"/>
                      <a:pt x="2990" y="27118"/>
                    </a:cubicBezTo>
                    <a:lnTo>
                      <a:pt x="2990" y="27118"/>
                    </a:lnTo>
                    <a:cubicBezTo>
                      <a:pt x="57807" y="1581"/>
                      <a:pt x="57807" y="1581"/>
                      <a:pt x="57807" y="1581"/>
                    </a:cubicBezTo>
                    <a:lnTo>
                      <a:pt x="57807" y="1581"/>
                    </a:lnTo>
                    <a:lnTo>
                      <a:pt x="57807" y="1581"/>
                    </a:lnTo>
                    <a:lnTo>
                      <a:pt x="57807" y="1581"/>
                    </a:lnTo>
                    <a:cubicBezTo>
                      <a:pt x="59202" y="0"/>
                      <a:pt x="59202" y="0"/>
                      <a:pt x="60598" y="0"/>
                    </a:cubicBezTo>
                    <a:cubicBezTo>
                      <a:pt x="60598" y="0"/>
                      <a:pt x="61993" y="0"/>
                      <a:pt x="61993" y="1581"/>
                    </a:cubicBezTo>
                    <a:lnTo>
                      <a:pt x="61993" y="1581"/>
                    </a:lnTo>
                    <a:lnTo>
                      <a:pt x="61993" y="1581"/>
                    </a:lnTo>
                    <a:lnTo>
                      <a:pt x="61993" y="1581"/>
                    </a:lnTo>
                    <a:cubicBezTo>
                      <a:pt x="117009" y="27118"/>
                      <a:pt x="117009" y="27118"/>
                      <a:pt x="117009" y="27118"/>
                    </a:cubicBezTo>
                    <a:lnTo>
                      <a:pt x="117009" y="27118"/>
                    </a:lnTo>
                    <a:cubicBezTo>
                      <a:pt x="118405" y="27118"/>
                      <a:pt x="119800" y="30282"/>
                      <a:pt x="119800" y="31864"/>
                    </a:cubicBezTo>
                    <a:cubicBezTo>
                      <a:pt x="119800" y="35028"/>
                      <a:pt x="118405" y="36610"/>
                      <a:pt x="117009" y="38192"/>
                    </a:cubicBezTo>
                    <a:close/>
                    <a:moveTo>
                      <a:pt x="5780" y="81355"/>
                    </a:moveTo>
                    <a:lnTo>
                      <a:pt x="5780" y="81355"/>
                    </a:lnTo>
                    <a:cubicBezTo>
                      <a:pt x="7176" y="81355"/>
                      <a:pt x="7176" y="81355"/>
                      <a:pt x="8571" y="81355"/>
                    </a:cubicBezTo>
                    <a:lnTo>
                      <a:pt x="8571" y="81355"/>
                    </a:lnTo>
                    <a:lnTo>
                      <a:pt x="8571" y="81355"/>
                    </a:lnTo>
                    <a:lnTo>
                      <a:pt x="8571" y="81355"/>
                    </a:lnTo>
                    <a:cubicBezTo>
                      <a:pt x="60598" y="106892"/>
                      <a:pt x="60598" y="106892"/>
                      <a:pt x="60598" y="106892"/>
                    </a:cubicBezTo>
                    <a:cubicBezTo>
                      <a:pt x="112823" y="81355"/>
                      <a:pt x="112823" y="81355"/>
                      <a:pt x="112823" y="81355"/>
                    </a:cubicBezTo>
                    <a:lnTo>
                      <a:pt x="112823" y="81355"/>
                    </a:lnTo>
                    <a:lnTo>
                      <a:pt x="112823" y="81355"/>
                    </a:lnTo>
                    <a:lnTo>
                      <a:pt x="112823" y="81355"/>
                    </a:lnTo>
                    <a:lnTo>
                      <a:pt x="114219" y="81355"/>
                    </a:lnTo>
                    <a:cubicBezTo>
                      <a:pt x="118405" y="81355"/>
                      <a:pt x="119800" y="84519"/>
                      <a:pt x="119800" y="87683"/>
                    </a:cubicBezTo>
                    <a:cubicBezTo>
                      <a:pt x="119800" y="91073"/>
                      <a:pt x="118405" y="92655"/>
                      <a:pt x="117009" y="94237"/>
                    </a:cubicBezTo>
                    <a:lnTo>
                      <a:pt x="117009" y="94237"/>
                    </a:lnTo>
                    <a:cubicBezTo>
                      <a:pt x="61993" y="119774"/>
                      <a:pt x="61993" y="119774"/>
                      <a:pt x="61993" y="119774"/>
                    </a:cubicBezTo>
                    <a:lnTo>
                      <a:pt x="61993" y="119774"/>
                    </a:lnTo>
                    <a:lnTo>
                      <a:pt x="61993" y="119774"/>
                    </a:lnTo>
                    <a:lnTo>
                      <a:pt x="61993" y="119774"/>
                    </a:lnTo>
                    <a:lnTo>
                      <a:pt x="60598" y="119774"/>
                    </a:lnTo>
                    <a:cubicBezTo>
                      <a:pt x="59202" y="119774"/>
                      <a:pt x="59202" y="119774"/>
                      <a:pt x="57807" y="119774"/>
                    </a:cubicBezTo>
                    <a:lnTo>
                      <a:pt x="57807" y="119774"/>
                    </a:lnTo>
                    <a:lnTo>
                      <a:pt x="57807" y="119774"/>
                    </a:lnTo>
                    <a:lnTo>
                      <a:pt x="57807" y="119774"/>
                    </a:lnTo>
                    <a:cubicBezTo>
                      <a:pt x="2990" y="94237"/>
                      <a:pt x="2990" y="94237"/>
                      <a:pt x="2990" y="94237"/>
                    </a:cubicBezTo>
                    <a:lnTo>
                      <a:pt x="2990" y="94237"/>
                    </a:lnTo>
                    <a:cubicBezTo>
                      <a:pt x="1395" y="92655"/>
                      <a:pt x="0" y="91073"/>
                      <a:pt x="0" y="87683"/>
                    </a:cubicBezTo>
                    <a:cubicBezTo>
                      <a:pt x="0" y="84519"/>
                      <a:pt x="2990" y="81355"/>
                      <a:pt x="5780" y="81355"/>
                    </a:cubicBezTo>
                    <a:close/>
                  </a:path>
                </a:pathLst>
              </a:custGeom>
              <a:solidFill>
                <a:srgbClr val="BD424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iş1íḓe">
                <a:extLst>
                  <a:ext uri="{FF2B5EF4-FFF2-40B4-BE49-F238E27FC236}">
                    <a16:creationId xmlns:a16="http://schemas.microsoft.com/office/drawing/2014/main" id="{42B52A39-A185-4CAB-8AE7-9CED4253755D}"/>
                  </a:ext>
                </a:extLst>
              </p:cNvPr>
              <p:cNvSpPr/>
              <p:nvPr/>
            </p:nvSpPr>
            <p:spPr>
              <a:xfrm>
                <a:off x="14804587" y="4813208"/>
                <a:ext cx="706660" cy="69652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5647" y="48605"/>
                    </a:moveTo>
                    <a:lnTo>
                      <a:pt x="105647" y="48605"/>
                    </a:lnTo>
                    <a:cubicBezTo>
                      <a:pt x="104252" y="50016"/>
                      <a:pt x="104252" y="58487"/>
                      <a:pt x="114219" y="64134"/>
                    </a:cubicBezTo>
                    <a:cubicBezTo>
                      <a:pt x="114219" y="64134"/>
                      <a:pt x="100066" y="66957"/>
                      <a:pt x="90299" y="54252"/>
                    </a:cubicBezTo>
                    <a:cubicBezTo>
                      <a:pt x="87308" y="54252"/>
                      <a:pt x="84518" y="55663"/>
                      <a:pt x="81727" y="55663"/>
                    </a:cubicBezTo>
                    <a:cubicBezTo>
                      <a:pt x="60598" y="55663"/>
                      <a:pt x="47840" y="42756"/>
                      <a:pt x="47840" y="27226"/>
                    </a:cubicBezTo>
                    <a:cubicBezTo>
                      <a:pt x="47840" y="12907"/>
                      <a:pt x="60598" y="0"/>
                      <a:pt x="81727" y="0"/>
                    </a:cubicBezTo>
                    <a:cubicBezTo>
                      <a:pt x="102857" y="0"/>
                      <a:pt x="119800" y="12907"/>
                      <a:pt x="119800" y="27226"/>
                    </a:cubicBezTo>
                    <a:cubicBezTo>
                      <a:pt x="119800" y="35697"/>
                      <a:pt x="114219" y="44168"/>
                      <a:pt x="105647" y="48605"/>
                    </a:cubicBezTo>
                    <a:close/>
                    <a:moveTo>
                      <a:pt x="40863" y="30050"/>
                    </a:moveTo>
                    <a:lnTo>
                      <a:pt x="40863" y="30050"/>
                    </a:lnTo>
                    <a:cubicBezTo>
                      <a:pt x="42259" y="46991"/>
                      <a:pt x="56411" y="61310"/>
                      <a:pt x="78936" y="62722"/>
                    </a:cubicBezTo>
                    <a:cubicBezTo>
                      <a:pt x="81727" y="62722"/>
                      <a:pt x="84518" y="62722"/>
                      <a:pt x="87308" y="61310"/>
                    </a:cubicBezTo>
                    <a:lnTo>
                      <a:pt x="87308" y="61310"/>
                    </a:lnTo>
                    <a:lnTo>
                      <a:pt x="87308" y="61310"/>
                    </a:lnTo>
                    <a:cubicBezTo>
                      <a:pt x="94485" y="68369"/>
                      <a:pt x="102857" y="69983"/>
                      <a:pt x="107043" y="69983"/>
                    </a:cubicBezTo>
                    <a:cubicBezTo>
                      <a:pt x="102857" y="88537"/>
                      <a:pt x="84518" y="102655"/>
                      <a:pt x="56411" y="102655"/>
                    </a:cubicBezTo>
                    <a:cubicBezTo>
                      <a:pt x="53621" y="102655"/>
                      <a:pt x="49435" y="101243"/>
                      <a:pt x="45049" y="99831"/>
                    </a:cubicBezTo>
                    <a:cubicBezTo>
                      <a:pt x="31096" y="119798"/>
                      <a:pt x="7176" y="115563"/>
                      <a:pt x="7176" y="115563"/>
                    </a:cubicBezTo>
                    <a:cubicBezTo>
                      <a:pt x="23920" y="108302"/>
                      <a:pt x="23920" y="94184"/>
                      <a:pt x="19734" y="92773"/>
                    </a:cubicBezTo>
                    <a:cubicBezTo>
                      <a:pt x="7176" y="85512"/>
                      <a:pt x="0" y="72806"/>
                      <a:pt x="0" y="59899"/>
                    </a:cubicBezTo>
                    <a:cubicBezTo>
                      <a:pt x="0" y="39932"/>
                      <a:pt x="18338" y="22789"/>
                      <a:pt x="43654" y="18554"/>
                    </a:cubicBezTo>
                    <a:cubicBezTo>
                      <a:pt x="42259" y="22789"/>
                      <a:pt x="40863" y="25815"/>
                      <a:pt x="40863" y="3005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ïṣľïďé">
                <a:extLst>
                  <a:ext uri="{FF2B5EF4-FFF2-40B4-BE49-F238E27FC236}">
                    <a16:creationId xmlns:a16="http://schemas.microsoft.com/office/drawing/2014/main" id="{F9AE0900-1301-4A1B-9668-EC80AE8AC251}"/>
                  </a:ext>
                </a:extLst>
              </p:cNvPr>
              <p:cNvSpPr/>
              <p:nvPr/>
            </p:nvSpPr>
            <p:spPr>
              <a:xfrm>
                <a:off x="12504000" y="8812903"/>
                <a:ext cx="572546" cy="70168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2868" y="119800"/>
                    </a:moveTo>
                    <a:lnTo>
                      <a:pt x="112868" y="119800"/>
                    </a:lnTo>
                    <a:cubicBezTo>
                      <a:pt x="6885" y="119800"/>
                      <a:pt x="6885" y="119800"/>
                      <a:pt x="6885" y="119800"/>
                    </a:cubicBezTo>
                    <a:cubicBezTo>
                      <a:pt x="1721" y="119800"/>
                      <a:pt x="0" y="117004"/>
                      <a:pt x="0" y="114209"/>
                    </a:cubicBezTo>
                    <a:cubicBezTo>
                      <a:pt x="0" y="64891"/>
                      <a:pt x="0" y="64891"/>
                      <a:pt x="0" y="64891"/>
                    </a:cubicBezTo>
                    <a:cubicBezTo>
                      <a:pt x="0" y="62096"/>
                      <a:pt x="1721" y="59101"/>
                      <a:pt x="6885" y="59101"/>
                    </a:cubicBezTo>
                    <a:cubicBezTo>
                      <a:pt x="17213" y="59101"/>
                      <a:pt x="17213" y="59101"/>
                      <a:pt x="17213" y="59101"/>
                    </a:cubicBezTo>
                    <a:cubicBezTo>
                      <a:pt x="17213" y="33743"/>
                      <a:pt x="17213" y="33743"/>
                      <a:pt x="17213" y="33743"/>
                    </a:cubicBezTo>
                    <a:cubicBezTo>
                      <a:pt x="17213" y="13976"/>
                      <a:pt x="36393" y="0"/>
                      <a:pt x="59016" y="0"/>
                    </a:cubicBezTo>
                    <a:cubicBezTo>
                      <a:pt x="83360" y="0"/>
                      <a:pt x="100573" y="13976"/>
                      <a:pt x="100573" y="33743"/>
                    </a:cubicBezTo>
                    <a:cubicBezTo>
                      <a:pt x="100573" y="36539"/>
                      <a:pt x="98852" y="39534"/>
                      <a:pt x="93688" y="39534"/>
                    </a:cubicBezTo>
                    <a:cubicBezTo>
                      <a:pt x="90245" y="39534"/>
                      <a:pt x="86803" y="36539"/>
                      <a:pt x="86803" y="33743"/>
                    </a:cubicBezTo>
                    <a:cubicBezTo>
                      <a:pt x="86803" y="21164"/>
                      <a:pt x="74754" y="11181"/>
                      <a:pt x="59016" y="11181"/>
                    </a:cubicBezTo>
                    <a:cubicBezTo>
                      <a:pt x="43278" y="11181"/>
                      <a:pt x="31229" y="21164"/>
                      <a:pt x="31229" y="33743"/>
                    </a:cubicBezTo>
                    <a:cubicBezTo>
                      <a:pt x="31229" y="59101"/>
                      <a:pt x="31229" y="59101"/>
                      <a:pt x="31229" y="59101"/>
                    </a:cubicBezTo>
                    <a:cubicBezTo>
                      <a:pt x="86803" y="59101"/>
                      <a:pt x="86803" y="59101"/>
                      <a:pt x="86803" y="59101"/>
                    </a:cubicBezTo>
                    <a:cubicBezTo>
                      <a:pt x="100573" y="59101"/>
                      <a:pt x="100573" y="59101"/>
                      <a:pt x="100573" y="59101"/>
                    </a:cubicBezTo>
                    <a:cubicBezTo>
                      <a:pt x="112868" y="59101"/>
                      <a:pt x="112868" y="59101"/>
                      <a:pt x="112868" y="59101"/>
                    </a:cubicBezTo>
                    <a:cubicBezTo>
                      <a:pt x="116311" y="59101"/>
                      <a:pt x="119754" y="62096"/>
                      <a:pt x="119754" y="64891"/>
                    </a:cubicBezTo>
                    <a:cubicBezTo>
                      <a:pt x="119754" y="114209"/>
                      <a:pt x="119754" y="114209"/>
                      <a:pt x="119754" y="114209"/>
                    </a:cubicBezTo>
                    <a:cubicBezTo>
                      <a:pt x="119754" y="117004"/>
                      <a:pt x="116311" y="119800"/>
                      <a:pt x="112868" y="119800"/>
                    </a:cubicBezTo>
                    <a:close/>
                    <a:moveTo>
                      <a:pt x="59016" y="70482"/>
                    </a:moveTo>
                    <a:lnTo>
                      <a:pt x="59016" y="70482"/>
                    </a:lnTo>
                    <a:cubicBezTo>
                      <a:pt x="52131" y="70482"/>
                      <a:pt x="45000" y="76073"/>
                      <a:pt x="45000" y="81863"/>
                    </a:cubicBezTo>
                    <a:cubicBezTo>
                      <a:pt x="45000" y="86056"/>
                      <a:pt x="48688" y="90249"/>
                      <a:pt x="52131" y="91647"/>
                    </a:cubicBezTo>
                    <a:cubicBezTo>
                      <a:pt x="52131" y="103028"/>
                      <a:pt x="52131" y="103028"/>
                      <a:pt x="52131" y="103028"/>
                    </a:cubicBezTo>
                    <a:cubicBezTo>
                      <a:pt x="52131" y="105823"/>
                      <a:pt x="55573" y="108618"/>
                      <a:pt x="59016" y="108618"/>
                    </a:cubicBezTo>
                    <a:cubicBezTo>
                      <a:pt x="64180" y="108618"/>
                      <a:pt x="65901" y="105823"/>
                      <a:pt x="65901" y="103028"/>
                    </a:cubicBezTo>
                    <a:cubicBezTo>
                      <a:pt x="65901" y="91647"/>
                      <a:pt x="65901" y="91647"/>
                      <a:pt x="65901" y="91647"/>
                    </a:cubicBezTo>
                    <a:cubicBezTo>
                      <a:pt x="71065" y="90249"/>
                      <a:pt x="72786" y="86056"/>
                      <a:pt x="72786" y="81863"/>
                    </a:cubicBezTo>
                    <a:cubicBezTo>
                      <a:pt x="72786" y="76073"/>
                      <a:pt x="67622" y="70482"/>
                      <a:pt x="59016" y="70482"/>
                    </a:cubicBezTo>
                    <a:close/>
                  </a:path>
                </a:pathLst>
              </a:custGeom>
              <a:solidFill>
                <a:srgbClr val="AD8657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4" name="ïśļíḍé">
              <a:extLst>
                <a:ext uri="{FF2B5EF4-FFF2-40B4-BE49-F238E27FC236}">
                  <a16:creationId xmlns:a16="http://schemas.microsoft.com/office/drawing/2014/main" id="{749D8220-80E9-47B7-9E7E-5EBFF0E52B84}"/>
                </a:ext>
              </a:extLst>
            </p:cNvPr>
            <p:cNvSpPr/>
            <p:nvPr/>
          </p:nvSpPr>
          <p:spPr>
            <a:xfrm>
              <a:off x="6049771" y="1402438"/>
              <a:ext cx="2609794" cy="5219588"/>
            </a:xfrm>
            <a:custGeom>
              <a:avLst/>
              <a:gdLst>
                <a:gd name="connsiteX0" fmla="*/ 0 w 4250066"/>
                <a:gd name="connsiteY0" fmla="*/ 2125033 h 4250066"/>
                <a:gd name="connsiteX1" fmla="*/ 2125033 w 4250066"/>
                <a:gd name="connsiteY1" fmla="*/ 0 h 4250066"/>
                <a:gd name="connsiteX2" fmla="*/ 4250066 w 4250066"/>
                <a:gd name="connsiteY2" fmla="*/ 2125033 h 4250066"/>
                <a:gd name="connsiteX3" fmla="*/ 2125033 w 4250066"/>
                <a:gd name="connsiteY3" fmla="*/ 4250066 h 4250066"/>
                <a:gd name="connsiteX4" fmla="*/ 0 w 4250066"/>
                <a:gd name="connsiteY4" fmla="*/ 2125033 h 4250066"/>
                <a:gd name="connsiteX0" fmla="*/ 4250066 w 4341506"/>
                <a:gd name="connsiteY0" fmla="*/ 2125033 h 4250066"/>
                <a:gd name="connsiteX1" fmla="*/ 2125033 w 4341506"/>
                <a:gd name="connsiteY1" fmla="*/ 4250066 h 4250066"/>
                <a:gd name="connsiteX2" fmla="*/ 0 w 4341506"/>
                <a:gd name="connsiteY2" fmla="*/ 2125033 h 4250066"/>
                <a:gd name="connsiteX3" fmla="*/ 2125033 w 4341506"/>
                <a:gd name="connsiteY3" fmla="*/ 0 h 4250066"/>
                <a:gd name="connsiteX4" fmla="*/ 4341506 w 4341506"/>
                <a:gd name="connsiteY4" fmla="*/ 2216473 h 4250066"/>
                <a:gd name="connsiteX0" fmla="*/ 4250066 w 4250066"/>
                <a:gd name="connsiteY0" fmla="*/ 2125033 h 4250066"/>
                <a:gd name="connsiteX1" fmla="*/ 2125033 w 4250066"/>
                <a:gd name="connsiteY1" fmla="*/ 4250066 h 4250066"/>
                <a:gd name="connsiteX2" fmla="*/ 0 w 4250066"/>
                <a:gd name="connsiteY2" fmla="*/ 2125033 h 4250066"/>
                <a:gd name="connsiteX3" fmla="*/ 2125033 w 4250066"/>
                <a:gd name="connsiteY3" fmla="*/ 0 h 4250066"/>
                <a:gd name="connsiteX0" fmla="*/ 2125033 w 2125033"/>
                <a:gd name="connsiteY0" fmla="*/ 4250066 h 4250066"/>
                <a:gd name="connsiteX1" fmla="*/ 0 w 2125033"/>
                <a:gd name="connsiteY1" fmla="*/ 2125033 h 4250066"/>
                <a:gd name="connsiteX2" fmla="*/ 2125033 w 2125033"/>
                <a:gd name="connsiteY2" fmla="*/ 0 h 425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25033" h="4250066">
                  <a:moveTo>
                    <a:pt x="2125033" y="4250066"/>
                  </a:moveTo>
                  <a:cubicBezTo>
                    <a:pt x="951410" y="4250066"/>
                    <a:pt x="0" y="3298656"/>
                    <a:pt x="0" y="2125033"/>
                  </a:cubicBezTo>
                  <a:cubicBezTo>
                    <a:pt x="0" y="951410"/>
                    <a:pt x="951410" y="0"/>
                    <a:pt x="2125033" y="0"/>
                  </a:cubicBezTo>
                </a:path>
              </a:pathLst>
            </a:custGeom>
            <a:noFill/>
            <a:ln w="25400">
              <a:solidFill>
                <a:srgbClr val="BD4244">
                  <a:alpha val="50000"/>
                </a:srgb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5" name="îṡ1îḋe">
              <a:extLst>
                <a:ext uri="{FF2B5EF4-FFF2-40B4-BE49-F238E27FC236}">
                  <a16:creationId xmlns:a16="http://schemas.microsoft.com/office/drawing/2014/main" id="{1D1D3811-8913-4BBA-874A-CB3075244BD4}"/>
                </a:ext>
              </a:extLst>
            </p:cNvPr>
            <p:cNvGrpSpPr/>
            <p:nvPr/>
          </p:nvGrpSpPr>
          <p:grpSpPr>
            <a:xfrm>
              <a:off x="6064276" y="2415841"/>
              <a:ext cx="528580" cy="528580"/>
              <a:chOff x="6844893" y="1749728"/>
              <a:chExt cx="528580" cy="528580"/>
            </a:xfrm>
          </p:grpSpPr>
          <p:sp>
            <p:nvSpPr>
              <p:cNvPr id="101" name="ïşlíḋe">
                <a:extLst>
                  <a:ext uri="{FF2B5EF4-FFF2-40B4-BE49-F238E27FC236}">
                    <a16:creationId xmlns:a16="http://schemas.microsoft.com/office/drawing/2014/main" id="{0551EB98-309B-42D8-B52A-9970570A8F82}"/>
                  </a:ext>
                </a:extLst>
              </p:cNvPr>
              <p:cNvSpPr/>
              <p:nvPr/>
            </p:nvSpPr>
            <p:spPr>
              <a:xfrm rot="10800000" flipV="1">
                <a:off x="6844893" y="1749728"/>
                <a:ext cx="528580" cy="528580"/>
              </a:xfrm>
              <a:prstGeom prst="ellipse">
                <a:avLst/>
              </a:prstGeom>
              <a:solidFill>
                <a:srgbClr val="BD4244"/>
              </a:solidFill>
              <a:ln w="38100">
                <a:solidFill>
                  <a:schemeClr val="bg1"/>
                </a:solidFill>
              </a:ln>
              <a:effectLst>
                <a:outerShdw blurRad="38100" dist="38100" algn="ctr" rotWithShape="0">
                  <a:srgbClr val="000000">
                    <a:alpha val="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íSḻîḓê">
                <a:extLst>
                  <a:ext uri="{FF2B5EF4-FFF2-40B4-BE49-F238E27FC236}">
                    <a16:creationId xmlns:a16="http://schemas.microsoft.com/office/drawing/2014/main" id="{7E89EDC5-7E4F-4A60-AD95-127C569C88AF}"/>
                  </a:ext>
                </a:extLst>
              </p:cNvPr>
              <p:cNvSpPr/>
              <p:nvPr/>
            </p:nvSpPr>
            <p:spPr>
              <a:xfrm>
                <a:off x="7032779" y="1953265"/>
                <a:ext cx="152809" cy="13388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7009" y="65310"/>
                    </a:moveTo>
                    <a:lnTo>
                      <a:pt x="117009" y="65310"/>
                    </a:lnTo>
                    <a:lnTo>
                      <a:pt x="117009" y="65310"/>
                    </a:lnTo>
                    <a:cubicBezTo>
                      <a:pt x="61993" y="91073"/>
                      <a:pt x="61993" y="91073"/>
                      <a:pt x="61993" y="91073"/>
                    </a:cubicBezTo>
                    <a:lnTo>
                      <a:pt x="61993" y="91073"/>
                    </a:lnTo>
                    <a:lnTo>
                      <a:pt x="61993" y="91073"/>
                    </a:lnTo>
                    <a:lnTo>
                      <a:pt x="61993" y="91073"/>
                    </a:lnTo>
                    <a:cubicBezTo>
                      <a:pt x="61993" y="92655"/>
                      <a:pt x="60598" y="92655"/>
                      <a:pt x="60598" y="92655"/>
                    </a:cubicBezTo>
                    <a:cubicBezTo>
                      <a:pt x="59202" y="92655"/>
                      <a:pt x="59202" y="92655"/>
                      <a:pt x="57807" y="91073"/>
                    </a:cubicBezTo>
                    <a:lnTo>
                      <a:pt x="57807" y="91073"/>
                    </a:lnTo>
                    <a:lnTo>
                      <a:pt x="57807" y="91073"/>
                    </a:lnTo>
                    <a:lnTo>
                      <a:pt x="57807" y="91073"/>
                    </a:lnTo>
                    <a:cubicBezTo>
                      <a:pt x="2990" y="65310"/>
                      <a:pt x="2990" y="65310"/>
                      <a:pt x="2990" y="65310"/>
                    </a:cubicBezTo>
                    <a:lnTo>
                      <a:pt x="2990" y="65310"/>
                    </a:lnTo>
                    <a:cubicBezTo>
                      <a:pt x="1395" y="65310"/>
                      <a:pt x="0" y="62146"/>
                      <a:pt x="0" y="60564"/>
                    </a:cubicBezTo>
                    <a:cubicBezTo>
                      <a:pt x="0" y="55819"/>
                      <a:pt x="2990" y="54237"/>
                      <a:pt x="5780" y="54237"/>
                    </a:cubicBezTo>
                    <a:cubicBezTo>
                      <a:pt x="7176" y="54237"/>
                      <a:pt x="7176" y="54237"/>
                      <a:pt x="8571" y="54237"/>
                    </a:cubicBezTo>
                    <a:lnTo>
                      <a:pt x="8571" y="54237"/>
                    </a:lnTo>
                    <a:lnTo>
                      <a:pt x="8571" y="54237"/>
                    </a:lnTo>
                    <a:lnTo>
                      <a:pt x="8571" y="54237"/>
                    </a:lnTo>
                    <a:cubicBezTo>
                      <a:pt x="60598" y="78192"/>
                      <a:pt x="60598" y="78192"/>
                      <a:pt x="60598" y="78192"/>
                    </a:cubicBezTo>
                    <a:cubicBezTo>
                      <a:pt x="112823" y="54237"/>
                      <a:pt x="112823" y="54237"/>
                      <a:pt x="112823" y="54237"/>
                    </a:cubicBezTo>
                    <a:lnTo>
                      <a:pt x="112823" y="54237"/>
                    </a:lnTo>
                    <a:lnTo>
                      <a:pt x="112823" y="54237"/>
                    </a:lnTo>
                    <a:lnTo>
                      <a:pt x="112823" y="54237"/>
                    </a:lnTo>
                    <a:lnTo>
                      <a:pt x="114219" y="54237"/>
                    </a:lnTo>
                    <a:cubicBezTo>
                      <a:pt x="118405" y="54237"/>
                      <a:pt x="119800" y="55819"/>
                      <a:pt x="119800" y="60564"/>
                    </a:cubicBezTo>
                    <a:cubicBezTo>
                      <a:pt x="119800" y="62146"/>
                      <a:pt x="118405" y="65310"/>
                      <a:pt x="117009" y="65310"/>
                    </a:cubicBezTo>
                    <a:close/>
                    <a:moveTo>
                      <a:pt x="117009" y="38192"/>
                    </a:moveTo>
                    <a:lnTo>
                      <a:pt x="117009" y="38192"/>
                    </a:lnTo>
                    <a:lnTo>
                      <a:pt x="117009" y="38192"/>
                    </a:lnTo>
                    <a:cubicBezTo>
                      <a:pt x="61993" y="63728"/>
                      <a:pt x="61993" y="63728"/>
                      <a:pt x="61993" y="63728"/>
                    </a:cubicBezTo>
                    <a:lnTo>
                      <a:pt x="61993" y="63728"/>
                    </a:lnTo>
                    <a:lnTo>
                      <a:pt x="61993" y="63728"/>
                    </a:lnTo>
                    <a:lnTo>
                      <a:pt x="61993" y="63728"/>
                    </a:lnTo>
                    <a:lnTo>
                      <a:pt x="60598" y="63728"/>
                    </a:lnTo>
                    <a:cubicBezTo>
                      <a:pt x="59202" y="63728"/>
                      <a:pt x="59202" y="63728"/>
                      <a:pt x="57807" y="63728"/>
                    </a:cubicBezTo>
                    <a:lnTo>
                      <a:pt x="57807" y="63728"/>
                    </a:lnTo>
                    <a:lnTo>
                      <a:pt x="57807" y="63728"/>
                    </a:lnTo>
                    <a:lnTo>
                      <a:pt x="57807" y="63728"/>
                    </a:lnTo>
                    <a:cubicBezTo>
                      <a:pt x="2990" y="38192"/>
                      <a:pt x="2990" y="38192"/>
                      <a:pt x="2990" y="38192"/>
                    </a:cubicBezTo>
                    <a:lnTo>
                      <a:pt x="2990" y="38192"/>
                    </a:lnTo>
                    <a:cubicBezTo>
                      <a:pt x="1395" y="36610"/>
                      <a:pt x="0" y="35028"/>
                      <a:pt x="0" y="31864"/>
                    </a:cubicBezTo>
                    <a:cubicBezTo>
                      <a:pt x="0" y="30282"/>
                      <a:pt x="1395" y="27118"/>
                      <a:pt x="2990" y="27118"/>
                    </a:cubicBezTo>
                    <a:lnTo>
                      <a:pt x="2990" y="27118"/>
                    </a:lnTo>
                    <a:cubicBezTo>
                      <a:pt x="57807" y="1581"/>
                      <a:pt x="57807" y="1581"/>
                      <a:pt x="57807" y="1581"/>
                    </a:cubicBezTo>
                    <a:lnTo>
                      <a:pt x="57807" y="1581"/>
                    </a:lnTo>
                    <a:lnTo>
                      <a:pt x="57807" y="1581"/>
                    </a:lnTo>
                    <a:lnTo>
                      <a:pt x="57807" y="1581"/>
                    </a:lnTo>
                    <a:cubicBezTo>
                      <a:pt x="59202" y="0"/>
                      <a:pt x="59202" y="0"/>
                      <a:pt x="60598" y="0"/>
                    </a:cubicBezTo>
                    <a:cubicBezTo>
                      <a:pt x="60598" y="0"/>
                      <a:pt x="61993" y="0"/>
                      <a:pt x="61993" y="1581"/>
                    </a:cubicBezTo>
                    <a:lnTo>
                      <a:pt x="61993" y="1581"/>
                    </a:lnTo>
                    <a:lnTo>
                      <a:pt x="61993" y="1581"/>
                    </a:lnTo>
                    <a:lnTo>
                      <a:pt x="61993" y="1581"/>
                    </a:lnTo>
                    <a:cubicBezTo>
                      <a:pt x="117009" y="27118"/>
                      <a:pt x="117009" y="27118"/>
                      <a:pt x="117009" y="27118"/>
                    </a:cubicBezTo>
                    <a:lnTo>
                      <a:pt x="117009" y="27118"/>
                    </a:lnTo>
                    <a:cubicBezTo>
                      <a:pt x="118405" y="27118"/>
                      <a:pt x="119800" y="30282"/>
                      <a:pt x="119800" y="31864"/>
                    </a:cubicBezTo>
                    <a:cubicBezTo>
                      <a:pt x="119800" y="35028"/>
                      <a:pt x="118405" y="36610"/>
                      <a:pt x="117009" y="38192"/>
                    </a:cubicBezTo>
                    <a:close/>
                    <a:moveTo>
                      <a:pt x="5780" y="81355"/>
                    </a:moveTo>
                    <a:lnTo>
                      <a:pt x="5780" y="81355"/>
                    </a:lnTo>
                    <a:cubicBezTo>
                      <a:pt x="7176" y="81355"/>
                      <a:pt x="7176" y="81355"/>
                      <a:pt x="8571" y="81355"/>
                    </a:cubicBezTo>
                    <a:lnTo>
                      <a:pt x="8571" y="81355"/>
                    </a:lnTo>
                    <a:lnTo>
                      <a:pt x="8571" y="81355"/>
                    </a:lnTo>
                    <a:lnTo>
                      <a:pt x="8571" y="81355"/>
                    </a:lnTo>
                    <a:cubicBezTo>
                      <a:pt x="60598" y="106892"/>
                      <a:pt x="60598" y="106892"/>
                      <a:pt x="60598" y="106892"/>
                    </a:cubicBezTo>
                    <a:cubicBezTo>
                      <a:pt x="112823" y="81355"/>
                      <a:pt x="112823" y="81355"/>
                      <a:pt x="112823" y="81355"/>
                    </a:cubicBezTo>
                    <a:lnTo>
                      <a:pt x="112823" y="81355"/>
                    </a:lnTo>
                    <a:lnTo>
                      <a:pt x="112823" y="81355"/>
                    </a:lnTo>
                    <a:lnTo>
                      <a:pt x="112823" y="81355"/>
                    </a:lnTo>
                    <a:lnTo>
                      <a:pt x="114219" y="81355"/>
                    </a:lnTo>
                    <a:cubicBezTo>
                      <a:pt x="118405" y="81355"/>
                      <a:pt x="119800" y="84519"/>
                      <a:pt x="119800" y="87683"/>
                    </a:cubicBezTo>
                    <a:cubicBezTo>
                      <a:pt x="119800" y="91073"/>
                      <a:pt x="118405" y="92655"/>
                      <a:pt x="117009" y="94237"/>
                    </a:cubicBezTo>
                    <a:lnTo>
                      <a:pt x="117009" y="94237"/>
                    </a:lnTo>
                    <a:cubicBezTo>
                      <a:pt x="61993" y="119774"/>
                      <a:pt x="61993" y="119774"/>
                      <a:pt x="61993" y="119774"/>
                    </a:cubicBezTo>
                    <a:lnTo>
                      <a:pt x="61993" y="119774"/>
                    </a:lnTo>
                    <a:lnTo>
                      <a:pt x="61993" y="119774"/>
                    </a:lnTo>
                    <a:lnTo>
                      <a:pt x="61993" y="119774"/>
                    </a:lnTo>
                    <a:lnTo>
                      <a:pt x="60598" y="119774"/>
                    </a:lnTo>
                    <a:cubicBezTo>
                      <a:pt x="59202" y="119774"/>
                      <a:pt x="59202" y="119774"/>
                      <a:pt x="57807" y="119774"/>
                    </a:cubicBezTo>
                    <a:lnTo>
                      <a:pt x="57807" y="119774"/>
                    </a:lnTo>
                    <a:lnTo>
                      <a:pt x="57807" y="119774"/>
                    </a:lnTo>
                    <a:lnTo>
                      <a:pt x="57807" y="119774"/>
                    </a:lnTo>
                    <a:cubicBezTo>
                      <a:pt x="2990" y="94237"/>
                      <a:pt x="2990" y="94237"/>
                      <a:pt x="2990" y="94237"/>
                    </a:cubicBezTo>
                    <a:lnTo>
                      <a:pt x="2990" y="94237"/>
                    </a:lnTo>
                    <a:cubicBezTo>
                      <a:pt x="1395" y="92655"/>
                      <a:pt x="0" y="91073"/>
                      <a:pt x="0" y="87683"/>
                    </a:cubicBezTo>
                    <a:cubicBezTo>
                      <a:pt x="0" y="84519"/>
                      <a:pt x="2990" y="81355"/>
                      <a:pt x="5780" y="8135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6" name="íŝļíde">
              <a:extLst>
                <a:ext uri="{FF2B5EF4-FFF2-40B4-BE49-F238E27FC236}">
                  <a16:creationId xmlns:a16="http://schemas.microsoft.com/office/drawing/2014/main" id="{0D76EB07-2449-4C8B-A83B-8913520BFC7B}"/>
                </a:ext>
              </a:extLst>
            </p:cNvPr>
            <p:cNvGrpSpPr/>
            <p:nvPr/>
          </p:nvGrpSpPr>
          <p:grpSpPr>
            <a:xfrm>
              <a:off x="6106052" y="4992791"/>
              <a:ext cx="528580" cy="528580"/>
              <a:chOff x="5995495" y="4469781"/>
              <a:chExt cx="528580" cy="528580"/>
            </a:xfrm>
          </p:grpSpPr>
          <p:sp>
            <p:nvSpPr>
              <p:cNvPr id="99" name="îṡḻíḋé">
                <a:extLst>
                  <a:ext uri="{FF2B5EF4-FFF2-40B4-BE49-F238E27FC236}">
                    <a16:creationId xmlns:a16="http://schemas.microsoft.com/office/drawing/2014/main" id="{787206CD-6F68-48BF-9013-6DF9FEDC35BD}"/>
                  </a:ext>
                </a:extLst>
              </p:cNvPr>
              <p:cNvSpPr/>
              <p:nvPr/>
            </p:nvSpPr>
            <p:spPr>
              <a:xfrm rot="10800000" flipV="1">
                <a:off x="5995495" y="4469781"/>
                <a:ext cx="528580" cy="52858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8100">
                <a:solidFill>
                  <a:schemeClr val="bg1"/>
                </a:solidFill>
              </a:ln>
              <a:effectLst>
                <a:outerShdw blurRad="38100" dist="38100" algn="ctr" rotWithShape="0">
                  <a:srgbClr val="000000">
                    <a:alpha val="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íṥľïḍè">
                <a:extLst>
                  <a:ext uri="{FF2B5EF4-FFF2-40B4-BE49-F238E27FC236}">
                    <a16:creationId xmlns:a16="http://schemas.microsoft.com/office/drawing/2014/main" id="{440AC2EE-F422-4673-A494-68033845F3B1}"/>
                  </a:ext>
                </a:extLst>
              </p:cNvPr>
              <p:cNvSpPr/>
              <p:nvPr/>
            </p:nvSpPr>
            <p:spPr>
              <a:xfrm>
                <a:off x="6174323" y="4664636"/>
                <a:ext cx="152811" cy="15061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5647" y="48605"/>
                    </a:moveTo>
                    <a:lnTo>
                      <a:pt x="105647" y="48605"/>
                    </a:lnTo>
                    <a:cubicBezTo>
                      <a:pt x="104252" y="50016"/>
                      <a:pt x="104252" y="58487"/>
                      <a:pt x="114219" y="64134"/>
                    </a:cubicBezTo>
                    <a:cubicBezTo>
                      <a:pt x="114219" y="64134"/>
                      <a:pt x="100066" y="66957"/>
                      <a:pt x="90299" y="54252"/>
                    </a:cubicBezTo>
                    <a:cubicBezTo>
                      <a:pt x="87308" y="54252"/>
                      <a:pt x="84518" y="55663"/>
                      <a:pt x="81727" y="55663"/>
                    </a:cubicBezTo>
                    <a:cubicBezTo>
                      <a:pt x="60598" y="55663"/>
                      <a:pt x="47840" y="42756"/>
                      <a:pt x="47840" y="27226"/>
                    </a:cubicBezTo>
                    <a:cubicBezTo>
                      <a:pt x="47840" y="12907"/>
                      <a:pt x="60598" y="0"/>
                      <a:pt x="81727" y="0"/>
                    </a:cubicBezTo>
                    <a:cubicBezTo>
                      <a:pt x="102857" y="0"/>
                      <a:pt x="119800" y="12907"/>
                      <a:pt x="119800" y="27226"/>
                    </a:cubicBezTo>
                    <a:cubicBezTo>
                      <a:pt x="119800" y="35697"/>
                      <a:pt x="114219" y="44168"/>
                      <a:pt x="105647" y="48605"/>
                    </a:cubicBezTo>
                    <a:close/>
                    <a:moveTo>
                      <a:pt x="40863" y="30050"/>
                    </a:moveTo>
                    <a:lnTo>
                      <a:pt x="40863" y="30050"/>
                    </a:lnTo>
                    <a:cubicBezTo>
                      <a:pt x="42259" y="46991"/>
                      <a:pt x="56411" y="61310"/>
                      <a:pt x="78936" y="62722"/>
                    </a:cubicBezTo>
                    <a:cubicBezTo>
                      <a:pt x="81727" y="62722"/>
                      <a:pt x="84518" y="62722"/>
                      <a:pt x="87308" y="61310"/>
                    </a:cubicBezTo>
                    <a:lnTo>
                      <a:pt x="87308" y="61310"/>
                    </a:lnTo>
                    <a:lnTo>
                      <a:pt x="87308" y="61310"/>
                    </a:lnTo>
                    <a:cubicBezTo>
                      <a:pt x="94485" y="68369"/>
                      <a:pt x="102857" y="69983"/>
                      <a:pt x="107043" y="69983"/>
                    </a:cubicBezTo>
                    <a:cubicBezTo>
                      <a:pt x="102857" y="88537"/>
                      <a:pt x="84518" y="102655"/>
                      <a:pt x="56411" y="102655"/>
                    </a:cubicBezTo>
                    <a:cubicBezTo>
                      <a:pt x="53621" y="102655"/>
                      <a:pt x="49435" y="101243"/>
                      <a:pt x="45049" y="99831"/>
                    </a:cubicBezTo>
                    <a:cubicBezTo>
                      <a:pt x="31096" y="119798"/>
                      <a:pt x="7176" y="115563"/>
                      <a:pt x="7176" y="115563"/>
                    </a:cubicBezTo>
                    <a:cubicBezTo>
                      <a:pt x="23920" y="108302"/>
                      <a:pt x="23920" y="94184"/>
                      <a:pt x="19734" y="92773"/>
                    </a:cubicBezTo>
                    <a:cubicBezTo>
                      <a:pt x="7176" y="85512"/>
                      <a:pt x="0" y="72806"/>
                      <a:pt x="0" y="59899"/>
                    </a:cubicBezTo>
                    <a:cubicBezTo>
                      <a:pt x="0" y="39932"/>
                      <a:pt x="18338" y="22789"/>
                      <a:pt x="43654" y="18554"/>
                    </a:cubicBezTo>
                    <a:cubicBezTo>
                      <a:pt x="42259" y="22789"/>
                      <a:pt x="40863" y="25815"/>
                      <a:pt x="40863" y="3005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7" name="îşliďê">
              <a:extLst>
                <a:ext uri="{FF2B5EF4-FFF2-40B4-BE49-F238E27FC236}">
                  <a16:creationId xmlns:a16="http://schemas.microsoft.com/office/drawing/2014/main" id="{272ED188-D068-4317-8F7F-8A706ABA5789}"/>
                </a:ext>
              </a:extLst>
            </p:cNvPr>
            <p:cNvGrpSpPr/>
            <p:nvPr/>
          </p:nvGrpSpPr>
          <p:grpSpPr>
            <a:xfrm>
              <a:off x="5734964" y="3681868"/>
              <a:ext cx="528580" cy="528580"/>
              <a:chOff x="5911148" y="2943753"/>
              <a:chExt cx="528580" cy="528580"/>
            </a:xfrm>
          </p:grpSpPr>
          <p:sp>
            <p:nvSpPr>
              <p:cNvPr id="97" name="íšlîdé">
                <a:extLst>
                  <a:ext uri="{FF2B5EF4-FFF2-40B4-BE49-F238E27FC236}">
                    <a16:creationId xmlns:a16="http://schemas.microsoft.com/office/drawing/2014/main" id="{4D49D1D8-C0DB-4C0A-86C1-7A7F9DB38C83}"/>
                  </a:ext>
                </a:extLst>
              </p:cNvPr>
              <p:cNvSpPr/>
              <p:nvPr/>
            </p:nvSpPr>
            <p:spPr>
              <a:xfrm rot="10800000" flipV="1">
                <a:off x="5911148" y="2943753"/>
                <a:ext cx="528580" cy="528580"/>
              </a:xfrm>
              <a:prstGeom prst="ellipse">
                <a:avLst/>
              </a:prstGeom>
              <a:solidFill>
                <a:srgbClr val="AD8657"/>
              </a:solidFill>
              <a:ln w="38100">
                <a:solidFill>
                  <a:schemeClr val="bg1"/>
                </a:solidFill>
              </a:ln>
              <a:effectLst>
                <a:outerShdw blurRad="38100" dist="38100" algn="ctr" rotWithShape="0">
                  <a:srgbClr val="000000">
                    <a:alpha val="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íSľíḋê">
                <a:extLst>
                  <a:ext uri="{FF2B5EF4-FFF2-40B4-BE49-F238E27FC236}">
                    <a16:creationId xmlns:a16="http://schemas.microsoft.com/office/drawing/2014/main" id="{70D9C762-7C44-4EA3-BF8E-8D38A46A73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7693" y="3136072"/>
                <a:ext cx="152811" cy="152851"/>
              </a:xfrm>
              <a:custGeom>
                <a:avLst/>
                <a:gdLst>
                  <a:gd name="T0" fmla="*/ 70 w 559"/>
                  <a:gd name="T1" fmla="*/ 494 h 559"/>
                  <a:gd name="T2" fmla="*/ 70 w 559"/>
                  <a:gd name="T3" fmla="*/ 494 h 559"/>
                  <a:gd name="T4" fmla="*/ 63 w 559"/>
                  <a:gd name="T5" fmla="*/ 487 h 559"/>
                  <a:gd name="T6" fmla="*/ 63 w 559"/>
                  <a:gd name="T7" fmla="*/ 254 h 559"/>
                  <a:gd name="T8" fmla="*/ 254 w 559"/>
                  <a:gd name="T9" fmla="*/ 63 h 559"/>
                  <a:gd name="T10" fmla="*/ 487 w 559"/>
                  <a:gd name="T11" fmla="*/ 63 h 559"/>
                  <a:gd name="T12" fmla="*/ 494 w 559"/>
                  <a:gd name="T13" fmla="*/ 70 h 559"/>
                  <a:gd name="T14" fmla="*/ 494 w 559"/>
                  <a:gd name="T15" fmla="*/ 303 h 559"/>
                  <a:gd name="T16" fmla="*/ 304 w 559"/>
                  <a:gd name="T17" fmla="*/ 494 h 559"/>
                  <a:gd name="T18" fmla="*/ 70 w 559"/>
                  <a:gd name="T19" fmla="*/ 494 h 559"/>
                  <a:gd name="T20" fmla="*/ 360 w 559"/>
                  <a:gd name="T21" fmla="*/ 360 h 559"/>
                  <a:gd name="T22" fmla="*/ 360 w 559"/>
                  <a:gd name="T23" fmla="*/ 360 h 559"/>
                  <a:gd name="T24" fmla="*/ 198 w 559"/>
                  <a:gd name="T25" fmla="*/ 197 h 559"/>
                  <a:gd name="T26" fmla="*/ 99 w 559"/>
                  <a:gd name="T27" fmla="*/ 296 h 559"/>
                  <a:gd name="T28" fmla="*/ 99 w 559"/>
                  <a:gd name="T29" fmla="*/ 452 h 559"/>
                  <a:gd name="T30" fmla="*/ 106 w 559"/>
                  <a:gd name="T31" fmla="*/ 459 h 559"/>
                  <a:gd name="T32" fmla="*/ 261 w 559"/>
                  <a:gd name="T33" fmla="*/ 459 h 559"/>
                  <a:gd name="T34" fmla="*/ 360 w 559"/>
                  <a:gd name="T35" fmla="*/ 360 h 5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59" h="559">
                    <a:moveTo>
                      <a:pt x="70" y="494"/>
                    </a:moveTo>
                    <a:lnTo>
                      <a:pt x="70" y="494"/>
                    </a:lnTo>
                    <a:cubicBezTo>
                      <a:pt x="63" y="487"/>
                      <a:pt x="63" y="487"/>
                      <a:pt x="63" y="487"/>
                    </a:cubicBezTo>
                    <a:cubicBezTo>
                      <a:pt x="0" y="424"/>
                      <a:pt x="0" y="318"/>
                      <a:pt x="63" y="254"/>
                    </a:cubicBezTo>
                    <a:cubicBezTo>
                      <a:pt x="254" y="63"/>
                      <a:pt x="254" y="63"/>
                      <a:pt x="254" y="63"/>
                    </a:cubicBezTo>
                    <a:cubicBezTo>
                      <a:pt x="318" y="0"/>
                      <a:pt x="424" y="0"/>
                      <a:pt x="487" y="63"/>
                    </a:cubicBezTo>
                    <a:cubicBezTo>
                      <a:pt x="494" y="70"/>
                      <a:pt x="494" y="70"/>
                      <a:pt x="494" y="70"/>
                    </a:cubicBezTo>
                    <a:cubicBezTo>
                      <a:pt x="558" y="134"/>
                      <a:pt x="558" y="240"/>
                      <a:pt x="494" y="303"/>
                    </a:cubicBezTo>
                    <a:cubicBezTo>
                      <a:pt x="304" y="494"/>
                      <a:pt x="304" y="494"/>
                      <a:pt x="304" y="494"/>
                    </a:cubicBezTo>
                    <a:cubicBezTo>
                      <a:pt x="240" y="558"/>
                      <a:pt x="134" y="558"/>
                      <a:pt x="70" y="494"/>
                    </a:cubicBezTo>
                    <a:close/>
                    <a:moveTo>
                      <a:pt x="360" y="360"/>
                    </a:moveTo>
                    <a:lnTo>
                      <a:pt x="360" y="360"/>
                    </a:lnTo>
                    <a:cubicBezTo>
                      <a:pt x="198" y="197"/>
                      <a:pt x="198" y="197"/>
                      <a:pt x="198" y="197"/>
                    </a:cubicBezTo>
                    <a:cubicBezTo>
                      <a:pt x="99" y="296"/>
                      <a:pt x="99" y="296"/>
                      <a:pt x="99" y="296"/>
                    </a:cubicBezTo>
                    <a:cubicBezTo>
                      <a:pt x="56" y="339"/>
                      <a:pt x="56" y="409"/>
                      <a:pt x="99" y="452"/>
                    </a:cubicBezTo>
                    <a:cubicBezTo>
                      <a:pt x="106" y="459"/>
                      <a:pt x="106" y="459"/>
                      <a:pt x="106" y="459"/>
                    </a:cubicBezTo>
                    <a:cubicBezTo>
                      <a:pt x="148" y="501"/>
                      <a:pt x="219" y="501"/>
                      <a:pt x="261" y="459"/>
                    </a:cubicBezTo>
                    <a:lnTo>
                      <a:pt x="360" y="3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14" name="矩形 113">
            <a:extLst>
              <a:ext uri="{FF2B5EF4-FFF2-40B4-BE49-F238E27FC236}">
                <a16:creationId xmlns:a16="http://schemas.microsoft.com/office/drawing/2014/main" id="{EC84D93F-2DAB-4E97-8F1D-00AA1FB0C8E4}"/>
              </a:ext>
            </a:extLst>
          </p:cNvPr>
          <p:cNvSpPr/>
          <p:nvPr/>
        </p:nvSpPr>
        <p:spPr>
          <a:xfrm>
            <a:off x="2575991" y="2598003"/>
            <a:ext cx="4372737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拆桐花烂熳，乍疏雨、洗清明。正艳杏烧林，缃桃绣野，芳景如屏。倾城，尽寻胜去，骤雕鞍绀幰出郊坰。风暖繁弦脆管，万家竞奏新声。盈盈，斗草踏青。人艳冶，递逢迎。</a:t>
            </a: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C3E7211A-5B09-424D-B3B9-E10737F6DA20}"/>
              </a:ext>
            </a:extLst>
          </p:cNvPr>
          <p:cNvSpPr/>
          <p:nvPr/>
        </p:nvSpPr>
        <p:spPr>
          <a:xfrm>
            <a:off x="5608236" y="2271919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D4244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A3C87606-AE19-4D06-9E8B-09EFE9B8995D}"/>
              </a:ext>
            </a:extLst>
          </p:cNvPr>
          <p:cNvSpPr/>
          <p:nvPr/>
        </p:nvSpPr>
        <p:spPr>
          <a:xfrm>
            <a:off x="2310964" y="3717838"/>
            <a:ext cx="4372737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拆桐花烂熳，乍疏雨、洗清明。正艳杏烧林，缃桃绣野，芳景如屏。倾城，尽寻胜去，骤雕鞍绀幰出郊坰。风暖繁弦脆管，万家竞奏新声。盈盈，斗草踏青。人艳冶，递逢迎。</a:t>
            </a: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3C53B40C-EF59-444D-A2AD-FA9A0A8C4FCA}"/>
              </a:ext>
            </a:extLst>
          </p:cNvPr>
          <p:cNvSpPr/>
          <p:nvPr/>
        </p:nvSpPr>
        <p:spPr>
          <a:xfrm>
            <a:off x="5343209" y="3391754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AD8657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090D56D3-3A8A-454C-8B7A-7D4BEE93D73D}"/>
              </a:ext>
            </a:extLst>
          </p:cNvPr>
          <p:cNvSpPr/>
          <p:nvPr/>
        </p:nvSpPr>
        <p:spPr>
          <a:xfrm>
            <a:off x="2809461" y="4837673"/>
            <a:ext cx="4118584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拆桐花烂熳，乍疏雨、洗清明。正艳杏烧林，缃桃绣野，芳景如屏。倾城，尽寻胜去，骤雕鞍绀幰出郊坰。风暖繁弦脆管，万家竞奏新声。盈盈，斗草踏青。人艳冶，递逢迎。</a:t>
            </a: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60454FE1-C02D-4763-A1B9-7E0BEC9D4218}"/>
              </a:ext>
            </a:extLst>
          </p:cNvPr>
          <p:cNvSpPr/>
          <p:nvPr/>
        </p:nvSpPr>
        <p:spPr>
          <a:xfrm>
            <a:off x="5587552" y="4511589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</p:spTree>
    <p:extLst>
      <p:ext uri="{BB962C8B-B14F-4D97-AF65-F5344CB8AC3E}">
        <p14:creationId xmlns:p14="http://schemas.microsoft.com/office/powerpoint/2010/main" val="4941809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>
            <a:extLst>
              <a:ext uri="{FF2B5EF4-FFF2-40B4-BE49-F238E27FC236}">
                <a16:creationId xmlns:a16="http://schemas.microsoft.com/office/drawing/2014/main" id="{0965D067-09FC-445D-B912-3A8DD25979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7000" contras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557" r="351" b="40969"/>
          <a:stretch/>
        </p:blipFill>
        <p:spPr>
          <a:xfrm>
            <a:off x="655982" y="1579070"/>
            <a:ext cx="11030482" cy="2844249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399AB37A-4075-45C9-964A-8447D6ECD365}"/>
              </a:ext>
            </a:extLst>
          </p:cNvPr>
          <p:cNvSpPr/>
          <p:nvPr/>
        </p:nvSpPr>
        <p:spPr>
          <a:xfrm>
            <a:off x="7533187" y="4160311"/>
            <a:ext cx="3816626" cy="1083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0E00312-49AE-4829-9B6A-5B2AA68195D6}"/>
              </a:ext>
            </a:extLst>
          </p:cNvPr>
          <p:cNvGrpSpPr/>
          <p:nvPr/>
        </p:nvGrpSpPr>
        <p:grpSpPr>
          <a:xfrm>
            <a:off x="655982" y="516835"/>
            <a:ext cx="689114" cy="689114"/>
            <a:chOff x="3982278" y="1583635"/>
            <a:chExt cx="881270" cy="88127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576D503D-7B3D-45E8-88B3-1C1C9A646F9A}"/>
                </a:ext>
              </a:extLst>
            </p:cNvPr>
            <p:cNvSpPr txBox="1"/>
            <p:nvPr/>
          </p:nvSpPr>
          <p:spPr>
            <a:xfrm>
              <a:off x="4083767" y="1747271"/>
              <a:ext cx="708478" cy="511679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rgbClr val="333333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r>
                <a:rPr lang="zh-CN" altLang="en-US" sz="2400" dirty="0">
                  <a:latin typeface="汉仪书宋一简" panose="02010609000101010101" pitchFamily="49" charset="-122"/>
                  <a:ea typeface="汉仪书宋一简" panose="02010609000101010101" pitchFamily="49" charset="-122"/>
                </a:rPr>
                <a:t>叁</a:t>
              </a: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FA1AACB4-1D8F-43F5-8C41-E36C77D0BB98}"/>
                </a:ext>
              </a:extLst>
            </p:cNvPr>
            <p:cNvSpPr/>
            <p:nvPr/>
          </p:nvSpPr>
          <p:spPr>
            <a:xfrm>
              <a:off x="3982278" y="1583635"/>
              <a:ext cx="881270" cy="881270"/>
            </a:xfrm>
            <a:prstGeom prst="ellipse">
              <a:avLst/>
            </a:prstGeom>
            <a:noFill/>
            <a:ln>
              <a:solidFill>
                <a:srgbClr val="BD42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2FE7978E-C4C7-444E-A87C-74A05C5ABF51}"/>
              </a:ext>
            </a:extLst>
          </p:cNvPr>
          <p:cNvSpPr/>
          <p:nvPr/>
        </p:nvSpPr>
        <p:spPr>
          <a:xfrm>
            <a:off x="1345096" y="543340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D4244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9535999-BF2B-48A3-8DB2-BAA2982EEC44}"/>
              </a:ext>
            </a:extLst>
          </p:cNvPr>
          <p:cNvSpPr/>
          <p:nvPr/>
        </p:nvSpPr>
        <p:spPr>
          <a:xfrm>
            <a:off x="1379153" y="839855"/>
            <a:ext cx="118814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>
                <a:solidFill>
                  <a:srgbClr val="333333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FILL IN THE TITLE HERE</a:t>
            </a:r>
            <a:endParaRPr lang="zh-CN" altLang="en-US" sz="800" dirty="0">
              <a:latin typeface="Century Gothic" panose="020B0502020202020204" pitchFamily="34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46D0BF3-1E5B-498E-AC67-D98D78C5A1BA}"/>
              </a:ext>
            </a:extLst>
          </p:cNvPr>
          <p:cNvGrpSpPr/>
          <p:nvPr/>
        </p:nvGrpSpPr>
        <p:grpSpPr>
          <a:xfrm>
            <a:off x="7583817" y="4217644"/>
            <a:ext cx="3715365" cy="968561"/>
            <a:chOff x="273539" y="1838568"/>
            <a:chExt cx="9503508" cy="2477477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F71881EB-2CB2-4151-B5C6-D245D094EB52}"/>
                </a:ext>
              </a:extLst>
            </p:cNvPr>
            <p:cNvSpPr/>
            <p:nvPr/>
          </p:nvSpPr>
          <p:spPr>
            <a:xfrm>
              <a:off x="273539" y="1838568"/>
              <a:ext cx="3096955" cy="2477477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10DE2192-894B-4FD5-91CD-E94CCDC8ADF7}"/>
                </a:ext>
              </a:extLst>
            </p:cNvPr>
            <p:cNvSpPr/>
            <p:nvPr/>
          </p:nvSpPr>
          <p:spPr>
            <a:xfrm>
              <a:off x="3476816" y="1838568"/>
              <a:ext cx="3096955" cy="2477477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114A03C9-2A18-4091-88D3-F48C1412B7D9}"/>
                </a:ext>
              </a:extLst>
            </p:cNvPr>
            <p:cNvSpPr/>
            <p:nvPr/>
          </p:nvSpPr>
          <p:spPr>
            <a:xfrm>
              <a:off x="6680092" y="1838568"/>
              <a:ext cx="3096955" cy="2477477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矩形 52">
            <a:extLst>
              <a:ext uri="{FF2B5EF4-FFF2-40B4-BE49-F238E27FC236}">
                <a16:creationId xmlns:a16="http://schemas.microsoft.com/office/drawing/2014/main" id="{B0E3EDA9-84A2-47B4-9E91-84C438BCE88A}"/>
              </a:ext>
            </a:extLst>
          </p:cNvPr>
          <p:cNvSpPr/>
          <p:nvPr/>
        </p:nvSpPr>
        <p:spPr>
          <a:xfrm>
            <a:off x="551876" y="5048093"/>
            <a:ext cx="6393968" cy="63081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。正艳杏烧林，缃桃绣野，芳景如屏。倾城，尽寻胜去，骤雕鞍绀幰出郊坰。风暖繁弦脆管，万家竞奏新声。盈盈，斗草踏青。人艳冶，递逢迎。向路旁往往，遗簪堕珥，珠翠纵横。欢情，对佳丽地，信金罍罄竭玉山倾。拚却明朝永日，画堂一枕春酲。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F8131DDC-DEE3-4590-8172-4A37590B402C}"/>
              </a:ext>
            </a:extLst>
          </p:cNvPr>
          <p:cNvGrpSpPr/>
          <p:nvPr/>
        </p:nvGrpSpPr>
        <p:grpSpPr>
          <a:xfrm>
            <a:off x="655982" y="4546840"/>
            <a:ext cx="1990779" cy="425757"/>
            <a:chOff x="1431235" y="5310419"/>
            <a:chExt cx="1990779" cy="425757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E5EA3C98-9FA4-400C-A1A1-F36D5599BF5C}"/>
                </a:ext>
              </a:extLst>
            </p:cNvPr>
            <p:cNvSpPr/>
            <p:nvPr/>
          </p:nvSpPr>
          <p:spPr>
            <a:xfrm>
              <a:off x="1431235" y="5358444"/>
              <a:ext cx="1411356" cy="377732"/>
            </a:xfrm>
            <a:prstGeom prst="rect">
              <a:avLst/>
            </a:prstGeom>
            <a:solidFill>
              <a:srgbClr val="BD42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BE191372-9B9E-4AD5-8348-6B930E84B67C}"/>
                </a:ext>
              </a:extLst>
            </p:cNvPr>
            <p:cNvSpPr/>
            <p:nvPr/>
          </p:nvSpPr>
          <p:spPr>
            <a:xfrm>
              <a:off x="1497496" y="5310419"/>
              <a:ext cx="1924518" cy="377732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汉仪中宋简" panose="02010609000101010101" pitchFamily="49" charset="-122"/>
                  <a:ea typeface="汉仪中宋简" panose="02010609000101010101" pitchFamily="49" charset="-122"/>
                </a:rPr>
                <a:t>这里填写标题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68752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0E00312-49AE-4829-9B6A-5B2AA68195D6}"/>
              </a:ext>
            </a:extLst>
          </p:cNvPr>
          <p:cNvGrpSpPr/>
          <p:nvPr/>
        </p:nvGrpSpPr>
        <p:grpSpPr>
          <a:xfrm>
            <a:off x="655982" y="516835"/>
            <a:ext cx="689114" cy="689114"/>
            <a:chOff x="3982278" y="1583635"/>
            <a:chExt cx="881270" cy="88127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576D503D-7B3D-45E8-88B3-1C1C9A646F9A}"/>
                </a:ext>
              </a:extLst>
            </p:cNvPr>
            <p:cNvSpPr txBox="1"/>
            <p:nvPr/>
          </p:nvSpPr>
          <p:spPr>
            <a:xfrm>
              <a:off x="4083767" y="1747271"/>
              <a:ext cx="708478" cy="511679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rgbClr val="333333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r>
                <a:rPr lang="zh-CN" altLang="en-US" sz="2400" dirty="0">
                  <a:latin typeface="汉仪书宋一简" panose="02010609000101010101" pitchFamily="49" charset="-122"/>
                  <a:ea typeface="汉仪书宋一简" panose="02010609000101010101" pitchFamily="49" charset="-122"/>
                </a:rPr>
                <a:t>叁</a:t>
              </a: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FA1AACB4-1D8F-43F5-8C41-E36C77D0BB98}"/>
                </a:ext>
              </a:extLst>
            </p:cNvPr>
            <p:cNvSpPr/>
            <p:nvPr/>
          </p:nvSpPr>
          <p:spPr>
            <a:xfrm>
              <a:off x="3982278" y="1583635"/>
              <a:ext cx="881270" cy="881270"/>
            </a:xfrm>
            <a:prstGeom prst="ellipse">
              <a:avLst/>
            </a:prstGeom>
            <a:noFill/>
            <a:ln>
              <a:solidFill>
                <a:srgbClr val="BD42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2FE7978E-C4C7-444E-A87C-74A05C5ABF51}"/>
              </a:ext>
            </a:extLst>
          </p:cNvPr>
          <p:cNvSpPr/>
          <p:nvPr/>
        </p:nvSpPr>
        <p:spPr>
          <a:xfrm>
            <a:off x="1345096" y="543340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D4244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9535999-BF2B-48A3-8DB2-BAA2982EEC44}"/>
              </a:ext>
            </a:extLst>
          </p:cNvPr>
          <p:cNvSpPr/>
          <p:nvPr/>
        </p:nvSpPr>
        <p:spPr>
          <a:xfrm>
            <a:off x="1379153" y="839855"/>
            <a:ext cx="154882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>
                <a:solidFill>
                  <a:srgbClr val="333333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FILL IN THE TITLE HERE</a:t>
            </a:r>
            <a:endParaRPr lang="zh-CN" altLang="en-US" sz="800" dirty="0">
              <a:solidFill>
                <a:srgbClr val="333333"/>
              </a:solidFill>
              <a:latin typeface="Century Gothic" panose="020B0502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42" name="iŝḷïḍè">
            <a:extLst>
              <a:ext uri="{FF2B5EF4-FFF2-40B4-BE49-F238E27FC236}">
                <a16:creationId xmlns:a16="http://schemas.microsoft.com/office/drawing/2014/main" id="{87519059-059F-4958-8D79-437AC3F06ECF}"/>
              </a:ext>
            </a:extLst>
          </p:cNvPr>
          <p:cNvSpPr/>
          <p:nvPr/>
        </p:nvSpPr>
        <p:spPr>
          <a:xfrm>
            <a:off x="1480716" y="4864449"/>
            <a:ext cx="2492855" cy="762000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Autofit/>
          </a:bodyPr>
          <a:lstStyle/>
          <a:p>
            <a:pPr algn="ctr">
              <a:lnSpc>
                <a:spcPct val="120000"/>
              </a:lnSpc>
              <a:tabLst>
                <a:tab pos="228594" algn="l"/>
              </a:tabLst>
              <a:defRPr/>
            </a:pPr>
            <a:r>
              <a:rPr lang="zh-CN" altLang="en-US" sz="1000" dirty="0"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拆桐花烂熳，乍疏雨、洗清明。</a:t>
            </a:r>
            <a:endParaRPr lang="en-US" altLang="zh-CN" sz="1000" dirty="0"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  <a:p>
            <a:pPr algn="ctr">
              <a:lnSpc>
                <a:spcPct val="120000"/>
              </a:lnSpc>
              <a:tabLst>
                <a:tab pos="228594" algn="l"/>
              </a:tabLst>
              <a:defRPr/>
            </a:pPr>
            <a:r>
              <a:rPr lang="zh-CN" altLang="en-US" sz="1000" dirty="0"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正艳杏烧林，缃桃绣野，芳景如屏。</a:t>
            </a:r>
            <a:endParaRPr lang="en-US" altLang="zh-CN" sz="1000" dirty="0"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</p:txBody>
      </p:sp>
      <p:grpSp>
        <p:nvGrpSpPr>
          <p:cNvPr id="45" name="îṧlïḍê">
            <a:extLst>
              <a:ext uri="{FF2B5EF4-FFF2-40B4-BE49-F238E27FC236}">
                <a16:creationId xmlns:a16="http://schemas.microsoft.com/office/drawing/2014/main" id="{4D6F1EE1-AF15-4B80-9B1A-C62084198A4A}"/>
              </a:ext>
            </a:extLst>
          </p:cNvPr>
          <p:cNvGrpSpPr/>
          <p:nvPr/>
        </p:nvGrpSpPr>
        <p:grpSpPr>
          <a:xfrm>
            <a:off x="1487556" y="1901065"/>
            <a:ext cx="9216887" cy="2317655"/>
            <a:chOff x="866776" y="1754227"/>
            <a:chExt cx="10446965" cy="2626967"/>
          </a:xfrm>
        </p:grpSpPr>
        <p:sp>
          <p:nvSpPr>
            <p:cNvPr id="69" name="iṩ1ídè">
              <a:extLst>
                <a:ext uri="{FF2B5EF4-FFF2-40B4-BE49-F238E27FC236}">
                  <a16:creationId xmlns:a16="http://schemas.microsoft.com/office/drawing/2014/main" id="{4A9C2CD5-9AF7-4CF5-93A4-A1D33625D164}"/>
                </a:ext>
              </a:extLst>
            </p:cNvPr>
            <p:cNvSpPr/>
            <p:nvPr/>
          </p:nvSpPr>
          <p:spPr>
            <a:xfrm>
              <a:off x="6512520" y="2182579"/>
              <a:ext cx="1772290" cy="1770259"/>
            </a:xfrm>
            <a:custGeom>
              <a:avLst/>
              <a:gdLst>
                <a:gd name="connsiteX0" fmla="*/ 692680 w 1385360"/>
                <a:gd name="connsiteY0" fmla="*/ 0 h 1385360"/>
                <a:gd name="connsiteX1" fmla="*/ 1385360 w 1385360"/>
                <a:gd name="connsiteY1" fmla="*/ 692679 h 1385360"/>
                <a:gd name="connsiteX2" fmla="*/ 692680 w 1385360"/>
                <a:gd name="connsiteY2" fmla="*/ 1385360 h 1385360"/>
                <a:gd name="connsiteX3" fmla="*/ 0 w 1385360"/>
                <a:gd name="connsiteY3" fmla="*/ 692680 h 1385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5360" h="1385360">
                  <a:moveTo>
                    <a:pt x="692680" y="0"/>
                  </a:moveTo>
                  <a:lnTo>
                    <a:pt x="1385360" y="692679"/>
                  </a:lnTo>
                  <a:lnTo>
                    <a:pt x="692680" y="1385360"/>
                  </a:lnTo>
                  <a:lnTo>
                    <a:pt x="0" y="692680"/>
                  </a:lnTo>
                  <a:close/>
                </a:path>
              </a:pathLst>
            </a:custGeom>
            <a:solidFill>
              <a:srgbClr val="AD86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>
                <a:defRPr/>
              </a:pPr>
              <a:r>
                <a:rPr lang="zh-CN" altLang="en-US" sz="2000">
                  <a:solidFill>
                    <a:srgbClr val="FFFFFF"/>
                  </a:solidFill>
                </a:rPr>
                <a:t>关键词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  <p:sp>
          <p:nvSpPr>
            <p:cNvPr id="70" name="ïsḷîḋê">
              <a:extLst>
                <a:ext uri="{FF2B5EF4-FFF2-40B4-BE49-F238E27FC236}">
                  <a16:creationId xmlns:a16="http://schemas.microsoft.com/office/drawing/2014/main" id="{7EE00057-98A5-48AB-A5A4-689BA3F49436}"/>
                </a:ext>
              </a:extLst>
            </p:cNvPr>
            <p:cNvSpPr/>
            <p:nvPr/>
          </p:nvSpPr>
          <p:spPr>
            <a:xfrm>
              <a:off x="3883525" y="2182579"/>
              <a:ext cx="1772289" cy="1770259"/>
            </a:xfrm>
            <a:custGeom>
              <a:avLst/>
              <a:gdLst>
                <a:gd name="connsiteX0" fmla="*/ 692680 w 1385360"/>
                <a:gd name="connsiteY0" fmla="*/ 0 h 1385360"/>
                <a:gd name="connsiteX1" fmla="*/ 1385360 w 1385360"/>
                <a:gd name="connsiteY1" fmla="*/ 692679 h 1385360"/>
                <a:gd name="connsiteX2" fmla="*/ 692680 w 1385360"/>
                <a:gd name="connsiteY2" fmla="*/ 1385360 h 1385360"/>
                <a:gd name="connsiteX3" fmla="*/ 0 w 1385360"/>
                <a:gd name="connsiteY3" fmla="*/ 692680 h 1385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5360" h="1385360">
                  <a:moveTo>
                    <a:pt x="692680" y="0"/>
                  </a:moveTo>
                  <a:lnTo>
                    <a:pt x="1385360" y="692679"/>
                  </a:lnTo>
                  <a:lnTo>
                    <a:pt x="692680" y="1385360"/>
                  </a:lnTo>
                  <a:lnTo>
                    <a:pt x="0" y="692680"/>
                  </a:lnTo>
                  <a:close/>
                </a:path>
              </a:pathLst>
            </a:custGeom>
            <a:solidFill>
              <a:srgbClr val="C5AA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>
                <a:defRPr/>
              </a:pPr>
              <a:r>
                <a:rPr lang="zh-CN" altLang="en-US" sz="2000" dirty="0">
                  <a:solidFill>
                    <a:srgbClr val="FFFFFF"/>
                  </a:solidFill>
                </a:rPr>
                <a:t>关键词</a:t>
              </a:r>
            </a:p>
          </p:txBody>
        </p:sp>
        <p:sp>
          <p:nvSpPr>
            <p:cNvPr id="71" name="í$líḍè">
              <a:extLst>
                <a:ext uri="{FF2B5EF4-FFF2-40B4-BE49-F238E27FC236}">
                  <a16:creationId xmlns:a16="http://schemas.microsoft.com/office/drawing/2014/main" id="{0ECDD9E4-51F0-4F1D-BCA5-5EEF8807527D}"/>
                </a:ext>
              </a:extLst>
            </p:cNvPr>
            <p:cNvSpPr/>
            <p:nvPr/>
          </p:nvSpPr>
          <p:spPr>
            <a:xfrm>
              <a:off x="1270767" y="2166338"/>
              <a:ext cx="1770259" cy="1770259"/>
            </a:xfrm>
            <a:custGeom>
              <a:avLst/>
              <a:gdLst>
                <a:gd name="connsiteX0" fmla="*/ 692680 w 1385360"/>
                <a:gd name="connsiteY0" fmla="*/ 0 h 1385360"/>
                <a:gd name="connsiteX1" fmla="*/ 1385360 w 1385360"/>
                <a:gd name="connsiteY1" fmla="*/ 692679 h 1385360"/>
                <a:gd name="connsiteX2" fmla="*/ 692680 w 1385360"/>
                <a:gd name="connsiteY2" fmla="*/ 1385360 h 1385360"/>
                <a:gd name="connsiteX3" fmla="*/ 0 w 1385360"/>
                <a:gd name="connsiteY3" fmla="*/ 692680 h 1385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5360" h="1385360">
                  <a:moveTo>
                    <a:pt x="692680" y="0"/>
                  </a:moveTo>
                  <a:lnTo>
                    <a:pt x="1385360" y="692679"/>
                  </a:lnTo>
                  <a:lnTo>
                    <a:pt x="692680" y="1385360"/>
                  </a:lnTo>
                  <a:lnTo>
                    <a:pt x="0" y="69268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>
                <a:defRPr/>
              </a:pPr>
              <a:r>
                <a:rPr lang="zh-CN" altLang="en-US" sz="2000">
                  <a:solidFill>
                    <a:srgbClr val="FFFFFF"/>
                  </a:solidFill>
                </a:rPr>
                <a:t>关键词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  <p:sp>
          <p:nvSpPr>
            <p:cNvPr id="72" name="îṩliḍe">
              <a:extLst>
                <a:ext uri="{FF2B5EF4-FFF2-40B4-BE49-F238E27FC236}">
                  <a16:creationId xmlns:a16="http://schemas.microsoft.com/office/drawing/2014/main" id="{03B6331E-6F65-4762-9DE5-C1DC256E8B6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76" y="1760315"/>
              <a:ext cx="4998140" cy="2608697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ï$ḷíḋê">
              <a:extLst>
                <a:ext uri="{FF2B5EF4-FFF2-40B4-BE49-F238E27FC236}">
                  <a16:creationId xmlns:a16="http://schemas.microsoft.com/office/drawing/2014/main" id="{79055DF6-87C4-4F36-9BBD-40248B0DE4BB}"/>
                </a:ext>
              </a:extLst>
            </p:cNvPr>
            <p:cNvSpPr/>
            <p:nvPr/>
          </p:nvSpPr>
          <p:spPr>
            <a:xfrm>
              <a:off x="1985367" y="2306417"/>
              <a:ext cx="332939" cy="332939"/>
            </a:xfrm>
            <a:custGeom>
              <a:avLst/>
              <a:gdLst>
                <a:gd name="connsiteX0" fmla="*/ 130460 w 260920"/>
                <a:gd name="connsiteY0" fmla="*/ 0 h 260921"/>
                <a:gd name="connsiteX1" fmla="*/ 260920 w 260920"/>
                <a:gd name="connsiteY1" fmla="*/ 130461 h 260921"/>
                <a:gd name="connsiteX2" fmla="*/ 130460 w 260920"/>
                <a:gd name="connsiteY2" fmla="*/ 260921 h 260921"/>
                <a:gd name="connsiteX3" fmla="*/ 0 w 260920"/>
                <a:gd name="connsiteY3" fmla="*/ 130460 h 260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920" h="260921">
                  <a:moveTo>
                    <a:pt x="130460" y="0"/>
                  </a:moveTo>
                  <a:lnTo>
                    <a:pt x="260920" y="130461"/>
                  </a:lnTo>
                  <a:lnTo>
                    <a:pt x="130460" y="260921"/>
                  </a:lnTo>
                  <a:lnTo>
                    <a:pt x="0" y="1304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lnSpcReduction="10000"/>
            </a:bodyPr>
            <a:lstStyle/>
            <a:p>
              <a:pPr algn="ctr">
                <a:defRPr/>
              </a:pPr>
              <a:r>
                <a:rPr lang="en-US" altLang="zh-CN" sz="1400" b="1">
                  <a:solidFill>
                    <a:srgbClr val="333333"/>
                  </a:solidFill>
                  <a:latin typeface="Century Gothic" panose="020B0502020202020204" pitchFamily="34" charset="0"/>
                </a:rPr>
                <a:t>1</a:t>
              </a:r>
              <a:endParaRPr lang="en-US" altLang="zh-CN" sz="1400" b="1" dirty="0">
                <a:solidFill>
                  <a:srgbClr val="33333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4" name="ïṣļiḓe">
              <a:extLst>
                <a:ext uri="{FF2B5EF4-FFF2-40B4-BE49-F238E27FC236}">
                  <a16:creationId xmlns:a16="http://schemas.microsoft.com/office/drawing/2014/main" id="{36E76C6F-D847-4884-ABFF-623E824E625A}"/>
                </a:ext>
              </a:extLst>
            </p:cNvPr>
            <p:cNvSpPr/>
            <p:nvPr/>
          </p:nvSpPr>
          <p:spPr>
            <a:xfrm>
              <a:off x="4602185" y="2322658"/>
              <a:ext cx="334968" cy="332939"/>
            </a:xfrm>
            <a:custGeom>
              <a:avLst/>
              <a:gdLst>
                <a:gd name="connsiteX0" fmla="*/ 130460 w 260920"/>
                <a:gd name="connsiteY0" fmla="*/ 0 h 260921"/>
                <a:gd name="connsiteX1" fmla="*/ 260920 w 260920"/>
                <a:gd name="connsiteY1" fmla="*/ 130461 h 260921"/>
                <a:gd name="connsiteX2" fmla="*/ 130460 w 260920"/>
                <a:gd name="connsiteY2" fmla="*/ 260921 h 260921"/>
                <a:gd name="connsiteX3" fmla="*/ 0 w 260920"/>
                <a:gd name="connsiteY3" fmla="*/ 130460 h 260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920" h="260921">
                  <a:moveTo>
                    <a:pt x="130460" y="0"/>
                  </a:moveTo>
                  <a:lnTo>
                    <a:pt x="260920" y="130461"/>
                  </a:lnTo>
                  <a:lnTo>
                    <a:pt x="130460" y="260921"/>
                  </a:lnTo>
                  <a:lnTo>
                    <a:pt x="0" y="1304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lnSpcReduction="10000"/>
            </a:bodyPr>
            <a:lstStyle/>
            <a:p>
              <a:pPr algn="ctr">
                <a:defRPr/>
              </a:pPr>
              <a:r>
                <a:rPr lang="en-US" altLang="zh-CN" sz="1400" b="1" dirty="0">
                  <a:solidFill>
                    <a:srgbClr val="C5AA89"/>
                  </a:solidFill>
                  <a:latin typeface="Century Gothic" panose="020B0502020202020204" pitchFamily="34" charset="0"/>
                </a:rPr>
                <a:t>2</a:t>
              </a:r>
            </a:p>
          </p:txBody>
        </p:sp>
        <p:sp>
          <p:nvSpPr>
            <p:cNvPr id="75" name="íş1íḋê">
              <a:extLst>
                <a:ext uri="{FF2B5EF4-FFF2-40B4-BE49-F238E27FC236}">
                  <a16:creationId xmlns:a16="http://schemas.microsoft.com/office/drawing/2014/main" id="{28044CC0-6A99-407A-93FC-022246A601DC}"/>
                </a:ext>
              </a:extLst>
            </p:cNvPr>
            <p:cNvSpPr/>
            <p:nvPr/>
          </p:nvSpPr>
          <p:spPr>
            <a:xfrm>
              <a:off x="7225091" y="2322658"/>
              <a:ext cx="332939" cy="332939"/>
            </a:xfrm>
            <a:custGeom>
              <a:avLst/>
              <a:gdLst>
                <a:gd name="connsiteX0" fmla="*/ 130460 w 260920"/>
                <a:gd name="connsiteY0" fmla="*/ 0 h 260921"/>
                <a:gd name="connsiteX1" fmla="*/ 260920 w 260920"/>
                <a:gd name="connsiteY1" fmla="*/ 130461 h 260921"/>
                <a:gd name="connsiteX2" fmla="*/ 130460 w 260920"/>
                <a:gd name="connsiteY2" fmla="*/ 260921 h 260921"/>
                <a:gd name="connsiteX3" fmla="*/ 0 w 260920"/>
                <a:gd name="connsiteY3" fmla="*/ 130460 h 260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920" h="260921">
                  <a:moveTo>
                    <a:pt x="130460" y="0"/>
                  </a:moveTo>
                  <a:lnTo>
                    <a:pt x="260920" y="130461"/>
                  </a:lnTo>
                  <a:lnTo>
                    <a:pt x="130460" y="260921"/>
                  </a:lnTo>
                  <a:lnTo>
                    <a:pt x="0" y="1304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lnSpcReduction="10000"/>
            </a:bodyPr>
            <a:lstStyle/>
            <a:p>
              <a:pPr algn="ctr">
                <a:defRPr/>
              </a:pPr>
              <a:r>
                <a:rPr lang="en-US" altLang="zh-CN" sz="1400" b="1" dirty="0">
                  <a:solidFill>
                    <a:srgbClr val="AD8657"/>
                  </a:solidFill>
                  <a:latin typeface="Century Gothic" panose="020B0502020202020204" pitchFamily="34" charset="0"/>
                </a:rPr>
                <a:t>3</a:t>
              </a:r>
            </a:p>
          </p:txBody>
        </p:sp>
        <p:sp>
          <p:nvSpPr>
            <p:cNvPr id="76" name="iṧ1íďê">
              <a:extLst>
                <a:ext uri="{FF2B5EF4-FFF2-40B4-BE49-F238E27FC236}">
                  <a16:creationId xmlns:a16="http://schemas.microsoft.com/office/drawing/2014/main" id="{04A7908B-5DE1-4E67-9A6A-A4C506CECE4F}"/>
                </a:ext>
              </a:extLst>
            </p:cNvPr>
            <p:cNvSpPr/>
            <p:nvPr/>
          </p:nvSpPr>
          <p:spPr>
            <a:xfrm>
              <a:off x="3684573" y="1754227"/>
              <a:ext cx="4797158" cy="2626967"/>
            </a:xfrm>
            <a:custGeom>
              <a:avLst/>
              <a:gdLst>
                <a:gd name="connsiteX0" fmla="*/ 0 w 3902075"/>
                <a:gd name="connsiteY0" fmla="*/ 1047871 h 2096659"/>
                <a:gd name="connsiteX1" fmla="*/ 1019175 w 3902075"/>
                <a:gd name="connsiteY1" fmla="*/ 2067046 h 2096659"/>
                <a:gd name="connsiteX2" fmla="*/ 3063875 w 3902075"/>
                <a:gd name="connsiteY2" fmla="*/ 25521 h 2096659"/>
                <a:gd name="connsiteX3" fmla="*/ 3902075 w 3902075"/>
                <a:gd name="connsiteY3" fmla="*/ 866896 h 2096659"/>
                <a:gd name="connsiteX4" fmla="*/ 3902075 w 3902075"/>
                <a:gd name="connsiteY4" fmla="*/ 866896 h 2096659"/>
                <a:gd name="connsiteX0" fmla="*/ 0 w 3902075"/>
                <a:gd name="connsiteY0" fmla="*/ 1047871 h 2096659"/>
                <a:gd name="connsiteX1" fmla="*/ 1019175 w 3902075"/>
                <a:gd name="connsiteY1" fmla="*/ 2067046 h 2096659"/>
                <a:gd name="connsiteX2" fmla="*/ 3063875 w 3902075"/>
                <a:gd name="connsiteY2" fmla="*/ 25521 h 2096659"/>
                <a:gd name="connsiteX3" fmla="*/ 3902075 w 3902075"/>
                <a:gd name="connsiteY3" fmla="*/ 866896 h 2096659"/>
                <a:gd name="connsiteX4" fmla="*/ 3902075 w 3902075"/>
                <a:gd name="connsiteY4" fmla="*/ 866896 h 2096659"/>
                <a:gd name="connsiteX0" fmla="*/ 0 w 3902075"/>
                <a:gd name="connsiteY0" fmla="*/ 1047871 h 2067046"/>
                <a:gd name="connsiteX1" fmla="*/ 1019175 w 3902075"/>
                <a:gd name="connsiteY1" fmla="*/ 2067046 h 2067046"/>
                <a:gd name="connsiteX2" fmla="*/ 3063875 w 3902075"/>
                <a:gd name="connsiteY2" fmla="*/ 25521 h 2067046"/>
                <a:gd name="connsiteX3" fmla="*/ 3902075 w 3902075"/>
                <a:gd name="connsiteY3" fmla="*/ 866896 h 2067046"/>
                <a:gd name="connsiteX4" fmla="*/ 3902075 w 3902075"/>
                <a:gd name="connsiteY4" fmla="*/ 866896 h 2067046"/>
                <a:gd name="connsiteX0" fmla="*/ 0 w 3902075"/>
                <a:gd name="connsiteY0" fmla="*/ 1047871 h 2067046"/>
                <a:gd name="connsiteX1" fmla="*/ 1019175 w 3902075"/>
                <a:gd name="connsiteY1" fmla="*/ 2067046 h 2067046"/>
                <a:gd name="connsiteX2" fmla="*/ 3063875 w 3902075"/>
                <a:gd name="connsiteY2" fmla="*/ 25521 h 2067046"/>
                <a:gd name="connsiteX3" fmla="*/ 3902075 w 3902075"/>
                <a:gd name="connsiteY3" fmla="*/ 866896 h 2067046"/>
                <a:gd name="connsiteX4" fmla="*/ 3902075 w 3902075"/>
                <a:gd name="connsiteY4" fmla="*/ 866896 h 2067046"/>
                <a:gd name="connsiteX0" fmla="*/ 0 w 3902075"/>
                <a:gd name="connsiteY0" fmla="*/ 1047871 h 2067046"/>
                <a:gd name="connsiteX1" fmla="*/ 1019175 w 3902075"/>
                <a:gd name="connsiteY1" fmla="*/ 2067046 h 2067046"/>
                <a:gd name="connsiteX2" fmla="*/ 3063875 w 3902075"/>
                <a:gd name="connsiteY2" fmla="*/ 25521 h 2067046"/>
                <a:gd name="connsiteX3" fmla="*/ 3902075 w 3902075"/>
                <a:gd name="connsiteY3" fmla="*/ 866896 h 2067046"/>
                <a:gd name="connsiteX4" fmla="*/ 3902075 w 3902075"/>
                <a:gd name="connsiteY4" fmla="*/ 866896 h 2067046"/>
                <a:gd name="connsiteX0" fmla="*/ 0 w 3902075"/>
                <a:gd name="connsiteY0" fmla="*/ 1047871 h 2067046"/>
                <a:gd name="connsiteX1" fmla="*/ 1019175 w 3902075"/>
                <a:gd name="connsiteY1" fmla="*/ 2067046 h 2067046"/>
                <a:gd name="connsiteX2" fmla="*/ 3063875 w 3902075"/>
                <a:gd name="connsiteY2" fmla="*/ 25521 h 2067046"/>
                <a:gd name="connsiteX3" fmla="*/ 3902075 w 3902075"/>
                <a:gd name="connsiteY3" fmla="*/ 866896 h 2067046"/>
                <a:gd name="connsiteX4" fmla="*/ 3902075 w 3902075"/>
                <a:gd name="connsiteY4" fmla="*/ 866896 h 2067046"/>
                <a:gd name="connsiteX0" fmla="*/ 0 w 3902075"/>
                <a:gd name="connsiteY0" fmla="*/ 1047871 h 2067046"/>
                <a:gd name="connsiteX1" fmla="*/ 1019175 w 3902075"/>
                <a:gd name="connsiteY1" fmla="*/ 2067046 h 2067046"/>
                <a:gd name="connsiteX2" fmla="*/ 3063875 w 3902075"/>
                <a:gd name="connsiteY2" fmla="*/ 25521 h 2067046"/>
                <a:gd name="connsiteX3" fmla="*/ 3902075 w 3902075"/>
                <a:gd name="connsiteY3" fmla="*/ 866896 h 2067046"/>
                <a:gd name="connsiteX4" fmla="*/ 3902075 w 3902075"/>
                <a:gd name="connsiteY4" fmla="*/ 866896 h 2067046"/>
                <a:gd name="connsiteX0" fmla="*/ 0 w 3902075"/>
                <a:gd name="connsiteY0" fmla="*/ 1047871 h 2067046"/>
                <a:gd name="connsiteX1" fmla="*/ 1019175 w 3902075"/>
                <a:gd name="connsiteY1" fmla="*/ 2067046 h 2067046"/>
                <a:gd name="connsiteX2" fmla="*/ 3063875 w 3902075"/>
                <a:gd name="connsiteY2" fmla="*/ 25521 h 2067046"/>
                <a:gd name="connsiteX3" fmla="*/ 3902075 w 3902075"/>
                <a:gd name="connsiteY3" fmla="*/ 866896 h 2067046"/>
                <a:gd name="connsiteX4" fmla="*/ 3902075 w 3902075"/>
                <a:gd name="connsiteY4" fmla="*/ 866896 h 2067046"/>
                <a:gd name="connsiteX0" fmla="*/ 0 w 3902075"/>
                <a:gd name="connsiteY0" fmla="*/ 1022350 h 2041525"/>
                <a:gd name="connsiteX1" fmla="*/ 1019175 w 3902075"/>
                <a:gd name="connsiteY1" fmla="*/ 2041525 h 2041525"/>
                <a:gd name="connsiteX2" fmla="*/ 3063875 w 3902075"/>
                <a:gd name="connsiteY2" fmla="*/ 0 h 2041525"/>
                <a:gd name="connsiteX3" fmla="*/ 3902075 w 3902075"/>
                <a:gd name="connsiteY3" fmla="*/ 841375 h 2041525"/>
                <a:gd name="connsiteX4" fmla="*/ 3902075 w 3902075"/>
                <a:gd name="connsiteY4" fmla="*/ 841375 h 2041525"/>
                <a:gd name="connsiteX0" fmla="*/ 0 w 3902075"/>
                <a:gd name="connsiteY0" fmla="*/ 1022350 h 1879600"/>
                <a:gd name="connsiteX1" fmla="*/ 847725 w 3902075"/>
                <a:gd name="connsiteY1" fmla="*/ 1879600 h 1879600"/>
                <a:gd name="connsiteX2" fmla="*/ 3063875 w 3902075"/>
                <a:gd name="connsiteY2" fmla="*/ 0 h 1879600"/>
                <a:gd name="connsiteX3" fmla="*/ 3902075 w 3902075"/>
                <a:gd name="connsiteY3" fmla="*/ 841375 h 1879600"/>
                <a:gd name="connsiteX4" fmla="*/ 3902075 w 3902075"/>
                <a:gd name="connsiteY4" fmla="*/ 841375 h 1879600"/>
                <a:gd name="connsiteX0" fmla="*/ 0 w 3902075"/>
                <a:gd name="connsiteY0" fmla="*/ 1196975 h 2054225"/>
                <a:gd name="connsiteX1" fmla="*/ 847725 w 3902075"/>
                <a:gd name="connsiteY1" fmla="*/ 2054225 h 2054225"/>
                <a:gd name="connsiteX2" fmla="*/ 2895600 w 3902075"/>
                <a:gd name="connsiteY2" fmla="*/ 0 h 2054225"/>
                <a:gd name="connsiteX3" fmla="*/ 3902075 w 3902075"/>
                <a:gd name="connsiteY3" fmla="*/ 1016000 h 2054225"/>
                <a:gd name="connsiteX4" fmla="*/ 3902075 w 3902075"/>
                <a:gd name="connsiteY4" fmla="*/ 1016000 h 2054225"/>
                <a:gd name="connsiteX0" fmla="*/ 0 w 3902075"/>
                <a:gd name="connsiteY0" fmla="*/ 1196975 h 2054225"/>
                <a:gd name="connsiteX1" fmla="*/ 847725 w 3902075"/>
                <a:gd name="connsiteY1" fmla="*/ 2054225 h 2054225"/>
                <a:gd name="connsiteX2" fmla="*/ 2895600 w 3902075"/>
                <a:gd name="connsiteY2" fmla="*/ 0 h 2054225"/>
                <a:gd name="connsiteX3" fmla="*/ 3751060 w 3902075"/>
                <a:gd name="connsiteY3" fmla="*/ 864864 h 2054225"/>
                <a:gd name="connsiteX4" fmla="*/ 3902075 w 3902075"/>
                <a:gd name="connsiteY4" fmla="*/ 1016000 h 2054225"/>
                <a:gd name="connsiteX5" fmla="*/ 3902075 w 3902075"/>
                <a:gd name="connsiteY5" fmla="*/ 1016000 h 2054225"/>
                <a:gd name="connsiteX0" fmla="*/ 0 w 3902075"/>
                <a:gd name="connsiteY0" fmla="*/ 1196975 h 2054225"/>
                <a:gd name="connsiteX1" fmla="*/ 847725 w 3902075"/>
                <a:gd name="connsiteY1" fmla="*/ 2054225 h 2054225"/>
                <a:gd name="connsiteX2" fmla="*/ 2895600 w 3902075"/>
                <a:gd name="connsiteY2" fmla="*/ 0 h 2054225"/>
                <a:gd name="connsiteX3" fmla="*/ 3751060 w 3902075"/>
                <a:gd name="connsiteY3" fmla="*/ 864864 h 2054225"/>
                <a:gd name="connsiteX4" fmla="*/ 3902075 w 3902075"/>
                <a:gd name="connsiteY4" fmla="*/ 1016000 h 2054225"/>
                <a:gd name="connsiteX0" fmla="*/ 0 w 3751060"/>
                <a:gd name="connsiteY0" fmla="*/ 1196975 h 2054225"/>
                <a:gd name="connsiteX1" fmla="*/ 847725 w 3751060"/>
                <a:gd name="connsiteY1" fmla="*/ 2054225 h 2054225"/>
                <a:gd name="connsiteX2" fmla="*/ 2895600 w 3751060"/>
                <a:gd name="connsiteY2" fmla="*/ 0 h 2054225"/>
                <a:gd name="connsiteX3" fmla="*/ 3751060 w 3751060"/>
                <a:gd name="connsiteY3" fmla="*/ 864864 h 205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51060" h="2054225">
                  <a:moveTo>
                    <a:pt x="0" y="1196975"/>
                  </a:moveTo>
                  <a:cubicBezTo>
                    <a:pt x="339725" y="1536700"/>
                    <a:pt x="508000" y="1714500"/>
                    <a:pt x="847725" y="2054225"/>
                  </a:cubicBezTo>
                  <a:lnTo>
                    <a:pt x="2895600" y="0"/>
                  </a:lnTo>
                  <a:lnTo>
                    <a:pt x="3751060" y="864864"/>
                  </a:lnTo>
                </a:path>
              </a:pathLst>
            </a:custGeom>
            <a:noFill/>
            <a:ln w="25400">
              <a:solidFill>
                <a:srgbClr val="C5AA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iṡlïdè">
              <a:extLst>
                <a:ext uri="{FF2B5EF4-FFF2-40B4-BE49-F238E27FC236}">
                  <a16:creationId xmlns:a16="http://schemas.microsoft.com/office/drawing/2014/main" id="{ACD17745-8665-4F96-B1F0-7FC5D780C0A2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6315601" y="1766408"/>
              <a:ext cx="4998140" cy="2610727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rgbClr val="BD4244"/>
              </a:solidFill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şḻiḑê">
              <a:extLst>
                <a:ext uri="{FF2B5EF4-FFF2-40B4-BE49-F238E27FC236}">
                  <a16:creationId xmlns:a16="http://schemas.microsoft.com/office/drawing/2014/main" id="{4913899F-EAA6-43A7-80F9-B0BEBA31E7FF}"/>
                </a:ext>
              </a:extLst>
            </p:cNvPr>
            <p:cNvSpPr/>
            <p:nvPr/>
          </p:nvSpPr>
          <p:spPr>
            <a:xfrm>
              <a:off x="9157760" y="2182579"/>
              <a:ext cx="1772289" cy="1770259"/>
            </a:xfrm>
            <a:custGeom>
              <a:avLst/>
              <a:gdLst>
                <a:gd name="connsiteX0" fmla="*/ 692680 w 1385360"/>
                <a:gd name="connsiteY0" fmla="*/ 0 h 1385360"/>
                <a:gd name="connsiteX1" fmla="*/ 1385360 w 1385360"/>
                <a:gd name="connsiteY1" fmla="*/ 692679 h 1385360"/>
                <a:gd name="connsiteX2" fmla="*/ 692680 w 1385360"/>
                <a:gd name="connsiteY2" fmla="*/ 1385360 h 1385360"/>
                <a:gd name="connsiteX3" fmla="*/ 0 w 1385360"/>
                <a:gd name="connsiteY3" fmla="*/ 692680 h 1385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5360" h="1385360">
                  <a:moveTo>
                    <a:pt x="692680" y="0"/>
                  </a:moveTo>
                  <a:lnTo>
                    <a:pt x="1385360" y="692679"/>
                  </a:lnTo>
                  <a:lnTo>
                    <a:pt x="692680" y="1385360"/>
                  </a:lnTo>
                  <a:lnTo>
                    <a:pt x="0" y="692680"/>
                  </a:lnTo>
                  <a:close/>
                </a:path>
              </a:pathLst>
            </a:custGeom>
            <a:solidFill>
              <a:srgbClr val="BD42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 defTabSz="914377">
                <a:defRPr/>
              </a:pPr>
              <a:r>
                <a:rPr lang="zh-CN" altLang="en-US" sz="2000" dirty="0">
                  <a:solidFill>
                    <a:srgbClr val="FFFFFF"/>
                  </a:solidFill>
                </a:rPr>
                <a:t>关键词</a:t>
              </a:r>
            </a:p>
          </p:txBody>
        </p:sp>
        <p:sp>
          <p:nvSpPr>
            <p:cNvPr id="79" name="îṥḻïḑé">
              <a:extLst>
                <a:ext uri="{FF2B5EF4-FFF2-40B4-BE49-F238E27FC236}">
                  <a16:creationId xmlns:a16="http://schemas.microsoft.com/office/drawing/2014/main" id="{5FDE1453-31B9-4B56-81BB-184A67D53382}"/>
                </a:ext>
              </a:extLst>
            </p:cNvPr>
            <p:cNvSpPr/>
            <p:nvPr/>
          </p:nvSpPr>
          <p:spPr>
            <a:xfrm>
              <a:off x="9868300" y="2322658"/>
              <a:ext cx="334968" cy="332939"/>
            </a:xfrm>
            <a:custGeom>
              <a:avLst/>
              <a:gdLst>
                <a:gd name="connsiteX0" fmla="*/ 130460 w 260920"/>
                <a:gd name="connsiteY0" fmla="*/ 0 h 260921"/>
                <a:gd name="connsiteX1" fmla="*/ 260920 w 260920"/>
                <a:gd name="connsiteY1" fmla="*/ 130461 h 260921"/>
                <a:gd name="connsiteX2" fmla="*/ 130460 w 260920"/>
                <a:gd name="connsiteY2" fmla="*/ 260921 h 260921"/>
                <a:gd name="connsiteX3" fmla="*/ 0 w 260920"/>
                <a:gd name="connsiteY3" fmla="*/ 130460 h 260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920" h="260921">
                  <a:moveTo>
                    <a:pt x="130460" y="0"/>
                  </a:moveTo>
                  <a:lnTo>
                    <a:pt x="260920" y="130461"/>
                  </a:lnTo>
                  <a:lnTo>
                    <a:pt x="130460" y="260921"/>
                  </a:lnTo>
                  <a:lnTo>
                    <a:pt x="0" y="1304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lnSpcReduction="10000"/>
            </a:bodyPr>
            <a:lstStyle/>
            <a:p>
              <a:pPr algn="ctr">
                <a:defRPr/>
              </a:pPr>
              <a:r>
                <a:rPr lang="en-US" altLang="zh-CN" sz="1400" b="1">
                  <a:solidFill>
                    <a:srgbClr val="BD4244"/>
                  </a:solidFill>
                  <a:latin typeface="Century Gothic" panose="020B0502020202020204" pitchFamily="34" charset="0"/>
                </a:rPr>
                <a:t>4</a:t>
              </a:r>
              <a:endParaRPr lang="en-US" altLang="zh-CN" sz="1400" b="1" dirty="0">
                <a:solidFill>
                  <a:srgbClr val="BD4244"/>
                </a:solidFill>
                <a:latin typeface="Century Gothic" panose="020B0502020202020204" pitchFamily="34" charset="0"/>
              </a:endParaRPr>
            </a:p>
          </p:txBody>
        </p:sp>
      </p:grp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6C83174E-6E09-45DC-97B3-D0B7F358C3A7}"/>
              </a:ext>
            </a:extLst>
          </p:cNvPr>
          <p:cNvCxnSpPr/>
          <p:nvPr/>
        </p:nvCxnSpPr>
        <p:spPr>
          <a:xfrm>
            <a:off x="3814006" y="4566188"/>
            <a:ext cx="0" cy="80156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1F35BD08-1C32-49D5-B5B7-08158B167ECE}"/>
              </a:ext>
            </a:extLst>
          </p:cNvPr>
          <p:cNvCxnSpPr/>
          <p:nvPr/>
        </p:nvCxnSpPr>
        <p:spPr>
          <a:xfrm>
            <a:off x="6101065" y="4566188"/>
            <a:ext cx="0" cy="80156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5E2A4153-E1EC-456A-99D5-99CA29B430F9}"/>
              </a:ext>
            </a:extLst>
          </p:cNvPr>
          <p:cNvCxnSpPr/>
          <p:nvPr/>
        </p:nvCxnSpPr>
        <p:spPr>
          <a:xfrm>
            <a:off x="8448661" y="4566188"/>
            <a:ext cx="0" cy="80156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 79">
            <a:extLst>
              <a:ext uri="{FF2B5EF4-FFF2-40B4-BE49-F238E27FC236}">
                <a16:creationId xmlns:a16="http://schemas.microsoft.com/office/drawing/2014/main" id="{1AEC167A-A6C3-457E-9BB4-825CF89F3DB6}"/>
              </a:ext>
            </a:extLst>
          </p:cNvPr>
          <p:cNvSpPr/>
          <p:nvPr/>
        </p:nvSpPr>
        <p:spPr>
          <a:xfrm>
            <a:off x="1973226" y="4475969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81" name="iŝḷïḍè">
            <a:extLst>
              <a:ext uri="{FF2B5EF4-FFF2-40B4-BE49-F238E27FC236}">
                <a16:creationId xmlns:a16="http://schemas.microsoft.com/office/drawing/2014/main" id="{1DF5C16D-8E43-4A33-AD93-35BC03D3CC37}"/>
              </a:ext>
            </a:extLst>
          </p:cNvPr>
          <p:cNvSpPr/>
          <p:nvPr/>
        </p:nvSpPr>
        <p:spPr>
          <a:xfrm>
            <a:off x="3766219" y="4864449"/>
            <a:ext cx="2492855" cy="762000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Autofit/>
          </a:bodyPr>
          <a:lstStyle/>
          <a:p>
            <a:pPr algn="ctr">
              <a:lnSpc>
                <a:spcPct val="120000"/>
              </a:lnSpc>
              <a:tabLst>
                <a:tab pos="228594" algn="l"/>
              </a:tabLst>
              <a:defRPr/>
            </a:pPr>
            <a:r>
              <a:rPr lang="zh-CN" altLang="en-US" sz="1000" dirty="0"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拆桐花烂熳，乍疏雨、洗清明。</a:t>
            </a:r>
            <a:endParaRPr lang="en-US" altLang="zh-CN" sz="1000" dirty="0"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  <a:p>
            <a:pPr algn="ctr">
              <a:lnSpc>
                <a:spcPct val="120000"/>
              </a:lnSpc>
              <a:tabLst>
                <a:tab pos="228594" algn="l"/>
              </a:tabLst>
              <a:defRPr/>
            </a:pPr>
            <a:r>
              <a:rPr lang="zh-CN" altLang="en-US" sz="1000" dirty="0"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正艳杏烧林，缃桃绣野，芳景如屏。</a:t>
            </a:r>
            <a:endParaRPr lang="en-US" altLang="zh-CN" sz="1000" dirty="0"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6A62E5D1-51E7-46E2-A5D7-917C93C699B6}"/>
              </a:ext>
            </a:extLst>
          </p:cNvPr>
          <p:cNvSpPr/>
          <p:nvPr/>
        </p:nvSpPr>
        <p:spPr>
          <a:xfrm>
            <a:off x="4258729" y="4475969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C5AA89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83" name="iŝḷïḍè">
            <a:extLst>
              <a:ext uri="{FF2B5EF4-FFF2-40B4-BE49-F238E27FC236}">
                <a16:creationId xmlns:a16="http://schemas.microsoft.com/office/drawing/2014/main" id="{F2295C9D-DD68-4C55-9EE0-15B82458CE44}"/>
              </a:ext>
            </a:extLst>
          </p:cNvPr>
          <p:cNvSpPr/>
          <p:nvPr/>
        </p:nvSpPr>
        <p:spPr>
          <a:xfrm>
            <a:off x="6051722" y="4864449"/>
            <a:ext cx="2492855" cy="762000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Autofit/>
          </a:bodyPr>
          <a:lstStyle/>
          <a:p>
            <a:pPr algn="ctr">
              <a:lnSpc>
                <a:spcPct val="120000"/>
              </a:lnSpc>
              <a:tabLst>
                <a:tab pos="228594" algn="l"/>
              </a:tabLst>
              <a:defRPr/>
            </a:pPr>
            <a:r>
              <a:rPr lang="zh-CN" altLang="en-US" sz="1000" dirty="0"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拆桐花烂熳，乍疏雨、洗清明。</a:t>
            </a:r>
            <a:endParaRPr lang="en-US" altLang="zh-CN" sz="1000" dirty="0"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  <a:p>
            <a:pPr algn="ctr">
              <a:lnSpc>
                <a:spcPct val="120000"/>
              </a:lnSpc>
              <a:tabLst>
                <a:tab pos="228594" algn="l"/>
              </a:tabLst>
              <a:defRPr/>
            </a:pPr>
            <a:r>
              <a:rPr lang="zh-CN" altLang="en-US" sz="1000" dirty="0"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正艳杏烧林，缃桃绣野，芳景如屏。</a:t>
            </a:r>
            <a:endParaRPr lang="en-US" altLang="zh-CN" sz="1000" dirty="0"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id="{2F3189D2-B77B-46ED-A113-C921665CBD00}"/>
              </a:ext>
            </a:extLst>
          </p:cNvPr>
          <p:cNvSpPr/>
          <p:nvPr/>
        </p:nvSpPr>
        <p:spPr>
          <a:xfrm>
            <a:off x="6544232" y="4475969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AD8657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85" name="iŝḷïḍè">
            <a:extLst>
              <a:ext uri="{FF2B5EF4-FFF2-40B4-BE49-F238E27FC236}">
                <a16:creationId xmlns:a16="http://schemas.microsoft.com/office/drawing/2014/main" id="{4C8F0577-0095-42E9-A49A-F45F96B00515}"/>
              </a:ext>
            </a:extLst>
          </p:cNvPr>
          <p:cNvSpPr/>
          <p:nvPr/>
        </p:nvSpPr>
        <p:spPr>
          <a:xfrm>
            <a:off x="8337225" y="4864449"/>
            <a:ext cx="2492855" cy="762000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Autofit/>
          </a:bodyPr>
          <a:lstStyle/>
          <a:p>
            <a:pPr algn="ctr">
              <a:lnSpc>
                <a:spcPct val="120000"/>
              </a:lnSpc>
              <a:tabLst>
                <a:tab pos="228594" algn="l"/>
              </a:tabLst>
              <a:defRPr/>
            </a:pPr>
            <a:r>
              <a:rPr lang="zh-CN" altLang="en-US" sz="1000" dirty="0"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拆桐花烂熳，乍疏雨、洗清明。</a:t>
            </a:r>
            <a:endParaRPr lang="en-US" altLang="zh-CN" sz="1000" dirty="0"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  <a:p>
            <a:pPr algn="ctr">
              <a:lnSpc>
                <a:spcPct val="120000"/>
              </a:lnSpc>
              <a:tabLst>
                <a:tab pos="228594" algn="l"/>
              </a:tabLst>
              <a:defRPr/>
            </a:pPr>
            <a:r>
              <a:rPr lang="zh-CN" altLang="en-US" sz="1000" dirty="0"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正艳杏烧林，缃桃绣野，芳景如屏。</a:t>
            </a:r>
            <a:endParaRPr lang="en-US" altLang="zh-CN" sz="1000" dirty="0"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0B134377-CEC4-46DC-A2EB-617165463FDB}"/>
              </a:ext>
            </a:extLst>
          </p:cNvPr>
          <p:cNvSpPr/>
          <p:nvPr/>
        </p:nvSpPr>
        <p:spPr>
          <a:xfrm>
            <a:off x="8829735" y="4475969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D4244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</p:spTree>
    <p:extLst>
      <p:ext uri="{BB962C8B-B14F-4D97-AF65-F5344CB8AC3E}">
        <p14:creationId xmlns:p14="http://schemas.microsoft.com/office/powerpoint/2010/main" val="14935804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2F53C99-FC8A-4D78-B630-444B186D385E}"/>
              </a:ext>
            </a:extLst>
          </p:cNvPr>
          <p:cNvSpPr txBox="1"/>
          <p:nvPr/>
        </p:nvSpPr>
        <p:spPr>
          <a:xfrm>
            <a:off x="5947629" y="1127047"/>
            <a:ext cx="738664" cy="553998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>
              <a:defRPr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sz="3600" dirty="0">
                <a:solidFill>
                  <a:srgbClr val="333333">
                    <a:alpha val="32000"/>
                  </a:srgb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82BC79-0F90-4AD1-A91A-6E192726387B}"/>
              </a:ext>
            </a:extLst>
          </p:cNvPr>
          <p:cNvSpPr txBox="1"/>
          <p:nvPr/>
        </p:nvSpPr>
        <p:spPr>
          <a:xfrm>
            <a:off x="5694487" y="820573"/>
            <a:ext cx="738664" cy="553998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>
              <a:defRPr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sz="3600" dirty="0">
                <a:latin typeface="汉仪书宋一简" panose="02010609000101010101" pitchFamily="49" charset="-122"/>
                <a:ea typeface="汉仪书宋一简" panose="02010609000101010101" pitchFamily="49" charset="-122"/>
              </a:rPr>
              <a:t>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C1F4AF-32FD-49FB-978C-2F350429328F}"/>
              </a:ext>
            </a:extLst>
          </p:cNvPr>
          <p:cNvSpPr txBox="1"/>
          <p:nvPr/>
        </p:nvSpPr>
        <p:spPr>
          <a:xfrm>
            <a:off x="5466915" y="1612237"/>
            <a:ext cx="1415772" cy="1116652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>
              <a:defRPr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sz="8000" dirty="0">
                <a:solidFill>
                  <a:srgbClr val="BD4244"/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肆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755A9DD-DE00-4EEC-A75F-E71B82E2B39C}"/>
              </a:ext>
            </a:extLst>
          </p:cNvPr>
          <p:cNvSpPr/>
          <p:nvPr/>
        </p:nvSpPr>
        <p:spPr>
          <a:xfrm>
            <a:off x="8714523" y="2728889"/>
            <a:ext cx="1431161" cy="256760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0F0F0F">
                    <a:alpha val="36000"/>
                  </a:srgb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拆桐花烂熳，乍疏雨、洗清明。正艳杏烧林，缃桃绣野，芳景如屏。倾城，尽寻胜去，骤雕鞍绀幰出郊坰。风暖繁弦脆管，万家竞奏新声。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0F0F0F">
                    <a:alpha val="36000"/>
                  </a:srgb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盈盈，斗草踏青。人艳冶，递逢迎。向路旁往往，遗簪堕珥，珠翠纵横。欢情，对佳丽地，信金罍罄竭玉山倾。拚却明朝永日，画堂一枕春酲。</a:t>
            </a:r>
            <a:endParaRPr lang="zh-CN" altLang="en-US" sz="900" dirty="0"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02408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0E00312-49AE-4829-9B6A-5B2AA68195D6}"/>
              </a:ext>
            </a:extLst>
          </p:cNvPr>
          <p:cNvGrpSpPr/>
          <p:nvPr/>
        </p:nvGrpSpPr>
        <p:grpSpPr>
          <a:xfrm>
            <a:off x="655982" y="516835"/>
            <a:ext cx="689114" cy="689114"/>
            <a:chOff x="3982278" y="1583635"/>
            <a:chExt cx="881270" cy="88127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576D503D-7B3D-45E8-88B3-1C1C9A646F9A}"/>
                </a:ext>
              </a:extLst>
            </p:cNvPr>
            <p:cNvSpPr txBox="1"/>
            <p:nvPr/>
          </p:nvSpPr>
          <p:spPr>
            <a:xfrm>
              <a:off x="4083767" y="1747271"/>
              <a:ext cx="708478" cy="511679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rgbClr val="333333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r>
                <a:rPr lang="zh-CN" altLang="en-US" sz="2400" dirty="0">
                  <a:latin typeface="汉仪书宋一简" panose="02010609000101010101" pitchFamily="49" charset="-122"/>
                  <a:ea typeface="汉仪书宋一简" panose="02010609000101010101" pitchFamily="49" charset="-122"/>
                </a:rPr>
                <a:t>肆</a:t>
              </a: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FA1AACB4-1D8F-43F5-8C41-E36C77D0BB98}"/>
                </a:ext>
              </a:extLst>
            </p:cNvPr>
            <p:cNvSpPr/>
            <p:nvPr/>
          </p:nvSpPr>
          <p:spPr>
            <a:xfrm>
              <a:off x="3982278" y="1583635"/>
              <a:ext cx="881270" cy="881270"/>
            </a:xfrm>
            <a:prstGeom prst="ellipse">
              <a:avLst/>
            </a:prstGeom>
            <a:noFill/>
            <a:ln>
              <a:solidFill>
                <a:srgbClr val="BD42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2FE7978E-C4C7-444E-A87C-74A05C5ABF51}"/>
              </a:ext>
            </a:extLst>
          </p:cNvPr>
          <p:cNvSpPr/>
          <p:nvPr/>
        </p:nvSpPr>
        <p:spPr>
          <a:xfrm>
            <a:off x="1345096" y="543340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D4244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9535999-BF2B-48A3-8DB2-BAA2982EEC44}"/>
              </a:ext>
            </a:extLst>
          </p:cNvPr>
          <p:cNvSpPr/>
          <p:nvPr/>
        </p:nvSpPr>
        <p:spPr>
          <a:xfrm>
            <a:off x="1379153" y="839855"/>
            <a:ext cx="154882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>
                <a:solidFill>
                  <a:srgbClr val="333333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FILL IN THE TITLE HERE</a:t>
            </a:r>
            <a:endParaRPr lang="zh-CN" altLang="en-US" sz="800" dirty="0">
              <a:solidFill>
                <a:srgbClr val="333333"/>
              </a:solidFill>
              <a:latin typeface="Century Gothic" panose="020B0502020202020204" pitchFamily="34" charset="0"/>
              <a:ea typeface="microsoft yahei" panose="020B0503020204020204" pitchFamily="34" charset="-122"/>
            </a:endParaRPr>
          </a:p>
        </p:txBody>
      </p:sp>
      <p:grpSp>
        <p:nvGrpSpPr>
          <p:cNvPr id="31" name="iṩľïḋe">
            <a:extLst>
              <a:ext uri="{FF2B5EF4-FFF2-40B4-BE49-F238E27FC236}">
                <a16:creationId xmlns:a16="http://schemas.microsoft.com/office/drawing/2014/main" id="{015DBA05-6FF9-4B9E-89A2-121857850C5D}"/>
              </a:ext>
            </a:extLst>
          </p:cNvPr>
          <p:cNvGrpSpPr/>
          <p:nvPr/>
        </p:nvGrpSpPr>
        <p:grpSpPr>
          <a:xfrm>
            <a:off x="6541204" y="2973188"/>
            <a:ext cx="1076219" cy="1961481"/>
            <a:chOff x="6474042" y="2675607"/>
            <a:chExt cx="1424911" cy="2596994"/>
          </a:xfrm>
        </p:grpSpPr>
        <p:sp>
          <p:nvSpPr>
            <p:cNvPr id="61" name="ïŝḻíḑê">
              <a:extLst>
                <a:ext uri="{FF2B5EF4-FFF2-40B4-BE49-F238E27FC236}">
                  <a16:creationId xmlns:a16="http://schemas.microsoft.com/office/drawing/2014/main" id="{20B94399-421F-4795-9C94-187027A05E58}"/>
                </a:ext>
              </a:extLst>
            </p:cNvPr>
            <p:cNvSpPr/>
            <p:nvPr/>
          </p:nvSpPr>
          <p:spPr>
            <a:xfrm>
              <a:off x="6474042" y="2675607"/>
              <a:ext cx="1424911" cy="1347837"/>
            </a:xfrm>
            <a:prstGeom prst="wedgeEllipseCallout">
              <a:avLst>
                <a:gd name="adj1" fmla="val -29"/>
                <a:gd name="adj2" fmla="val 65817"/>
              </a:avLst>
            </a:prstGeom>
            <a:solidFill>
              <a:srgbClr val="C5AA89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51DC4B3C-E972-4CE4-BE54-1E827DEC7C5A}"/>
                </a:ext>
              </a:extLst>
            </p:cNvPr>
            <p:cNvCxnSpPr/>
            <p:nvPr/>
          </p:nvCxnSpPr>
          <p:spPr>
            <a:xfrm>
              <a:off x="7186497" y="4363198"/>
              <a:ext cx="0" cy="909403"/>
            </a:xfrm>
            <a:prstGeom prst="line">
              <a:avLst/>
            </a:prstGeom>
            <a:solidFill>
              <a:schemeClr val="accent4"/>
            </a:solidFill>
            <a:ln w="15875">
              <a:solidFill>
                <a:srgbClr val="C5AA89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iṣḻíḓè">
            <a:extLst>
              <a:ext uri="{FF2B5EF4-FFF2-40B4-BE49-F238E27FC236}">
                <a16:creationId xmlns:a16="http://schemas.microsoft.com/office/drawing/2014/main" id="{8F5CACD6-000C-4E36-9827-4EDCF79990D7}"/>
              </a:ext>
            </a:extLst>
          </p:cNvPr>
          <p:cNvGrpSpPr/>
          <p:nvPr/>
        </p:nvGrpSpPr>
        <p:grpSpPr>
          <a:xfrm>
            <a:off x="4874415" y="3826748"/>
            <a:ext cx="1961481" cy="1076220"/>
            <a:chOff x="4267218" y="3805718"/>
            <a:chExt cx="2596994" cy="1424911"/>
          </a:xfrm>
        </p:grpSpPr>
        <p:sp>
          <p:nvSpPr>
            <p:cNvPr id="56" name="í$ḻíḍe">
              <a:extLst>
                <a:ext uri="{FF2B5EF4-FFF2-40B4-BE49-F238E27FC236}">
                  <a16:creationId xmlns:a16="http://schemas.microsoft.com/office/drawing/2014/main" id="{AF1AEE3A-9865-4501-B6F7-E429EBA3A4B7}"/>
                </a:ext>
              </a:extLst>
            </p:cNvPr>
            <p:cNvSpPr/>
            <p:nvPr/>
          </p:nvSpPr>
          <p:spPr>
            <a:xfrm rot="5400000">
              <a:off x="5477838" y="3844255"/>
              <a:ext cx="1424911" cy="1347837"/>
            </a:xfrm>
            <a:prstGeom prst="wedgeEllipseCallout">
              <a:avLst>
                <a:gd name="adj1" fmla="val -29"/>
                <a:gd name="adj2" fmla="val 65817"/>
              </a:avLst>
            </a:prstGeom>
            <a:solidFill>
              <a:schemeClr val="tx1">
                <a:lumMod val="75000"/>
                <a:lumOff val="2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1C052C81-BC0C-451F-9338-B9DFC4D44DD0}"/>
                </a:ext>
              </a:extLst>
            </p:cNvPr>
            <p:cNvCxnSpPr/>
            <p:nvPr/>
          </p:nvCxnSpPr>
          <p:spPr>
            <a:xfrm rot="5400000">
              <a:off x="4721920" y="4063471"/>
              <a:ext cx="0" cy="909403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i$1idê">
            <a:extLst>
              <a:ext uri="{FF2B5EF4-FFF2-40B4-BE49-F238E27FC236}">
                <a16:creationId xmlns:a16="http://schemas.microsoft.com/office/drawing/2014/main" id="{1700EA7F-0A89-4978-B07F-BF29410A8091}"/>
              </a:ext>
            </a:extLst>
          </p:cNvPr>
          <p:cNvGrpSpPr/>
          <p:nvPr/>
        </p:nvGrpSpPr>
        <p:grpSpPr>
          <a:xfrm>
            <a:off x="5675452" y="2178465"/>
            <a:ext cx="1961480" cy="1076220"/>
            <a:chOff x="5327788" y="1623397"/>
            <a:chExt cx="2596993" cy="1424911"/>
          </a:xfrm>
        </p:grpSpPr>
        <p:sp>
          <p:nvSpPr>
            <p:cNvPr id="54" name="îṣḻîḑé">
              <a:extLst>
                <a:ext uri="{FF2B5EF4-FFF2-40B4-BE49-F238E27FC236}">
                  <a16:creationId xmlns:a16="http://schemas.microsoft.com/office/drawing/2014/main" id="{144F467E-BE9C-486D-A4A2-56956CE1EAAB}"/>
                </a:ext>
              </a:extLst>
            </p:cNvPr>
            <p:cNvSpPr/>
            <p:nvPr/>
          </p:nvSpPr>
          <p:spPr>
            <a:xfrm rot="16200000" flipH="1">
              <a:off x="5289251" y="1661934"/>
              <a:ext cx="1424911" cy="1347837"/>
            </a:xfrm>
            <a:prstGeom prst="wedgeEllipseCallout">
              <a:avLst>
                <a:gd name="adj1" fmla="val -29"/>
                <a:gd name="adj2" fmla="val 65817"/>
              </a:avLst>
            </a:prstGeom>
            <a:solidFill>
              <a:srgbClr val="BD424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7DC87590-A4D4-4814-A306-8830E304387E}"/>
                </a:ext>
              </a:extLst>
            </p:cNvPr>
            <p:cNvCxnSpPr/>
            <p:nvPr/>
          </p:nvCxnSpPr>
          <p:spPr>
            <a:xfrm rot="16200000" flipH="1">
              <a:off x="7470080" y="1881151"/>
              <a:ext cx="0" cy="909403"/>
            </a:xfrm>
            <a:prstGeom prst="line">
              <a:avLst/>
            </a:prstGeom>
            <a:solidFill>
              <a:schemeClr val="accent2"/>
            </a:solidFill>
            <a:ln w="15875">
              <a:solidFill>
                <a:srgbClr val="BD4244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ïśľiḋê">
            <a:extLst>
              <a:ext uri="{FF2B5EF4-FFF2-40B4-BE49-F238E27FC236}">
                <a16:creationId xmlns:a16="http://schemas.microsoft.com/office/drawing/2014/main" id="{530DED54-728C-41DD-8C16-2F295E041105}"/>
              </a:ext>
            </a:extLst>
          </p:cNvPr>
          <p:cNvGrpSpPr/>
          <p:nvPr/>
        </p:nvGrpSpPr>
        <p:grpSpPr>
          <a:xfrm>
            <a:off x="4908555" y="2149766"/>
            <a:ext cx="1076219" cy="1961481"/>
            <a:chOff x="4312419" y="1585399"/>
            <a:chExt cx="1424911" cy="2596994"/>
          </a:xfrm>
        </p:grpSpPr>
        <p:sp>
          <p:nvSpPr>
            <p:cNvPr id="52" name="íṥḻíďê">
              <a:extLst>
                <a:ext uri="{FF2B5EF4-FFF2-40B4-BE49-F238E27FC236}">
                  <a16:creationId xmlns:a16="http://schemas.microsoft.com/office/drawing/2014/main" id="{6C54FAAD-3E25-48CA-BE28-4E646482507B}"/>
                </a:ext>
              </a:extLst>
            </p:cNvPr>
            <p:cNvSpPr/>
            <p:nvPr/>
          </p:nvSpPr>
          <p:spPr>
            <a:xfrm flipV="1">
              <a:off x="4312419" y="2834556"/>
              <a:ext cx="1424911" cy="1347837"/>
            </a:xfrm>
            <a:prstGeom prst="wedgeEllipseCallout">
              <a:avLst>
                <a:gd name="adj1" fmla="val -29"/>
                <a:gd name="adj2" fmla="val 65817"/>
              </a:avLst>
            </a:prstGeom>
            <a:solidFill>
              <a:srgbClr val="AD8657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E7F870AA-C0B0-4712-B228-5BBEA5238EE5}"/>
                </a:ext>
              </a:extLst>
            </p:cNvPr>
            <p:cNvCxnSpPr/>
            <p:nvPr/>
          </p:nvCxnSpPr>
          <p:spPr>
            <a:xfrm flipV="1">
              <a:off x="5024875" y="1585399"/>
              <a:ext cx="0" cy="909403"/>
            </a:xfrm>
            <a:prstGeom prst="line">
              <a:avLst/>
            </a:prstGeom>
            <a:solidFill>
              <a:schemeClr val="accent1"/>
            </a:solidFill>
            <a:ln w="15875">
              <a:solidFill>
                <a:srgbClr val="AD8657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ï$liḍè">
            <a:extLst>
              <a:ext uri="{FF2B5EF4-FFF2-40B4-BE49-F238E27FC236}">
                <a16:creationId xmlns:a16="http://schemas.microsoft.com/office/drawing/2014/main" id="{E3C08F26-2C0C-49B9-A283-B0400ECF1465}"/>
              </a:ext>
            </a:extLst>
          </p:cNvPr>
          <p:cNvSpPr>
            <a:spLocks/>
          </p:cNvSpPr>
          <p:nvPr/>
        </p:nvSpPr>
        <p:spPr bwMode="auto">
          <a:xfrm>
            <a:off x="6860217" y="3258897"/>
            <a:ext cx="433284" cy="431877"/>
          </a:xfrm>
          <a:custGeom>
            <a:avLst/>
            <a:gdLst>
              <a:gd name="connsiteX0" fmla="*/ 176860 w 608627"/>
              <a:gd name="connsiteY0" fmla="*/ 452891 h 606651"/>
              <a:gd name="connsiteX1" fmla="*/ 99512 w 608627"/>
              <a:gd name="connsiteY1" fmla="*/ 491817 h 606651"/>
              <a:gd name="connsiteX2" fmla="*/ 261597 w 608627"/>
              <a:gd name="connsiteY2" fmla="*/ 573401 h 606651"/>
              <a:gd name="connsiteX3" fmla="*/ 176860 w 608627"/>
              <a:gd name="connsiteY3" fmla="*/ 452891 h 606651"/>
              <a:gd name="connsiteX4" fmla="*/ 288388 w 608627"/>
              <a:gd name="connsiteY4" fmla="*/ 432006 h 606651"/>
              <a:gd name="connsiteX5" fmla="*/ 196531 w 608627"/>
              <a:gd name="connsiteY5" fmla="*/ 446492 h 606651"/>
              <a:gd name="connsiteX6" fmla="*/ 288388 w 608627"/>
              <a:gd name="connsiteY6" fmla="*/ 569758 h 606651"/>
              <a:gd name="connsiteX7" fmla="*/ 474771 w 608627"/>
              <a:gd name="connsiteY7" fmla="*/ 340337 h 606651"/>
              <a:gd name="connsiteX8" fmla="*/ 608627 w 608627"/>
              <a:gd name="connsiteY8" fmla="*/ 474028 h 606651"/>
              <a:gd name="connsiteX9" fmla="*/ 473703 w 608627"/>
              <a:gd name="connsiteY9" fmla="*/ 606651 h 606651"/>
              <a:gd name="connsiteX10" fmla="*/ 350170 w 608627"/>
              <a:gd name="connsiteY10" fmla="*/ 528695 h 606651"/>
              <a:gd name="connsiteX11" fmla="*/ 350170 w 608627"/>
              <a:gd name="connsiteY11" fmla="*/ 565584 h 606651"/>
              <a:gd name="connsiteX12" fmla="*/ 329611 w 608627"/>
              <a:gd name="connsiteY12" fmla="*/ 565584 h 606651"/>
              <a:gd name="connsiteX13" fmla="*/ 329611 w 608627"/>
              <a:gd name="connsiteY13" fmla="*/ 483272 h 606651"/>
              <a:gd name="connsiteX14" fmla="*/ 348123 w 608627"/>
              <a:gd name="connsiteY14" fmla="*/ 483272 h 606651"/>
              <a:gd name="connsiteX15" fmla="*/ 351416 w 608627"/>
              <a:gd name="connsiteY15" fmla="*/ 483272 h 606651"/>
              <a:gd name="connsiteX16" fmla="*/ 411937 w 608627"/>
              <a:gd name="connsiteY16" fmla="*/ 483272 h 606651"/>
              <a:gd name="connsiteX17" fmla="*/ 411937 w 608627"/>
              <a:gd name="connsiteY17" fmla="*/ 503806 h 606651"/>
              <a:gd name="connsiteX18" fmla="*/ 363342 w 608627"/>
              <a:gd name="connsiteY18" fmla="*/ 503806 h 606651"/>
              <a:gd name="connsiteX19" fmla="*/ 473703 w 608627"/>
              <a:gd name="connsiteY19" fmla="*/ 586118 h 606651"/>
              <a:gd name="connsiteX20" fmla="*/ 587000 w 608627"/>
              <a:gd name="connsiteY20" fmla="*/ 472961 h 606651"/>
              <a:gd name="connsiteX21" fmla="*/ 473703 w 608627"/>
              <a:gd name="connsiteY21" fmla="*/ 359893 h 606651"/>
              <a:gd name="connsiteX22" fmla="*/ 389330 w 608627"/>
              <a:gd name="connsiteY22" fmla="*/ 397938 h 606651"/>
              <a:gd name="connsiteX23" fmla="*/ 374912 w 608627"/>
              <a:gd name="connsiteY23" fmla="*/ 398916 h 606651"/>
              <a:gd name="connsiteX24" fmla="*/ 373844 w 608627"/>
              <a:gd name="connsiteY24" fmla="*/ 384516 h 606651"/>
              <a:gd name="connsiteX25" fmla="*/ 474771 w 608627"/>
              <a:gd name="connsiteY25" fmla="*/ 340337 h 606651"/>
              <a:gd name="connsiteX26" fmla="*/ 164933 w 608627"/>
              <a:gd name="connsiteY26" fmla="*/ 308474 h 606651"/>
              <a:gd name="connsiteX27" fmla="*/ 188699 w 608627"/>
              <a:gd name="connsiteY27" fmla="*/ 427652 h 606651"/>
              <a:gd name="connsiteX28" fmla="*/ 288388 w 608627"/>
              <a:gd name="connsiteY28" fmla="*/ 411477 h 606651"/>
              <a:gd name="connsiteX29" fmla="*/ 288388 w 608627"/>
              <a:gd name="connsiteY29" fmla="*/ 308474 h 606651"/>
              <a:gd name="connsiteX30" fmla="*/ 20828 w 608627"/>
              <a:gd name="connsiteY30" fmla="*/ 308474 h 606651"/>
              <a:gd name="connsiteX31" fmla="*/ 85627 w 608627"/>
              <a:gd name="connsiteY31" fmla="*/ 476531 h 606651"/>
              <a:gd name="connsiteX32" fmla="*/ 169206 w 608627"/>
              <a:gd name="connsiteY32" fmla="*/ 434139 h 606651"/>
              <a:gd name="connsiteX33" fmla="*/ 144283 w 608627"/>
              <a:gd name="connsiteY33" fmla="*/ 308474 h 606651"/>
              <a:gd name="connsiteX34" fmla="*/ 405168 w 608627"/>
              <a:gd name="connsiteY34" fmla="*/ 159881 h 606651"/>
              <a:gd name="connsiteX35" fmla="*/ 308949 w 608627"/>
              <a:gd name="connsiteY35" fmla="*/ 174633 h 606651"/>
              <a:gd name="connsiteX36" fmla="*/ 308949 w 608627"/>
              <a:gd name="connsiteY36" fmla="*/ 287945 h 606651"/>
              <a:gd name="connsiteX37" fmla="*/ 432404 w 608627"/>
              <a:gd name="connsiteY37" fmla="*/ 287945 h 606651"/>
              <a:gd name="connsiteX38" fmla="*/ 405168 w 608627"/>
              <a:gd name="connsiteY38" fmla="*/ 159881 h 606651"/>
              <a:gd name="connsiteX39" fmla="*/ 192170 w 608627"/>
              <a:gd name="connsiteY39" fmla="*/ 159881 h 606651"/>
              <a:gd name="connsiteX40" fmla="*/ 164933 w 608627"/>
              <a:gd name="connsiteY40" fmla="*/ 287945 h 606651"/>
              <a:gd name="connsiteX41" fmla="*/ 288388 w 608627"/>
              <a:gd name="connsiteY41" fmla="*/ 287945 h 606651"/>
              <a:gd name="connsiteX42" fmla="*/ 288388 w 608627"/>
              <a:gd name="connsiteY42" fmla="*/ 174633 h 606651"/>
              <a:gd name="connsiteX43" fmla="*/ 192170 w 608627"/>
              <a:gd name="connsiteY43" fmla="*/ 159881 h 606651"/>
              <a:gd name="connsiteX44" fmla="*/ 90789 w 608627"/>
              <a:gd name="connsiteY44" fmla="*/ 113845 h 606651"/>
              <a:gd name="connsiteX45" fmla="*/ 20828 w 608627"/>
              <a:gd name="connsiteY45" fmla="*/ 287945 h 606651"/>
              <a:gd name="connsiteX46" fmla="*/ 144283 w 608627"/>
              <a:gd name="connsiteY46" fmla="*/ 287945 h 606651"/>
              <a:gd name="connsiteX47" fmla="*/ 172588 w 608627"/>
              <a:gd name="connsiteY47" fmla="*/ 153660 h 606651"/>
              <a:gd name="connsiteX48" fmla="*/ 90789 w 608627"/>
              <a:gd name="connsiteY48" fmla="*/ 113845 h 606651"/>
              <a:gd name="connsiteX49" fmla="*/ 506192 w 608627"/>
              <a:gd name="connsiteY49" fmla="*/ 113490 h 606651"/>
              <a:gd name="connsiteX50" fmla="*/ 424749 w 608627"/>
              <a:gd name="connsiteY50" fmla="*/ 153660 h 606651"/>
              <a:gd name="connsiteX51" fmla="*/ 452965 w 608627"/>
              <a:gd name="connsiteY51" fmla="*/ 287945 h 606651"/>
              <a:gd name="connsiteX52" fmla="*/ 576509 w 608627"/>
              <a:gd name="connsiteY52" fmla="*/ 287945 h 606651"/>
              <a:gd name="connsiteX53" fmla="*/ 506192 w 608627"/>
              <a:gd name="connsiteY53" fmla="*/ 113490 h 606651"/>
              <a:gd name="connsiteX54" fmla="*/ 308949 w 608627"/>
              <a:gd name="connsiteY54" fmla="*/ 26662 h 606651"/>
              <a:gd name="connsiteX55" fmla="*/ 308949 w 608627"/>
              <a:gd name="connsiteY55" fmla="*/ 154104 h 606651"/>
              <a:gd name="connsiteX56" fmla="*/ 396534 w 608627"/>
              <a:gd name="connsiteY56" fmla="*/ 140684 h 606651"/>
              <a:gd name="connsiteX57" fmla="*/ 308949 w 608627"/>
              <a:gd name="connsiteY57" fmla="*/ 26662 h 606651"/>
              <a:gd name="connsiteX58" fmla="*/ 288388 w 608627"/>
              <a:gd name="connsiteY58" fmla="*/ 26662 h 606651"/>
              <a:gd name="connsiteX59" fmla="*/ 200804 w 608627"/>
              <a:gd name="connsiteY59" fmla="*/ 140684 h 606651"/>
              <a:gd name="connsiteX60" fmla="*/ 288388 w 608627"/>
              <a:gd name="connsiteY60" fmla="*/ 154104 h 606651"/>
              <a:gd name="connsiteX61" fmla="*/ 335741 w 608627"/>
              <a:gd name="connsiteY61" fmla="*/ 23018 h 606651"/>
              <a:gd name="connsiteX62" fmla="*/ 416294 w 608627"/>
              <a:gd name="connsiteY62" fmla="*/ 134463 h 606651"/>
              <a:gd name="connsiteX63" fmla="*/ 491417 w 608627"/>
              <a:gd name="connsiteY63" fmla="*/ 98204 h 606651"/>
              <a:gd name="connsiteX64" fmla="*/ 335741 w 608627"/>
              <a:gd name="connsiteY64" fmla="*/ 23018 h 606651"/>
              <a:gd name="connsiteX65" fmla="*/ 261597 w 608627"/>
              <a:gd name="connsiteY65" fmla="*/ 23018 h 606651"/>
              <a:gd name="connsiteX66" fmla="*/ 105921 w 608627"/>
              <a:gd name="connsiteY66" fmla="*/ 98204 h 606651"/>
              <a:gd name="connsiteX67" fmla="*/ 181044 w 608627"/>
              <a:gd name="connsiteY67" fmla="*/ 134463 h 606651"/>
              <a:gd name="connsiteX68" fmla="*/ 261597 w 608627"/>
              <a:gd name="connsiteY68" fmla="*/ 23018 h 606651"/>
              <a:gd name="connsiteX69" fmla="*/ 288388 w 608627"/>
              <a:gd name="connsiteY69" fmla="*/ 0 h 606651"/>
              <a:gd name="connsiteX70" fmla="*/ 294530 w 608627"/>
              <a:gd name="connsiteY70" fmla="*/ 0 h 606651"/>
              <a:gd name="connsiteX71" fmla="*/ 298624 w 608627"/>
              <a:gd name="connsiteY71" fmla="*/ 0 h 606651"/>
              <a:gd name="connsiteX72" fmla="*/ 302808 w 608627"/>
              <a:gd name="connsiteY72" fmla="*/ 0 h 606651"/>
              <a:gd name="connsiteX73" fmla="*/ 308949 w 608627"/>
              <a:gd name="connsiteY73" fmla="*/ 0 h 606651"/>
              <a:gd name="connsiteX74" fmla="*/ 309305 w 608627"/>
              <a:gd name="connsiteY74" fmla="*/ 178 h 606651"/>
              <a:gd name="connsiteX75" fmla="*/ 597337 w 608627"/>
              <a:gd name="connsiteY75" fmla="*/ 298165 h 606651"/>
              <a:gd name="connsiteX76" fmla="*/ 587012 w 608627"/>
              <a:gd name="connsiteY76" fmla="*/ 308474 h 606651"/>
              <a:gd name="connsiteX77" fmla="*/ 308949 w 608627"/>
              <a:gd name="connsiteY77" fmla="*/ 308474 h 606651"/>
              <a:gd name="connsiteX78" fmla="*/ 308949 w 608627"/>
              <a:gd name="connsiteY78" fmla="*/ 586110 h 606651"/>
              <a:gd name="connsiteX79" fmla="*/ 298624 w 608627"/>
              <a:gd name="connsiteY79" fmla="*/ 596419 h 606651"/>
              <a:gd name="connsiteX80" fmla="*/ 294530 w 608627"/>
              <a:gd name="connsiteY80" fmla="*/ 596419 h 606651"/>
              <a:gd name="connsiteX81" fmla="*/ 288388 w 608627"/>
              <a:gd name="connsiteY81" fmla="*/ 596419 h 606651"/>
              <a:gd name="connsiteX82" fmla="*/ 288032 w 608627"/>
              <a:gd name="connsiteY82" fmla="*/ 596153 h 606651"/>
              <a:gd name="connsiteX83" fmla="*/ 78684 w 608627"/>
              <a:gd name="connsiteY83" fmla="*/ 499727 h 606651"/>
              <a:gd name="connsiteX84" fmla="*/ 75213 w 608627"/>
              <a:gd name="connsiteY84" fmla="*/ 496616 h 606651"/>
              <a:gd name="connsiteX85" fmla="*/ 74055 w 608627"/>
              <a:gd name="connsiteY85" fmla="*/ 494661 h 606651"/>
              <a:gd name="connsiteX86" fmla="*/ 0 w 608627"/>
              <a:gd name="connsiteY86" fmla="*/ 298165 h 606651"/>
              <a:gd name="connsiteX87" fmla="*/ 288032 w 608627"/>
              <a:gd name="connsiteY87" fmla="*/ 178 h 606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608627" h="606651">
                <a:moveTo>
                  <a:pt x="176860" y="452891"/>
                </a:moveTo>
                <a:cubicBezTo>
                  <a:pt x="149891" y="462578"/>
                  <a:pt x="123989" y="475554"/>
                  <a:pt x="99512" y="491817"/>
                </a:cubicBezTo>
                <a:cubicBezTo>
                  <a:pt x="141880" y="535275"/>
                  <a:pt x="198401" y="564959"/>
                  <a:pt x="261597" y="573401"/>
                </a:cubicBezTo>
                <a:cubicBezTo>
                  <a:pt x="225370" y="538653"/>
                  <a:pt x="196798" y="497683"/>
                  <a:pt x="176860" y="452891"/>
                </a:cubicBezTo>
                <a:close/>
                <a:moveTo>
                  <a:pt x="288388" y="432006"/>
                </a:moveTo>
                <a:cubicBezTo>
                  <a:pt x="256968" y="432895"/>
                  <a:pt x="226171" y="437694"/>
                  <a:pt x="196531" y="446492"/>
                </a:cubicBezTo>
                <a:cubicBezTo>
                  <a:pt x="217537" y="493061"/>
                  <a:pt x="248601" y="535098"/>
                  <a:pt x="288388" y="569758"/>
                </a:cubicBezTo>
                <a:close/>
                <a:moveTo>
                  <a:pt x="474771" y="340337"/>
                </a:moveTo>
                <a:cubicBezTo>
                  <a:pt x="548908" y="340337"/>
                  <a:pt x="608627" y="399982"/>
                  <a:pt x="608627" y="474028"/>
                </a:cubicBezTo>
                <a:cubicBezTo>
                  <a:pt x="608627" y="548073"/>
                  <a:pt x="547929" y="606651"/>
                  <a:pt x="473703" y="606651"/>
                </a:cubicBezTo>
                <a:cubicBezTo>
                  <a:pt x="420036" y="606651"/>
                  <a:pt x="371708" y="574562"/>
                  <a:pt x="350170" y="528695"/>
                </a:cubicBezTo>
                <a:lnTo>
                  <a:pt x="350170" y="565584"/>
                </a:lnTo>
                <a:lnTo>
                  <a:pt x="329611" y="565584"/>
                </a:lnTo>
                <a:lnTo>
                  <a:pt x="329611" y="483272"/>
                </a:lnTo>
                <a:lnTo>
                  <a:pt x="348123" y="483272"/>
                </a:lnTo>
                <a:cubicBezTo>
                  <a:pt x="349191" y="483094"/>
                  <a:pt x="350259" y="483094"/>
                  <a:pt x="351416" y="483272"/>
                </a:cubicBezTo>
                <a:lnTo>
                  <a:pt x="411937" y="483272"/>
                </a:lnTo>
                <a:lnTo>
                  <a:pt x="411937" y="503806"/>
                </a:lnTo>
                <a:lnTo>
                  <a:pt x="363342" y="503806"/>
                </a:lnTo>
                <a:cubicBezTo>
                  <a:pt x="377404" y="551184"/>
                  <a:pt x="422528" y="586118"/>
                  <a:pt x="473703" y="586118"/>
                </a:cubicBezTo>
                <a:cubicBezTo>
                  <a:pt x="536537" y="586118"/>
                  <a:pt x="587000" y="535717"/>
                  <a:pt x="587000" y="472961"/>
                </a:cubicBezTo>
                <a:cubicBezTo>
                  <a:pt x="587000" y="410205"/>
                  <a:pt x="536537" y="359893"/>
                  <a:pt x="473703" y="359893"/>
                </a:cubicBezTo>
                <a:cubicBezTo>
                  <a:pt x="440773" y="359893"/>
                  <a:pt x="409890" y="373226"/>
                  <a:pt x="389330" y="397938"/>
                </a:cubicBezTo>
                <a:cubicBezTo>
                  <a:pt x="385147" y="402027"/>
                  <a:pt x="379006" y="403005"/>
                  <a:pt x="374912" y="398916"/>
                </a:cubicBezTo>
                <a:cubicBezTo>
                  <a:pt x="370729" y="394827"/>
                  <a:pt x="369750" y="388604"/>
                  <a:pt x="373844" y="384516"/>
                </a:cubicBezTo>
                <a:cubicBezTo>
                  <a:pt x="398586" y="355715"/>
                  <a:pt x="435611" y="340337"/>
                  <a:pt x="474771" y="340337"/>
                </a:cubicBezTo>
                <a:close/>
                <a:moveTo>
                  <a:pt x="164933" y="308474"/>
                </a:moveTo>
                <a:cubicBezTo>
                  <a:pt x="166090" y="349889"/>
                  <a:pt x="174190" y="390059"/>
                  <a:pt x="188699" y="427652"/>
                </a:cubicBezTo>
                <a:cubicBezTo>
                  <a:pt x="220920" y="417876"/>
                  <a:pt x="254298" y="412366"/>
                  <a:pt x="288388" y="411477"/>
                </a:cubicBezTo>
                <a:lnTo>
                  <a:pt x="288388" y="308474"/>
                </a:lnTo>
                <a:close/>
                <a:moveTo>
                  <a:pt x="20828" y="308474"/>
                </a:moveTo>
                <a:cubicBezTo>
                  <a:pt x="23142" y="372373"/>
                  <a:pt x="47086" y="430762"/>
                  <a:pt x="85627" y="476531"/>
                </a:cubicBezTo>
                <a:cubicBezTo>
                  <a:pt x="112062" y="458934"/>
                  <a:pt x="140100" y="444715"/>
                  <a:pt x="169206" y="434139"/>
                </a:cubicBezTo>
                <a:cubicBezTo>
                  <a:pt x="153985" y="394414"/>
                  <a:pt x="145529" y="352022"/>
                  <a:pt x="144283" y="308474"/>
                </a:cubicBezTo>
                <a:close/>
                <a:moveTo>
                  <a:pt x="405168" y="159881"/>
                </a:moveTo>
                <a:cubicBezTo>
                  <a:pt x="374104" y="168768"/>
                  <a:pt x="341882" y="173745"/>
                  <a:pt x="308949" y="174633"/>
                </a:cubicBezTo>
                <a:lnTo>
                  <a:pt x="308949" y="287945"/>
                </a:lnTo>
                <a:lnTo>
                  <a:pt x="432404" y="287945"/>
                </a:lnTo>
                <a:cubicBezTo>
                  <a:pt x="431158" y="243243"/>
                  <a:pt x="421812" y="199962"/>
                  <a:pt x="405168" y="159881"/>
                </a:cubicBezTo>
                <a:close/>
                <a:moveTo>
                  <a:pt x="192170" y="159881"/>
                </a:moveTo>
                <a:cubicBezTo>
                  <a:pt x="175525" y="200051"/>
                  <a:pt x="166179" y="243243"/>
                  <a:pt x="164933" y="287945"/>
                </a:cubicBezTo>
                <a:lnTo>
                  <a:pt x="288388" y="287945"/>
                </a:lnTo>
                <a:lnTo>
                  <a:pt x="288388" y="174633"/>
                </a:lnTo>
                <a:cubicBezTo>
                  <a:pt x="255455" y="173745"/>
                  <a:pt x="223234" y="168857"/>
                  <a:pt x="192170" y="159881"/>
                </a:cubicBezTo>
                <a:close/>
                <a:moveTo>
                  <a:pt x="90789" y="113845"/>
                </a:moveTo>
                <a:cubicBezTo>
                  <a:pt x="49311" y="160503"/>
                  <a:pt x="23232" y="221202"/>
                  <a:pt x="20828" y="287945"/>
                </a:cubicBezTo>
                <a:lnTo>
                  <a:pt x="144283" y="287945"/>
                </a:lnTo>
                <a:cubicBezTo>
                  <a:pt x="145529" y="241198"/>
                  <a:pt x="155320" y="195874"/>
                  <a:pt x="172588" y="153660"/>
                </a:cubicBezTo>
                <a:cubicBezTo>
                  <a:pt x="144016" y="143795"/>
                  <a:pt x="116602" y="130464"/>
                  <a:pt x="90789" y="113845"/>
                </a:cubicBezTo>
                <a:close/>
                <a:moveTo>
                  <a:pt x="506192" y="113490"/>
                </a:moveTo>
                <a:cubicBezTo>
                  <a:pt x="480647" y="130198"/>
                  <a:pt x="453321" y="143706"/>
                  <a:pt x="424749" y="153660"/>
                </a:cubicBezTo>
                <a:cubicBezTo>
                  <a:pt x="442017" y="195785"/>
                  <a:pt x="451719" y="241198"/>
                  <a:pt x="452965" y="287945"/>
                </a:cubicBezTo>
                <a:lnTo>
                  <a:pt x="576509" y="287945"/>
                </a:lnTo>
                <a:cubicBezTo>
                  <a:pt x="574106" y="221025"/>
                  <a:pt x="547937" y="160147"/>
                  <a:pt x="506192" y="113490"/>
                </a:cubicBezTo>
                <a:close/>
                <a:moveTo>
                  <a:pt x="308949" y="26662"/>
                </a:moveTo>
                <a:lnTo>
                  <a:pt x="308949" y="154104"/>
                </a:lnTo>
                <a:cubicBezTo>
                  <a:pt x="338678" y="153215"/>
                  <a:pt x="368051" y="148683"/>
                  <a:pt x="396534" y="140684"/>
                </a:cubicBezTo>
                <a:cubicBezTo>
                  <a:pt x="375617" y="97759"/>
                  <a:pt x="346066" y="58922"/>
                  <a:pt x="308949" y="26662"/>
                </a:cubicBezTo>
                <a:close/>
                <a:moveTo>
                  <a:pt x="288388" y="26662"/>
                </a:moveTo>
                <a:cubicBezTo>
                  <a:pt x="251272" y="58922"/>
                  <a:pt x="221721" y="97759"/>
                  <a:pt x="200804" y="140684"/>
                </a:cubicBezTo>
                <a:cubicBezTo>
                  <a:pt x="229287" y="148683"/>
                  <a:pt x="258659" y="153215"/>
                  <a:pt x="288388" y="154104"/>
                </a:cubicBezTo>
                <a:close/>
                <a:moveTo>
                  <a:pt x="335741" y="23018"/>
                </a:moveTo>
                <a:cubicBezTo>
                  <a:pt x="369475" y="55367"/>
                  <a:pt x="396623" y="93227"/>
                  <a:pt x="416294" y="134463"/>
                </a:cubicBezTo>
                <a:cubicBezTo>
                  <a:pt x="442551" y="125398"/>
                  <a:pt x="467830" y="113312"/>
                  <a:pt x="491417" y="98204"/>
                </a:cubicBezTo>
                <a:cubicBezTo>
                  <a:pt x="449850" y="58211"/>
                  <a:pt x="395822" y="31017"/>
                  <a:pt x="335741" y="23018"/>
                </a:cubicBezTo>
                <a:close/>
                <a:moveTo>
                  <a:pt x="261597" y="23018"/>
                </a:moveTo>
                <a:cubicBezTo>
                  <a:pt x="201516" y="31017"/>
                  <a:pt x="147488" y="58211"/>
                  <a:pt x="105921" y="98204"/>
                </a:cubicBezTo>
                <a:cubicBezTo>
                  <a:pt x="129508" y="113312"/>
                  <a:pt x="154786" y="125398"/>
                  <a:pt x="181044" y="134463"/>
                </a:cubicBezTo>
                <a:cubicBezTo>
                  <a:pt x="200715" y="93227"/>
                  <a:pt x="227862" y="55367"/>
                  <a:pt x="261597" y="23018"/>
                </a:cubicBezTo>
                <a:close/>
                <a:moveTo>
                  <a:pt x="288388" y="0"/>
                </a:moveTo>
                <a:lnTo>
                  <a:pt x="294530" y="0"/>
                </a:lnTo>
                <a:lnTo>
                  <a:pt x="298624" y="0"/>
                </a:lnTo>
                <a:lnTo>
                  <a:pt x="302808" y="0"/>
                </a:lnTo>
                <a:lnTo>
                  <a:pt x="308949" y="0"/>
                </a:lnTo>
                <a:lnTo>
                  <a:pt x="309305" y="178"/>
                </a:lnTo>
                <a:cubicBezTo>
                  <a:pt x="469165" y="5777"/>
                  <a:pt x="597337" y="137218"/>
                  <a:pt x="597337" y="298165"/>
                </a:cubicBezTo>
                <a:cubicBezTo>
                  <a:pt x="597337" y="304386"/>
                  <a:pt x="593243" y="308474"/>
                  <a:pt x="587012" y="308474"/>
                </a:cubicBezTo>
                <a:lnTo>
                  <a:pt x="308949" y="308474"/>
                </a:lnTo>
                <a:lnTo>
                  <a:pt x="308949" y="586110"/>
                </a:lnTo>
                <a:cubicBezTo>
                  <a:pt x="308949" y="592242"/>
                  <a:pt x="304855" y="596419"/>
                  <a:pt x="298624" y="596419"/>
                </a:cubicBezTo>
                <a:lnTo>
                  <a:pt x="294530" y="596419"/>
                </a:lnTo>
                <a:lnTo>
                  <a:pt x="288388" y="596419"/>
                </a:lnTo>
                <a:lnTo>
                  <a:pt x="288032" y="596153"/>
                </a:lnTo>
                <a:cubicBezTo>
                  <a:pt x="205343" y="593309"/>
                  <a:pt x="131110" y="556694"/>
                  <a:pt x="78684" y="499727"/>
                </a:cubicBezTo>
                <a:cubicBezTo>
                  <a:pt x="77349" y="499105"/>
                  <a:pt x="76192" y="498127"/>
                  <a:pt x="75213" y="496616"/>
                </a:cubicBezTo>
                <a:cubicBezTo>
                  <a:pt x="74678" y="495994"/>
                  <a:pt x="74322" y="495372"/>
                  <a:pt x="74055" y="494661"/>
                </a:cubicBezTo>
                <a:cubicBezTo>
                  <a:pt x="27949" y="442138"/>
                  <a:pt x="0" y="373351"/>
                  <a:pt x="0" y="298165"/>
                </a:cubicBezTo>
                <a:cubicBezTo>
                  <a:pt x="0" y="137218"/>
                  <a:pt x="128173" y="5777"/>
                  <a:pt x="288032" y="1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96" name="îṥliďè">
            <a:extLst>
              <a:ext uri="{FF2B5EF4-FFF2-40B4-BE49-F238E27FC236}">
                <a16:creationId xmlns:a16="http://schemas.microsoft.com/office/drawing/2014/main" id="{691E09E9-5B8A-4B85-8C69-2F70BC959E4E}"/>
              </a:ext>
            </a:extLst>
          </p:cNvPr>
          <p:cNvSpPr>
            <a:spLocks/>
          </p:cNvSpPr>
          <p:nvPr/>
        </p:nvSpPr>
        <p:spPr bwMode="auto">
          <a:xfrm>
            <a:off x="5190839" y="3315628"/>
            <a:ext cx="543254" cy="542462"/>
          </a:xfrm>
          <a:custGeom>
            <a:avLst/>
            <a:gdLst>
              <a:gd name="connsiteX0" fmla="*/ 351512 w 608453"/>
              <a:gd name="connsiteY0" fmla="*/ 527474 h 607566"/>
              <a:gd name="connsiteX1" fmla="*/ 365947 w 608453"/>
              <a:gd name="connsiteY1" fmla="*/ 533451 h 607566"/>
              <a:gd name="connsiteX2" fmla="*/ 371935 w 608453"/>
              <a:gd name="connsiteY2" fmla="*/ 548009 h 607566"/>
              <a:gd name="connsiteX3" fmla="*/ 365947 w 608453"/>
              <a:gd name="connsiteY3" fmla="*/ 562567 h 607566"/>
              <a:gd name="connsiteX4" fmla="*/ 351512 w 608453"/>
              <a:gd name="connsiteY4" fmla="*/ 568543 h 607566"/>
              <a:gd name="connsiteX5" fmla="*/ 336925 w 608453"/>
              <a:gd name="connsiteY5" fmla="*/ 562567 h 607566"/>
              <a:gd name="connsiteX6" fmla="*/ 330936 w 608453"/>
              <a:gd name="connsiteY6" fmla="*/ 548009 h 607566"/>
              <a:gd name="connsiteX7" fmla="*/ 336925 w 608453"/>
              <a:gd name="connsiteY7" fmla="*/ 533451 h 607566"/>
              <a:gd name="connsiteX8" fmla="*/ 351512 w 608453"/>
              <a:gd name="connsiteY8" fmla="*/ 527474 h 607566"/>
              <a:gd name="connsiteX9" fmla="*/ 96651 w 608453"/>
              <a:gd name="connsiteY9" fmla="*/ 340302 h 607566"/>
              <a:gd name="connsiteX10" fmla="*/ 59316 w 608453"/>
              <a:gd name="connsiteY10" fmla="*/ 414406 h 607566"/>
              <a:gd name="connsiteX11" fmla="*/ 59008 w 608453"/>
              <a:gd name="connsiteY11" fmla="*/ 548652 h 607566"/>
              <a:gd name="connsiteX12" fmla="*/ 193448 w 608453"/>
              <a:gd name="connsiteY12" fmla="*/ 548345 h 607566"/>
              <a:gd name="connsiteX13" fmla="*/ 267659 w 608453"/>
              <a:gd name="connsiteY13" fmla="*/ 511063 h 607566"/>
              <a:gd name="connsiteX14" fmla="*/ 176086 w 608453"/>
              <a:gd name="connsiteY14" fmla="*/ 431743 h 607566"/>
              <a:gd name="connsiteX15" fmla="*/ 96651 w 608453"/>
              <a:gd name="connsiteY15" fmla="*/ 340302 h 607566"/>
              <a:gd name="connsiteX16" fmla="*/ 304192 w 608453"/>
              <a:gd name="connsiteY16" fmla="*/ 257606 h 607566"/>
              <a:gd name="connsiteX17" fmla="*/ 257941 w 608453"/>
              <a:gd name="connsiteY17" fmla="*/ 303782 h 607566"/>
              <a:gd name="connsiteX18" fmla="*/ 304192 w 608453"/>
              <a:gd name="connsiteY18" fmla="*/ 349958 h 607566"/>
              <a:gd name="connsiteX19" fmla="*/ 350442 w 608453"/>
              <a:gd name="connsiteY19" fmla="*/ 303782 h 607566"/>
              <a:gd name="connsiteX20" fmla="*/ 304192 w 608453"/>
              <a:gd name="connsiteY20" fmla="*/ 257606 h 607566"/>
              <a:gd name="connsiteX21" fmla="*/ 545278 w 608453"/>
              <a:gd name="connsiteY21" fmla="*/ 234698 h 607566"/>
              <a:gd name="connsiteX22" fmla="*/ 559861 w 608453"/>
              <a:gd name="connsiteY22" fmla="*/ 240687 h 607566"/>
              <a:gd name="connsiteX23" fmla="*/ 565848 w 608453"/>
              <a:gd name="connsiteY23" fmla="*/ 255121 h 607566"/>
              <a:gd name="connsiteX24" fmla="*/ 559861 w 608453"/>
              <a:gd name="connsiteY24" fmla="*/ 269709 h 607566"/>
              <a:gd name="connsiteX25" fmla="*/ 545278 w 608453"/>
              <a:gd name="connsiteY25" fmla="*/ 275697 h 607566"/>
              <a:gd name="connsiteX26" fmla="*/ 530848 w 608453"/>
              <a:gd name="connsiteY26" fmla="*/ 269709 h 607566"/>
              <a:gd name="connsiteX27" fmla="*/ 524708 w 608453"/>
              <a:gd name="connsiteY27" fmla="*/ 255121 h 607566"/>
              <a:gd name="connsiteX28" fmla="*/ 530848 w 608453"/>
              <a:gd name="connsiteY28" fmla="*/ 240687 h 607566"/>
              <a:gd name="connsiteX29" fmla="*/ 545278 w 608453"/>
              <a:gd name="connsiteY29" fmla="*/ 234698 h 607566"/>
              <a:gd name="connsiteX30" fmla="*/ 304192 w 608453"/>
              <a:gd name="connsiteY30" fmla="*/ 216492 h 607566"/>
              <a:gd name="connsiteX31" fmla="*/ 391622 w 608453"/>
              <a:gd name="connsiteY31" fmla="*/ 303782 h 607566"/>
              <a:gd name="connsiteX32" fmla="*/ 304192 w 608453"/>
              <a:gd name="connsiteY32" fmla="*/ 391071 h 607566"/>
              <a:gd name="connsiteX33" fmla="*/ 216761 w 608453"/>
              <a:gd name="connsiteY33" fmla="*/ 303782 h 607566"/>
              <a:gd name="connsiteX34" fmla="*/ 304192 w 608453"/>
              <a:gd name="connsiteY34" fmla="*/ 216492 h 607566"/>
              <a:gd name="connsiteX35" fmla="*/ 304227 w 608453"/>
              <a:gd name="connsiteY35" fmla="*/ 120599 h 607566"/>
              <a:gd name="connsiteX36" fmla="*/ 205125 w 608453"/>
              <a:gd name="connsiteY36" fmla="*/ 204829 h 607566"/>
              <a:gd name="connsiteX37" fmla="*/ 120774 w 608453"/>
              <a:gd name="connsiteY37" fmla="*/ 303787 h 607566"/>
              <a:gd name="connsiteX38" fmla="*/ 205125 w 608453"/>
              <a:gd name="connsiteY38" fmla="*/ 402746 h 607566"/>
              <a:gd name="connsiteX39" fmla="*/ 304227 w 608453"/>
              <a:gd name="connsiteY39" fmla="*/ 486822 h 607566"/>
              <a:gd name="connsiteX40" fmla="*/ 403328 w 608453"/>
              <a:gd name="connsiteY40" fmla="*/ 402746 h 607566"/>
              <a:gd name="connsiteX41" fmla="*/ 487526 w 608453"/>
              <a:gd name="connsiteY41" fmla="*/ 303787 h 607566"/>
              <a:gd name="connsiteX42" fmla="*/ 403328 w 608453"/>
              <a:gd name="connsiteY42" fmla="*/ 204829 h 607566"/>
              <a:gd name="connsiteX43" fmla="*/ 304227 w 608453"/>
              <a:gd name="connsiteY43" fmla="*/ 120599 h 607566"/>
              <a:gd name="connsiteX44" fmla="*/ 112054 w 608453"/>
              <a:gd name="connsiteY44" fmla="*/ 41068 h 607566"/>
              <a:gd name="connsiteX45" fmla="*/ 59008 w 608453"/>
              <a:gd name="connsiteY45" fmla="*/ 58923 h 607566"/>
              <a:gd name="connsiteX46" fmla="*/ 59316 w 608453"/>
              <a:gd name="connsiteY46" fmla="*/ 193169 h 607566"/>
              <a:gd name="connsiteX47" fmla="*/ 96651 w 608453"/>
              <a:gd name="connsiteY47" fmla="*/ 267272 h 607566"/>
              <a:gd name="connsiteX48" fmla="*/ 176086 w 608453"/>
              <a:gd name="connsiteY48" fmla="*/ 175832 h 607566"/>
              <a:gd name="connsiteX49" fmla="*/ 267659 w 608453"/>
              <a:gd name="connsiteY49" fmla="*/ 96512 h 607566"/>
              <a:gd name="connsiteX50" fmla="*/ 193448 w 608453"/>
              <a:gd name="connsiteY50" fmla="*/ 59230 h 607566"/>
              <a:gd name="connsiteX51" fmla="*/ 112054 w 608453"/>
              <a:gd name="connsiteY51" fmla="*/ 41068 h 607566"/>
              <a:gd name="connsiteX52" fmla="*/ 103297 w 608453"/>
              <a:gd name="connsiteY52" fmla="*/ 200 h 607566"/>
              <a:gd name="connsiteX53" fmla="*/ 208352 w 608453"/>
              <a:gd name="connsiteY53" fmla="*/ 21027 h 607566"/>
              <a:gd name="connsiteX54" fmla="*/ 304227 w 608453"/>
              <a:gd name="connsiteY54" fmla="*/ 71044 h 607566"/>
              <a:gd name="connsiteX55" fmla="*/ 400101 w 608453"/>
              <a:gd name="connsiteY55" fmla="*/ 21027 h 607566"/>
              <a:gd name="connsiteX56" fmla="*/ 505080 w 608453"/>
              <a:gd name="connsiteY56" fmla="*/ 200 h 607566"/>
              <a:gd name="connsiteX57" fmla="*/ 578484 w 608453"/>
              <a:gd name="connsiteY57" fmla="*/ 29773 h 607566"/>
              <a:gd name="connsiteX58" fmla="*/ 586166 w 608453"/>
              <a:gd name="connsiteY58" fmla="*/ 211273 h 607566"/>
              <a:gd name="connsiteX59" fmla="*/ 559432 w 608453"/>
              <a:gd name="connsiteY59" fmla="*/ 222626 h 607566"/>
              <a:gd name="connsiteX60" fmla="*/ 548062 w 608453"/>
              <a:gd name="connsiteY60" fmla="*/ 195930 h 607566"/>
              <a:gd name="connsiteX61" fmla="*/ 549445 w 608453"/>
              <a:gd name="connsiteY61" fmla="*/ 58923 h 607566"/>
              <a:gd name="connsiteX62" fmla="*/ 415005 w 608453"/>
              <a:gd name="connsiteY62" fmla="*/ 59230 h 607566"/>
              <a:gd name="connsiteX63" fmla="*/ 340794 w 608453"/>
              <a:gd name="connsiteY63" fmla="*/ 96512 h 607566"/>
              <a:gd name="connsiteX64" fmla="*/ 432367 w 608453"/>
              <a:gd name="connsiteY64" fmla="*/ 175832 h 607566"/>
              <a:gd name="connsiteX65" fmla="*/ 587395 w 608453"/>
              <a:gd name="connsiteY65" fmla="*/ 399524 h 607566"/>
              <a:gd name="connsiteX66" fmla="*/ 578484 w 608453"/>
              <a:gd name="connsiteY66" fmla="*/ 577649 h 607566"/>
              <a:gd name="connsiteX67" fmla="*/ 496898 w 608453"/>
              <a:gd name="connsiteY67" fmla="*/ 607566 h 607566"/>
              <a:gd name="connsiteX68" fmla="*/ 396875 w 608453"/>
              <a:gd name="connsiteY68" fmla="*/ 585320 h 607566"/>
              <a:gd name="connsiteX69" fmla="*/ 385505 w 608453"/>
              <a:gd name="connsiteY69" fmla="*/ 558624 h 607566"/>
              <a:gd name="connsiteX70" fmla="*/ 412086 w 608453"/>
              <a:gd name="connsiteY70" fmla="*/ 547271 h 607566"/>
              <a:gd name="connsiteX71" fmla="*/ 549445 w 608453"/>
              <a:gd name="connsiteY71" fmla="*/ 548652 h 607566"/>
              <a:gd name="connsiteX72" fmla="*/ 549138 w 608453"/>
              <a:gd name="connsiteY72" fmla="*/ 414406 h 607566"/>
              <a:gd name="connsiteX73" fmla="*/ 511802 w 608453"/>
              <a:gd name="connsiteY73" fmla="*/ 340302 h 607566"/>
              <a:gd name="connsiteX74" fmla="*/ 432367 w 608453"/>
              <a:gd name="connsiteY74" fmla="*/ 431743 h 607566"/>
              <a:gd name="connsiteX75" fmla="*/ 208352 w 608453"/>
              <a:gd name="connsiteY75" fmla="*/ 586547 h 607566"/>
              <a:gd name="connsiteX76" fmla="*/ 111555 w 608453"/>
              <a:gd name="connsiteY76" fmla="*/ 607566 h 607566"/>
              <a:gd name="connsiteX77" fmla="*/ 29816 w 608453"/>
              <a:gd name="connsiteY77" fmla="*/ 577649 h 607566"/>
              <a:gd name="connsiteX78" fmla="*/ 21058 w 608453"/>
              <a:gd name="connsiteY78" fmla="*/ 399524 h 607566"/>
              <a:gd name="connsiteX79" fmla="*/ 71146 w 608453"/>
              <a:gd name="connsiteY79" fmla="*/ 303787 h 607566"/>
              <a:gd name="connsiteX80" fmla="*/ 21058 w 608453"/>
              <a:gd name="connsiteY80" fmla="*/ 208051 h 607566"/>
              <a:gd name="connsiteX81" fmla="*/ 29816 w 608453"/>
              <a:gd name="connsiteY81" fmla="*/ 29773 h 607566"/>
              <a:gd name="connsiteX82" fmla="*/ 103297 w 608453"/>
              <a:gd name="connsiteY82" fmla="*/ 200 h 607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8453" h="607566">
                <a:moveTo>
                  <a:pt x="351512" y="527474"/>
                </a:moveTo>
                <a:cubicBezTo>
                  <a:pt x="356887" y="527474"/>
                  <a:pt x="362108" y="529620"/>
                  <a:pt x="365947" y="533451"/>
                </a:cubicBezTo>
                <a:cubicBezTo>
                  <a:pt x="369785" y="537282"/>
                  <a:pt x="371935" y="542645"/>
                  <a:pt x="371935" y="548009"/>
                </a:cubicBezTo>
                <a:cubicBezTo>
                  <a:pt x="371935" y="553372"/>
                  <a:pt x="369785" y="558736"/>
                  <a:pt x="365947" y="562567"/>
                </a:cubicBezTo>
                <a:cubicBezTo>
                  <a:pt x="362108" y="566398"/>
                  <a:pt x="356887" y="568543"/>
                  <a:pt x="351512" y="568543"/>
                </a:cubicBezTo>
                <a:cubicBezTo>
                  <a:pt x="345984" y="568543"/>
                  <a:pt x="340764" y="566398"/>
                  <a:pt x="336925" y="562567"/>
                </a:cubicBezTo>
                <a:cubicBezTo>
                  <a:pt x="333086" y="558736"/>
                  <a:pt x="330936" y="553372"/>
                  <a:pt x="330936" y="548009"/>
                </a:cubicBezTo>
                <a:cubicBezTo>
                  <a:pt x="330936" y="542645"/>
                  <a:pt x="333086" y="537282"/>
                  <a:pt x="336925" y="533451"/>
                </a:cubicBezTo>
                <a:cubicBezTo>
                  <a:pt x="340764" y="529620"/>
                  <a:pt x="345984" y="527474"/>
                  <a:pt x="351512" y="527474"/>
                </a:cubicBezTo>
                <a:close/>
                <a:moveTo>
                  <a:pt x="96651" y="340302"/>
                </a:moveTo>
                <a:cubicBezTo>
                  <a:pt x="81287" y="365464"/>
                  <a:pt x="68688" y="390318"/>
                  <a:pt x="59316" y="414406"/>
                </a:cubicBezTo>
                <a:cubicBezTo>
                  <a:pt x="35193" y="475929"/>
                  <a:pt x="35040" y="524871"/>
                  <a:pt x="59008" y="548652"/>
                </a:cubicBezTo>
                <a:cubicBezTo>
                  <a:pt x="82823" y="572586"/>
                  <a:pt x="131836" y="572432"/>
                  <a:pt x="193448" y="548345"/>
                </a:cubicBezTo>
                <a:cubicBezTo>
                  <a:pt x="217571" y="538986"/>
                  <a:pt x="242461" y="526405"/>
                  <a:pt x="267659" y="511063"/>
                </a:cubicBezTo>
                <a:cubicBezTo>
                  <a:pt x="236162" y="487742"/>
                  <a:pt x="205433" y="461200"/>
                  <a:pt x="176086" y="431743"/>
                </a:cubicBezTo>
                <a:cubicBezTo>
                  <a:pt x="146586" y="402439"/>
                  <a:pt x="119852" y="371601"/>
                  <a:pt x="96651" y="340302"/>
                </a:cubicBezTo>
                <a:close/>
                <a:moveTo>
                  <a:pt x="304192" y="257606"/>
                </a:moveTo>
                <a:cubicBezTo>
                  <a:pt x="278685" y="257606"/>
                  <a:pt x="257941" y="278316"/>
                  <a:pt x="257941" y="303782"/>
                </a:cubicBezTo>
                <a:cubicBezTo>
                  <a:pt x="257941" y="329248"/>
                  <a:pt x="278685" y="349958"/>
                  <a:pt x="304192" y="349958"/>
                </a:cubicBezTo>
                <a:cubicBezTo>
                  <a:pt x="329699" y="349958"/>
                  <a:pt x="350442" y="329248"/>
                  <a:pt x="350442" y="303782"/>
                </a:cubicBezTo>
                <a:cubicBezTo>
                  <a:pt x="350442" y="278316"/>
                  <a:pt x="329699" y="257606"/>
                  <a:pt x="304192" y="257606"/>
                </a:cubicBezTo>
                <a:close/>
                <a:moveTo>
                  <a:pt x="545278" y="234698"/>
                </a:moveTo>
                <a:cubicBezTo>
                  <a:pt x="550651" y="234698"/>
                  <a:pt x="556024" y="236848"/>
                  <a:pt x="559861" y="240687"/>
                </a:cubicBezTo>
                <a:cubicBezTo>
                  <a:pt x="563699" y="244526"/>
                  <a:pt x="565848" y="249747"/>
                  <a:pt x="565848" y="255121"/>
                </a:cubicBezTo>
                <a:cubicBezTo>
                  <a:pt x="565848" y="260649"/>
                  <a:pt x="563699" y="265870"/>
                  <a:pt x="559861" y="269709"/>
                </a:cubicBezTo>
                <a:cubicBezTo>
                  <a:pt x="556024" y="273547"/>
                  <a:pt x="550651" y="275697"/>
                  <a:pt x="545278" y="275697"/>
                </a:cubicBezTo>
                <a:cubicBezTo>
                  <a:pt x="539905" y="275697"/>
                  <a:pt x="534686" y="273547"/>
                  <a:pt x="530848" y="269709"/>
                </a:cubicBezTo>
                <a:cubicBezTo>
                  <a:pt x="527011" y="265870"/>
                  <a:pt x="524708" y="260649"/>
                  <a:pt x="524708" y="255121"/>
                </a:cubicBezTo>
                <a:cubicBezTo>
                  <a:pt x="524708" y="249747"/>
                  <a:pt x="527011" y="244526"/>
                  <a:pt x="530848" y="240687"/>
                </a:cubicBezTo>
                <a:cubicBezTo>
                  <a:pt x="534533" y="236848"/>
                  <a:pt x="539905" y="234698"/>
                  <a:pt x="545278" y="234698"/>
                </a:cubicBezTo>
                <a:close/>
                <a:moveTo>
                  <a:pt x="304192" y="216492"/>
                </a:moveTo>
                <a:cubicBezTo>
                  <a:pt x="352440" y="216492"/>
                  <a:pt x="391622" y="255611"/>
                  <a:pt x="391622" y="303782"/>
                </a:cubicBezTo>
                <a:cubicBezTo>
                  <a:pt x="391622" y="351952"/>
                  <a:pt x="352440" y="391071"/>
                  <a:pt x="304192" y="391071"/>
                </a:cubicBezTo>
                <a:cubicBezTo>
                  <a:pt x="255944" y="391071"/>
                  <a:pt x="216761" y="351952"/>
                  <a:pt x="216761" y="303782"/>
                </a:cubicBezTo>
                <a:cubicBezTo>
                  <a:pt x="216761" y="255611"/>
                  <a:pt x="255944" y="216492"/>
                  <a:pt x="304192" y="216492"/>
                </a:cubicBezTo>
                <a:close/>
                <a:moveTo>
                  <a:pt x="304227" y="120599"/>
                </a:moveTo>
                <a:cubicBezTo>
                  <a:pt x="270578" y="144533"/>
                  <a:pt x="237084" y="172917"/>
                  <a:pt x="205125" y="204829"/>
                </a:cubicBezTo>
                <a:cubicBezTo>
                  <a:pt x="173167" y="236741"/>
                  <a:pt x="144743" y="270188"/>
                  <a:pt x="120774" y="303787"/>
                </a:cubicBezTo>
                <a:cubicBezTo>
                  <a:pt x="144743" y="337387"/>
                  <a:pt x="173167" y="370833"/>
                  <a:pt x="205125" y="402746"/>
                </a:cubicBezTo>
                <a:cubicBezTo>
                  <a:pt x="236776" y="434504"/>
                  <a:pt x="270117" y="462734"/>
                  <a:pt x="304227" y="486822"/>
                </a:cubicBezTo>
                <a:cubicBezTo>
                  <a:pt x="337875" y="463041"/>
                  <a:pt x="371370" y="434658"/>
                  <a:pt x="403328" y="402746"/>
                </a:cubicBezTo>
                <a:cubicBezTo>
                  <a:pt x="435133" y="370987"/>
                  <a:pt x="463403" y="337847"/>
                  <a:pt x="487526" y="303787"/>
                </a:cubicBezTo>
                <a:cubicBezTo>
                  <a:pt x="463711" y="270188"/>
                  <a:pt x="435286" y="236588"/>
                  <a:pt x="403328" y="204829"/>
                </a:cubicBezTo>
                <a:cubicBezTo>
                  <a:pt x="371370" y="172917"/>
                  <a:pt x="337875" y="144533"/>
                  <a:pt x="304227" y="120599"/>
                </a:cubicBezTo>
                <a:close/>
                <a:moveTo>
                  <a:pt x="112054" y="41068"/>
                </a:moveTo>
                <a:cubicBezTo>
                  <a:pt x="89123" y="41011"/>
                  <a:pt x="70916" y="46956"/>
                  <a:pt x="59008" y="58923"/>
                </a:cubicBezTo>
                <a:cubicBezTo>
                  <a:pt x="35040" y="82704"/>
                  <a:pt x="35193" y="131646"/>
                  <a:pt x="59316" y="193169"/>
                </a:cubicBezTo>
                <a:cubicBezTo>
                  <a:pt x="68688" y="217256"/>
                  <a:pt x="81287" y="242111"/>
                  <a:pt x="96651" y="267272"/>
                </a:cubicBezTo>
                <a:cubicBezTo>
                  <a:pt x="119852" y="235974"/>
                  <a:pt x="146586" y="205136"/>
                  <a:pt x="176086" y="175832"/>
                </a:cubicBezTo>
                <a:cubicBezTo>
                  <a:pt x="205433" y="146375"/>
                  <a:pt x="236315" y="119679"/>
                  <a:pt x="267659" y="96512"/>
                </a:cubicBezTo>
                <a:cubicBezTo>
                  <a:pt x="242461" y="81170"/>
                  <a:pt x="217417" y="68589"/>
                  <a:pt x="193448" y="59230"/>
                </a:cubicBezTo>
                <a:cubicBezTo>
                  <a:pt x="162642" y="47186"/>
                  <a:pt x="134986" y="41126"/>
                  <a:pt x="112054" y="41068"/>
                </a:cubicBezTo>
                <a:close/>
                <a:moveTo>
                  <a:pt x="103297" y="200"/>
                </a:moveTo>
                <a:cubicBezTo>
                  <a:pt x="133527" y="-1296"/>
                  <a:pt x="169019" y="5608"/>
                  <a:pt x="208352" y="21027"/>
                </a:cubicBezTo>
                <a:cubicBezTo>
                  <a:pt x="239542" y="33148"/>
                  <a:pt x="271807" y="50178"/>
                  <a:pt x="304227" y="71044"/>
                </a:cubicBezTo>
                <a:cubicBezTo>
                  <a:pt x="336646" y="50178"/>
                  <a:pt x="368911" y="33148"/>
                  <a:pt x="400101" y="21027"/>
                </a:cubicBezTo>
                <a:cubicBezTo>
                  <a:pt x="439358" y="5608"/>
                  <a:pt x="474850" y="-1296"/>
                  <a:pt x="505080" y="200"/>
                </a:cubicBezTo>
                <a:cubicBezTo>
                  <a:pt x="535309" y="1696"/>
                  <a:pt x="560277" y="11592"/>
                  <a:pt x="578484" y="29773"/>
                </a:cubicBezTo>
                <a:cubicBezTo>
                  <a:pt x="615666" y="66748"/>
                  <a:pt x="618278" y="131186"/>
                  <a:pt x="586166" y="211273"/>
                </a:cubicBezTo>
                <a:cubicBezTo>
                  <a:pt x="582018" y="221859"/>
                  <a:pt x="570033" y="226922"/>
                  <a:pt x="559432" y="222626"/>
                </a:cubicBezTo>
                <a:cubicBezTo>
                  <a:pt x="548830" y="218484"/>
                  <a:pt x="543760" y="206517"/>
                  <a:pt x="548062" y="195930"/>
                </a:cubicBezTo>
                <a:cubicBezTo>
                  <a:pt x="573260" y="133180"/>
                  <a:pt x="573721" y="83164"/>
                  <a:pt x="549445" y="58923"/>
                </a:cubicBezTo>
                <a:cubicBezTo>
                  <a:pt x="525630" y="34989"/>
                  <a:pt x="476617" y="35142"/>
                  <a:pt x="415005" y="59230"/>
                </a:cubicBezTo>
                <a:cubicBezTo>
                  <a:pt x="390883" y="68589"/>
                  <a:pt x="365992" y="81170"/>
                  <a:pt x="340794" y="96512"/>
                </a:cubicBezTo>
                <a:cubicBezTo>
                  <a:pt x="372138" y="119679"/>
                  <a:pt x="403021" y="146375"/>
                  <a:pt x="432367" y="175832"/>
                </a:cubicBezTo>
                <a:cubicBezTo>
                  <a:pt x="503812" y="247021"/>
                  <a:pt x="558817" y="326494"/>
                  <a:pt x="587395" y="399524"/>
                </a:cubicBezTo>
                <a:cubicBezTo>
                  <a:pt x="618278" y="477923"/>
                  <a:pt x="615052" y="541287"/>
                  <a:pt x="578484" y="577649"/>
                </a:cubicBezTo>
                <a:cubicBezTo>
                  <a:pt x="558664" y="597594"/>
                  <a:pt x="530854" y="607566"/>
                  <a:pt x="496898" y="607566"/>
                </a:cubicBezTo>
                <a:cubicBezTo>
                  <a:pt x="467706" y="607566"/>
                  <a:pt x="433903" y="600202"/>
                  <a:pt x="396875" y="585320"/>
                </a:cubicBezTo>
                <a:cubicBezTo>
                  <a:pt x="386273" y="581177"/>
                  <a:pt x="381203" y="569210"/>
                  <a:pt x="385505" y="558624"/>
                </a:cubicBezTo>
                <a:cubicBezTo>
                  <a:pt x="389654" y="548191"/>
                  <a:pt x="401638" y="542975"/>
                  <a:pt x="412086" y="547271"/>
                </a:cubicBezTo>
                <a:cubicBezTo>
                  <a:pt x="475080" y="572432"/>
                  <a:pt x="525169" y="572892"/>
                  <a:pt x="549445" y="548652"/>
                </a:cubicBezTo>
                <a:cubicBezTo>
                  <a:pt x="573414" y="524871"/>
                  <a:pt x="573260" y="475929"/>
                  <a:pt x="549138" y="414406"/>
                </a:cubicBezTo>
                <a:cubicBezTo>
                  <a:pt x="539765" y="390318"/>
                  <a:pt x="527166" y="365464"/>
                  <a:pt x="511802" y="340302"/>
                </a:cubicBezTo>
                <a:cubicBezTo>
                  <a:pt x="488448" y="371754"/>
                  <a:pt x="461867" y="402439"/>
                  <a:pt x="432367" y="431743"/>
                </a:cubicBezTo>
                <a:cubicBezTo>
                  <a:pt x="361075" y="503085"/>
                  <a:pt x="281487" y="558010"/>
                  <a:pt x="208352" y="586547"/>
                </a:cubicBezTo>
                <a:cubicBezTo>
                  <a:pt x="172552" y="600509"/>
                  <a:pt x="139980" y="607566"/>
                  <a:pt x="111555" y="607566"/>
                </a:cubicBezTo>
                <a:cubicBezTo>
                  <a:pt x="77599" y="607566"/>
                  <a:pt x="49790" y="597594"/>
                  <a:pt x="29816" y="577649"/>
                </a:cubicBezTo>
                <a:cubicBezTo>
                  <a:pt x="-6598" y="541287"/>
                  <a:pt x="-9825" y="477923"/>
                  <a:pt x="21058" y="399524"/>
                </a:cubicBezTo>
                <a:cubicBezTo>
                  <a:pt x="33196" y="368379"/>
                  <a:pt x="50251" y="336160"/>
                  <a:pt x="71146" y="303787"/>
                </a:cubicBezTo>
                <a:cubicBezTo>
                  <a:pt x="50251" y="271415"/>
                  <a:pt x="33196" y="239196"/>
                  <a:pt x="21058" y="208051"/>
                </a:cubicBezTo>
                <a:cubicBezTo>
                  <a:pt x="-9825" y="129498"/>
                  <a:pt x="-6598" y="66287"/>
                  <a:pt x="29816" y="29773"/>
                </a:cubicBezTo>
                <a:cubicBezTo>
                  <a:pt x="48100" y="11592"/>
                  <a:pt x="73067" y="1696"/>
                  <a:pt x="103297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93" name="ïŝļîḋê">
            <a:extLst>
              <a:ext uri="{FF2B5EF4-FFF2-40B4-BE49-F238E27FC236}">
                <a16:creationId xmlns:a16="http://schemas.microsoft.com/office/drawing/2014/main" id="{28A89C02-CB3B-418C-84D8-7DF808FA7BF0}"/>
              </a:ext>
            </a:extLst>
          </p:cNvPr>
          <p:cNvSpPr>
            <a:spLocks/>
          </p:cNvSpPr>
          <p:nvPr/>
        </p:nvSpPr>
        <p:spPr bwMode="auto">
          <a:xfrm>
            <a:off x="5951739" y="2525791"/>
            <a:ext cx="465430" cy="334003"/>
          </a:xfrm>
          <a:custGeom>
            <a:avLst/>
            <a:gdLst>
              <a:gd name="connsiteX0" fmla="*/ 533228 w 606862"/>
              <a:gd name="connsiteY0" fmla="*/ 69781 h 435499"/>
              <a:gd name="connsiteX1" fmla="*/ 528214 w 606862"/>
              <a:gd name="connsiteY1" fmla="*/ 81924 h 435499"/>
              <a:gd name="connsiteX2" fmla="*/ 515122 w 606862"/>
              <a:gd name="connsiteY2" fmla="*/ 82851 h 435499"/>
              <a:gd name="connsiteX3" fmla="*/ 513543 w 606862"/>
              <a:gd name="connsiteY3" fmla="*/ 87671 h 435499"/>
              <a:gd name="connsiteX4" fmla="*/ 523571 w 606862"/>
              <a:gd name="connsiteY4" fmla="*/ 96107 h 435499"/>
              <a:gd name="connsiteX5" fmla="*/ 520414 w 606862"/>
              <a:gd name="connsiteY5" fmla="*/ 108806 h 435499"/>
              <a:gd name="connsiteX6" fmla="*/ 524500 w 606862"/>
              <a:gd name="connsiteY6" fmla="*/ 111773 h 435499"/>
              <a:gd name="connsiteX7" fmla="*/ 535643 w 606862"/>
              <a:gd name="connsiteY7" fmla="*/ 104913 h 435499"/>
              <a:gd name="connsiteX8" fmla="*/ 546785 w 606862"/>
              <a:gd name="connsiteY8" fmla="*/ 111773 h 435499"/>
              <a:gd name="connsiteX9" fmla="*/ 550871 w 606862"/>
              <a:gd name="connsiteY9" fmla="*/ 108806 h 435499"/>
              <a:gd name="connsiteX10" fmla="*/ 547807 w 606862"/>
              <a:gd name="connsiteY10" fmla="*/ 96107 h 435499"/>
              <a:gd name="connsiteX11" fmla="*/ 557835 w 606862"/>
              <a:gd name="connsiteY11" fmla="*/ 87671 h 435499"/>
              <a:gd name="connsiteX12" fmla="*/ 556349 w 606862"/>
              <a:gd name="connsiteY12" fmla="*/ 82851 h 435499"/>
              <a:gd name="connsiteX13" fmla="*/ 543257 w 606862"/>
              <a:gd name="connsiteY13" fmla="*/ 81924 h 435499"/>
              <a:gd name="connsiteX14" fmla="*/ 538242 w 606862"/>
              <a:gd name="connsiteY14" fmla="*/ 69781 h 435499"/>
              <a:gd name="connsiteX15" fmla="*/ 533228 w 606862"/>
              <a:gd name="connsiteY15" fmla="*/ 69781 h 435499"/>
              <a:gd name="connsiteX16" fmla="*/ 474173 w 606862"/>
              <a:gd name="connsiteY16" fmla="*/ 69781 h 435499"/>
              <a:gd name="connsiteX17" fmla="*/ 469159 w 606862"/>
              <a:gd name="connsiteY17" fmla="*/ 81924 h 435499"/>
              <a:gd name="connsiteX18" fmla="*/ 456066 w 606862"/>
              <a:gd name="connsiteY18" fmla="*/ 82851 h 435499"/>
              <a:gd name="connsiteX19" fmla="*/ 454488 w 606862"/>
              <a:gd name="connsiteY19" fmla="*/ 87671 h 435499"/>
              <a:gd name="connsiteX20" fmla="*/ 464516 w 606862"/>
              <a:gd name="connsiteY20" fmla="*/ 96107 h 435499"/>
              <a:gd name="connsiteX21" fmla="*/ 461359 w 606862"/>
              <a:gd name="connsiteY21" fmla="*/ 108806 h 435499"/>
              <a:gd name="connsiteX22" fmla="*/ 465445 w 606862"/>
              <a:gd name="connsiteY22" fmla="*/ 111773 h 435499"/>
              <a:gd name="connsiteX23" fmla="*/ 476587 w 606862"/>
              <a:gd name="connsiteY23" fmla="*/ 104913 h 435499"/>
              <a:gd name="connsiteX24" fmla="*/ 487730 w 606862"/>
              <a:gd name="connsiteY24" fmla="*/ 111773 h 435499"/>
              <a:gd name="connsiteX25" fmla="*/ 491815 w 606862"/>
              <a:gd name="connsiteY25" fmla="*/ 108806 h 435499"/>
              <a:gd name="connsiteX26" fmla="*/ 488751 w 606862"/>
              <a:gd name="connsiteY26" fmla="*/ 96107 h 435499"/>
              <a:gd name="connsiteX27" fmla="*/ 498779 w 606862"/>
              <a:gd name="connsiteY27" fmla="*/ 87671 h 435499"/>
              <a:gd name="connsiteX28" fmla="*/ 497294 w 606862"/>
              <a:gd name="connsiteY28" fmla="*/ 82851 h 435499"/>
              <a:gd name="connsiteX29" fmla="*/ 484201 w 606862"/>
              <a:gd name="connsiteY29" fmla="*/ 81924 h 435499"/>
              <a:gd name="connsiteX30" fmla="*/ 479187 w 606862"/>
              <a:gd name="connsiteY30" fmla="*/ 69781 h 435499"/>
              <a:gd name="connsiteX31" fmla="*/ 474173 w 606862"/>
              <a:gd name="connsiteY31" fmla="*/ 69781 h 435499"/>
              <a:gd name="connsiteX32" fmla="*/ 415117 w 606862"/>
              <a:gd name="connsiteY32" fmla="*/ 69781 h 435499"/>
              <a:gd name="connsiteX33" fmla="*/ 410103 w 606862"/>
              <a:gd name="connsiteY33" fmla="*/ 81924 h 435499"/>
              <a:gd name="connsiteX34" fmla="*/ 397011 w 606862"/>
              <a:gd name="connsiteY34" fmla="*/ 82851 h 435499"/>
              <a:gd name="connsiteX35" fmla="*/ 395432 w 606862"/>
              <a:gd name="connsiteY35" fmla="*/ 87671 h 435499"/>
              <a:gd name="connsiteX36" fmla="*/ 405460 w 606862"/>
              <a:gd name="connsiteY36" fmla="*/ 96107 h 435499"/>
              <a:gd name="connsiteX37" fmla="*/ 402303 w 606862"/>
              <a:gd name="connsiteY37" fmla="*/ 108806 h 435499"/>
              <a:gd name="connsiteX38" fmla="*/ 406389 w 606862"/>
              <a:gd name="connsiteY38" fmla="*/ 111773 h 435499"/>
              <a:gd name="connsiteX39" fmla="*/ 417532 w 606862"/>
              <a:gd name="connsiteY39" fmla="*/ 104913 h 435499"/>
              <a:gd name="connsiteX40" fmla="*/ 428674 w 606862"/>
              <a:gd name="connsiteY40" fmla="*/ 111773 h 435499"/>
              <a:gd name="connsiteX41" fmla="*/ 432760 w 606862"/>
              <a:gd name="connsiteY41" fmla="*/ 108806 h 435499"/>
              <a:gd name="connsiteX42" fmla="*/ 429696 w 606862"/>
              <a:gd name="connsiteY42" fmla="*/ 96107 h 435499"/>
              <a:gd name="connsiteX43" fmla="*/ 439724 w 606862"/>
              <a:gd name="connsiteY43" fmla="*/ 87671 h 435499"/>
              <a:gd name="connsiteX44" fmla="*/ 438238 w 606862"/>
              <a:gd name="connsiteY44" fmla="*/ 82851 h 435499"/>
              <a:gd name="connsiteX45" fmla="*/ 425146 w 606862"/>
              <a:gd name="connsiteY45" fmla="*/ 81924 h 435499"/>
              <a:gd name="connsiteX46" fmla="*/ 420132 w 606862"/>
              <a:gd name="connsiteY46" fmla="*/ 69781 h 435499"/>
              <a:gd name="connsiteX47" fmla="*/ 415117 w 606862"/>
              <a:gd name="connsiteY47" fmla="*/ 69781 h 435499"/>
              <a:gd name="connsiteX48" fmla="*/ 436010 w 606862"/>
              <a:gd name="connsiteY48" fmla="*/ 3780 h 435499"/>
              <a:gd name="connsiteX49" fmla="*/ 517257 w 606862"/>
              <a:gd name="connsiteY49" fmla="*/ 3780 h 435499"/>
              <a:gd name="connsiteX50" fmla="*/ 606862 w 606862"/>
              <a:gd name="connsiteY50" fmla="*/ 93140 h 435499"/>
              <a:gd name="connsiteX51" fmla="*/ 517257 w 606862"/>
              <a:gd name="connsiteY51" fmla="*/ 182594 h 435499"/>
              <a:gd name="connsiteX52" fmla="*/ 456438 w 606862"/>
              <a:gd name="connsiteY52" fmla="*/ 182594 h 435499"/>
              <a:gd name="connsiteX53" fmla="*/ 415210 w 606862"/>
              <a:gd name="connsiteY53" fmla="*/ 223751 h 435499"/>
              <a:gd name="connsiteX54" fmla="*/ 407689 w 606862"/>
              <a:gd name="connsiteY54" fmla="*/ 220692 h 435499"/>
              <a:gd name="connsiteX55" fmla="*/ 407689 w 606862"/>
              <a:gd name="connsiteY55" fmla="*/ 178051 h 435499"/>
              <a:gd name="connsiteX56" fmla="*/ 346405 w 606862"/>
              <a:gd name="connsiteY56" fmla="*/ 93233 h 435499"/>
              <a:gd name="connsiteX57" fmla="*/ 436010 w 606862"/>
              <a:gd name="connsiteY57" fmla="*/ 3780 h 435499"/>
              <a:gd name="connsiteX58" fmla="*/ 140854 w 606862"/>
              <a:gd name="connsiteY58" fmla="*/ 207 h 435499"/>
              <a:gd name="connsiteX59" fmla="*/ 216621 w 606862"/>
              <a:gd name="connsiteY59" fmla="*/ 856 h 435499"/>
              <a:gd name="connsiteX60" fmla="*/ 272145 w 606862"/>
              <a:gd name="connsiteY60" fmla="*/ 33762 h 435499"/>
              <a:gd name="connsiteX61" fmla="*/ 302693 w 606862"/>
              <a:gd name="connsiteY61" fmla="*/ 122934 h 435499"/>
              <a:gd name="connsiteX62" fmla="*/ 310400 w 606862"/>
              <a:gd name="connsiteY62" fmla="*/ 158343 h 435499"/>
              <a:gd name="connsiteX63" fmla="*/ 293130 w 606862"/>
              <a:gd name="connsiteY63" fmla="*/ 188098 h 435499"/>
              <a:gd name="connsiteX64" fmla="*/ 281152 w 606862"/>
              <a:gd name="connsiteY64" fmla="*/ 220819 h 435499"/>
              <a:gd name="connsiteX65" fmla="*/ 281152 w 606862"/>
              <a:gd name="connsiteY65" fmla="*/ 260863 h 435499"/>
              <a:gd name="connsiteX66" fmla="*/ 283287 w 606862"/>
              <a:gd name="connsiteY66" fmla="*/ 264385 h 435499"/>
              <a:gd name="connsiteX67" fmla="*/ 407057 w 606862"/>
              <a:gd name="connsiteY67" fmla="*/ 343732 h 435499"/>
              <a:gd name="connsiteX68" fmla="*/ 422192 w 606862"/>
              <a:gd name="connsiteY68" fmla="*/ 375989 h 435499"/>
              <a:gd name="connsiteX69" fmla="*/ 422192 w 606862"/>
              <a:gd name="connsiteY69" fmla="*/ 435406 h 435499"/>
              <a:gd name="connsiteX70" fmla="*/ 238533 w 606862"/>
              <a:gd name="connsiteY70" fmla="*/ 435406 h 435499"/>
              <a:gd name="connsiteX71" fmla="*/ 220520 w 606862"/>
              <a:gd name="connsiteY71" fmla="*/ 352816 h 435499"/>
              <a:gd name="connsiteX72" fmla="*/ 210957 w 606862"/>
              <a:gd name="connsiteY72" fmla="*/ 299331 h 435499"/>
              <a:gd name="connsiteX73" fmla="*/ 201393 w 606862"/>
              <a:gd name="connsiteY73" fmla="*/ 352816 h 435499"/>
              <a:gd name="connsiteX74" fmla="*/ 183566 w 606862"/>
              <a:gd name="connsiteY74" fmla="*/ 435499 h 435499"/>
              <a:gd name="connsiteX75" fmla="*/ 0 w 606862"/>
              <a:gd name="connsiteY75" fmla="*/ 435499 h 435499"/>
              <a:gd name="connsiteX76" fmla="*/ 0 w 606862"/>
              <a:gd name="connsiteY76" fmla="*/ 376082 h 435499"/>
              <a:gd name="connsiteX77" fmla="*/ 15135 w 606862"/>
              <a:gd name="connsiteY77" fmla="*/ 343824 h 435499"/>
              <a:gd name="connsiteX78" fmla="*/ 138905 w 606862"/>
              <a:gd name="connsiteY78" fmla="*/ 264478 h 435499"/>
              <a:gd name="connsiteX79" fmla="*/ 141040 w 606862"/>
              <a:gd name="connsiteY79" fmla="*/ 261049 h 435499"/>
              <a:gd name="connsiteX80" fmla="*/ 141040 w 606862"/>
              <a:gd name="connsiteY80" fmla="*/ 221005 h 435499"/>
              <a:gd name="connsiteX81" fmla="*/ 128970 w 606862"/>
              <a:gd name="connsiteY81" fmla="*/ 188191 h 435499"/>
              <a:gd name="connsiteX82" fmla="*/ 111792 w 606862"/>
              <a:gd name="connsiteY82" fmla="*/ 158436 h 435499"/>
              <a:gd name="connsiteX83" fmla="*/ 118942 w 606862"/>
              <a:gd name="connsiteY83" fmla="*/ 123120 h 435499"/>
              <a:gd name="connsiteX84" fmla="*/ 149397 w 606862"/>
              <a:gd name="connsiteY84" fmla="*/ 18560 h 435499"/>
              <a:gd name="connsiteX85" fmla="*/ 140854 w 606862"/>
              <a:gd name="connsiteY85" fmla="*/ 207 h 435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606862" h="435499">
                <a:moveTo>
                  <a:pt x="533228" y="69781"/>
                </a:moveTo>
                <a:lnTo>
                  <a:pt x="528214" y="81924"/>
                </a:lnTo>
                <a:lnTo>
                  <a:pt x="515122" y="82851"/>
                </a:lnTo>
                <a:cubicBezTo>
                  <a:pt x="512615" y="83036"/>
                  <a:pt x="511686" y="86095"/>
                  <a:pt x="513543" y="87671"/>
                </a:cubicBezTo>
                <a:lnTo>
                  <a:pt x="523571" y="96107"/>
                </a:lnTo>
                <a:lnTo>
                  <a:pt x="520414" y="108806"/>
                </a:lnTo>
                <a:cubicBezTo>
                  <a:pt x="519857" y="111217"/>
                  <a:pt x="522457" y="113163"/>
                  <a:pt x="524500" y="111773"/>
                </a:cubicBezTo>
                <a:lnTo>
                  <a:pt x="535643" y="104913"/>
                </a:lnTo>
                <a:lnTo>
                  <a:pt x="546785" y="111773"/>
                </a:lnTo>
                <a:cubicBezTo>
                  <a:pt x="548921" y="113163"/>
                  <a:pt x="551521" y="111217"/>
                  <a:pt x="550871" y="108806"/>
                </a:cubicBezTo>
                <a:lnTo>
                  <a:pt x="547807" y="96107"/>
                </a:lnTo>
                <a:lnTo>
                  <a:pt x="557835" y="87671"/>
                </a:lnTo>
                <a:cubicBezTo>
                  <a:pt x="559785" y="86095"/>
                  <a:pt x="558856" y="83036"/>
                  <a:pt x="556349" y="82851"/>
                </a:cubicBezTo>
                <a:lnTo>
                  <a:pt x="543257" y="81924"/>
                </a:lnTo>
                <a:lnTo>
                  <a:pt x="538242" y="69781"/>
                </a:lnTo>
                <a:cubicBezTo>
                  <a:pt x="537407" y="67463"/>
                  <a:pt x="534157" y="67463"/>
                  <a:pt x="533228" y="69781"/>
                </a:cubicBezTo>
                <a:close/>
                <a:moveTo>
                  <a:pt x="474173" y="69781"/>
                </a:moveTo>
                <a:lnTo>
                  <a:pt x="469159" y="81924"/>
                </a:lnTo>
                <a:lnTo>
                  <a:pt x="456066" y="82851"/>
                </a:lnTo>
                <a:cubicBezTo>
                  <a:pt x="453559" y="83036"/>
                  <a:pt x="452631" y="86095"/>
                  <a:pt x="454488" y="87671"/>
                </a:cubicBezTo>
                <a:lnTo>
                  <a:pt x="464516" y="96107"/>
                </a:lnTo>
                <a:lnTo>
                  <a:pt x="461359" y="108806"/>
                </a:lnTo>
                <a:cubicBezTo>
                  <a:pt x="460802" y="111217"/>
                  <a:pt x="463402" y="113163"/>
                  <a:pt x="465445" y="111773"/>
                </a:cubicBezTo>
                <a:lnTo>
                  <a:pt x="476587" y="104913"/>
                </a:lnTo>
                <a:lnTo>
                  <a:pt x="487730" y="111773"/>
                </a:lnTo>
                <a:cubicBezTo>
                  <a:pt x="489865" y="113163"/>
                  <a:pt x="492465" y="111217"/>
                  <a:pt x="491815" y="108806"/>
                </a:cubicBezTo>
                <a:lnTo>
                  <a:pt x="488751" y="96107"/>
                </a:lnTo>
                <a:lnTo>
                  <a:pt x="498779" y="87671"/>
                </a:lnTo>
                <a:cubicBezTo>
                  <a:pt x="500729" y="86095"/>
                  <a:pt x="499615" y="83036"/>
                  <a:pt x="497294" y="82851"/>
                </a:cubicBezTo>
                <a:lnTo>
                  <a:pt x="484201" y="81924"/>
                </a:lnTo>
                <a:lnTo>
                  <a:pt x="479187" y="69781"/>
                </a:lnTo>
                <a:cubicBezTo>
                  <a:pt x="478351" y="67463"/>
                  <a:pt x="475101" y="67463"/>
                  <a:pt x="474173" y="69781"/>
                </a:cubicBezTo>
                <a:close/>
                <a:moveTo>
                  <a:pt x="415117" y="69781"/>
                </a:moveTo>
                <a:lnTo>
                  <a:pt x="410103" y="81924"/>
                </a:lnTo>
                <a:lnTo>
                  <a:pt x="397011" y="82851"/>
                </a:lnTo>
                <a:cubicBezTo>
                  <a:pt x="394504" y="83036"/>
                  <a:pt x="393575" y="86095"/>
                  <a:pt x="395432" y="87671"/>
                </a:cubicBezTo>
                <a:lnTo>
                  <a:pt x="405460" y="96107"/>
                </a:lnTo>
                <a:lnTo>
                  <a:pt x="402303" y="108806"/>
                </a:lnTo>
                <a:cubicBezTo>
                  <a:pt x="401746" y="111217"/>
                  <a:pt x="404346" y="113163"/>
                  <a:pt x="406389" y="111773"/>
                </a:cubicBezTo>
                <a:lnTo>
                  <a:pt x="417532" y="104913"/>
                </a:lnTo>
                <a:lnTo>
                  <a:pt x="428674" y="111773"/>
                </a:lnTo>
                <a:cubicBezTo>
                  <a:pt x="430810" y="113163"/>
                  <a:pt x="433410" y="111217"/>
                  <a:pt x="432760" y="108806"/>
                </a:cubicBezTo>
                <a:lnTo>
                  <a:pt x="429696" y="96107"/>
                </a:lnTo>
                <a:lnTo>
                  <a:pt x="439724" y="87671"/>
                </a:lnTo>
                <a:cubicBezTo>
                  <a:pt x="441581" y="86095"/>
                  <a:pt x="440560" y="83036"/>
                  <a:pt x="438238" y="82851"/>
                </a:cubicBezTo>
                <a:lnTo>
                  <a:pt x="425146" y="81924"/>
                </a:lnTo>
                <a:lnTo>
                  <a:pt x="420132" y="69781"/>
                </a:lnTo>
                <a:cubicBezTo>
                  <a:pt x="419296" y="67463"/>
                  <a:pt x="416046" y="67463"/>
                  <a:pt x="415117" y="69781"/>
                </a:cubicBezTo>
                <a:close/>
                <a:moveTo>
                  <a:pt x="436010" y="3780"/>
                </a:moveTo>
                <a:lnTo>
                  <a:pt x="517257" y="3780"/>
                </a:lnTo>
                <a:cubicBezTo>
                  <a:pt x="566749" y="3780"/>
                  <a:pt x="606862" y="43825"/>
                  <a:pt x="606862" y="93140"/>
                </a:cubicBezTo>
                <a:cubicBezTo>
                  <a:pt x="606862" y="142548"/>
                  <a:pt x="566749" y="182594"/>
                  <a:pt x="517257" y="182594"/>
                </a:cubicBezTo>
                <a:lnTo>
                  <a:pt x="456438" y="182594"/>
                </a:lnTo>
                <a:lnTo>
                  <a:pt x="415210" y="223751"/>
                </a:lnTo>
                <a:cubicBezTo>
                  <a:pt x="412517" y="226625"/>
                  <a:pt x="407689" y="224678"/>
                  <a:pt x="407689" y="220692"/>
                </a:cubicBezTo>
                <a:lnTo>
                  <a:pt x="407689" y="178051"/>
                </a:lnTo>
                <a:cubicBezTo>
                  <a:pt x="372126" y="166279"/>
                  <a:pt x="346405" y="132815"/>
                  <a:pt x="346405" y="93233"/>
                </a:cubicBezTo>
                <a:cubicBezTo>
                  <a:pt x="346405" y="43825"/>
                  <a:pt x="386518" y="3780"/>
                  <a:pt x="436010" y="3780"/>
                </a:cubicBezTo>
                <a:close/>
                <a:moveTo>
                  <a:pt x="140854" y="207"/>
                </a:moveTo>
                <a:cubicBezTo>
                  <a:pt x="140854" y="207"/>
                  <a:pt x="191922" y="5954"/>
                  <a:pt x="216621" y="856"/>
                </a:cubicBezTo>
                <a:cubicBezTo>
                  <a:pt x="241412" y="-4335"/>
                  <a:pt x="267874" y="15038"/>
                  <a:pt x="272145" y="33762"/>
                </a:cubicBezTo>
                <a:cubicBezTo>
                  <a:pt x="272145" y="33762"/>
                  <a:pt x="322099" y="33948"/>
                  <a:pt x="302693" y="122934"/>
                </a:cubicBezTo>
                <a:cubicBezTo>
                  <a:pt x="310493" y="122563"/>
                  <a:pt x="318942" y="128032"/>
                  <a:pt x="310400" y="158343"/>
                </a:cubicBezTo>
                <a:cubicBezTo>
                  <a:pt x="303807" y="181331"/>
                  <a:pt x="297772" y="187727"/>
                  <a:pt x="293130" y="188098"/>
                </a:cubicBezTo>
                <a:cubicBezTo>
                  <a:pt x="291551" y="198480"/>
                  <a:pt x="287466" y="209974"/>
                  <a:pt x="281152" y="220819"/>
                </a:cubicBezTo>
                <a:lnTo>
                  <a:pt x="281152" y="260863"/>
                </a:lnTo>
                <a:cubicBezTo>
                  <a:pt x="281152" y="262346"/>
                  <a:pt x="281895" y="263737"/>
                  <a:pt x="283287" y="264385"/>
                </a:cubicBezTo>
                <a:cubicBezTo>
                  <a:pt x="294987" y="270133"/>
                  <a:pt x="353204" y="299424"/>
                  <a:pt x="407057" y="343732"/>
                </a:cubicBezTo>
                <a:cubicBezTo>
                  <a:pt x="416714" y="351611"/>
                  <a:pt x="422192" y="363476"/>
                  <a:pt x="422192" y="375989"/>
                </a:cubicBezTo>
                <a:lnTo>
                  <a:pt x="422192" y="435406"/>
                </a:lnTo>
                <a:lnTo>
                  <a:pt x="238533" y="435406"/>
                </a:lnTo>
                <a:lnTo>
                  <a:pt x="220520" y="352816"/>
                </a:lnTo>
                <a:cubicBezTo>
                  <a:pt x="257104" y="301834"/>
                  <a:pt x="217735" y="299331"/>
                  <a:pt x="210957" y="299331"/>
                </a:cubicBezTo>
                <a:cubicBezTo>
                  <a:pt x="204179" y="299424"/>
                  <a:pt x="164810" y="301834"/>
                  <a:pt x="201393" y="352816"/>
                </a:cubicBezTo>
                <a:lnTo>
                  <a:pt x="183566" y="435499"/>
                </a:lnTo>
                <a:lnTo>
                  <a:pt x="0" y="435499"/>
                </a:lnTo>
                <a:lnTo>
                  <a:pt x="0" y="376082"/>
                </a:lnTo>
                <a:cubicBezTo>
                  <a:pt x="0" y="363754"/>
                  <a:pt x="5478" y="351703"/>
                  <a:pt x="15135" y="343824"/>
                </a:cubicBezTo>
                <a:cubicBezTo>
                  <a:pt x="68988" y="299609"/>
                  <a:pt x="127113" y="270318"/>
                  <a:pt x="138905" y="264478"/>
                </a:cubicBezTo>
                <a:cubicBezTo>
                  <a:pt x="140112" y="263829"/>
                  <a:pt x="141040" y="262532"/>
                  <a:pt x="141040" y="261049"/>
                </a:cubicBezTo>
                <a:lnTo>
                  <a:pt x="141040" y="221005"/>
                </a:lnTo>
                <a:cubicBezTo>
                  <a:pt x="134726" y="210067"/>
                  <a:pt x="130641" y="198573"/>
                  <a:pt x="128970" y="188191"/>
                </a:cubicBezTo>
                <a:cubicBezTo>
                  <a:pt x="124420" y="187820"/>
                  <a:pt x="118385" y="181424"/>
                  <a:pt x="111792" y="158436"/>
                </a:cubicBezTo>
                <a:cubicBezTo>
                  <a:pt x="103528" y="128867"/>
                  <a:pt x="111328" y="123120"/>
                  <a:pt x="118942" y="123120"/>
                </a:cubicBezTo>
                <a:cubicBezTo>
                  <a:pt x="114856" y="105786"/>
                  <a:pt x="104643" y="45813"/>
                  <a:pt x="149397" y="18560"/>
                </a:cubicBezTo>
                <a:cubicBezTo>
                  <a:pt x="149397" y="18560"/>
                  <a:pt x="140112" y="10960"/>
                  <a:pt x="140854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95" name="ï$ḻiḓê">
            <a:extLst>
              <a:ext uri="{FF2B5EF4-FFF2-40B4-BE49-F238E27FC236}">
                <a16:creationId xmlns:a16="http://schemas.microsoft.com/office/drawing/2014/main" id="{EFE07AC2-DB83-4E72-AEC5-AC818095CEB1}"/>
              </a:ext>
            </a:extLst>
          </p:cNvPr>
          <p:cNvSpPr>
            <a:spLocks noChangeAspect="1"/>
          </p:cNvSpPr>
          <p:nvPr/>
        </p:nvSpPr>
        <p:spPr bwMode="auto">
          <a:xfrm>
            <a:off x="6106211" y="4107975"/>
            <a:ext cx="441361" cy="510332"/>
          </a:xfrm>
          <a:custGeom>
            <a:avLst/>
            <a:gdLst>
              <a:gd name="connsiteX0" fmla="*/ 262336 w 524725"/>
              <a:gd name="connsiteY0" fmla="*/ 551542 h 606722"/>
              <a:gd name="connsiteX1" fmla="*/ 248537 w 524725"/>
              <a:gd name="connsiteY1" fmla="*/ 565315 h 606722"/>
              <a:gd name="connsiteX2" fmla="*/ 262336 w 524725"/>
              <a:gd name="connsiteY2" fmla="*/ 579088 h 606722"/>
              <a:gd name="connsiteX3" fmla="*/ 276134 w 524725"/>
              <a:gd name="connsiteY3" fmla="*/ 565315 h 606722"/>
              <a:gd name="connsiteX4" fmla="*/ 262336 w 524725"/>
              <a:gd name="connsiteY4" fmla="*/ 551542 h 606722"/>
              <a:gd name="connsiteX5" fmla="*/ 413425 w 524725"/>
              <a:gd name="connsiteY5" fmla="*/ 469316 h 606722"/>
              <a:gd name="connsiteX6" fmla="*/ 421682 w 524725"/>
              <a:gd name="connsiteY6" fmla="*/ 475836 h 606722"/>
              <a:gd name="connsiteX7" fmla="*/ 416430 w 524725"/>
              <a:gd name="connsiteY7" fmla="*/ 494585 h 606722"/>
              <a:gd name="connsiteX8" fmla="*/ 303107 w 524725"/>
              <a:gd name="connsiteY8" fmla="*/ 558295 h 606722"/>
              <a:gd name="connsiteX9" fmla="*/ 303819 w 524725"/>
              <a:gd name="connsiteY9" fmla="*/ 565315 h 606722"/>
              <a:gd name="connsiteX10" fmla="*/ 262336 w 524725"/>
              <a:gd name="connsiteY10" fmla="*/ 606722 h 606722"/>
              <a:gd name="connsiteX11" fmla="*/ 220941 w 524725"/>
              <a:gd name="connsiteY11" fmla="*/ 565315 h 606722"/>
              <a:gd name="connsiteX12" fmla="*/ 262336 w 524725"/>
              <a:gd name="connsiteY12" fmla="*/ 523996 h 606722"/>
              <a:gd name="connsiteX13" fmla="*/ 289487 w 524725"/>
              <a:gd name="connsiteY13" fmla="*/ 534304 h 606722"/>
              <a:gd name="connsiteX14" fmla="*/ 402899 w 524725"/>
              <a:gd name="connsiteY14" fmla="*/ 470593 h 606722"/>
              <a:gd name="connsiteX15" fmla="*/ 413425 w 524725"/>
              <a:gd name="connsiteY15" fmla="*/ 469316 h 606722"/>
              <a:gd name="connsiteX16" fmla="*/ 483347 w 524725"/>
              <a:gd name="connsiteY16" fmla="*/ 427487 h 606722"/>
              <a:gd name="connsiteX17" fmla="*/ 469555 w 524725"/>
              <a:gd name="connsiteY17" fmla="*/ 441265 h 606722"/>
              <a:gd name="connsiteX18" fmla="*/ 483347 w 524725"/>
              <a:gd name="connsiteY18" fmla="*/ 455043 h 606722"/>
              <a:gd name="connsiteX19" fmla="*/ 497140 w 524725"/>
              <a:gd name="connsiteY19" fmla="*/ 441265 h 606722"/>
              <a:gd name="connsiteX20" fmla="*/ 483347 w 524725"/>
              <a:gd name="connsiteY20" fmla="*/ 427487 h 606722"/>
              <a:gd name="connsiteX21" fmla="*/ 41460 w 524725"/>
              <a:gd name="connsiteY21" fmla="*/ 427453 h 606722"/>
              <a:gd name="connsiteX22" fmla="*/ 34520 w 524725"/>
              <a:gd name="connsiteY22" fmla="*/ 429230 h 606722"/>
              <a:gd name="connsiteX23" fmla="*/ 29537 w 524725"/>
              <a:gd name="connsiteY23" fmla="*/ 448070 h 606722"/>
              <a:gd name="connsiteX24" fmla="*/ 37901 w 524725"/>
              <a:gd name="connsiteY24" fmla="*/ 454557 h 606722"/>
              <a:gd name="connsiteX25" fmla="*/ 48311 w 524725"/>
              <a:gd name="connsiteY25" fmla="*/ 453136 h 606722"/>
              <a:gd name="connsiteX26" fmla="*/ 53383 w 524725"/>
              <a:gd name="connsiteY26" fmla="*/ 434296 h 606722"/>
              <a:gd name="connsiteX27" fmla="*/ 41460 w 524725"/>
              <a:gd name="connsiteY27" fmla="*/ 427453 h 606722"/>
              <a:gd name="connsiteX28" fmla="*/ 52193 w 524725"/>
              <a:gd name="connsiteY28" fmla="*/ 401303 h 606722"/>
              <a:gd name="connsiteX29" fmla="*/ 77317 w 524725"/>
              <a:gd name="connsiteY29" fmla="*/ 420521 h 606722"/>
              <a:gd name="connsiteX30" fmla="*/ 81944 w 524725"/>
              <a:gd name="connsiteY30" fmla="*/ 449137 h 606722"/>
              <a:gd name="connsiteX31" fmla="*/ 193874 w 524725"/>
              <a:gd name="connsiteY31" fmla="*/ 515343 h 606722"/>
              <a:gd name="connsiteX32" fmla="*/ 198679 w 524725"/>
              <a:gd name="connsiteY32" fmla="*/ 534272 h 606722"/>
              <a:gd name="connsiteX33" fmla="*/ 186756 w 524725"/>
              <a:gd name="connsiteY33" fmla="*/ 541026 h 606722"/>
              <a:gd name="connsiteX34" fmla="*/ 179727 w 524725"/>
              <a:gd name="connsiteY34" fmla="*/ 539071 h 606722"/>
              <a:gd name="connsiteX35" fmla="*/ 67885 w 524725"/>
              <a:gd name="connsiteY35" fmla="*/ 472864 h 606722"/>
              <a:gd name="connsiteX36" fmla="*/ 62102 w 524725"/>
              <a:gd name="connsiteY36" fmla="*/ 477041 h 606722"/>
              <a:gd name="connsiteX37" fmla="*/ 41549 w 524725"/>
              <a:gd name="connsiteY37" fmla="*/ 482551 h 606722"/>
              <a:gd name="connsiteX38" fmla="*/ 30694 w 524725"/>
              <a:gd name="connsiteY38" fmla="*/ 481129 h 606722"/>
              <a:gd name="connsiteX39" fmla="*/ 5603 w 524725"/>
              <a:gd name="connsiteY39" fmla="*/ 461845 h 606722"/>
              <a:gd name="connsiteX40" fmla="*/ 20729 w 524725"/>
              <a:gd name="connsiteY40" fmla="*/ 405413 h 606722"/>
              <a:gd name="connsiteX41" fmla="*/ 52193 w 524725"/>
              <a:gd name="connsiteY41" fmla="*/ 401303 h 606722"/>
              <a:gd name="connsiteX42" fmla="*/ 235130 w 524725"/>
              <a:gd name="connsiteY42" fmla="*/ 317102 h 606722"/>
              <a:gd name="connsiteX43" fmla="*/ 262362 w 524725"/>
              <a:gd name="connsiteY43" fmla="*/ 399850 h 606722"/>
              <a:gd name="connsiteX44" fmla="*/ 289684 w 524725"/>
              <a:gd name="connsiteY44" fmla="*/ 317102 h 606722"/>
              <a:gd name="connsiteX45" fmla="*/ 483347 w 524725"/>
              <a:gd name="connsiteY45" fmla="*/ 234419 h 606722"/>
              <a:gd name="connsiteX46" fmla="*/ 497140 w 524725"/>
              <a:gd name="connsiteY46" fmla="*/ 248197 h 606722"/>
              <a:gd name="connsiteX47" fmla="*/ 497140 w 524725"/>
              <a:gd name="connsiteY47" fmla="*/ 402420 h 606722"/>
              <a:gd name="connsiteX48" fmla="*/ 524725 w 524725"/>
              <a:gd name="connsiteY48" fmla="*/ 441265 h 606722"/>
              <a:gd name="connsiteX49" fmla="*/ 483347 w 524725"/>
              <a:gd name="connsiteY49" fmla="*/ 482598 h 606722"/>
              <a:gd name="connsiteX50" fmla="*/ 441881 w 524725"/>
              <a:gd name="connsiteY50" fmla="*/ 441265 h 606722"/>
              <a:gd name="connsiteX51" fmla="*/ 469555 w 524725"/>
              <a:gd name="connsiteY51" fmla="*/ 402420 h 606722"/>
              <a:gd name="connsiteX52" fmla="*/ 469555 w 524725"/>
              <a:gd name="connsiteY52" fmla="*/ 248197 h 606722"/>
              <a:gd name="connsiteX53" fmla="*/ 483347 w 524725"/>
              <a:gd name="connsiteY53" fmla="*/ 234419 h 606722"/>
              <a:gd name="connsiteX54" fmla="*/ 302499 w 524725"/>
              <a:gd name="connsiteY54" fmla="*/ 215600 h 606722"/>
              <a:gd name="connsiteX55" fmla="*/ 317273 w 524725"/>
              <a:gd name="connsiteY55" fmla="*/ 289549 h 606722"/>
              <a:gd name="connsiteX56" fmla="*/ 331423 w 524725"/>
              <a:gd name="connsiteY56" fmla="*/ 289549 h 606722"/>
              <a:gd name="connsiteX57" fmla="*/ 331423 w 524725"/>
              <a:gd name="connsiteY57" fmla="*/ 317102 h 606722"/>
              <a:gd name="connsiteX58" fmla="*/ 317273 w 524725"/>
              <a:gd name="connsiteY58" fmla="*/ 317102 h 606722"/>
              <a:gd name="connsiteX59" fmla="*/ 302499 w 524725"/>
              <a:gd name="connsiteY59" fmla="*/ 391051 h 606722"/>
              <a:gd name="connsiteX60" fmla="*/ 359012 w 524725"/>
              <a:gd name="connsiteY60" fmla="*/ 303326 h 606722"/>
              <a:gd name="connsiteX61" fmla="*/ 302499 w 524725"/>
              <a:gd name="connsiteY61" fmla="*/ 215600 h 606722"/>
              <a:gd name="connsiteX62" fmla="*/ 262362 w 524725"/>
              <a:gd name="connsiteY62" fmla="*/ 206801 h 606722"/>
              <a:gd name="connsiteX63" fmla="*/ 166692 w 524725"/>
              <a:gd name="connsiteY63" fmla="*/ 289549 h 606722"/>
              <a:gd name="connsiteX64" fmla="*/ 207541 w 524725"/>
              <a:gd name="connsiteY64" fmla="*/ 289549 h 606722"/>
              <a:gd name="connsiteX65" fmla="*/ 212970 w 524725"/>
              <a:gd name="connsiteY65" fmla="*/ 245287 h 606722"/>
              <a:gd name="connsiteX66" fmla="*/ 229434 w 524725"/>
              <a:gd name="connsiteY66" fmla="*/ 234710 h 606722"/>
              <a:gd name="connsiteX67" fmla="*/ 240025 w 524725"/>
              <a:gd name="connsiteY67" fmla="*/ 251064 h 606722"/>
              <a:gd name="connsiteX68" fmla="*/ 235130 w 524725"/>
              <a:gd name="connsiteY68" fmla="*/ 289549 h 606722"/>
              <a:gd name="connsiteX69" fmla="*/ 289684 w 524725"/>
              <a:gd name="connsiteY69" fmla="*/ 289549 h 606722"/>
              <a:gd name="connsiteX70" fmla="*/ 262362 w 524725"/>
              <a:gd name="connsiteY70" fmla="*/ 206801 h 606722"/>
              <a:gd name="connsiteX71" fmla="*/ 486881 w 524725"/>
              <a:gd name="connsiteY71" fmla="*/ 152163 h 606722"/>
              <a:gd name="connsiteX72" fmla="*/ 476378 w 524725"/>
              <a:gd name="connsiteY72" fmla="*/ 153496 h 606722"/>
              <a:gd name="connsiteX73" fmla="*/ 471394 w 524725"/>
              <a:gd name="connsiteY73" fmla="*/ 172340 h 606722"/>
              <a:gd name="connsiteX74" fmla="*/ 479760 w 524725"/>
              <a:gd name="connsiteY74" fmla="*/ 178829 h 606722"/>
              <a:gd name="connsiteX75" fmla="*/ 490174 w 524725"/>
              <a:gd name="connsiteY75" fmla="*/ 177406 h 606722"/>
              <a:gd name="connsiteX76" fmla="*/ 495247 w 524725"/>
              <a:gd name="connsiteY76" fmla="*/ 158562 h 606722"/>
              <a:gd name="connsiteX77" fmla="*/ 486881 w 524725"/>
              <a:gd name="connsiteY77" fmla="*/ 152163 h 606722"/>
              <a:gd name="connsiteX78" fmla="*/ 41466 w 524725"/>
              <a:gd name="connsiteY78" fmla="*/ 151696 h 606722"/>
              <a:gd name="connsiteX79" fmla="*/ 27674 w 524725"/>
              <a:gd name="connsiteY79" fmla="*/ 165473 h 606722"/>
              <a:gd name="connsiteX80" fmla="*/ 41466 w 524725"/>
              <a:gd name="connsiteY80" fmla="*/ 179250 h 606722"/>
              <a:gd name="connsiteX81" fmla="*/ 55259 w 524725"/>
              <a:gd name="connsiteY81" fmla="*/ 165473 h 606722"/>
              <a:gd name="connsiteX82" fmla="*/ 41466 w 524725"/>
              <a:gd name="connsiteY82" fmla="*/ 151696 h 606722"/>
              <a:gd name="connsiteX83" fmla="*/ 262362 w 524725"/>
              <a:gd name="connsiteY83" fmla="*/ 124054 h 606722"/>
              <a:gd name="connsiteX84" fmla="*/ 276157 w 524725"/>
              <a:gd name="connsiteY84" fmla="*/ 137830 h 606722"/>
              <a:gd name="connsiteX85" fmla="*/ 276157 w 524725"/>
              <a:gd name="connsiteY85" fmla="*/ 180048 h 606722"/>
              <a:gd name="connsiteX86" fmla="*/ 358656 w 524725"/>
              <a:gd name="connsiteY86" fmla="*/ 225022 h 606722"/>
              <a:gd name="connsiteX87" fmla="*/ 404933 w 524725"/>
              <a:gd name="connsiteY87" fmla="*/ 198358 h 606722"/>
              <a:gd name="connsiteX88" fmla="*/ 423800 w 524725"/>
              <a:gd name="connsiteY88" fmla="*/ 203335 h 606722"/>
              <a:gd name="connsiteX89" fmla="*/ 418727 w 524725"/>
              <a:gd name="connsiteY89" fmla="*/ 222178 h 606722"/>
              <a:gd name="connsiteX90" fmla="*/ 373607 w 524725"/>
              <a:gd name="connsiteY90" fmla="*/ 248220 h 606722"/>
              <a:gd name="connsiteX91" fmla="*/ 386689 w 524725"/>
              <a:gd name="connsiteY91" fmla="*/ 303326 h 606722"/>
              <a:gd name="connsiteX92" fmla="*/ 378413 w 524725"/>
              <a:gd name="connsiteY92" fmla="*/ 347410 h 606722"/>
              <a:gd name="connsiteX93" fmla="*/ 418727 w 524725"/>
              <a:gd name="connsiteY93" fmla="*/ 370697 h 606722"/>
              <a:gd name="connsiteX94" fmla="*/ 423800 w 524725"/>
              <a:gd name="connsiteY94" fmla="*/ 389540 h 606722"/>
              <a:gd name="connsiteX95" fmla="*/ 411875 w 524725"/>
              <a:gd name="connsiteY95" fmla="*/ 396472 h 606722"/>
              <a:gd name="connsiteX96" fmla="*/ 404933 w 524725"/>
              <a:gd name="connsiteY96" fmla="*/ 394606 h 606722"/>
              <a:gd name="connsiteX97" fmla="*/ 365864 w 524725"/>
              <a:gd name="connsiteY97" fmla="*/ 372030 h 606722"/>
              <a:gd name="connsiteX98" fmla="*/ 276157 w 524725"/>
              <a:gd name="connsiteY98" fmla="*/ 426692 h 606722"/>
              <a:gd name="connsiteX99" fmla="*/ 276157 w 524725"/>
              <a:gd name="connsiteY99" fmla="*/ 468821 h 606722"/>
              <a:gd name="connsiteX100" fmla="*/ 262362 w 524725"/>
              <a:gd name="connsiteY100" fmla="*/ 482597 h 606722"/>
              <a:gd name="connsiteX101" fmla="*/ 248568 w 524725"/>
              <a:gd name="connsiteY101" fmla="*/ 468821 h 606722"/>
              <a:gd name="connsiteX102" fmla="*/ 248568 w 524725"/>
              <a:gd name="connsiteY102" fmla="*/ 426603 h 606722"/>
              <a:gd name="connsiteX103" fmla="*/ 158861 w 524725"/>
              <a:gd name="connsiteY103" fmla="*/ 372030 h 606722"/>
              <a:gd name="connsiteX104" fmla="*/ 119792 w 524725"/>
              <a:gd name="connsiteY104" fmla="*/ 394606 h 606722"/>
              <a:gd name="connsiteX105" fmla="*/ 100925 w 524725"/>
              <a:gd name="connsiteY105" fmla="*/ 389540 h 606722"/>
              <a:gd name="connsiteX106" fmla="*/ 105998 w 524725"/>
              <a:gd name="connsiteY106" fmla="*/ 370697 h 606722"/>
              <a:gd name="connsiteX107" fmla="*/ 153877 w 524725"/>
              <a:gd name="connsiteY107" fmla="*/ 343144 h 606722"/>
              <a:gd name="connsiteX108" fmla="*/ 165268 w 524725"/>
              <a:gd name="connsiteY108" fmla="*/ 342078 h 606722"/>
              <a:gd name="connsiteX109" fmla="*/ 170252 w 524725"/>
              <a:gd name="connsiteY109" fmla="*/ 343766 h 606722"/>
              <a:gd name="connsiteX110" fmla="*/ 177817 w 524725"/>
              <a:gd name="connsiteY110" fmla="*/ 350077 h 606722"/>
              <a:gd name="connsiteX111" fmla="*/ 222226 w 524725"/>
              <a:gd name="connsiteY111" fmla="*/ 391051 h 606722"/>
              <a:gd name="connsiteX112" fmla="*/ 207541 w 524725"/>
              <a:gd name="connsiteY112" fmla="*/ 317102 h 606722"/>
              <a:gd name="connsiteX113" fmla="*/ 151919 w 524725"/>
              <a:gd name="connsiteY113" fmla="*/ 317102 h 606722"/>
              <a:gd name="connsiteX114" fmla="*/ 138125 w 524725"/>
              <a:gd name="connsiteY114" fmla="*/ 303326 h 606722"/>
              <a:gd name="connsiteX115" fmla="*/ 151118 w 524725"/>
              <a:gd name="connsiteY115" fmla="*/ 248220 h 606722"/>
              <a:gd name="connsiteX116" fmla="*/ 105998 w 524725"/>
              <a:gd name="connsiteY116" fmla="*/ 222178 h 606722"/>
              <a:gd name="connsiteX117" fmla="*/ 100925 w 524725"/>
              <a:gd name="connsiteY117" fmla="*/ 203335 h 606722"/>
              <a:gd name="connsiteX118" fmla="*/ 119792 w 524725"/>
              <a:gd name="connsiteY118" fmla="*/ 198358 h 606722"/>
              <a:gd name="connsiteX119" fmla="*/ 166069 w 524725"/>
              <a:gd name="connsiteY119" fmla="*/ 224933 h 606722"/>
              <a:gd name="connsiteX120" fmla="*/ 174524 w 524725"/>
              <a:gd name="connsiteY120" fmla="*/ 215600 h 606722"/>
              <a:gd name="connsiteX121" fmla="*/ 248568 w 524725"/>
              <a:gd name="connsiteY121" fmla="*/ 180048 h 606722"/>
              <a:gd name="connsiteX122" fmla="*/ 248568 w 524725"/>
              <a:gd name="connsiteY122" fmla="*/ 137830 h 606722"/>
              <a:gd name="connsiteX123" fmla="*/ 262362 w 524725"/>
              <a:gd name="connsiteY123" fmla="*/ 124054 h 606722"/>
              <a:gd name="connsiteX124" fmla="*/ 41466 w 524725"/>
              <a:gd name="connsiteY124" fmla="*/ 124054 h 606722"/>
              <a:gd name="connsiteX125" fmla="*/ 82844 w 524725"/>
              <a:gd name="connsiteY125" fmla="*/ 165473 h 606722"/>
              <a:gd name="connsiteX126" fmla="*/ 55259 w 524725"/>
              <a:gd name="connsiteY126" fmla="*/ 204315 h 606722"/>
              <a:gd name="connsiteX127" fmla="*/ 55259 w 524725"/>
              <a:gd name="connsiteY127" fmla="*/ 358526 h 606722"/>
              <a:gd name="connsiteX128" fmla="*/ 41466 w 524725"/>
              <a:gd name="connsiteY128" fmla="*/ 372303 h 606722"/>
              <a:gd name="connsiteX129" fmla="*/ 27674 w 524725"/>
              <a:gd name="connsiteY129" fmla="*/ 358526 h 606722"/>
              <a:gd name="connsiteX130" fmla="*/ 27674 w 524725"/>
              <a:gd name="connsiteY130" fmla="*/ 204315 h 606722"/>
              <a:gd name="connsiteX131" fmla="*/ 0 w 524725"/>
              <a:gd name="connsiteY131" fmla="*/ 165473 h 606722"/>
              <a:gd name="connsiteX132" fmla="*/ 41466 w 524725"/>
              <a:gd name="connsiteY132" fmla="*/ 124054 h 606722"/>
              <a:gd name="connsiteX133" fmla="*/ 334448 w 524725"/>
              <a:gd name="connsiteY133" fmla="*/ 66099 h 606722"/>
              <a:gd name="connsiteX134" fmla="*/ 344917 w 524725"/>
              <a:gd name="connsiteY134" fmla="*/ 67632 h 606722"/>
              <a:gd name="connsiteX135" fmla="*/ 456797 w 524725"/>
              <a:gd name="connsiteY135" fmla="*/ 133763 h 606722"/>
              <a:gd name="connsiteX136" fmla="*/ 462582 w 524725"/>
              <a:gd name="connsiteY136" fmla="*/ 129674 h 606722"/>
              <a:gd name="connsiteX137" fmla="*/ 519189 w 524725"/>
              <a:gd name="connsiteY137" fmla="*/ 144785 h 606722"/>
              <a:gd name="connsiteX138" fmla="*/ 503969 w 524725"/>
              <a:gd name="connsiteY138" fmla="*/ 201317 h 606722"/>
              <a:gd name="connsiteX139" fmla="*/ 483409 w 524725"/>
              <a:gd name="connsiteY139" fmla="*/ 206828 h 606722"/>
              <a:gd name="connsiteX140" fmla="*/ 472551 w 524725"/>
              <a:gd name="connsiteY140" fmla="*/ 205406 h 606722"/>
              <a:gd name="connsiteX141" fmla="*/ 447451 w 524725"/>
              <a:gd name="connsiteY141" fmla="*/ 186117 h 606722"/>
              <a:gd name="connsiteX142" fmla="*/ 442823 w 524725"/>
              <a:gd name="connsiteY142" fmla="*/ 157585 h 606722"/>
              <a:gd name="connsiteX143" fmla="*/ 330855 w 524725"/>
              <a:gd name="connsiteY143" fmla="*/ 91364 h 606722"/>
              <a:gd name="connsiteX144" fmla="*/ 326048 w 524725"/>
              <a:gd name="connsiteY144" fmla="*/ 72432 h 606722"/>
              <a:gd name="connsiteX145" fmla="*/ 334448 w 524725"/>
              <a:gd name="connsiteY145" fmla="*/ 66099 h 606722"/>
              <a:gd name="connsiteX146" fmla="*/ 262371 w 524725"/>
              <a:gd name="connsiteY146" fmla="*/ 27555 h 606722"/>
              <a:gd name="connsiteX147" fmla="*/ 248573 w 524725"/>
              <a:gd name="connsiteY147" fmla="*/ 41333 h 606722"/>
              <a:gd name="connsiteX148" fmla="*/ 262371 w 524725"/>
              <a:gd name="connsiteY148" fmla="*/ 55200 h 606722"/>
              <a:gd name="connsiteX149" fmla="*/ 276170 w 524725"/>
              <a:gd name="connsiteY149" fmla="*/ 41333 h 606722"/>
              <a:gd name="connsiteX150" fmla="*/ 262371 w 524725"/>
              <a:gd name="connsiteY150" fmla="*/ 27555 h 606722"/>
              <a:gd name="connsiteX151" fmla="*/ 262371 w 524725"/>
              <a:gd name="connsiteY151" fmla="*/ 0 h 606722"/>
              <a:gd name="connsiteX152" fmla="*/ 303855 w 524725"/>
              <a:gd name="connsiteY152" fmla="*/ 41333 h 606722"/>
              <a:gd name="connsiteX153" fmla="*/ 262371 w 524725"/>
              <a:gd name="connsiteY153" fmla="*/ 82756 h 606722"/>
              <a:gd name="connsiteX154" fmla="*/ 235309 w 524725"/>
              <a:gd name="connsiteY154" fmla="*/ 72444 h 606722"/>
              <a:gd name="connsiteX155" fmla="*/ 121808 w 524725"/>
              <a:gd name="connsiteY155" fmla="*/ 136178 h 606722"/>
              <a:gd name="connsiteX156" fmla="*/ 115132 w 524725"/>
              <a:gd name="connsiteY156" fmla="*/ 137956 h 606722"/>
              <a:gd name="connsiteX157" fmla="*/ 103025 w 524725"/>
              <a:gd name="connsiteY157" fmla="*/ 130845 h 606722"/>
              <a:gd name="connsiteX158" fmla="*/ 108277 w 524725"/>
              <a:gd name="connsiteY158" fmla="*/ 112089 h 606722"/>
              <a:gd name="connsiteX159" fmla="*/ 221689 w 524725"/>
              <a:gd name="connsiteY159" fmla="*/ 48444 h 606722"/>
              <a:gd name="connsiteX160" fmla="*/ 220977 w 524725"/>
              <a:gd name="connsiteY160" fmla="*/ 41333 h 606722"/>
              <a:gd name="connsiteX161" fmla="*/ 262371 w 524725"/>
              <a:gd name="connsiteY16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</a:cxnLst>
            <a:rect l="l" t="t" r="r" b="b"/>
            <a:pathLst>
              <a:path w="524725" h="606722">
                <a:moveTo>
                  <a:pt x="262336" y="551542"/>
                </a:moveTo>
                <a:cubicBezTo>
                  <a:pt x="254769" y="551542"/>
                  <a:pt x="248537" y="557762"/>
                  <a:pt x="248537" y="565315"/>
                </a:cubicBezTo>
                <a:cubicBezTo>
                  <a:pt x="248537" y="572957"/>
                  <a:pt x="254769" y="579088"/>
                  <a:pt x="262336" y="579088"/>
                </a:cubicBezTo>
                <a:cubicBezTo>
                  <a:pt x="269991" y="579088"/>
                  <a:pt x="276134" y="572957"/>
                  <a:pt x="276134" y="565315"/>
                </a:cubicBezTo>
                <a:cubicBezTo>
                  <a:pt x="276134" y="557762"/>
                  <a:pt x="269991" y="551542"/>
                  <a:pt x="262336" y="551542"/>
                </a:cubicBezTo>
                <a:close/>
                <a:moveTo>
                  <a:pt x="413425" y="469316"/>
                </a:moveTo>
                <a:cubicBezTo>
                  <a:pt x="416830" y="470260"/>
                  <a:pt x="419857" y="472504"/>
                  <a:pt x="421682" y="475836"/>
                </a:cubicBezTo>
                <a:cubicBezTo>
                  <a:pt x="425510" y="482500"/>
                  <a:pt x="423106" y="490853"/>
                  <a:pt x="416430" y="494585"/>
                </a:cubicBezTo>
                <a:lnTo>
                  <a:pt x="303107" y="558295"/>
                </a:lnTo>
                <a:cubicBezTo>
                  <a:pt x="303463" y="560605"/>
                  <a:pt x="303819" y="562916"/>
                  <a:pt x="303819" y="565315"/>
                </a:cubicBezTo>
                <a:cubicBezTo>
                  <a:pt x="303819" y="588151"/>
                  <a:pt x="285214" y="606722"/>
                  <a:pt x="262336" y="606722"/>
                </a:cubicBezTo>
                <a:cubicBezTo>
                  <a:pt x="239546" y="606722"/>
                  <a:pt x="220941" y="588151"/>
                  <a:pt x="220941" y="565315"/>
                </a:cubicBezTo>
                <a:cubicBezTo>
                  <a:pt x="220941" y="542567"/>
                  <a:pt x="239546" y="523996"/>
                  <a:pt x="262336" y="523996"/>
                </a:cubicBezTo>
                <a:cubicBezTo>
                  <a:pt x="272751" y="523996"/>
                  <a:pt x="282187" y="527995"/>
                  <a:pt x="289487" y="534304"/>
                </a:cubicBezTo>
                <a:lnTo>
                  <a:pt x="402899" y="470593"/>
                </a:lnTo>
                <a:cubicBezTo>
                  <a:pt x="406237" y="468727"/>
                  <a:pt x="410020" y="468372"/>
                  <a:pt x="413425" y="469316"/>
                </a:cubicBezTo>
                <a:close/>
                <a:moveTo>
                  <a:pt x="483347" y="427487"/>
                </a:moveTo>
                <a:cubicBezTo>
                  <a:pt x="475695" y="427487"/>
                  <a:pt x="469555" y="433620"/>
                  <a:pt x="469555" y="441265"/>
                </a:cubicBezTo>
                <a:cubicBezTo>
                  <a:pt x="469555" y="448820"/>
                  <a:pt x="475695" y="455043"/>
                  <a:pt x="483347" y="455043"/>
                </a:cubicBezTo>
                <a:cubicBezTo>
                  <a:pt x="490911" y="455043"/>
                  <a:pt x="497140" y="448820"/>
                  <a:pt x="497140" y="441265"/>
                </a:cubicBezTo>
                <a:cubicBezTo>
                  <a:pt x="497140" y="433620"/>
                  <a:pt x="490911" y="427487"/>
                  <a:pt x="483347" y="427487"/>
                </a:cubicBezTo>
                <a:close/>
                <a:moveTo>
                  <a:pt x="41460" y="427453"/>
                </a:moveTo>
                <a:cubicBezTo>
                  <a:pt x="39058" y="427453"/>
                  <a:pt x="36744" y="427986"/>
                  <a:pt x="34520" y="429230"/>
                </a:cubicBezTo>
                <a:cubicBezTo>
                  <a:pt x="27936" y="433051"/>
                  <a:pt x="25711" y="441494"/>
                  <a:pt x="29537" y="448070"/>
                </a:cubicBezTo>
                <a:cubicBezTo>
                  <a:pt x="31317" y="451269"/>
                  <a:pt x="34342" y="453580"/>
                  <a:pt x="37901" y="454557"/>
                </a:cubicBezTo>
                <a:cubicBezTo>
                  <a:pt x="41371" y="455446"/>
                  <a:pt x="45108" y="455002"/>
                  <a:pt x="48311" y="453136"/>
                </a:cubicBezTo>
                <a:cubicBezTo>
                  <a:pt x="54984" y="449403"/>
                  <a:pt x="57208" y="440872"/>
                  <a:pt x="53383" y="434296"/>
                </a:cubicBezTo>
                <a:cubicBezTo>
                  <a:pt x="50891" y="429941"/>
                  <a:pt x="46176" y="427453"/>
                  <a:pt x="41460" y="427453"/>
                </a:cubicBezTo>
                <a:close/>
                <a:moveTo>
                  <a:pt x="52193" y="401303"/>
                </a:moveTo>
                <a:cubicBezTo>
                  <a:pt x="62436" y="404036"/>
                  <a:pt x="71623" y="410656"/>
                  <a:pt x="77317" y="420521"/>
                </a:cubicBezTo>
                <a:cubicBezTo>
                  <a:pt x="82477" y="429497"/>
                  <a:pt x="83812" y="439628"/>
                  <a:pt x="81944" y="449137"/>
                </a:cubicBezTo>
                <a:lnTo>
                  <a:pt x="193874" y="515343"/>
                </a:lnTo>
                <a:cubicBezTo>
                  <a:pt x="200370" y="519254"/>
                  <a:pt x="202594" y="527696"/>
                  <a:pt x="198679" y="534272"/>
                </a:cubicBezTo>
                <a:cubicBezTo>
                  <a:pt x="196099" y="538627"/>
                  <a:pt x="191472" y="541026"/>
                  <a:pt x="186756" y="541026"/>
                </a:cubicBezTo>
                <a:cubicBezTo>
                  <a:pt x="184354" y="541026"/>
                  <a:pt x="181952" y="540404"/>
                  <a:pt x="179727" y="539071"/>
                </a:cubicBezTo>
                <a:lnTo>
                  <a:pt x="67885" y="472864"/>
                </a:lnTo>
                <a:cubicBezTo>
                  <a:pt x="66106" y="474375"/>
                  <a:pt x="64238" y="475797"/>
                  <a:pt x="62102" y="477041"/>
                </a:cubicBezTo>
                <a:cubicBezTo>
                  <a:pt x="55785" y="480685"/>
                  <a:pt x="48667" y="482551"/>
                  <a:pt x="41549" y="482551"/>
                </a:cubicBezTo>
                <a:cubicBezTo>
                  <a:pt x="37901" y="482551"/>
                  <a:pt x="34342" y="482107"/>
                  <a:pt x="30694" y="481129"/>
                </a:cubicBezTo>
                <a:cubicBezTo>
                  <a:pt x="20017" y="478285"/>
                  <a:pt x="11119" y="471442"/>
                  <a:pt x="5603" y="461845"/>
                </a:cubicBezTo>
                <a:cubicBezTo>
                  <a:pt x="-5786" y="442116"/>
                  <a:pt x="976" y="416789"/>
                  <a:pt x="20729" y="405413"/>
                </a:cubicBezTo>
                <a:cubicBezTo>
                  <a:pt x="30650" y="399726"/>
                  <a:pt x="41949" y="398570"/>
                  <a:pt x="52193" y="401303"/>
                </a:cubicBezTo>
                <a:close/>
                <a:moveTo>
                  <a:pt x="235130" y="317102"/>
                </a:moveTo>
                <a:cubicBezTo>
                  <a:pt x="237711" y="370964"/>
                  <a:pt x="254976" y="399850"/>
                  <a:pt x="262362" y="399850"/>
                </a:cubicBezTo>
                <a:cubicBezTo>
                  <a:pt x="269749" y="399850"/>
                  <a:pt x="287014" y="370964"/>
                  <a:pt x="289684" y="317102"/>
                </a:cubicBezTo>
                <a:close/>
                <a:moveTo>
                  <a:pt x="483347" y="234419"/>
                </a:moveTo>
                <a:cubicBezTo>
                  <a:pt x="491000" y="234419"/>
                  <a:pt x="497140" y="240553"/>
                  <a:pt x="497140" y="248197"/>
                </a:cubicBezTo>
                <a:lnTo>
                  <a:pt x="497140" y="402420"/>
                </a:lnTo>
                <a:cubicBezTo>
                  <a:pt x="513157" y="408109"/>
                  <a:pt x="524725" y="423309"/>
                  <a:pt x="524725" y="441265"/>
                </a:cubicBezTo>
                <a:cubicBezTo>
                  <a:pt x="524725" y="464020"/>
                  <a:pt x="506127" y="482598"/>
                  <a:pt x="483347" y="482598"/>
                </a:cubicBezTo>
                <a:cubicBezTo>
                  <a:pt x="460479" y="482598"/>
                  <a:pt x="441881" y="464020"/>
                  <a:pt x="441881" y="441265"/>
                </a:cubicBezTo>
                <a:cubicBezTo>
                  <a:pt x="441881" y="423309"/>
                  <a:pt x="453449" y="408109"/>
                  <a:pt x="469555" y="402420"/>
                </a:cubicBezTo>
                <a:lnTo>
                  <a:pt x="469555" y="248197"/>
                </a:lnTo>
                <a:cubicBezTo>
                  <a:pt x="469555" y="240553"/>
                  <a:pt x="475695" y="234419"/>
                  <a:pt x="483347" y="234419"/>
                </a:cubicBezTo>
                <a:close/>
                <a:moveTo>
                  <a:pt x="302499" y="215600"/>
                </a:moveTo>
                <a:cubicBezTo>
                  <a:pt x="311043" y="235866"/>
                  <a:pt x="316027" y="262263"/>
                  <a:pt x="317273" y="289549"/>
                </a:cubicBezTo>
                <a:lnTo>
                  <a:pt x="331423" y="289549"/>
                </a:lnTo>
                <a:lnTo>
                  <a:pt x="331423" y="317102"/>
                </a:lnTo>
                <a:lnTo>
                  <a:pt x="317273" y="317102"/>
                </a:lnTo>
                <a:cubicBezTo>
                  <a:pt x="316027" y="344477"/>
                  <a:pt x="311043" y="370875"/>
                  <a:pt x="302499" y="391051"/>
                </a:cubicBezTo>
                <a:cubicBezTo>
                  <a:pt x="335784" y="375852"/>
                  <a:pt x="359012" y="342255"/>
                  <a:pt x="359012" y="303326"/>
                </a:cubicBezTo>
                <a:cubicBezTo>
                  <a:pt x="359012" y="264396"/>
                  <a:pt x="335784" y="230888"/>
                  <a:pt x="302499" y="215600"/>
                </a:cubicBezTo>
                <a:close/>
                <a:moveTo>
                  <a:pt x="262362" y="206801"/>
                </a:moveTo>
                <a:cubicBezTo>
                  <a:pt x="213771" y="206801"/>
                  <a:pt x="173456" y="242887"/>
                  <a:pt x="166692" y="289549"/>
                </a:cubicBezTo>
                <a:lnTo>
                  <a:pt x="207541" y="289549"/>
                </a:lnTo>
                <a:cubicBezTo>
                  <a:pt x="208253" y="273995"/>
                  <a:pt x="210033" y="258886"/>
                  <a:pt x="212970" y="245287"/>
                </a:cubicBezTo>
                <a:cubicBezTo>
                  <a:pt x="214661" y="237821"/>
                  <a:pt x="222048" y="233110"/>
                  <a:pt x="229434" y="234710"/>
                </a:cubicBezTo>
                <a:cubicBezTo>
                  <a:pt x="236910" y="236310"/>
                  <a:pt x="241627" y="243687"/>
                  <a:pt x="240025" y="251064"/>
                </a:cubicBezTo>
                <a:cubicBezTo>
                  <a:pt x="237444" y="262885"/>
                  <a:pt x="235753" y="276039"/>
                  <a:pt x="235130" y="289549"/>
                </a:cubicBezTo>
                <a:lnTo>
                  <a:pt x="289684" y="289549"/>
                </a:lnTo>
                <a:cubicBezTo>
                  <a:pt x="287014" y="235777"/>
                  <a:pt x="269749" y="206801"/>
                  <a:pt x="262362" y="206801"/>
                </a:cubicBezTo>
                <a:close/>
                <a:moveTo>
                  <a:pt x="486881" y="152163"/>
                </a:moveTo>
                <a:cubicBezTo>
                  <a:pt x="483454" y="151252"/>
                  <a:pt x="479671" y="151629"/>
                  <a:pt x="476378" y="153496"/>
                </a:cubicBezTo>
                <a:cubicBezTo>
                  <a:pt x="469792" y="157318"/>
                  <a:pt x="467566" y="165762"/>
                  <a:pt x="471394" y="172340"/>
                </a:cubicBezTo>
                <a:cubicBezTo>
                  <a:pt x="473174" y="175540"/>
                  <a:pt x="476200" y="177851"/>
                  <a:pt x="479760" y="178829"/>
                </a:cubicBezTo>
                <a:cubicBezTo>
                  <a:pt x="483231" y="179717"/>
                  <a:pt x="486969" y="179273"/>
                  <a:pt x="490174" y="177406"/>
                </a:cubicBezTo>
                <a:cubicBezTo>
                  <a:pt x="496760" y="173673"/>
                  <a:pt x="499074" y="165140"/>
                  <a:pt x="495247" y="158562"/>
                </a:cubicBezTo>
                <a:cubicBezTo>
                  <a:pt x="493378" y="155274"/>
                  <a:pt x="490307" y="153074"/>
                  <a:pt x="486881" y="152163"/>
                </a:cubicBezTo>
                <a:close/>
                <a:moveTo>
                  <a:pt x="41466" y="151696"/>
                </a:moveTo>
                <a:cubicBezTo>
                  <a:pt x="33814" y="151696"/>
                  <a:pt x="27674" y="157829"/>
                  <a:pt x="27674" y="165473"/>
                </a:cubicBezTo>
                <a:cubicBezTo>
                  <a:pt x="27674" y="173028"/>
                  <a:pt x="33814" y="179250"/>
                  <a:pt x="41466" y="179250"/>
                </a:cubicBezTo>
                <a:cubicBezTo>
                  <a:pt x="49119" y="179250"/>
                  <a:pt x="55259" y="173028"/>
                  <a:pt x="55259" y="165473"/>
                </a:cubicBezTo>
                <a:cubicBezTo>
                  <a:pt x="55259" y="157829"/>
                  <a:pt x="49119" y="151696"/>
                  <a:pt x="41466" y="151696"/>
                </a:cubicBezTo>
                <a:close/>
                <a:moveTo>
                  <a:pt x="262362" y="124054"/>
                </a:moveTo>
                <a:cubicBezTo>
                  <a:pt x="270016" y="124054"/>
                  <a:pt x="276157" y="130275"/>
                  <a:pt x="276157" y="137830"/>
                </a:cubicBezTo>
                <a:lnTo>
                  <a:pt x="276157" y="180048"/>
                </a:lnTo>
                <a:cubicBezTo>
                  <a:pt x="309352" y="183781"/>
                  <a:pt x="338632" y="200491"/>
                  <a:pt x="358656" y="225022"/>
                </a:cubicBezTo>
                <a:lnTo>
                  <a:pt x="404933" y="198358"/>
                </a:lnTo>
                <a:cubicBezTo>
                  <a:pt x="411519" y="194536"/>
                  <a:pt x="419973" y="196758"/>
                  <a:pt x="423800" y="203335"/>
                </a:cubicBezTo>
                <a:cubicBezTo>
                  <a:pt x="427627" y="210001"/>
                  <a:pt x="425402" y="218445"/>
                  <a:pt x="418727" y="222178"/>
                </a:cubicBezTo>
                <a:lnTo>
                  <a:pt x="373607" y="248220"/>
                </a:lnTo>
                <a:cubicBezTo>
                  <a:pt x="381883" y="264929"/>
                  <a:pt x="386689" y="283594"/>
                  <a:pt x="386689" y="303326"/>
                </a:cubicBezTo>
                <a:cubicBezTo>
                  <a:pt x="386689" y="318880"/>
                  <a:pt x="383663" y="333723"/>
                  <a:pt x="378413" y="347410"/>
                </a:cubicBezTo>
                <a:lnTo>
                  <a:pt x="418727" y="370697"/>
                </a:lnTo>
                <a:cubicBezTo>
                  <a:pt x="425402" y="374519"/>
                  <a:pt x="427627" y="382962"/>
                  <a:pt x="423800" y="389540"/>
                </a:cubicBezTo>
                <a:cubicBezTo>
                  <a:pt x="421308" y="393984"/>
                  <a:pt x="416592" y="396472"/>
                  <a:pt x="411875" y="396472"/>
                </a:cubicBezTo>
                <a:cubicBezTo>
                  <a:pt x="409472" y="396472"/>
                  <a:pt x="407158" y="395850"/>
                  <a:pt x="404933" y="394606"/>
                </a:cubicBezTo>
                <a:lnTo>
                  <a:pt x="365864" y="372030"/>
                </a:lnTo>
                <a:cubicBezTo>
                  <a:pt x="345929" y="401805"/>
                  <a:pt x="313535" y="422514"/>
                  <a:pt x="276157" y="426692"/>
                </a:cubicBezTo>
                <a:lnTo>
                  <a:pt x="276157" y="468821"/>
                </a:lnTo>
                <a:cubicBezTo>
                  <a:pt x="276157" y="476464"/>
                  <a:pt x="270016" y="482597"/>
                  <a:pt x="262362" y="482597"/>
                </a:cubicBezTo>
                <a:cubicBezTo>
                  <a:pt x="254798" y="482597"/>
                  <a:pt x="248568" y="476464"/>
                  <a:pt x="248568" y="468821"/>
                </a:cubicBezTo>
                <a:lnTo>
                  <a:pt x="248568" y="426603"/>
                </a:lnTo>
                <a:cubicBezTo>
                  <a:pt x="212169" y="422514"/>
                  <a:pt x="179241" y="402605"/>
                  <a:pt x="158861" y="372030"/>
                </a:cubicBezTo>
                <a:lnTo>
                  <a:pt x="119792" y="394606"/>
                </a:lnTo>
                <a:cubicBezTo>
                  <a:pt x="113206" y="398428"/>
                  <a:pt x="104752" y="396117"/>
                  <a:pt x="100925" y="389540"/>
                </a:cubicBezTo>
                <a:cubicBezTo>
                  <a:pt x="97098" y="382962"/>
                  <a:pt x="99412" y="374519"/>
                  <a:pt x="105998" y="370697"/>
                </a:cubicBezTo>
                <a:lnTo>
                  <a:pt x="153877" y="343144"/>
                </a:lnTo>
                <a:cubicBezTo>
                  <a:pt x="157259" y="341100"/>
                  <a:pt x="161442" y="340744"/>
                  <a:pt x="165268" y="342078"/>
                </a:cubicBezTo>
                <a:lnTo>
                  <a:pt x="170252" y="343766"/>
                </a:lnTo>
                <a:cubicBezTo>
                  <a:pt x="173456" y="344833"/>
                  <a:pt x="176126" y="347144"/>
                  <a:pt x="177817" y="350077"/>
                </a:cubicBezTo>
                <a:cubicBezTo>
                  <a:pt x="187962" y="368475"/>
                  <a:pt x="203804" y="382607"/>
                  <a:pt x="222226" y="391051"/>
                </a:cubicBezTo>
                <a:cubicBezTo>
                  <a:pt x="213771" y="370786"/>
                  <a:pt x="208787" y="344388"/>
                  <a:pt x="207541" y="317102"/>
                </a:cubicBezTo>
                <a:lnTo>
                  <a:pt x="151919" y="317102"/>
                </a:lnTo>
                <a:cubicBezTo>
                  <a:pt x="144355" y="317102"/>
                  <a:pt x="138125" y="310969"/>
                  <a:pt x="138125" y="303326"/>
                </a:cubicBezTo>
                <a:cubicBezTo>
                  <a:pt x="138125" y="283861"/>
                  <a:pt x="142664" y="265196"/>
                  <a:pt x="151118" y="248220"/>
                </a:cubicBezTo>
                <a:lnTo>
                  <a:pt x="105998" y="222178"/>
                </a:lnTo>
                <a:cubicBezTo>
                  <a:pt x="99412" y="218445"/>
                  <a:pt x="97187" y="210001"/>
                  <a:pt x="100925" y="203335"/>
                </a:cubicBezTo>
                <a:cubicBezTo>
                  <a:pt x="104752" y="196758"/>
                  <a:pt x="113206" y="194536"/>
                  <a:pt x="119792" y="198358"/>
                </a:cubicBezTo>
                <a:lnTo>
                  <a:pt x="166069" y="224933"/>
                </a:lnTo>
                <a:cubicBezTo>
                  <a:pt x="168650" y="221733"/>
                  <a:pt x="171498" y="218622"/>
                  <a:pt x="174524" y="215600"/>
                </a:cubicBezTo>
                <a:cubicBezTo>
                  <a:pt x="194726" y="195425"/>
                  <a:pt x="220624" y="183159"/>
                  <a:pt x="248568" y="180048"/>
                </a:cubicBezTo>
                <a:lnTo>
                  <a:pt x="248568" y="137830"/>
                </a:lnTo>
                <a:cubicBezTo>
                  <a:pt x="248568" y="130275"/>
                  <a:pt x="254798" y="124054"/>
                  <a:pt x="262362" y="124054"/>
                </a:cubicBezTo>
                <a:close/>
                <a:moveTo>
                  <a:pt x="41466" y="124054"/>
                </a:moveTo>
                <a:cubicBezTo>
                  <a:pt x="64335" y="124054"/>
                  <a:pt x="82844" y="142630"/>
                  <a:pt x="82844" y="165473"/>
                </a:cubicBezTo>
                <a:cubicBezTo>
                  <a:pt x="82844" y="183427"/>
                  <a:pt x="71276" y="198537"/>
                  <a:pt x="55259" y="204315"/>
                </a:cubicBezTo>
                <a:lnTo>
                  <a:pt x="55259" y="358526"/>
                </a:lnTo>
                <a:cubicBezTo>
                  <a:pt x="55259" y="366170"/>
                  <a:pt x="49119" y="372303"/>
                  <a:pt x="41466" y="372303"/>
                </a:cubicBezTo>
                <a:cubicBezTo>
                  <a:pt x="33814" y="372303"/>
                  <a:pt x="27674" y="366170"/>
                  <a:pt x="27674" y="358526"/>
                </a:cubicBezTo>
                <a:lnTo>
                  <a:pt x="27674" y="204315"/>
                </a:lnTo>
                <a:cubicBezTo>
                  <a:pt x="11657" y="198537"/>
                  <a:pt x="0" y="183427"/>
                  <a:pt x="0" y="165473"/>
                </a:cubicBezTo>
                <a:cubicBezTo>
                  <a:pt x="0" y="142630"/>
                  <a:pt x="18598" y="124054"/>
                  <a:pt x="41466" y="124054"/>
                </a:cubicBezTo>
                <a:close/>
                <a:moveTo>
                  <a:pt x="334448" y="66099"/>
                </a:moveTo>
                <a:cubicBezTo>
                  <a:pt x="337863" y="65232"/>
                  <a:pt x="341624" y="65676"/>
                  <a:pt x="344917" y="67632"/>
                </a:cubicBezTo>
                <a:lnTo>
                  <a:pt x="456797" y="133763"/>
                </a:lnTo>
                <a:cubicBezTo>
                  <a:pt x="458577" y="132252"/>
                  <a:pt x="460446" y="130830"/>
                  <a:pt x="462582" y="129674"/>
                </a:cubicBezTo>
                <a:cubicBezTo>
                  <a:pt x="482341" y="118208"/>
                  <a:pt x="507797" y="125052"/>
                  <a:pt x="519189" y="144785"/>
                </a:cubicBezTo>
                <a:cubicBezTo>
                  <a:pt x="530582" y="164518"/>
                  <a:pt x="523818" y="189939"/>
                  <a:pt x="503969" y="201317"/>
                </a:cubicBezTo>
                <a:cubicBezTo>
                  <a:pt x="497650" y="204961"/>
                  <a:pt x="490530" y="206828"/>
                  <a:pt x="483409" y="206828"/>
                </a:cubicBezTo>
                <a:cubicBezTo>
                  <a:pt x="479760" y="206828"/>
                  <a:pt x="476200" y="206383"/>
                  <a:pt x="472551" y="205406"/>
                </a:cubicBezTo>
                <a:cubicBezTo>
                  <a:pt x="461870" y="202561"/>
                  <a:pt x="452970" y="195717"/>
                  <a:pt x="447451" y="186117"/>
                </a:cubicBezTo>
                <a:cubicBezTo>
                  <a:pt x="442200" y="177140"/>
                  <a:pt x="440954" y="167007"/>
                  <a:pt x="442823" y="157585"/>
                </a:cubicBezTo>
                <a:lnTo>
                  <a:pt x="330855" y="91364"/>
                </a:lnTo>
                <a:cubicBezTo>
                  <a:pt x="324268" y="87453"/>
                  <a:pt x="322132" y="79009"/>
                  <a:pt x="326048" y="72432"/>
                </a:cubicBezTo>
                <a:cubicBezTo>
                  <a:pt x="327962" y="69143"/>
                  <a:pt x="331032" y="66965"/>
                  <a:pt x="334448" y="66099"/>
                </a:cubicBezTo>
                <a:close/>
                <a:moveTo>
                  <a:pt x="262371" y="27555"/>
                </a:moveTo>
                <a:cubicBezTo>
                  <a:pt x="254805" y="27555"/>
                  <a:pt x="248573" y="33778"/>
                  <a:pt x="248573" y="41333"/>
                </a:cubicBezTo>
                <a:cubicBezTo>
                  <a:pt x="248573" y="48978"/>
                  <a:pt x="254805" y="55200"/>
                  <a:pt x="262371" y="55200"/>
                </a:cubicBezTo>
                <a:cubicBezTo>
                  <a:pt x="270027" y="55200"/>
                  <a:pt x="276170" y="48978"/>
                  <a:pt x="276170" y="41333"/>
                </a:cubicBezTo>
                <a:cubicBezTo>
                  <a:pt x="276170" y="33778"/>
                  <a:pt x="270027" y="27555"/>
                  <a:pt x="262371" y="27555"/>
                </a:cubicBezTo>
                <a:close/>
                <a:moveTo>
                  <a:pt x="262371" y="0"/>
                </a:moveTo>
                <a:cubicBezTo>
                  <a:pt x="285250" y="0"/>
                  <a:pt x="303855" y="18578"/>
                  <a:pt x="303855" y="41333"/>
                </a:cubicBezTo>
                <a:cubicBezTo>
                  <a:pt x="303855" y="64178"/>
                  <a:pt x="285250" y="82756"/>
                  <a:pt x="262371" y="82756"/>
                </a:cubicBezTo>
                <a:cubicBezTo>
                  <a:pt x="251956" y="82756"/>
                  <a:pt x="242609" y="78756"/>
                  <a:pt x="235309" y="72444"/>
                </a:cubicBezTo>
                <a:lnTo>
                  <a:pt x="121808" y="136178"/>
                </a:lnTo>
                <a:cubicBezTo>
                  <a:pt x="119672" y="137334"/>
                  <a:pt x="117357" y="137956"/>
                  <a:pt x="115132" y="137956"/>
                </a:cubicBezTo>
                <a:cubicBezTo>
                  <a:pt x="110236" y="137956"/>
                  <a:pt x="105606" y="135378"/>
                  <a:pt x="103025" y="130845"/>
                </a:cubicBezTo>
                <a:cubicBezTo>
                  <a:pt x="99286" y="124267"/>
                  <a:pt x="101690" y="115822"/>
                  <a:pt x="108277" y="112089"/>
                </a:cubicBezTo>
                <a:lnTo>
                  <a:pt x="221689" y="48444"/>
                </a:lnTo>
                <a:cubicBezTo>
                  <a:pt x="221244" y="46133"/>
                  <a:pt x="220977" y="43822"/>
                  <a:pt x="220977" y="41333"/>
                </a:cubicBezTo>
                <a:cubicBezTo>
                  <a:pt x="220977" y="18578"/>
                  <a:pt x="239582" y="0"/>
                  <a:pt x="2623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BF2A5FEB-B5A5-4D94-A2FA-FF9C640C15C4}"/>
              </a:ext>
            </a:extLst>
          </p:cNvPr>
          <p:cNvSpPr txBox="1"/>
          <p:nvPr/>
        </p:nvSpPr>
        <p:spPr>
          <a:xfrm>
            <a:off x="6969745" y="2162576"/>
            <a:ext cx="738664" cy="553998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>
              <a:defRPr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sz="3600" dirty="0">
                <a:solidFill>
                  <a:srgbClr val="BD4244"/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壹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EBD03037-DC9F-4BD0-886F-9EB194DB5376}"/>
              </a:ext>
            </a:extLst>
          </p:cNvPr>
          <p:cNvSpPr/>
          <p:nvPr/>
        </p:nvSpPr>
        <p:spPr>
          <a:xfrm>
            <a:off x="7729194" y="2791788"/>
            <a:ext cx="3125243" cy="83099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拆桐花烂熳，乍疏雨、洗清明。正艳杏烧林，缃桃绣野，芳景如屏。倾城，尽寻胜去，骤雕鞍绀幰出郊坰。风暖繁弦脆管，万家竞奏新声。盈盈，斗草踏青。人艳冶，递逢迎。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CBDF53C6-550B-4B8B-B184-F6BF7AA5BA66}"/>
              </a:ext>
            </a:extLst>
          </p:cNvPr>
          <p:cNvSpPr/>
          <p:nvPr/>
        </p:nvSpPr>
        <p:spPr>
          <a:xfrm>
            <a:off x="7729194" y="2468540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D4244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888CEDCD-64E2-4CCC-ADC8-6857CCE73225}"/>
              </a:ext>
            </a:extLst>
          </p:cNvPr>
          <p:cNvSpPr txBox="1"/>
          <p:nvPr/>
        </p:nvSpPr>
        <p:spPr>
          <a:xfrm>
            <a:off x="7006567" y="4355171"/>
            <a:ext cx="738664" cy="553998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>
              <a:defRPr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sz="3600" dirty="0">
                <a:solidFill>
                  <a:srgbClr val="C5AA89"/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贰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0E855CB2-3183-4190-9F38-AD9BA73643D5}"/>
              </a:ext>
            </a:extLst>
          </p:cNvPr>
          <p:cNvSpPr/>
          <p:nvPr/>
        </p:nvSpPr>
        <p:spPr>
          <a:xfrm>
            <a:off x="6878781" y="5257917"/>
            <a:ext cx="3125243" cy="83099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拆桐花烂熳，乍疏雨、洗清明。正艳杏烧林，缃桃绣野，芳景如屏。倾城，尽寻胜去，骤雕鞍绀幰出郊坰。风暖繁弦脆管，万家竞奏新声。盈盈，斗草踏青。人艳冶，递逢迎。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27AFBA0A-AB27-4841-9336-7B4BDEDC3DF7}"/>
              </a:ext>
            </a:extLst>
          </p:cNvPr>
          <p:cNvSpPr/>
          <p:nvPr/>
        </p:nvSpPr>
        <p:spPr>
          <a:xfrm>
            <a:off x="6878781" y="4934669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C5AA89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89F94E5D-D333-44C3-ADAF-E00AFC864D52}"/>
              </a:ext>
            </a:extLst>
          </p:cNvPr>
          <p:cNvSpPr txBox="1"/>
          <p:nvPr/>
        </p:nvSpPr>
        <p:spPr>
          <a:xfrm>
            <a:off x="4743356" y="4381611"/>
            <a:ext cx="738664" cy="553998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>
              <a:defRPr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叁</a:t>
            </a:r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id="{63FDCA65-71F8-4891-9C80-8BB41493F5C7}"/>
              </a:ext>
            </a:extLst>
          </p:cNvPr>
          <p:cNvSpPr/>
          <p:nvPr/>
        </p:nvSpPr>
        <p:spPr>
          <a:xfrm>
            <a:off x="1722471" y="4426920"/>
            <a:ext cx="3125243" cy="83099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拆桐花烂熳，乍疏雨、洗清明。正艳杏烧林，缃桃绣野，芳景如屏。倾城，尽寻胜去，骤雕鞍绀幰出郊坰。风暖繁弦脆管，万家竞奏新声。盈盈，斗草踏青。人艳冶，递逢迎。</a:t>
            </a: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id="{5DA34058-EAB4-4AC8-82B5-CA5E51024C36}"/>
              </a:ext>
            </a:extLst>
          </p:cNvPr>
          <p:cNvSpPr/>
          <p:nvPr/>
        </p:nvSpPr>
        <p:spPr>
          <a:xfrm>
            <a:off x="2898702" y="4108245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C9B9F7A6-720E-40AB-979F-304DF669A5E5}"/>
              </a:ext>
            </a:extLst>
          </p:cNvPr>
          <p:cNvSpPr txBox="1"/>
          <p:nvPr/>
        </p:nvSpPr>
        <p:spPr>
          <a:xfrm>
            <a:off x="4797612" y="2162576"/>
            <a:ext cx="738664" cy="553998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>
              <a:defRPr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肆</a:t>
            </a: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21532AA0-9DCA-4136-A05A-8A63A1ECE434}"/>
              </a:ext>
            </a:extLst>
          </p:cNvPr>
          <p:cNvSpPr/>
          <p:nvPr/>
        </p:nvSpPr>
        <p:spPr>
          <a:xfrm>
            <a:off x="1781293" y="2492648"/>
            <a:ext cx="3125243" cy="83099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拆桐花烂熳，乍疏雨、洗清明。正艳杏烧林，缃桃绣野，芳景如屏。倾城，尽寻胜去，骤雕鞍绀幰出郊坰。风暖繁弦脆管，万家竞奏新声。盈盈，斗草踏青。人艳冶，递逢迎。</a:t>
            </a: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6D8688EC-24E3-47AA-94FE-971BE61FF571}"/>
              </a:ext>
            </a:extLst>
          </p:cNvPr>
          <p:cNvSpPr/>
          <p:nvPr/>
        </p:nvSpPr>
        <p:spPr>
          <a:xfrm>
            <a:off x="2957524" y="2173973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rgbClr val="AD8657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</p:spTree>
    <p:extLst>
      <p:ext uri="{BB962C8B-B14F-4D97-AF65-F5344CB8AC3E}">
        <p14:creationId xmlns:p14="http://schemas.microsoft.com/office/powerpoint/2010/main" val="18368851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0E00312-49AE-4829-9B6A-5B2AA68195D6}"/>
              </a:ext>
            </a:extLst>
          </p:cNvPr>
          <p:cNvGrpSpPr/>
          <p:nvPr/>
        </p:nvGrpSpPr>
        <p:grpSpPr>
          <a:xfrm>
            <a:off x="655982" y="516835"/>
            <a:ext cx="689114" cy="689114"/>
            <a:chOff x="3982278" y="1583635"/>
            <a:chExt cx="881270" cy="88127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576D503D-7B3D-45E8-88B3-1C1C9A646F9A}"/>
                </a:ext>
              </a:extLst>
            </p:cNvPr>
            <p:cNvSpPr txBox="1"/>
            <p:nvPr/>
          </p:nvSpPr>
          <p:spPr>
            <a:xfrm>
              <a:off x="4083767" y="1747271"/>
              <a:ext cx="708478" cy="511679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rgbClr val="333333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r>
                <a:rPr lang="zh-CN" altLang="en-US" sz="2400" dirty="0">
                  <a:latin typeface="汉仪书宋一简" panose="02010609000101010101" pitchFamily="49" charset="-122"/>
                  <a:ea typeface="汉仪书宋一简" panose="02010609000101010101" pitchFamily="49" charset="-122"/>
                </a:rPr>
                <a:t>肆</a:t>
              </a: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FA1AACB4-1D8F-43F5-8C41-E36C77D0BB98}"/>
                </a:ext>
              </a:extLst>
            </p:cNvPr>
            <p:cNvSpPr/>
            <p:nvPr/>
          </p:nvSpPr>
          <p:spPr>
            <a:xfrm>
              <a:off x="3982278" y="1583635"/>
              <a:ext cx="881270" cy="881270"/>
            </a:xfrm>
            <a:prstGeom prst="ellipse">
              <a:avLst/>
            </a:prstGeom>
            <a:noFill/>
            <a:ln>
              <a:solidFill>
                <a:srgbClr val="BD42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2FE7978E-C4C7-444E-A87C-74A05C5ABF51}"/>
              </a:ext>
            </a:extLst>
          </p:cNvPr>
          <p:cNvSpPr/>
          <p:nvPr/>
        </p:nvSpPr>
        <p:spPr>
          <a:xfrm>
            <a:off x="1345096" y="543340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D4244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9535999-BF2B-48A3-8DB2-BAA2982EEC44}"/>
              </a:ext>
            </a:extLst>
          </p:cNvPr>
          <p:cNvSpPr/>
          <p:nvPr/>
        </p:nvSpPr>
        <p:spPr>
          <a:xfrm>
            <a:off x="1379153" y="839855"/>
            <a:ext cx="154882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>
                <a:solidFill>
                  <a:srgbClr val="333333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FILL IN THE TITLE HERE</a:t>
            </a:r>
            <a:endParaRPr lang="zh-CN" altLang="en-US" sz="800" dirty="0">
              <a:solidFill>
                <a:srgbClr val="333333"/>
              </a:solidFill>
              <a:latin typeface="Century Gothic" panose="020B0502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03549D6F-C7B0-4538-B773-F77EDC410B2F}"/>
              </a:ext>
            </a:extLst>
          </p:cNvPr>
          <p:cNvSpPr/>
          <p:nvPr/>
        </p:nvSpPr>
        <p:spPr>
          <a:xfrm>
            <a:off x="1289340" y="1980605"/>
            <a:ext cx="2216311" cy="2018323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0DC3EFFC-7C5B-4411-8008-ACDD0C92FB7F}"/>
              </a:ext>
            </a:extLst>
          </p:cNvPr>
          <p:cNvSpPr/>
          <p:nvPr/>
        </p:nvSpPr>
        <p:spPr>
          <a:xfrm>
            <a:off x="4914032" y="1980605"/>
            <a:ext cx="2216311" cy="201832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E305AEB1-5F56-4D88-9A0E-52DC9C907676}"/>
              </a:ext>
            </a:extLst>
          </p:cNvPr>
          <p:cNvSpPr/>
          <p:nvPr/>
        </p:nvSpPr>
        <p:spPr>
          <a:xfrm>
            <a:off x="8538724" y="1980605"/>
            <a:ext cx="2216311" cy="201832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159B94C5-4BF7-499E-9E65-9C446024AC9E}"/>
              </a:ext>
            </a:extLst>
          </p:cNvPr>
          <p:cNvSpPr/>
          <p:nvPr/>
        </p:nvSpPr>
        <p:spPr>
          <a:xfrm>
            <a:off x="1825214" y="4083550"/>
            <a:ext cx="1071062" cy="134850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风雷送暖入中春，桃柳着装日日新。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赤道金阳直射面，白天黑夜两均分。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1A3E214-8611-4421-A804-B8BB07F25279}"/>
              </a:ext>
            </a:extLst>
          </p:cNvPr>
          <p:cNvGrpSpPr/>
          <p:nvPr/>
        </p:nvGrpSpPr>
        <p:grpSpPr>
          <a:xfrm>
            <a:off x="1297706" y="4083550"/>
            <a:ext cx="531094" cy="1482364"/>
            <a:chOff x="6224143" y="657136"/>
            <a:chExt cx="759981" cy="180916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8C207971-DA00-4013-B7B7-09FB43300FF2}"/>
                </a:ext>
              </a:extLst>
            </p:cNvPr>
            <p:cNvGrpSpPr/>
            <p:nvPr/>
          </p:nvGrpSpPr>
          <p:grpSpPr>
            <a:xfrm>
              <a:off x="6224143" y="657136"/>
              <a:ext cx="759981" cy="1809161"/>
              <a:chOff x="5387118" y="4161870"/>
              <a:chExt cx="759981" cy="1809161"/>
            </a:xfrm>
          </p:grpSpPr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F0F25BDF-F96B-4063-AAF2-B8E783E19DB5}"/>
                  </a:ext>
                </a:extLst>
              </p:cNvPr>
              <p:cNvSpPr/>
              <p:nvPr/>
            </p:nvSpPr>
            <p:spPr>
              <a:xfrm>
                <a:off x="5426215" y="4199504"/>
                <a:ext cx="676655" cy="1727999"/>
              </a:xfrm>
              <a:prstGeom prst="rect">
                <a:avLst/>
              </a:prstGeom>
              <a:solidFill>
                <a:srgbClr val="BD42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5C73E7B4-EB8A-425D-8844-734ACE494D5C}"/>
                  </a:ext>
                </a:extLst>
              </p:cNvPr>
              <p:cNvSpPr/>
              <p:nvPr/>
            </p:nvSpPr>
            <p:spPr>
              <a:xfrm>
                <a:off x="5387118" y="4161870"/>
                <a:ext cx="759981" cy="1809161"/>
              </a:xfrm>
              <a:prstGeom prst="rect">
                <a:avLst/>
              </a:prstGeom>
              <a:noFill/>
              <a:ln>
                <a:solidFill>
                  <a:srgbClr val="BD424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54C4850B-E185-43F5-98DE-3CF6F45B4494}"/>
                </a:ext>
              </a:extLst>
            </p:cNvPr>
            <p:cNvGrpSpPr/>
            <p:nvPr/>
          </p:nvGrpSpPr>
          <p:grpSpPr>
            <a:xfrm>
              <a:off x="6369667" y="750516"/>
              <a:ext cx="509019" cy="1132041"/>
              <a:chOff x="7133757" y="2080533"/>
              <a:chExt cx="509019" cy="1132041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AD211144-0B4D-48D2-960B-77CF9F0A1D0F}"/>
                  </a:ext>
                </a:extLst>
              </p:cNvPr>
              <p:cNvSpPr/>
              <p:nvPr/>
            </p:nvSpPr>
            <p:spPr>
              <a:xfrm>
                <a:off x="7133757" y="2124535"/>
                <a:ext cx="461665" cy="630942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pc="300" dirty="0">
                    <a:solidFill>
                      <a:schemeClr val="bg1"/>
                    </a:solidFill>
                    <a:latin typeface="汉仪中宋简" panose="02010609000101010101" pitchFamily="49" charset="-122"/>
                    <a:ea typeface="汉仪中宋简" panose="02010609000101010101" pitchFamily="49" charset="-122"/>
                  </a:rPr>
                  <a:t>清明</a:t>
                </a:r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A3FAF9DD-FA0C-4191-A66B-99BA3D52334E}"/>
                  </a:ext>
                </a:extLst>
              </p:cNvPr>
              <p:cNvSpPr/>
              <p:nvPr/>
            </p:nvSpPr>
            <p:spPr>
              <a:xfrm rot="5400000">
                <a:off x="6976728" y="2546526"/>
                <a:ext cx="1132041" cy="2000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700" dirty="0">
                    <a:solidFill>
                      <a:schemeClr val="bg1"/>
                    </a:solidFill>
                    <a:latin typeface="Century Gothic" panose="020B0502020202020204" pitchFamily="34" charset="0"/>
                    <a:cs typeface="Angsana New" panose="02020603050405020304" pitchFamily="18" charset="-34"/>
                  </a:rPr>
                  <a:t>THE SPRING EQUINOX </a:t>
                </a:r>
              </a:p>
            </p:txBody>
          </p:sp>
        </p:grpSp>
      </p:grpSp>
      <p:sp>
        <p:nvSpPr>
          <p:cNvPr id="46" name="矩形 45">
            <a:extLst>
              <a:ext uri="{FF2B5EF4-FFF2-40B4-BE49-F238E27FC236}">
                <a16:creationId xmlns:a16="http://schemas.microsoft.com/office/drawing/2014/main" id="{78E5FC6F-D142-4A26-9750-45E1F6943A2D}"/>
              </a:ext>
            </a:extLst>
          </p:cNvPr>
          <p:cNvSpPr/>
          <p:nvPr/>
        </p:nvSpPr>
        <p:spPr>
          <a:xfrm>
            <a:off x="5441540" y="4102259"/>
            <a:ext cx="1071062" cy="134850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风雷送暖入中春，桃柳着装日日新。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赤道金阳直射面，白天黑夜两均分。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E99A193-D715-4D7F-9DF8-A9D917589FA5}"/>
              </a:ext>
            </a:extLst>
          </p:cNvPr>
          <p:cNvGrpSpPr/>
          <p:nvPr/>
        </p:nvGrpSpPr>
        <p:grpSpPr>
          <a:xfrm>
            <a:off x="4914032" y="4102259"/>
            <a:ext cx="531094" cy="1482364"/>
            <a:chOff x="6224143" y="657136"/>
            <a:chExt cx="759981" cy="1809161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AE798A07-E818-4913-BED5-4F1758EAA57D}"/>
                </a:ext>
              </a:extLst>
            </p:cNvPr>
            <p:cNvGrpSpPr/>
            <p:nvPr/>
          </p:nvGrpSpPr>
          <p:grpSpPr>
            <a:xfrm>
              <a:off x="6224143" y="657136"/>
              <a:ext cx="759981" cy="1809161"/>
              <a:chOff x="5387118" y="4161870"/>
              <a:chExt cx="759981" cy="1809161"/>
            </a:xfrm>
          </p:grpSpPr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id="{71BA90C6-24F4-49D0-86EC-B908CEF9872F}"/>
                  </a:ext>
                </a:extLst>
              </p:cNvPr>
              <p:cNvSpPr/>
              <p:nvPr/>
            </p:nvSpPr>
            <p:spPr>
              <a:xfrm>
                <a:off x="5426215" y="4199504"/>
                <a:ext cx="676655" cy="1727999"/>
              </a:xfrm>
              <a:prstGeom prst="rect">
                <a:avLst/>
              </a:prstGeom>
              <a:solidFill>
                <a:srgbClr val="BD42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id="{6F5CECF5-4C2E-43A0-86B2-610D64676EC0}"/>
                  </a:ext>
                </a:extLst>
              </p:cNvPr>
              <p:cNvSpPr/>
              <p:nvPr/>
            </p:nvSpPr>
            <p:spPr>
              <a:xfrm>
                <a:off x="5387118" y="4161870"/>
                <a:ext cx="759981" cy="1809161"/>
              </a:xfrm>
              <a:prstGeom prst="rect">
                <a:avLst/>
              </a:prstGeom>
              <a:noFill/>
              <a:ln>
                <a:solidFill>
                  <a:srgbClr val="BD424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6E9E60D8-5D4B-41F1-948F-632B1420F1E6}"/>
                </a:ext>
              </a:extLst>
            </p:cNvPr>
            <p:cNvGrpSpPr/>
            <p:nvPr/>
          </p:nvGrpSpPr>
          <p:grpSpPr>
            <a:xfrm>
              <a:off x="6369667" y="750516"/>
              <a:ext cx="509019" cy="1132041"/>
              <a:chOff x="7133757" y="2080533"/>
              <a:chExt cx="509019" cy="1132041"/>
            </a:xfrm>
          </p:grpSpPr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id="{8929CD37-E745-4F1F-800F-68308AD7097F}"/>
                  </a:ext>
                </a:extLst>
              </p:cNvPr>
              <p:cNvSpPr/>
              <p:nvPr/>
            </p:nvSpPr>
            <p:spPr>
              <a:xfrm>
                <a:off x="7133757" y="2124535"/>
                <a:ext cx="461665" cy="630942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pc="300" dirty="0">
                    <a:solidFill>
                      <a:schemeClr val="bg1"/>
                    </a:solidFill>
                    <a:latin typeface="汉仪中宋简" panose="02010609000101010101" pitchFamily="49" charset="-122"/>
                    <a:ea typeface="汉仪中宋简" panose="02010609000101010101" pitchFamily="49" charset="-122"/>
                  </a:rPr>
                  <a:t>清明</a:t>
                </a:r>
              </a:p>
            </p:txBody>
          </p:sp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id="{6BEAED00-6237-466F-B2E2-CA15FA850452}"/>
                  </a:ext>
                </a:extLst>
              </p:cNvPr>
              <p:cNvSpPr/>
              <p:nvPr/>
            </p:nvSpPr>
            <p:spPr>
              <a:xfrm rot="5400000">
                <a:off x="6976728" y="2546526"/>
                <a:ext cx="1132041" cy="2000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700" dirty="0">
                    <a:solidFill>
                      <a:schemeClr val="bg1"/>
                    </a:solidFill>
                    <a:latin typeface="Century Gothic" panose="020B0502020202020204" pitchFamily="34" charset="0"/>
                    <a:cs typeface="Angsana New" panose="02020603050405020304" pitchFamily="18" charset="-34"/>
                  </a:rPr>
                  <a:t>THE SPRING EQUINOX </a:t>
                </a:r>
              </a:p>
            </p:txBody>
          </p:sp>
        </p:grpSp>
      </p:grpSp>
      <p:sp>
        <p:nvSpPr>
          <p:cNvPr id="60" name="矩形 59">
            <a:extLst>
              <a:ext uri="{FF2B5EF4-FFF2-40B4-BE49-F238E27FC236}">
                <a16:creationId xmlns:a16="http://schemas.microsoft.com/office/drawing/2014/main" id="{EB92EFF5-47BA-43B9-A705-EBFC5633F64B}"/>
              </a:ext>
            </a:extLst>
          </p:cNvPr>
          <p:cNvSpPr/>
          <p:nvPr/>
        </p:nvSpPr>
        <p:spPr>
          <a:xfrm>
            <a:off x="9057866" y="4120968"/>
            <a:ext cx="1071062" cy="134850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风雷送暖入中春，桃柳着装日日新。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赤道金阳直射面，白天黑夜两均分。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60DED3B4-91CA-4F55-9EB5-46AC0D4217D0}"/>
              </a:ext>
            </a:extLst>
          </p:cNvPr>
          <p:cNvGrpSpPr/>
          <p:nvPr/>
        </p:nvGrpSpPr>
        <p:grpSpPr>
          <a:xfrm>
            <a:off x="8530358" y="4120968"/>
            <a:ext cx="531094" cy="1482364"/>
            <a:chOff x="6224143" y="657136"/>
            <a:chExt cx="759981" cy="1809161"/>
          </a:xfrm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A912BF20-E8A0-4571-B5BB-1FD068B23E5C}"/>
                </a:ext>
              </a:extLst>
            </p:cNvPr>
            <p:cNvGrpSpPr/>
            <p:nvPr/>
          </p:nvGrpSpPr>
          <p:grpSpPr>
            <a:xfrm>
              <a:off x="6224143" y="657136"/>
              <a:ext cx="759981" cy="1809161"/>
              <a:chOff x="5387118" y="4161870"/>
              <a:chExt cx="759981" cy="1809161"/>
            </a:xfrm>
          </p:grpSpPr>
          <p:sp>
            <p:nvSpPr>
              <p:cNvPr id="74" name="矩形 73">
                <a:extLst>
                  <a:ext uri="{FF2B5EF4-FFF2-40B4-BE49-F238E27FC236}">
                    <a16:creationId xmlns:a16="http://schemas.microsoft.com/office/drawing/2014/main" id="{DB085748-5167-4315-8355-EE4C356926A1}"/>
                  </a:ext>
                </a:extLst>
              </p:cNvPr>
              <p:cNvSpPr/>
              <p:nvPr/>
            </p:nvSpPr>
            <p:spPr>
              <a:xfrm>
                <a:off x="5426215" y="4199504"/>
                <a:ext cx="676655" cy="1727999"/>
              </a:xfrm>
              <a:prstGeom prst="rect">
                <a:avLst/>
              </a:prstGeom>
              <a:solidFill>
                <a:srgbClr val="BD42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75" name="矩形 74">
                <a:extLst>
                  <a:ext uri="{FF2B5EF4-FFF2-40B4-BE49-F238E27FC236}">
                    <a16:creationId xmlns:a16="http://schemas.microsoft.com/office/drawing/2014/main" id="{3393E50B-A20D-49A7-A8F5-CA9D439853C2}"/>
                  </a:ext>
                </a:extLst>
              </p:cNvPr>
              <p:cNvSpPr/>
              <p:nvPr/>
            </p:nvSpPr>
            <p:spPr>
              <a:xfrm>
                <a:off x="5387118" y="4161870"/>
                <a:ext cx="759981" cy="1809161"/>
              </a:xfrm>
              <a:prstGeom prst="rect">
                <a:avLst/>
              </a:prstGeom>
              <a:noFill/>
              <a:ln>
                <a:solidFill>
                  <a:srgbClr val="BD424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03727033-9E5C-4DF7-8B77-BFFC418609DA}"/>
                </a:ext>
              </a:extLst>
            </p:cNvPr>
            <p:cNvGrpSpPr/>
            <p:nvPr/>
          </p:nvGrpSpPr>
          <p:grpSpPr>
            <a:xfrm>
              <a:off x="6369667" y="750516"/>
              <a:ext cx="509019" cy="1132041"/>
              <a:chOff x="7133757" y="2080533"/>
              <a:chExt cx="509019" cy="1132041"/>
            </a:xfrm>
          </p:grpSpPr>
          <p:sp>
            <p:nvSpPr>
              <p:cNvPr id="72" name="矩形 71">
                <a:extLst>
                  <a:ext uri="{FF2B5EF4-FFF2-40B4-BE49-F238E27FC236}">
                    <a16:creationId xmlns:a16="http://schemas.microsoft.com/office/drawing/2014/main" id="{20923869-DB1C-4C96-BF2F-896E86F0AFAA}"/>
                  </a:ext>
                </a:extLst>
              </p:cNvPr>
              <p:cNvSpPr/>
              <p:nvPr/>
            </p:nvSpPr>
            <p:spPr>
              <a:xfrm>
                <a:off x="7133757" y="2124535"/>
                <a:ext cx="461665" cy="630942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pc="300" dirty="0">
                    <a:solidFill>
                      <a:schemeClr val="bg1"/>
                    </a:solidFill>
                    <a:latin typeface="汉仪中宋简" panose="02010609000101010101" pitchFamily="49" charset="-122"/>
                    <a:ea typeface="汉仪中宋简" panose="02010609000101010101" pitchFamily="49" charset="-122"/>
                  </a:rPr>
                  <a:t>清明</a:t>
                </a:r>
              </a:p>
            </p:txBody>
          </p:sp>
          <p:sp>
            <p:nvSpPr>
              <p:cNvPr id="73" name="矩形 72">
                <a:extLst>
                  <a:ext uri="{FF2B5EF4-FFF2-40B4-BE49-F238E27FC236}">
                    <a16:creationId xmlns:a16="http://schemas.microsoft.com/office/drawing/2014/main" id="{13C794EC-F0C4-4443-BFE0-492747671C26}"/>
                  </a:ext>
                </a:extLst>
              </p:cNvPr>
              <p:cNvSpPr/>
              <p:nvPr/>
            </p:nvSpPr>
            <p:spPr>
              <a:xfrm rot="5400000">
                <a:off x="6976728" y="2546526"/>
                <a:ext cx="1132041" cy="2000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700" dirty="0">
                    <a:solidFill>
                      <a:schemeClr val="bg1"/>
                    </a:solidFill>
                    <a:latin typeface="Century Gothic" panose="020B0502020202020204" pitchFamily="34" charset="0"/>
                    <a:cs typeface="Angsana New" panose="02020603050405020304" pitchFamily="18" charset="-34"/>
                  </a:rPr>
                  <a:t>THE SPRING EQUINOX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288650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0E00312-49AE-4829-9B6A-5B2AA68195D6}"/>
              </a:ext>
            </a:extLst>
          </p:cNvPr>
          <p:cNvGrpSpPr/>
          <p:nvPr/>
        </p:nvGrpSpPr>
        <p:grpSpPr>
          <a:xfrm>
            <a:off x="655982" y="516835"/>
            <a:ext cx="689114" cy="689114"/>
            <a:chOff x="3982278" y="1583635"/>
            <a:chExt cx="881270" cy="88127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576D503D-7B3D-45E8-88B3-1C1C9A646F9A}"/>
                </a:ext>
              </a:extLst>
            </p:cNvPr>
            <p:cNvSpPr txBox="1"/>
            <p:nvPr/>
          </p:nvSpPr>
          <p:spPr>
            <a:xfrm>
              <a:off x="4083767" y="1747271"/>
              <a:ext cx="708478" cy="511679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rgbClr val="333333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r>
                <a:rPr lang="zh-CN" altLang="en-US" sz="2400" dirty="0">
                  <a:latin typeface="汉仪书宋一简" panose="02010609000101010101" pitchFamily="49" charset="-122"/>
                  <a:ea typeface="汉仪书宋一简" panose="02010609000101010101" pitchFamily="49" charset="-122"/>
                </a:rPr>
                <a:t>肆</a:t>
              </a: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FA1AACB4-1D8F-43F5-8C41-E36C77D0BB98}"/>
                </a:ext>
              </a:extLst>
            </p:cNvPr>
            <p:cNvSpPr/>
            <p:nvPr/>
          </p:nvSpPr>
          <p:spPr>
            <a:xfrm>
              <a:off x="3982278" y="1583635"/>
              <a:ext cx="881270" cy="881270"/>
            </a:xfrm>
            <a:prstGeom prst="ellipse">
              <a:avLst/>
            </a:prstGeom>
            <a:noFill/>
            <a:ln>
              <a:solidFill>
                <a:srgbClr val="BD42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2FE7978E-C4C7-444E-A87C-74A05C5ABF51}"/>
              </a:ext>
            </a:extLst>
          </p:cNvPr>
          <p:cNvSpPr/>
          <p:nvPr/>
        </p:nvSpPr>
        <p:spPr>
          <a:xfrm>
            <a:off x="1345096" y="543340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D4244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9535999-BF2B-48A3-8DB2-BAA2982EEC44}"/>
              </a:ext>
            </a:extLst>
          </p:cNvPr>
          <p:cNvSpPr/>
          <p:nvPr/>
        </p:nvSpPr>
        <p:spPr>
          <a:xfrm>
            <a:off x="1379153" y="839855"/>
            <a:ext cx="154882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>
                <a:solidFill>
                  <a:srgbClr val="333333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FILL IN THE TITLE HERE</a:t>
            </a:r>
            <a:endParaRPr lang="zh-CN" altLang="en-US" sz="800" dirty="0">
              <a:solidFill>
                <a:srgbClr val="333333"/>
              </a:solidFill>
              <a:latin typeface="Century Gothic" panose="020B0502020202020204" pitchFamily="34" charset="0"/>
              <a:ea typeface="microsoft yahei" panose="020B0503020204020204" pitchFamily="34" charset="-122"/>
            </a:endParaRPr>
          </a:p>
        </p:txBody>
      </p:sp>
      <p:graphicFrame>
        <p:nvGraphicFramePr>
          <p:cNvPr id="34" name="图表 33">
            <a:extLst>
              <a:ext uri="{FF2B5EF4-FFF2-40B4-BE49-F238E27FC236}">
                <a16:creationId xmlns:a16="http://schemas.microsoft.com/office/drawing/2014/main" id="{12B527E5-7769-41B1-A77D-4FEAC5C943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9094174"/>
              </p:ext>
            </p:extLst>
          </p:nvPr>
        </p:nvGraphicFramePr>
        <p:xfrm>
          <a:off x="6213382" y="952458"/>
          <a:ext cx="6433704" cy="4289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2" name="图表 51">
            <a:extLst>
              <a:ext uri="{FF2B5EF4-FFF2-40B4-BE49-F238E27FC236}">
                <a16:creationId xmlns:a16="http://schemas.microsoft.com/office/drawing/2014/main" id="{91B45371-E284-4A66-AD5E-56944375D9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2013411"/>
              </p:ext>
            </p:extLst>
          </p:nvPr>
        </p:nvGraphicFramePr>
        <p:xfrm>
          <a:off x="236593" y="2725888"/>
          <a:ext cx="2581740" cy="1721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B7654665-93A2-4848-9FAF-E0DB9F7710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3537925"/>
              </p:ext>
            </p:extLst>
          </p:nvPr>
        </p:nvGraphicFramePr>
        <p:xfrm>
          <a:off x="2306264" y="2725888"/>
          <a:ext cx="2581740" cy="1721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4" name="图表 53">
            <a:extLst>
              <a:ext uri="{FF2B5EF4-FFF2-40B4-BE49-F238E27FC236}">
                <a16:creationId xmlns:a16="http://schemas.microsoft.com/office/drawing/2014/main" id="{A2A65FF7-DB2E-4F49-9407-2F130DA9ED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2629578"/>
              </p:ext>
            </p:extLst>
          </p:nvPr>
        </p:nvGraphicFramePr>
        <p:xfrm>
          <a:off x="4375935" y="2725888"/>
          <a:ext cx="2581740" cy="1721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5" name="文本框 54">
            <a:extLst>
              <a:ext uri="{FF2B5EF4-FFF2-40B4-BE49-F238E27FC236}">
                <a16:creationId xmlns:a16="http://schemas.microsoft.com/office/drawing/2014/main" id="{2E157053-4687-40CB-92B7-9CDAB4C54D70}"/>
              </a:ext>
            </a:extLst>
          </p:cNvPr>
          <p:cNvSpPr txBox="1"/>
          <p:nvPr/>
        </p:nvSpPr>
        <p:spPr>
          <a:xfrm>
            <a:off x="1161840" y="3271288"/>
            <a:ext cx="11685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Century Gothic" panose="020B0502020202020204" pitchFamily="34" charset="0"/>
                <a:ea typeface="汉仪颜楷繁" panose="02010600000101010101" pitchFamily="2" charset="-122"/>
              </a:rPr>
              <a:t>58</a:t>
            </a:r>
            <a:r>
              <a:rPr lang="en-US" altLang="zh-CN" sz="2000" dirty="0">
                <a:solidFill>
                  <a:srgbClr val="C00000"/>
                </a:solidFill>
                <a:latin typeface="Century Gothic" panose="020B0502020202020204" pitchFamily="34" charset="0"/>
                <a:ea typeface="汉仪颜楷繁" panose="02010600000101010101" pitchFamily="2" charset="-122"/>
              </a:rPr>
              <a:t>%</a:t>
            </a:r>
            <a:endParaRPr lang="zh-CN" altLang="en-US" sz="3200" dirty="0">
              <a:solidFill>
                <a:srgbClr val="C00000"/>
              </a:solidFill>
              <a:latin typeface="Century Gothic" panose="020B0502020202020204" pitchFamily="34" charset="0"/>
              <a:ea typeface="汉仪颜楷繁" panose="02010600000101010101" pitchFamily="2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8B29E0A3-1511-4CF4-A0CC-6BDD800B5C93}"/>
              </a:ext>
            </a:extLst>
          </p:cNvPr>
          <p:cNvSpPr txBox="1"/>
          <p:nvPr/>
        </p:nvSpPr>
        <p:spPr>
          <a:xfrm>
            <a:off x="3208131" y="3282023"/>
            <a:ext cx="11685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333F50"/>
                </a:solidFill>
                <a:latin typeface="Century Gothic" panose="020B0502020202020204" pitchFamily="34" charset="0"/>
                <a:ea typeface="汉仪颜楷繁" panose="02010600000101010101" pitchFamily="2" charset="-122"/>
              </a:rPr>
              <a:t>58</a:t>
            </a:r>
            <a:r>
              <a:rPr lang="en-US" altLang="zh-CN" sz="2000" dirty="0">
                <a:solidFill>
                  <a:srgbClr val="333F50"/>
                </a:solidFill>
                <a:latin typeface="Century Gothic" panose="020B0502020202020204" pitchFamily="34" charset="0"/>
                <a:ea typeface="汉仪颜楷繁" panose="02010600000101010101" pitchFamily="2" charset="-122"/>
              </a:rPr>
              <a:t>%</a:t>
            </a:r>
            <a:endParaRPr lang="zh-CN" altLang="en-US" sz="3200" dirty="0">
              <a:solidFill>
                <a:srgbClr val="333F50"/>
              </a:solidFill>
              <a:latin typeface="Century Gothic" panose="020B0502020202020204" pitchFamily="34" charset="0"/>
              <a:ea typeface="汉仪颜楷繁" panose="02010600000101010101" pitchFamily="2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7232496E-0BF4-4E17-829B-A536E1DB81AD}"/>
              </a:ext>
            </a:extLst>
          </p:cNvPr>
          <p:cNvSpPr txBox="1"/>
          <p:nvPr/>
        </p:nvSpPr>
        <p:spPr>
          <a:xfrm>
            <a:off x="5254422" y="3292758"/>
            <a:ext cx="11685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5BF9B"/>
                </a:solidFill>
                <a:latin typeface="Century Gothic" panose="020B0502020202020204" pitchFamily="34" charset="0"/>
                <a:ea typeface="汉仪颜楷繁" panose="02010600000101010101" pitchFamily="2" charset="-122"/>
              </a:rPr>
              <a:t>58</a:t>
            </a:r>
            <a:r>
              <a:rPr lang="en-US" altLang="zh-CN" sz="2000" dirty="0">
                <a:solidFill>
                  <a:srgbClr val="C5BF9B"/>
                </a:solidFill>
                <a:latin typeface="Century Gothic" panose="020B0502020202020204" pitchFamily="34" charset="0"/>
                <a:ea typeface="汉仪颜楷繁" panose="02010600000101010101" pitchFamily="2" charset="-122"/>
              </a:rPr>
              <a:t>%</a:t>
            </a:r>
            <a:endParaRPr lang="zh-CN" altLang="en-US" sz="3200" dirty="0">
              <a:solidFill>
                <a:srgbClr val="C5BF9B"/>
              </a:solidFill>
              <a:latin typeface="Century Gothic" panose="020B0502020202020204" pitchFamily="34" charset="0"/>
              <a:ea typeface="汉仪颜楷繁" panose="02010600000101010101" pitchFamily="2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5BBC998D-BC80-4071-B007-4D7C9D7EBC3E}"/>
              </a:ext>
            </a:extLst>
          </p:cNvPr>
          <p:cNvSpPr txBox="1"/>
          <p:nvPr/>
        </p:nvSpPr>
        <p:spPr>
          <a:xfrm>
            <a:off x="706919" y="4455446"/>
            <a:ext cx="1521756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图表可编辑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96FBEB68-EE93-4164-9E23-6970A12E5214}"/>
              </a:ext>
            </a:extLst>
          </p:cNvPr>
          <p:cNvSpPr/>
          <p:nvPr/>
        </p:nvSpPr>
        <p:spPr>
          <a:xfrm>
            <a:off x="605244" y="4838506"/>
            <a:ext cx="1725106" cy="138499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拆桐花烂熳，乍疏雨、洗清明。正艳杏烧林，缃桃绣野，芳景如屏。倾城，尽寻胜去，骤雕鞍绀幰出郊坰。风暖繁弦脆管，万家竞奏新声。盈盈，斗草踏青。人艳冶，递逢迎。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003A7665-19DC-4B72-8696-257C849650FE}"/>
              </a:ext>
            </a:extLst>
          </p:cNvPr>
          <p:cNvSpPr txBox="1"/>
          <p:nvPr/>
        </p:nvSpPr>
        <p:spPr>
          <a:xfrm>
            <a:off x="2809479" y="4455446"/>
            <a:ext cx="1521756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图表可编辑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F8F67FD2-A1FB-4D6F-A3A1-3F72F2D3BFD0}"/>
              </a:ext>
            </a:extLst>
          </p:cNvPr>
          <p:cNvSpPr/>
          <p:nvPr/>
        </p:nvSpPr>
        <p:spPr>
          <a:xfrm>
            <a:off x="2707804" y="4838506"/>
            <a:ext cx="1725106" cy="138499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拆桐花烂熳，乍疏雨、洗清明。正艳杏烧林，缃桃绣野，芳景如屏。倾城，尽寻胜去，骤雕鞍绀幰出郊坰。风暖繁弦脆管，万家竞奏新声。盈盈，斗草踏青。人艳冶，递逢迎。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8C3637D9-314A-4046-9391-7EEF8311115D}"/>
              </a:ext>
            </a:extLst>
          </p:cNvPr>
          <p:cNvSpPr txBox="1"/>
          <p:nvPr/>
        </p:nvSpPr>
        <p:spPr>
          <a:xfrm>
            <a:off x="4912039" y="4455446"/>
            <a:ext cx="1521756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AD8657"/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图表可编辑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588AB847-410C-4138-9D11-1F97848C792C}"/>
              </a:ext>
            </a:extLst>
          </p:cNvPr>
          <p:cNvSpPr/>
          <p:nvPr/>
        </p:nvSpPr>
        <p:spPr>
          <a:xfrm>
            <a:off x="4810364" y="4838506"/>
            <a:ext cx="1725106" cy="138499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拆桐花烂熳，乍疏雨、洗清明。正艳杏烧林，缃桃绣野，芳景如屏。倾城，尽寻胜去，骤雕鞍绀幰出郊坰。风暖繁弦脆管，万家竞奏新声。盈盈，斗草踏青。人艳冶，递逢迎。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3CF72F60-C20A-406B-818A-440E0298A7B1}"/>
              </a:ext>
            </a:extLst>
          </p:cNvPr>
          <p:cNvSpPr/>
          <p:nvPr/>
        </p:nvSpPr>
        <p:spPr>
          <a:xfrm>
            <a:off x="7082419" y="5392504"/>
            <a:ext cx="4617632" cy="83099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。正艳杏烧林，缃桃绣野，芳景如屏。倾城，尽寻胜去，骤雕鞍绀幰出郊坰。风暖繁弦脆管，万家竞奏新声。盈盈，斗草踏青。人艳冶，递逢迎。向路旁往往，遗簪堕珥，珠翠纵横。欢情，对佳丽地，信金罍罄竭玉山倾。拚却明朝永日，画堂一枕春酲。</a:t>
            </a: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D16D4FDF-CF24-4797-823B-DCEB18735338}"/>
              </a:ext>
            </a:extLst>
          </p:cNvPr>
          <p:cNvGrpSpPr/>
          <p:nvPr/>
        </p:nvGrpSpPr>
        <p:grpSpPr>
          <a:xfrm>
            <a:off x="8685557" y="4918722"/>
            <a:ext cx="1990779" cy="425757"/>
            <a:chOff x="1431235" y="5310419"/>
            <a:chExt cx="1990779" cy="425757"/>
          </a:xfrm>
        </p:grpSpPr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12F41654-0044-40D2-B286-9309ACC2C18F}"/>
                </a:ext>
              </a:extLst>
            </p:cNvPr>
            <p:cNvSpPr/>
            <p:nvPr/>
          </p:nvSpPr>
          <p:spPr>
            <a:xfrm>
              <a:off x="1431235" y="5358444"/>
              <a:ext cx="1411356" cy="377732"/>
            </a:xfrm>
            <a:prstGeom prst="rect">
              <a:avLst/>
            </a:prstGeom>
            <a:solidFill>
              <a:srgbClr val="BD42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0819F3E6-A206-433C-A751-A4E4C2D35B42}"/>
                </a:ext>
              </a:extLst>
            </p:cNvPr>
            <p:cNvSpPr/>
            <p:nvPr/>
          </p:nvSpPr>
          <p:spPr>
            <a:xfrm>
              <a:off x="1497496" y="5310419"/>
              <a:ext cx="1924518" cy="377732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汉仪中宋简" panose="02010609000101010101" pitchFamily="49" charset="-122"/>
                  <a:ea typeface="汉仪中宋简" panose="02010609000101010101" pitchFamily="49" charset="-122"/>
                </a:rPr>
                <a:t>这里填写标题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24925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D02E1E08-4A7D-4433-9160-9499AE7AAF9F}"/>
              </a:ext>
            </a:extLst>
          </p:cNvPr>
          <p:cNvSpPr txBox="1"/>
          <p:nvPr/>
        </p:nvSpPr>
        <p:spPr>
          <a:xfrm>
            <a:off x="1568164" y="2793226"/>
            <a:ext cx="20209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alpha val="14000"/>
                  </a:schemeClr>
                </a:solidFill>
                <a:latin typeface="Didot" panose="02000503000000020003" pitchFamily="2" charset="0"/>
              </a:rPr>
              <a:t>SUMMARY</a:t>
            </a:r>
            <a:endParaRPr lang="zh-CN" altLang="en-US" sz="2400" dirty="0">
              <a:solidFill>
                <a:schemeClr val="tx1">
                  <a:alpha val="14000"/>
                </a:schemeClr>
              </a:solidFill>
              <a:latin typeface="Didot" panose="02000503000000020003" pitchFamily="2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72F202F-BFE5-47CB-89BF-7888C235642D}"/>
              </a:ext>
            </a:extLst>
          </p:cNvPr>
          <p:cNvSpPr txBox="1"/>
          <p:nvPr/>
        </p:nvSpPr>
        <p:spPr>
          <a:xfrm>
            <a:off x="2224081" y="1856110"/>
            <a:ext cx="1200329" cy="937116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>
              <a:defRPr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sz="6600" dirty="0">
                <a:solidFill>
                  <a:srgbClr val="333333">
                    <a:alpha val="32000"/>
                  </a:srgb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结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497BCD6-A5A4-4D54-84E1-88EC0832DDF7}"/>
              </a:ext>
            </a:extLst>
          </p:cNvPr>
          <p:cNvSpPr txBox="1"/>
          <p:nvPr/>
        </p:nvSpPr>
        <p:spPr>
          <a:xfrm>
            <a:off x="1622514" y="1105423"/>
            <a:ext cx="1538883" cy="1219245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>
              <a:defRPr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sz="8800" dirty="0"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总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269EF0D1-B105-49C0-B3CF-EF4DE250FE63}"/>
              </a:ext>
            </a:extLst>
          </p:cNvPr>
          <p:cNvSpPr/>
          <p:nvPr/>
        </p:nvSpPr>
        <p:spPr>
          <a:xfrm>
            <a:off x="3424410" y="2324668"/>
            <a:ext cx="4838248" cy="274457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雪入春分省见稀，半开桃李不胜威。应惭落地梅花识，却作漫天柳絮飞。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不分东君专节物，故将新巧发阴机。従今造物尤难料，更暖须留御腊衣。雪入春分省见稀，半开桃李不胜威。应惭落地梅花识，却作漫天柳絮飞。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不分东君专节物，故将新巧发阴机。従今造物尤难料，更暖须留御腊衣。雪入春分省见稀，半开桃李不胜威。应惭落地梅花识，却作漫天柳絮飞。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不分东君专节物，故将新巧发阴机。従今造物尤难料，更暖须留御腊衣。雪入春分省见稀，半开桃李不胜威。应惭落地梅花识，却作漫天柳絮飞。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88452C9D-D176-4DCE-9BDC-FF88D82B7CB5}"/>
              </a:ext>
            </a:extLst>
          </p:cNvPr>
          <p:cNvCxnSpPr/>
          <p:nvPr/>
        </p:nvCxnSpPr>
        <p:spPr>
          <a:xfrm>
            <a:off x="8093830" y="2387779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472392E2-E546-42FF-B90B-4B49737989DD}"/>
              </a:ext>
            </a:extLst>
          </p:cNvPr>
          <p:cNvCxnSpPr/>
          <p:nvPr/>
        </p:nvCxnSpPr>
        <p:spPr>
          <a:xfrm>
            <a:off x="7850576" y="2387779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BCD896F7-CC1D-404D-9BD5-495F85D3A44E}"/>
              </a:ext>
            </a:extLst>
          </p:cNvPr>
          <p:cNvCxnSpPr/>
          <p:nvPr/>
        </p:nvCxnSpPr>
        <p:spPr>
          <a:xfrm>
            <a:off x="7607322" y="2387779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46258AFF-A760-4491-BE8C-75A6585F91B8}"/>
              </a:ext>
            </a:extLst>
          </p:cNvPr>
          <p:cNvCxnSpPr/>
          <p:nvPr/>
        </p:nvCxnSpPr>
        <p:spPr>
          <a:xfrm>
            <a:off x="7302521" y="2387779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4A1036AD-4F0B-4D5C-A9C4-A61B9B141AD7}"/>
              </a:ext>
            </a:extLst>
          </p:cNvPr>
          <p:cNvCxnSpPr/>
          <p:nvPr/>
        </p:nvCxnSpPr>
        <p:spPr>
          <a:xfrm>
            <a:off x="7024098" y="2387779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EA2E9DCC-2A68-48EB-AC63-4025F0D9E5A2}"/>
              </a:ext>
            </a:extLst>
          </p:cNvPr>
          <p:cNvCxnSpPr/>
          <p:nvPr/>
        </p:nvCxnSpPr>
        <p:spPr>
          <a:xfrm>
            <a:off x="6745675" y="2387779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20A52402-F91B-42B4-A7AD-0FA41E715CC3}"/>
              </a:ext>
            </a:extLst>
          </p:cNvPr>
          <p:cNvCxnSpPr/>
          <p:nvPr/>
        </p:nvCxnSpPr>
        <p:spPr>
          <a:xfrm>
            <a:off x="6467252" y="2387779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78E6176B-7178-4F9F-8971-CE34CB1A0FCF}"/>
              </a:ext>
            </a:extLst>
          </p:cNvPr>
          <p:cNvCxnSpPr/>
          <p:nvPr/>
        </p:nvCxnSpPr>
        <p:spPr>
          <a:xfrm>
            <a:off x="6188829" y="2387779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BA5ABBEF-8D88-433F-8409-BE8E17426BE1}"/>
              </a:ext>
            </a:extLst>
          </p:cNvPr>
          <p:cNvCxnSpPr/>
          <p:nvPr/>
        </p:nvCxnSpPr>
        <p:spPr>
          <a:xfrm>
            <a:off x="5910406" y="2387779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5F3BC084-5B0B-4D84-9E91-C1CD19F7417B}"/>
              </a:ext>
            </a:extLst>
          </p:cNvPr>
          <p:cNvCxnSpPr/>
          <p:nvPr/>
        </p:nvCxnSpPr>
        <p:spPr>
          <a:xfrm>
            <a:off x="5631983" y="2387779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0C7D4A18-2690-4B1C-8405-94BADA3E6AA7}"/>
              </a:ext>
            </a:extLst>
          </p:cNvPr>
          <p:cNvCxnSpPr/>
          <p:nvPr/>
        </p:nvCxnSpPr>
        <p:spPr>
          <a:xfrm>
            <a:off x="5353560" y="2387779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D95F11D1-A8D5-442C-B99F-EDFDB4D9BE07}"/>
              </a:ext>
            </a:extLst>
          </p:cNvPr>
          <p:cNvCxnSpPr/>
          <p:nvPr/>
        </p:nvCxnSpPr>
        <p:spPr>
          <a:xfrm>
            <a:off x="5080998" y="2387779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D7231389-3459-4F6E-937F-05455F9DCF12}"/>
              </a:ext>
            </a:extLst>
          </p:cNvPr>
          <p:cNvCxnSpPr/>
          <p:nvPr/>
        </p:nvCxnSpPr>
        <p:spPr>
          <a:xfrm>
            <a:off x="4808436" y="2387779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063599D2-2516-45E5-AA64-7AC49C4984DC}"/>
              </a:ext>
            </a:extLst>
          </p:cNvPr>
          <p:cNvCxnSpPr/>
          <p:nvPr/>
        </p:nvCxnSpPr>
        <p:spPr>
          <a:xfrm>
            <a:off x="4535874" y="2387779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A96133BF-8FE0-4D93-B05E-C137753AFB97}"/>
              </a:ext>
            </a:extLst>
          </p:cNvPr>
          <p:cNvCxnSpPr/>
          <p:nvPr/>
        </p:nvCxnSpPr>
        <p:spPr>
          <a:xfrm>
            <a:off x="4263312" y="2387779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7166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4426AF75-FACA-411D-A5CA-FBCE527F28E5}"/>
              </a:ext>
            </a:extLst>
          </p:cNvPr>
          <p:cNvGrpSpPr/>
          <p:nvPr/>
        </p:nvGrpSpPr>
        <p:grpSpPr>
          <a:xfrm>
            <a:off x="4280451" y="1696278"/>
            <a:ext cx="689114" cy="689114"/>
            <a:chOff x="3982278" y="1583635"/>
            <a:chExt cx="881270" cy="881270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31F93F67-3697-4DFF-975E-B69FC22AA2AF}"/>
                </a:ext>
              </a:extLst>
            </p:cNvPr>
            <p:cNvSpPr txBox="1"/>
            <p:nvPr/>
          </p:nvSpPr>
          <p:spPr>
            <a:xfrm>
              <a:off x="4097135" y="1747271"/>
              <a:ext cx="695110" cy="502024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rgbClr val="333333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r>
                <a:rPr lang="zh-CN" altLang="en-US" sz="2400" dirty="0">
                  <a:latin typeface="汉仪书宋一简" panose="02010609000101010101" pitchFamily="49" charset="-122"/>
                  <a:ea typeface="汉仪书宋一简" panose="02010609000101010101" pitchFamily="49" charset="-122"/>
                </a:rPr>
                <a:t>壹</a:t>
              </a:r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72603E09-08D9-4A96-AD76-03644BF1C540}"/>
                </a:ext>
              </a:extLst>
            </p:cNvPr>
            <p:cNvSpPr/>
            <p:nvPr/>
          </p:nvSpPr>
          <p:spPr>
            <a:xfrm>
              <a:off x="3982278" y="1583635"/>
              <a:ext cx="881270" cy="881270"/>
            </a:xfrm>
            <a:prstGeom prst="ellipse">
              <a:avLst/>
            </a:prstGeom>
            <a:noFill/>
            <a:ln>
              <a:solidFill>
                <a:srgbClr val="BD42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A6C0DE8-665D-4DCF-8E9A-0FB2EF34D9C0}"/>
              </a:ext>
            </a:extLst>
          </p:cNvPr>
          <p:cNvGrpSpPr/>
          <p:nvPr/>
        </p:nvGrpSpPr>
        <p:grpSpPr>
          <a:xfrm>
            <a:off x="4280451" y="2786268"/>
            <a:ext cx="689114" cy="689114"/>
            <a:chOff x="3982278" y="1583635"/>
            <a:chExt cx="881270" cy="881270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C4E1CE6-BFBB-49F1-B205-23ED0DC42A0D}"/>
                </a:ext>
              </a:extLst>
            </p:cNvPr>
            <p:cNvSpPr txBox="1"/>
            <p:nvPr/>
          </p:nvSpPr>
          <p:spPr>
            <a:xfrm>
              <a:off x="4083767" y="1747271"/>
              <a:ext cx="708478" cy="511679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rgbClr val="333333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r>
                <a:rPr lang="zh-CN" altLang="en-US" sz="2400" dirty="0">
                  <a:latin typeface="汉仪书宋一简" panose="02010609000101010101" pitchFamily="49" charset="-122"/>
                  <a:ea typeface="汉仪书宋一简" panose="02010609000101010101" pitchFamily="49" charset="-122"/>
                </a:rPr>
                <a:t>贰</a:t>
              </a: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8C8CB5CE-52D5-4149-AD7C-E80374C6C5AE}"/>
                </a:ext>
              </a:extLst>
            </p:cNvPr>
            <p:cNvSpPr/>
            <p:nvPr/>
          </p:nvSpPr>
          <p:spPr>
            <a:xfrm>
              <a:off x="3982278" y="1583635"/>
              <a:ext cx="881270" cy="881270"/>
            </a:xfrm>
            <a:prstGeom prst="ellipse">
              <a:avLst/>
            </a:prstGeom>
            <a:noFill/>
            <a:ln>
              <a:solidFill>
                <a:srgbClr val="BD42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785E865-1F29-4069-A014-41BEE3C375B4}"/>
              </a:ext>
            </a:extLst>
          </p:cNvPr>
          <p:cNvGrpSpPr/>
          <p:nvPr/>
        </p:nvGrpSpPr>
        <p:grpSpPr>
          <a:xfrm>
            <a:off x="4280451" y="3876258"/>
            <a:ext cx="689114" cy="689114"/>
            <a:chOff x="3982278" y="1583635"/>
            <a:chExt cx="881270" cy="88127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1D47F8E-950D-4CB9-83A4-8EBD113E8130}"/>
                </a:ext>
              </a:extLst>
            </p:cNvPr>
            <p:cNvSpPr txBox="1"/>
            <p:nvPr/>
          </p:nvSpPr>
          <p:spPr>
            <a:xfrm>
              <a:off x="4083767" y="1747271"/>
              <a:ext cx="708478" cy="511679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rgbClr val="333333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r>
                <a:rPr lang="zh-CN" altLang="en-US" sz="2400" dirty="0">
                  <a:latin typeface="汉仪书宋一简" panose="02010609000101010101" pitchFamily="49" charset="-122"/>
                  <a:ea typeface="汉仪书宋一简" panose="02010609000101010101" pitchFamily="49" charset="-122"/>
                </a:rPr>
                <a:t>叁</a:t>
              </a: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B1731908-A1C0-4228-8721-5B2372058C67}"/>
                </a:ext>
              </a:extLst>
            </p:cNvPr>
            <p:cNvSpPr/>
            <p:nvPr/>
          </p:nvSpPr>
          <p:spPr>
            <a:xfrm>
              <a:off x="3982278" y="1583635"/>
              <a:ext cx="881270" cy="881270"/>
            </a:xfrm>
            <a:prstGeom prst="ellipse">
              <a:avLst/>
            </a:prstGeom>
            <a:noFill/>
            <a:ln>
              <a:solidFill>
                <a:srgbClr val="BD42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3746B87-8235-4992-8EF8-A2C4B6C42272}"/>
              </a:ext>
            </a:extLst>
          </p:cNvPr>
          <p:cNvGrpSpPr/>
          <p:nvPr/>
        </p:nvGrpSpPr>
        <p:grpSpPr>
          <a:xfrm>
            <a:off x="4280451" y="4966248"/>
            <a:ext cx="689114" cy="689114"/>
            <a:chOff x="3982278" y="1583635"/>
            <a:chExt cx="881270" cy="88127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C5E59FA-BEBD-428A-BCBB-E348BF362D22}"/>
                </a:ext>
              </a:extLst>
            </p:cNvPr>
            <p:cNvSpPr txBox="1"/>
            <p:nvPr/>
          </p:nvSpPr>
          <p:spPr>
            <a:xfrm>
              <a:off x="4083767" y="1747271"/>
              <a:ext cx="708478" cy="511679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rgbClr val="333333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r>
                <a:rPr lang="zh-CN" altLang="en-US" sz="2400" dirty="0">
                  <a:latin typeface="汉仪书宋一简" panose="02010609000101010101" pitchFamily="49" charset="-122"/>
                  <a:ea typeface="汉仪书宋一简" panose="02010609000101010101" pitchFamily="49" charset="-122"/>
                </a:rPr>
                <a:t>肆</a:t>
              </a: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3518EA39-CE1B-4FFF-B416-83A9ED7C573A}"/>
                </a:ext>
              </a:extLst>
            </p:cNvPr>
            <p:cNvSpPr/>
            <p:nvPr/>
          </p:nvSpPr>
          <p:spPr>
            <a:xfrm>
              <a:off x="3982278" y="1583635"/>
              <a:ext cx="881270" cy="881270"/>
            </a:xfrm>
            <a:prstGeom prst="ellipse">
              <a:avLst/>
            </a:prstGeom>
            <a:noFill/>
            <a:ln>
              <a:solidFill>
                <a:srgbClr val="BD42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29BBF383-BB7F-473E-B40B-80BA9BE4C152}"/>
              </a:ext>
            </a:extLst>
          </p:cNvPr>
          <p:cNvSpPr/>
          <p:nvPr/>
        </p:nvSpPr>
        <p:spPr>
          <a:xfrm>
            <a:off x="5059378" y="1824234"/>
            <a:ext cx="2534118" cy="57708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正艳杏烧林，缃桃绣野，芳景如屏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71ADD982-7265-4C01-AF8E-28920FC73F97}"/>
              </a:ext>
            </a:extLst>
          </p:cNvPr>
          <p:cNvSpPr/>
          <p:nvPr/>
        </p:nvSpPr>
        <p:spPr>
          <a:xfrm>
            <a:off x="5059378" y="1552865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D4244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7674A7B-25DA-4103-A945-0FE4B4035414}"/>
              </a:ext>
            </a:extLst>
          </p:cNvPr>
          <p:cNvSpPr txBox="1"/>
          <p:nvPr/>
        </p:nvSpPr>
        <p:spPr>
          <a:xfrm>
            <a:off x="1894349" y="1966505"/>
            <a:ext cx="1107996" cy="861774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>
              <a:defRPr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sz="6000" dirty="0">
                <a:solidFill>
                  <a:srgbClr val="333333">
                    <a:alpha val="32000"/>
                  </a:srgb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录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4C59FEB-A64E-43EC-B801-5063231C4B50}"/>
              </a:ext>
            </a:extLst>
          </p:cNvPr>
          <p:cNvSpPr txBox="1"/>
          <p:nvPr/>
        </p:nvSpPr>
        <p:spPr>
          <a:xfrm>
            <a:off x="1568164" y="1453328"/>
            <a:ext cx="1107996" cy="861774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>
              <a:defRPr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sz="6000" dirty="0">
                <a:latin typeface="汉仪书宋一简" panose="02010609000101010101" pitchFamily="49" charset="-122"/>
                <a:ea typeface="汉仪书宋一简" panose="02010609000101010101" pitchFamily="49" charset="-122"/>
              </a:rPr>
              <a:t>目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02E1E08-4A7D-4433-9160-9499AE7AAF9F}"/>
              </a:ext>
            </a:extLst>
          </p:cNvPr>
          <p:cNvSpPr txBox="1"/>
          <p:nvPr/>
        </p:nvSpPr>
        <p:spPr>
          <a:xfrm>
            <a:off x="1568164" y="2793226"/>
            <a:ext cx="20209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alpha val="14000"/>
                  </a:schemeClr>
                </a:solidFill>
                <a:latin typeface="Didot" panose="02000503000000020003" pitchFamily="2" charset="0"/>
              </a:rPr>
              <a:t>CONTENTS</a:t>
            </a:r>
            <a:endParaRPr lang="zh-CN" altLang="en-US" sz="2400" dirty="0">
              <a:solidFill>
                <a:schemeClr val="tx1">
                  <a:alpha val="14000"/>
                </a:schemeClr>
              </a:solidFill>
              <a:latin typeface="Didot" panose="02000503000000020003" pitchFamily="2" charset="0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5688790-0F41-445E-B14E-E805EAF164FD}"/>
              </a:ext>
            </a:extLst>
          </p:cNvPr>
          <p:cNvSpPr/>
          <p:nvPr/>
        </p:nvSpPr>
        <p:spPr>
          <a:xfrm>
            <a:off x="5059378" y="2898301"/>
            <a:ext cx="2534118" cy="57708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正艳杏烧林，缃桃绣野，芳景如屏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09432298-CC8C-4C6A-AC82-F24FE337CFD2}"/>
              </a:ext>
            </a:extLst>
          </p:cNvPr>
          <p:cNvSpPr/>
          <p:nvPr/>
        </p:nvSpPr>
        <p:spPr>
          <a:xfrm>
            <a:off x="5059378" y="2626932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D4244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511B3F14-EAAA-4105-BFDB-FD8EA7146120}"/>
              </a:ext>
            </a:extLst>
          </p:cNvPr>
          <p:cNvSpPr/>
          <p:nvPr/>
        </p:nvSpPr>
        <p:spPr>
          <a:xfrm>
            <a:off x="5059378" y="3972368"/>
            <a:ext cx="2534118" cy="57708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正艳杏烧林，缃桃绣野，芳景如屏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36F091C5-C8D1-43A5-BE18-6454787F3FFC}"/>
              </a:ext>
            </a:extLst>
          </p:cNvPr>
          <p:cNvSpPr/>
          <p:nvPr/>
        </p:nvSpPr>
        <p:spPr>
          <a:xfrm>
            <a:off x="5059378" y="3700999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D4244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7BCD875A-760F-44E2-98F8-9C1C1799881F}"/>
              </a:ext>
            </a:extLst>
          </p:cNvPr>
          <p:cNvSpPr/>
          <p:nvPr/>
        </p:nvSpPr>
        <p:spPr>
          <a:xfrm>
            <a:off x="5059378" y="5046435"/>
            <a:ext cx="2534118" cy="57708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正艳杏烧林，缃桃绣野，芳景如屏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57645D7A-DE64-46AA-9F67-0EEF69E523D9}"/>
              </a:ext>
            </a:extLst>
          </p:cNvPr>
          <p:cNvSpPr/>
          <p:nvPr/>
        </p:nvSpPr>
        <p:spPr>
          <a:xfrm>
            <a:off x="5059378" y="4775066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D4244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</p:spTree>
    <p:extLst>
      <p:ext uri="{BB962C8B-B14F-4D97-AF65-F5344CB8AC3E}">
        <p14:creationId xmlns:p14="http://schemas.microsoft.com/office/powerpoint/2010/main" val="2350101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245A51D0-BB3A-43FB-BAAC-1EA8B6D0A0B6}"/>
              </a:ext>
            </a:extLst>
          </p:cNvPr>
          <p:cNvSpPr/>
          <p:nvPr/>
        </p:nvSpPr>
        <p:spPr>
          <a:xfrm>
            <a:off x="5938701" y="3339082"/>
            <a:ext cx="251792" cy="1395756"/>
          </a:xfrm>
          <a:prstGeom prst="rect">
            <a:avLst/>
          </a:prstGeom>
          <a:solidFill>
            <a:srgbClr val="BD4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极简中国风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E477127-0366-46C8-8A14-62D3EE33B01A}"/>
              </a:ext>
            </a:extLst>
          </p:cNvPr>
          <p:cNvSpPr/>
          <p:nvPr/>
        </p:nvSpPr>
        <p:spPr>
          <a:xfrm>
            <a:off x="4931780" y="3256117"/>
            <a:ext cx="1015663" cy="18884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0F0F0F">
                    <a:alpha val="36000"/>
                  </a:srgb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拆桐花烂熳，乍疏雨、洗清明。正艳杏烧林，缃桃绣野，芳景如屏。倾城，尽寻胜去，骤雕鞍绀幰出郊坰。风暖繁弦脆管，万家竞奏新声</a:t>
            </a:r>
            <a:r>
              <a:rPr lang="zh-CN" altLang="en-US" sz="900" dirty="0">
                <a:solidFill>
                  <a:srgbClr val="0F0F0F"/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。</a:t>
            </a:r>
            <a:endParaRPr lang="zh-CN" altLang="en-US" sz="900" dirty="0"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B296B7D-E5CF-40F6-8F4A-F0EF0F0F9244}"/>
              </a:ext>
            </a:extLst>
          </p:cNvPr>
          <p:cNvSpPr txBox="1"/>
          <p:nvPr/>
        </p:nvSpPr>
        <p:spPr>
          <a:xfrm>
            <a:off x="6096000" y="2787559"/>
            <a:ext cx="1200329" cy="937116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>
              <a:defRPr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sz="6600" dirty="0">
                <a:solidFill>
                  <a:srgbClr val="BD4244">
                    <a:alpha val="32000"/>
                  </a:srgb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结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EEB6A66-BA8C-4E24-AC4D-DFFE7AC6B8AC}"/>
              </a:ext>
            </a:extLst>
          </p:cNvPr>
          <p:cNvSpPr txBox="1"/>
          <p:nvPr/>
        </p:nvSpPr>
        <p:spPr>
          <a:xfrm>
            <a:off x="5494433" y="2036872"/>
            <a:ext cx="1538883" cy="1219245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>
              <a:defRPr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sz="8800" dirty="0">
                <a:latin typeface="汉仪书宋一简" panose="02010609000101010101" pitchFamily="49" charset="-122"/>
                <a:ea typeface="汉仪书宋一简" panose="02010609000101010101" pitchFamily="49" charset="-122"/>
              </a:rPr>
              <a:t>完</a:t>
            </a:r>
          </a:p>
        </p:txBody>
      </p:sp>
    </p:spTree>
    <p:extLst>
      <p:ext uri="{BB962C8B-B14F-4D97-AF65-F5344CB8AC3E}">
        <p14:creationId xmlns:p14="http://schemas.microsoft.com/office/powerpoint/2010/main" val="1385557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2F53C99-FC8A-4D78-B630-444B186D385E}"/>
              </a:ext>
            </a:extLst>
          </p:cNvPr>
          <p:cNvSpPr txBox="1"/>
          <p:nvPr/>
        </p:nvSpPr>
        <p:spPr>
          <a:xfrm>
            <a:off x="5947629" y="1127047"/>
            <a:ext cx="738664" cy="553998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>
              <a:defRPr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sz="3600" dirty="0">
                <a:solidFill>
                  <a:srgbClr val="333333">
                    <a:alpha val="32000"/>
                  </a:srgb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82BC79-0F90-4AD1-A91A-6E192726387B}"/>
              </a:ext>
            </a:extLst>
          </p:cNvPr>
          <p:cNvSpPr txBox="1"/>
          <p:nvPr/>
        </p:nvSpPr>
        <p:spPr>
          <a:xfrm>
            <a:off x="5694487" y="820573"/>
            <a:ext cx="738664" cy="553998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>
              <a:defRPr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sz="3600" dirty="0">
                <a:latin typeface="汉仪书宋一简" panose="02010609000101010101" pitchFamily="49" charset="-122"/>
                <a:ea typeface="汉仪书宋一简" panose="02010609000101010101" pitchFamily="49" charset="-122"/>
              </a:rPr>
              <a:t>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C1F4AF-32FD-49FB-978C-2F350429328F}"/>
              </a:ext>
            </a:extLst>
          </p:cNvPr>
          <p:cNvSpPr txBox="1"/>
          <p:nvPr/>
        </p:nvSpPr>
        <p:spPr>
          <a:xfrm>
            <a:off x="5466915" y="1612237"/>
            <a:ext cx="1415772" cy="1116652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>
              <a:defRPr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sz="8000" dirty="0">
                <a:solidFill>
                  <a:srgbClr val="BD4244"/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壹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755A9DD-DE00-4EEC-A75F-E71B82E2B39C}"/>
              </a:ext>
            </a:extLst>
          </p:cNvPr>
          <p:cNvSpPr/>
          <p:nvPr/>
        </p:nvSpPr>
        <p:spPr>
          <a:xfrm>
            <a:off x="8714523" y="2728889"/>
            <a:ext cx="1431161" cy="256760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0F0F0F">
                    <a:alpha val="36000"/>
                  </a:srgb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拆桐花烂熳，乍疏雨、洗清明。正艳杏烧林，缃桃绣野，芳景如屏。倾城，尽寻胜去，骤雕鞍绀幰出郊坰。风暖繁弦脆管，万家竞奏新声。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0F0F0F">
                    <a:alpha val="36000"/>
                  </a:srgb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盈盈，斗草踏青。人艳冶，递逢迎。向路旁往往，遗簪堕珥，珠翠纵横。欢情，对佳丽地，信金罍罄竭玉山倾。拚却明朝永日，画堂一枕春酲。</a:t>
            </a:r>
            <a:endParaRPr lang="zh-CN" altLang="en-US" sz="900" dirty="0"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8132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0E00312-49AE-4829-9B6A-5B2AA68195D6}"/>
              </a:ext>
            </a:extLst>
          </p:cNvPr>
          <p:cNvGrpSpPr/>
          <p:nvPr/>
        </p:nvGrpSpPr>
        <p:grpSpPr>
          <a:xfrm>
            <a:off x="655982" y="516835"/>
            <a:ext cx="689114" cy="689114"/>
            <a:chOff x="3982278" y="1583635"/>
            <a:chExt cx="881270" cy="88127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576D503D-7B3D-45E8-88B3-1C1C9A646F9A}"/>
                </a:ext>
              </a:extLst>
            </p:cNvPr>
            <p:cNvSpPr txBox="1"/>
            <p:nvPr/>
          </p:nvSpPr>
          <p:spPr>
            <a:xfrm>
              <a:off x="4097135" y="1747271"/>
              <a:ext cx="695110" cy="502024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rgbClr val="333333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r>
                <a:rPr lang="zh-CN" altLang="en-US" sz="2400" dirty="0">
                  <a:latin typeface="汉仪书宋一简" panose="02010609000101010101" pitchFamily="49" charset="-122"/>
                  <a:ea typeface="汉仪书宋一简" panose="02010609000101010101" pitchFamily="49" charset="-122"/>
                </a:rPr>
                <a:t>壹</a:t>
              </a: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FA1AACB4-1D8F-43F5-8C41-E36C77D0BB98}"/>
                </a:ext>
              </a:extLst>
            </p:cNvPr>
            <p:cNvSpPr/>
            <p:nvPr/>
          </p:nvSpPr>
          <p:spPr>
            <a:xfrm>
              <a:off x="3982278" y="1583635"/>
              <a:ext cx="881270" cy="881270"/>
            </a:xfrm>
            <a:prstGeom prst="ellipse">
              <a:avLst/>
            </a:prstGeom>
            <a:noFill/>
            <a:ln>
              <a:solidFill>
                <a:srgbClr val="BD42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2FE7978E-C4C7-444E-A87C-74A05C5ABF51}"/>
              </a:ext>
            </a:extLst>
          </p:cNvPr>
          <p:cNvSpPr/>
          <p:nvPr/>
        </p:nvSpPr>
        <p:spPr>
          <a:xfrm>
            <a:off x="1345096" y="543340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D4244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9535999-BF2B-48A3-8DB2-BAA2982EEC44}"/>
              </a:ext>
            </a:extLst>
          </p:cNvPr>
          <p:cNvSpPr/>
          <p:nvPr/>
        </p:nvSpPr>
        <p:spPr>
          <a:xfrm>
            <a:off x="1379153" y="839855"/>
            <a:ext cx="118814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>
                <a:solidFill>
                  <a:srgbClr val="333333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FILL IN THE TITLE HERE</a:t>
            </a:r>
            <a:endParaRPr lang="zh-CN" altLang="en-US" sz="800" dirty="0">
              <a:latin typeface="Century Gothic" panose="020B0502020202020204" pitchFamily="34" charset="0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F4406C6B-5690-4AC5-B2D3-499904975708}"/>
              </a:ext>
            </a:extLst>
          </p:cNvPr>
          <p:cNvCxnSpPr/>
          <p:nvPr/>
        </p:nvCxnSpPr>
        <p:spPr>
          <a:xfrm>
            <a:off x="966004" y="3441489"/>
            <a:ext cx="10532871" cy="0"/>
          </a:xfrm>
          <a:prstGeom prst="line">
            <a:avLst/>
          </a:prstGeom>
          <a:ln w="22225" cap="rnd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îsḷîďe">
            <a:extLst>
              <a:ext uri="{FF2B5EF4-FFF2-40B4-BE49-F238E27FC236}">
                <a16:creationId xmlns:a16="http://schemas.microsoft.com/office/drawing/2014/main" id="{A4AFBCF5-CC95-4636-AC0F-EBE62A0B8C8C}"/>
              </a:ext>
            </a:extLst>
          </p:cNvPr>
          <p:cNvSpPr/>
          <p:nvPr/>
        </p:nvSpPr>
        <p:spPr>
          <a:xfrm>
            <a:off x="745795" y="3335097"/>
            <a:ext cx="212785" cy="212785"/>
          </a:xfrm>
          <a:prstGeom prst="roundRect">
            <a:avLst/>
          </a:prstGeom>
          <a:solidFill>
            <a:srgbClr val="BD4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íṥḻîḓé">
            <a:extLst>
              <a:ext uri="{FF2B5EF4-FFF2-40B4-BE49-F238E27FC236}">
                <a16:creationId xmlns:a16="http://schemas.microsoft.com/office/drawing/2014/main" id="{AC0062B5-CC0B-4B5E-9E15-C044FBFF2107}"/>
              </a:ext>
            </a:extLst>
          </p:cNvPr>
          <p:cNvSpPr/>
          <p:nvPr/>
        </p:nvSpPr>
        <p:spPr>
          <a:xfrm>
            <a:off x="1695906" y="3335097"/>
            <a:ext cx="212785" cy="212785"/>
          </a:xfrm>
          <a:prstGeom prst="roundRect">
            <a:avLst/>
          </a:prstGeom>
          <a:solidFill>
            <a:srgbClr val="C5AA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îśļîdè">
            <a:extLst>
              <a:ext uri="{FF2B5EF4-FFF2-40B4-BE49-F238E27FC236}">
                <a16:creationId xmlns:a16="http://schemas.microsoft.com/office/drawing/2014/main" id="{B5AB2CE2-14D4-4D22-9C8B-3FD1952BE0FD}"/>
              </a:ext>
            </a:extLst>
          </p:cNvPr>
          <p:cNvSpPr/>
          <p:nvPr/>
        </p:nvSpPr>
        <p:spPr>
          <a:xfrm>
            <a:off x="2646016" y="3335097"/>
            <a:ext cx="212785" cy="212785"/>
          </a:xfrm>
          <a:prstGeom prst="roundRect">
            <a:avLst/>
          </a:prstGeom>
          <a:solidFill>
            <a:srgbClr val="BD4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ïśḷïḑê">
            <a:extLst>
              <a:ext uri="{FF2B5EF4-FFF2-40B4-BE49-F238E27FC236}">
                <a16:creationId xmlns:a16="http://schemas.microsoft.com/office/drawing/2014/main" id="{41A6B265-931B-423B-B2C2-E25A6D4ED5FD}"/>
              </a:ext>
            </a:extLst>
          </p:cNvPr>
          <p:cNvSpPr/>
          <p:nvPr/>
        </p:nvSpPr>
        <p:spPr>
          <a:xfrm>
            <a:off x="3093857" y="3335097"/>
            <a:ext cx="212785" cy="212785"/>
          </a:xfrm>
          <a:prstGeom prst="roundRect">
            <a:avLst/>
          </a:prstGeom>
          <a:solidFill>
            <a:srgbClr val="C5AA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ïSlïḑe">
            <a:extLst>
              <a:ext uri="{FF2B5EF4-FFF2-40B4-BE49-F238E27FC236}">
                <a16:creationId xmlns:a16="http://schemas.microsoft.com/office/drawing/2014/main" id="{4DF04CDE-CF86-4308-AC90-C4D464C76635}"/>
              </a:ext>
            </a:extLst>
          </p:cNvPr>
          <p:cNvSpPr/>
          <p:nvPr/>
        </p:nvSpPr>
        <p:spPr>
          <a:xfrm>
            <a:off x="4172628" y="3335097"/>
            <a:ext cx="212785" cy="212785"/>
          </a:xfrm>
          <a:prstGeom prst="roundRect">
            <a:avLst/>
          </a:prstGeom>
          <a:solidFill>
            <a:srgbClr val="BD4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ïṧḻiḋê">
            <a:extLst>
              <a:ext uri="{FF2B5EF4-FFF2-40B4-BE49-F238E27FC236}">
                <a16:creationId xmlns:a16="http://schemas.microsoft.com/office/drawing/2014/main" id="{E99B4E0E-61CC-43DF-A6AE-90836A8BDA51}"/>
              </a:ext>
            </a:extLst>
          </p:cNvPr>
          <p:cNvSpPr/>
          <p:nvPr/>
        </p:nvSpPr>
        <p:spPr>
          <a:xfrm>
            <a:off x="5121913" y="3335097"/>
            <a:ext cx="212785" cy="212785"/>
          </a:xfrm>
          <a:prstGeom prst="roundRect">
            <a:avLst/>
          </a:prstGeom>
          <a:solidFill>
            <a:srgbClr val="C5AA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íslïḋè">
            <a:extLst>
              <a:ext uri="{FF2B5EF4-FFF2-40B4-BE49-F238E27FC236}">
                <a16:creationId xmlns:a16="http://schemas.microsoft.com/office/drawing/2014/main" id="{DF3A7E64-EBD1-463C-BAF9-26103B3E5BDE}"/>
              </a:ext>
            </a:extLst>
          </p:cNvPr>
          <p:cNvSpPr/>
          <p:nvPr/>
        </p:nvSpPr>
        <p:spPr>
          <a:xfrm>
            <a:off x="5710785" y="3335097"/>
            <a:ext cx="212785" cy="212785"/>
          </a:xfrm>
          <a:prstGeom prst="roundRect">
            <a:avLst/>
          </a:prstGeom>
          <a:solidFill>
            <a:srgbClr val="BD4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iṥḷîďe">
            <a:extLst>
              <a:ext uri="{FF2B5EF4-FFF2-40B4-BE49-F238E27FC236}">
                <a16:creationId xmlns:a16="http://schemas.microsoft.com/office/drawing/2014/main" id="{B1396B52-7A6C-4AAD-989A-EE5DE330102A}"/>
              </a:ext>
            </a:extLst>
          </p:cNvPr>
          <p:cNvSpPr/>
          <p:nvPr/>
        </p:nvSpPr>
        <p:spPr>
          <a:xfrm>
            <a:off x="6740072" y="3335097"/>
            <a:ext cx="212785" cy="212785"/>
          </a:xfrm>
          <a:prstGeom prst="roundRect">
            <a:avLst/>
          </a:prstGeom>
          <a:solidFill>
            <a:srgbClr val="BD4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ïs1îḑé">
            <a:extLst>
              <a:ext uri="{FF2B5EF4-FFF2-40B4-BE49-F238E27FC236}">
                <a16:creationId xmlns:a16="http://schemas.microsoft.com/office/drawing/2014/main" id="{8053B175-5F67-4B3A-A9F9-A3FA416F4526}"/>
              </a:ext>
            </a:extLst>
          </p:cNvPr>
          <p:cNvSpPr/>
          <p:nvPr/>
        </p:nvSpPr>
        <p:spPr>
          <a:xfrm>
            <a:off x="8083588" y="3335097"/>
            <a:ext cx="212785" cy="212785"/>
          </a:xfrm>
          <a:prstGeom prst="roundRect">
            <a:avLst/>
          </a:prstGeom>
          <a:solidFill>
            <a:srgbClr val="BD4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íṥľïḓê">
            <a:extLst>
              <a:ext uri="{FF2B5EF4-FFF2-40B4-BE49-F238E27FC236}">
                <a16:creationId xmlns:a16="http://schemas.microsoft.com/office/drawing/2014/main" id="{71426EC1-C8D8-41F1-BFFE-43685DA547C7}"/>
              </a:ext>
            </a:extLst>
          </p:cNvPr>
          <p:cNvSpPr/>
          <p:nvPr/>
        </p:nvSpPr>
        <p:spPr>
          <a:xfrm>
            <a:off x="9584217" y="3335097"/>
            <a:ext cx="212785" cy="212785"/>
          </a:xfrm>
          <a:prstGeom prst="roundRect">
            <a:avLst/>
          </a:prstGeom>
          <a:solidFill>
            <a:srgbClr val="C5AA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1" name="ïṣḻïḓê">
            <a:extLst>
              <a:ext uri="{FF2B5EF4-FFF2-40B4-BE49-F238E27FC236}">
                <a16:creationId xmlns:a16="http://schemas.microsoft.com/office/drawing/2014/main" id="{888EB1DF-B40D-455C-9FCB-F0DCA2D79B2A}"/>
              </a:ext>
            </a:extLst>
          </p:cNvPr>
          <p:cNvSpPr/>
          <p:nvPr/>
        </p:nvSpPr>
        <p:spPr>
          <a:xfrm>
            <a:off x="10455567" y="3335097"/>
            <a:ext cx="212785" cy="212785"/>
          </a:xfrm>
          <a:prstGeom prst="roundRect">
            <a:avLst/>
          </a:prstGeom>
          <a:solidFill>
            <a:srgbClr val="C5AA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671824D2-8DDC-4989-A5C0-5E7C32B36329}"/>
              </a:ext>
            </a:extLst>
          </p:cNvPr>
          <p:cNvCxnSpPr/>
          <p:nvPr/>
        </p:nvCxnSpPr>
        <p:spPr>
          <a:xfrm flipH="1">
            <a:off x="839732" y="3547881"/>
            <a:ext cx="7424" cy="1593415"/>
          </a:xfrm>
          <a:prstGeom prst="line">
            <a:avLst/>
          </a:prstGeom>
          <a:ln w="3175">
            <a:solidFill>
              <a:srgbClr val="BD4244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9CEB8EE9-8715-41C5-B979-E71BA49C916C}"/>
              </a:ext>
            </a:extLst>
          </p:cNvPr>
          <p:cNvCxnSpPr/>
          <p:nvPr/>
        </p:nvCxnSpPr>
        <p:spPr>
          <a:xfrm flipH="1">
            <a:off x="4275308" y="3547882"/>
            <a:ext cx="7424" cy="1276712"/>
          </a:xfrm>
          <a:prstGeom prst="line">
            <a:avLst/>
          </a:prstGeom>
          <a:ln w="3175">
            <a:solidFill>
              <a:srgbClr val="BD4244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3E715569-48CF-4F1D-B927-E95E13D2DDF4}"/>
              </a:ext>
            </a:extLst>
          </p:cNvPr>
          <p:cNvCxnSpPr/>
          <p:nvPr/>
        </p:nvCxnSpPr>
        <p:spPr>
          <a:xfrm>
            <a:off x="5220882" y="3558312"/>
            <a:ext cx="0" cy="340456"/>
          </a:xfrm>
          <a:prstGeom prst="line">
            <a:avLst/>
          </a:prstGeom>
          <a:ln w="3175">
            <a:solidFill>
              <a:srgbClr val="C5AA89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7F125970-D22F-4C20-B11A-FCB4FE336FA5}"/>
              </a:ext>
            </a:extLst>
          </p:cNvPr>
          <p:cNvCxnSpPr/>
          <p:nvPr/>
        </p:nvCxnSpPr>
        <p:spPr>
          <a:xfrm flipH="1">
            <a:off x="6836977" y="3575989"/>
            <a:ext cx="7424" cy="1276712"/>
          </a:xfrm>
          <a:prstGeom prst="line">
            <a:avLst/>
          </a:prstGeom>
          <a:ln w="3175">
            <a:solidFill>
              <a:srgbClr val="BD4244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îṥ1ïḋe">
            <a:extLst>
              <a:ext uri="{FF2B5EF4-FFF2-40B4-BE49-F238E27FC236}">
                <a16:creationId xmlns:a16="http://schemas.microsoft.com/office/drawing/2014/main" id="{2640339C-7ECC-4F00-8E06-FDB0E342DC31}"/>
              </a:ext>
            </a:extLst>
          </p:cNvPr>
          <p:cNvSpPr/>
          <p:nvPr/>
        </p:nvSpPr>
        <p:spPr>
          <a:xfrm>
            <a:off x="6392242" y="5049220"/>
            <a:ext cx="844932" cy="844932"/>
          </a:xfrm>
          <a:prstGeom prst="arc">
            <a:avLst>
              <a:gd name="adj1" fmla="val 16200000"/>
              <a:gd name="adj2" fmla="val 12750973"/>
            </a:avLst>
          </a:prstGeom>
          <a:noFill/>
          <a:ln w="76200" cap="rnd">
            <a:solidFill>
              <a:srgbClr val="BD42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/>
          </a:bodyPr>
          <a:lstStyle/>
          <a:p>
            <a:pPr algn="ctr"/>
            <a:r>
              <a:rPr lang="en-US" altLang="zh-CN" sz="1600" dirty="0">
                <a:solidFill>
                  <a:srgbClr val="BD4244"/>
                </a:solidFill>
                <a:latin typeface="Impact" panose="020B0806030902050204" pitchFamily="34" charset="0"/>
              </a:rPr>
              <a:t>95%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0EBED251-142F-4E33-9937-B902C4429376}"/>
              </a:ext>
            </a:extLst>
          </p:cNvPr>
          <p:cNvCxnSpPr/>
          <p:nvPr/>
        </p:nvCxnSpPr>
        <p:spPr>
          <a:xfrm>
            <a:off x="8182557" y="3558312"/>
            <a:ext cx="7424" cy="340456"/>
          </a:xfrm>
          <a:prstGeom prst="line">
            <a:avLst/>
          </a:prstGeom>
          <a:ln w="3175">
            <a:solidFill>
              <a:srgbClr val="BD4244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10852FA7-FFB7-4C75-A263-5D4E0C245064}"/>
              </a:ext>
            </a:extLst>
          </p:cNvPr>
          <p:cNvCxnSpPr/>
          <p:nvPr/>
        </p:nvCxnSpPr>
        <p:spPr>
          <a:xfrm>
            <a:off x="9678004" y="2984002"/>
            <a:ext cx="7424" cy="340456"/>
          </a:xfrm>
          <a:prstGeom prst="line">
            <a:avLst/>
          </a:prstGeom>
          <a:ln w="3175">
            <a:solidFill>
              <a:srgbClr val="C5AA89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iS1íḓe">
            <a:extLst>
              <a:ext uri="{FF2B5EF4-FFF2-40B4-BE49-F238E27FC236}">
                <a16:creationId xmlns:a16="http://schemas.microsoft.com/office/drawing/2014/main" id="{41146720-4782-4854-9BFF-E47BD1C5EC5C}"/>
              </a:ext>
            </a:extLst>
          </p:cNvPr>
          <p:cNvSpPr txBox="1"/>
          <p:nvPr/>
        </p:nvSpPr>
        <p:spPr>
          <a:xfrm>
            <a:off x="750380" y="5207490"/>
            <a:ext cx="2103477" cy="392415"/>
          </a:xfrm>
          <a:prstGeom prst="rect">
            <a:avLst/>
          </a:prstGeom>
          <a:noFill/>
        </p:spPr>
        <p:txBody>
          <a:bodyPr wrap="none">
            <a:normAutofit lnSpcReduction="10000"/>
          </a:bodyPr>
          <a:lstStyle/>
          <a:p>
            <a:r>
              <a:rPr lang="en-US" sz="2000" dirty="0">
                <a:solidFill>
                  <a:srgbClr val="BD4244"/>
                </a:solidFill>
                <a:latin typeface="Impact" panose="020B0806030902050204" pitchFamily="34" charset="0"/>
              </a:rPr>
              <a:t>2015</a:t>
            </a:r>
          </a:p>
        </p:txBody>
      </p:sp>
      <p:sp>
        <p:nvSpPr>
          <p:cNvPr id="52" name="iślíḓé">
            <a:extLst>
              <a:ext uri="{FF2B5EF4-FFF2-40B4-BE49-F238E27FC236}">
                <a16:creationId xmlns:a16="http://schemas.microsoft.com/office/drawing/2014/main" id="{26AB1345-9127-4A00-B34E-825C88B6DFB2}"/>
              </a:ext>
            </a:extLst>
          </p:cNvPr>
          <p:cNvSpPr txBox="1"/>
          <p:nvPr/>
        </p:nvSpPr>
        <p:spPr>
          <a:xfrm>
            <a:off x="3558651" y="1955888"/>
            <a:ext cx="2103477" cy="392415"/>
          </a:xfrm>
          <a:prstGeom prst="rect">
            <a:avLst/>
          </a:prstGeom>
          <a:noFill/>
        </p:spPr>
        <p:txBody>
          <a:bodyPr wrap="none">
            <a:normAutofit lnSpcReduction="10000"/>
          </a:bodyPr>
          <a:lstStyle/>
          <a:p>
            <a:r>
              <a:rPr lang="en-US" sz="2000" dirty="0">
                <a:solidFill>
                  <a:srgbClr val="BD4244"/>
                </a:solidFill>
                <a:latin typeface="Impact" panose="020B0806030902050204" pitchFamily="34" charset="0"/>
              </a:rPr>
              <a:t>2016</a:t>
            </a:r>
          </a:p>
        </p:txBody>
      </p:sp>
      <p:sp>
        <p:nvSpPr>
          <p:cNvPr id="50" name="íṡḷîḓè">
            <a:extLst>
              <a:ext uri="{FF2B5EF4-FFF2-40B4-BE49-F238E27FC236}">
                <a16:creationId xmlns:a16="http://schemas.microsoft.com/office/drawing/2014/main" id="{1765F809-792D-4200-9121-56FFE4CB4756}"/>
              </a:ext>
            </a:extLst>
          </p:cNvPr>
          <p:cNvSpPr txBox="1"/>
          <p:nvPr/>
        </p:nvSpPr>
        <p:spPr>
          <a:xfrm>
            <a:off x="6660579" y="1955888"/>
            <a:ext cx="2103477" cy="392415"/>
          </a:xfrm>
          <a:prstGeom prst="rect">
            <a:avLst/>
          </a:prstGeom>
          <a:noFill/>
        </p:spPr>
        <p:txBody>
          <a:bodyPr wrap="none">
            <a:normAutofit lnSpcReduction="10000"/>
          </a:bodyPr>
          <a:lstStyle/>
          <a:p>
            <a:r>
              <a:rPr lang="en-US" sz="2000" dirty="0">
                <a:solidFill>
                  <a:srgbClr val="BD4244"/>
                </a:solidFill>
                <a:latin typeface="Impact" panose="020B0806030902050204" pitchFamily="34" charset="0"/>
              </a:rPr>
              <a:t>2017</a:t>
            </a:r>
          </a:p>
        </p:txBody>
      </p:sp>
      <p:sp>
        <p:nvSpPr>
          <p:cNvPr id="48" name="íşḷíḑe">
            <a:extLst>
              <a:ext uri="{FF2B5EF4-FFF2-40B4-BE49-F238E27FC236}">
                <a16:creationId xmlns:a16="http://schemas.microsoft.com/office/drawing/2014/main" id="{5C7120E3-2751-4D97-93A7-81C1D3630D0D}"/>
              </a:ext>
            </a:extLst>
          </p:cNvPr>
          <p:cNvSpPr txBox="1"/>
          <p:nvPr/>
        </p:nvSpPr>
        <p:spPr>
          <a:xfrm>
            <a:off x="9433825" y="2126743"/>
            <a:ext cx="2103477" cy="392415"/>
          </a:xfrm>
          <a:prstGeom prst="rect">
            <a:avLst/>
          </a:prstGeom>
          <a:noFill/>
        </p:spPr>
        <p:txBody>
          <a:bodyPr wrap="none">
            <a:normAutofit lnSpcReduction="10000"/>
          </a:bodyPr>
          <a:lstStyle/>
          <a:p>
            <a:r>
              <a:rPr lang="en-US" sz="2000" dirty="0">
                <a:solidFill>
                  <a:srgbClr val="C5AA89"/>
                </a:solidFill>
                <a:latin typeface="Impact" panose="020B0806030902050204" pitchFamily="34" charset="0"/>
              </a:rPr>
              <a:t>2018</a:t>
            </a:r>
          </a:p>
        </p:txBody>
      </p:sp>
      <p:cxnSp>
        <p:nvCxnSpPr>
          <p:cNvPr id="33" name="肘形连接符 54">
            <a:extLst>
              <a:ext uri="{FF2B5EF4-FFF2-40B4-BE49-F238E27FC236}">
                <a16:creationId xmlns:a16="http://schemas.microsoft.com/office/drawing/2014/main" id="{BB4A1BED-979E-4AEF-92F6-8E888ABC76DF}"/>
              </a:ext>
            </a:extLst>
          </p:cNvPr>
          <p:cNvCxnSpPr>
            <a:stCxn id="13" idx="0"/>
          </p:cNvCxnSpPr>
          <p:nvPr/>
        </p:nvCxnSpPr>
        <p:spPr>
          <a:xfrm rot="5400000" flipH="1" flipV="1">
            <a:off x="2659840" y="2440872"/>
            <a:ext cx="986794" cy="801657"/>
          </a:xfrm>
          <a:prstGeom prst="bentConnector3">
            <a:avLst>
              <a:gd name="adj1" fmla="val 100193"/>
            </a:avLst>
          </a:prstGeom>
          <a:ln w="3175">
            <a:solidFill>
              <a:srgbClr val="BD4244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肘形连接符 59">
            <a:extLst>
              <a:ext uri="{FF2B5EF4-FFF2-40B4-BE49-F238E27FC236}">
                <a16:creationId xmlns:a16="http://schemas.microsoft.com/office/drawing/2014/main" id="{6DB4EF84-F348-45F1-92F0-6DFEDC68A1E0}"/>
              </a:ext>
            </a:extLst>
          </p:cNvPr>
          <p:cNvCxnSpPr>
            <a:stCxn id="17" idx="0"/>
          </p:cNvCxnSpPr>
          <p:nvPr/>
        </p:nvCxnSpPr>
        <p:spPr>
          <a:xfrm rot="5400000" flipH="1" flipV="1">
            <a:off x="5743189" y="2422292"/>
            <a:ext cx="986794" cy="838816"/>
          </a:xfrm>
          <a:prstGeom prst="bentConnector3">
            <a:avLst>
              <a:gd name="adj1" fmla="val 99228"/>
            </a:avLst>
          </a:prstGeom>
          <a:ln w="3175">
            <a:solidFill>
              <a:srgbClr val="BD4244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肘形连接符 63">
            <a:extLst>
              <a:ext uri="{FF2B5EF4-FFF2-40B4-BE49-F238E27FC236}">
                <a16:creationId xmlns:a16="http://schemas.microsoft.com/office/drawing/2014/main" id="{C8CBA9C8-04AE-47FC-86B2-6AB1F276EC70}"/>
              </a:ext>
            </a:extLst>
          </p:cNvPr>
          <p:cNvCxnSpPr>
            <a:cxnSpLocks/>
            <a:stCxn id="12" idx="2"/>
          </p:cNvCxnSpPr>
          <p:nvPr/>
        </p:nvCxnSpPr>
        <p:spPr>
          <a:xfrm rot="16200000" flipH="1">
            <a:off x="1697927" y="3652253"/>
            <a:ext cx="1021731" cy="812987"/>
          </a:xfrm>
          <a:prstGeom prst="bentConnector2">
            <a:avLst/>
          </a:prstGeom>
          <a:ln w="3175">
            <a:solidFill>
              <a:srgbClr val="C5AA89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肘形连接符 68">
            <a:extLst>
              <a:ext uri="{FF2B5EF4-FFF2-40B4-BE49-F238E27FC236}">
                <a16:creationId xmlns:a16="http://schemas.microsoft.com/office/drawing/2014/main" id="{83A28EC0-6D49-4A7F-958E-5E6C305F15FD}"/>
              </a:ext>
            </a:extLst>
          </p:cNvPr>
          <p:cNvCxnSpPr>
            <a:cxnSpLocks/>
            <a:stCxn id="14" idx="0"/>
          </p:cNvCxnSpPr>
          <p:nvPr/>
        </p:nvCxnSpPr>
        <p:spPr>
          <a:xfrm rot="5400000" flipH="1" flipV="1">
            <a:off x="3530919" y="2689214"/>
            <a:ext cx="315215" cy="976553"/>
          </a:xfrm>
          <a:prstGeom prst="bentConnector2">
            <a:avLst/>
          </a:prstGeom>
          <a:ln w="3175">
            <a:solidFill>
              <a:srgbClr val="C5AA89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肘形连接符 76">
            <a:extLst>
              <a:ext uri="{FF2B5EF4-FFF2-40B4-BE49-F238E27FC236}">
                <a16:creationId xmlns:a16="http://schemas.microsoft.com/office/drawing/2014/main" id="{350B3088-E074-42B0-864A-04ADED9CDA61}"/>
              </a:ext>
            </a:extLst>
          </p:cNvPr>
          <p:cNvCxnSpPr>
            <a:cxnSpLocks/>
            <a:stCxn id="21" idx="2"/>
          </p:cNvCxnSpPr>
          <p:nvPr/>
        </p:nvCxnSpPr>
        <p:spPr>
          <a:xfrm rot="5400000">
            <a:off x="9816800" y="4090906"/>
            <a:ext cx="1288184" cy="202137"/>
          </a:xfrm>
          <a:prstGeom prst="bentConnector2">
            <a:avLst/>
          </a:prstGeom>
          <a:ln w="3175">
            <a:solidFill>
              <a:srgbClr val="C5AA89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矩形 55">
            <a:extLst>
              <a:ext uri="{FF2B5EF4-FFF2-40B4-BE49-F238E27FC236}">
                <a16:creationId xmlns:a16="http://schemas.microsoft.com/office/drawing/2014/main" id="{31401F1F-E096-45AA-B076-330512A3BF1A}"/>
              </a:ext>
            </a:extLst>
          </p:cNvPr>
          <p:cNvSpPr/>
          <p:nvPr/>
        </p:nvSpPr>
        <p:spPr>
          <a:xfrm>
            <a:off x="3137944" y="5220275"/>
            <a:ext cx="2534118" cy="4154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  <a:p>
            <a:pPr algn="ctr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正艳杏烧林，缃桃绣野，芳景如屏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A1BBB4C5-CF1D-46FA-9147-EAC1BD18464F}"/>
              </a:ext>
            </a:extLst>
          </p:cNvPr>
          <p:cNvSpPr/>
          <p:nvPr/>
        </p:nvSpPr>
        <p:spPr>
          <a:xfrm>
            <a:off x="3701964" y="4880213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D4244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2286C986-8AFC-4041-9EF5-8FA6778B1DD3}"/>
              </a:ext>
            </a:extLst>
          </p:cNvPr>
          <p:cNvSpPr/>
          <p:nvPr/>
        </p:nvSpPr>
        <p:spPr>
          <a:xfrm>
            <a:off x="4614702" y="3866614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1D8B22B0-18F7-4EAE-BD6F-74FC97CC3848}"/>
              </a:ext>
            </a:extLst>
          </p:cNvPr>
          <p:cNvSpPr/>
          <p:nvPr/>
        </p:nvSpPr>
        <p:spPr>
          <a:xfrm>
            <a:off x="4258623" y="2799758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9A0D9231-14EA-43C5-A229-483303E293DD}"/>
              </a:ext>
            </a:extLst>
          </p:cNvPr>
          <p:cNvSpPr/>
          <p:nvPr/>
        </p:nvSpPr>
        <p:spPr>
          <a:xfrm>
            <a:off x="7542174" y="3895047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A98A45BE-0318-43FB-A91A-F5CA4BDE01D2}"/>
              </a:ext>
            </a:extLst>
          </p:cNvPr>
          <p:cNvSpPr/>
          <p:nvPr/>
        </p:nvSpPr>
        <p:spPr>
          <a:xfrm>
            <a:off x="2657699" y="4351529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EE7CB6AB-C95E-47E6-A94C-78360AEBB4C6}"/>
              </a:ext>
            </a:extLst>
          </p:cNvPr>
          <p:cNvSpPr/>
          <p:nvPr/>
        </p:nvSpPr>
        <p:spPr>
          <a:xfrm>
            <a:off x="6658181" y="2229053"/>
            <a:ext cx="2534118" cy="4154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正艳杏烧林，缃桃绣野，芳景如屏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10EF7A73-1898-49F4-B922-B11803866BC1}"/>
              </a:ext>
            </a:extLst>
          </p:cNvPr>
          <p:cNvSpPr/>
          <p:nvPr/>
        </p:nvSpPr>
        <p:spPr>
          <a:xfrm>
            <a:off x="3554066" y="2246431"/>
            <a:ext cx="2534118" cy="4154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正艳杏烧林，缃桃绣野，芳景如屏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E6A69639-C68C-4D17-96D7-5253D125E5C4}"/>
              </a:ext>
            </a:extLst>
          </p:cNvPr>
          <p:cNvSpPr/>
          <p:nvPr/>
        </p:nvSpPr>
        <p:spPr>
          <a:xfrm>
            <a:off x="9466692" y="2401093"/>
            <a:ext cx="2534118" cy="4154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正艳杏烧林，缃桃绣野，芳景如屏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74EB6CDF-C8E7-4741-ACEF-98BA00A28F5A}"/>
              </a:ext>
            </a:extLst>
          </p:cNvPr>
          <p:cNvSpPr/>
          <p:nvPr/>
        </p:nvSpPr>
        <p:spPr>
          <a:xfrm>
            <a:off x="9054634" y="4581827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C5AA89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96B438CD-2BC6-4DAD-A2CE-F9E3445EF667}"/>
              </a:ext>
            </a:extLst>
          </p:cNvPr>
          <p:cNvSpPr/>
          <p:nvPr/>
        </p:nvSpPr>
        <p:spPr>
          <a:xfrm>
            <a:off x="7787575" y="4891226"/>
            <a:ext cx="2534118" cy="4154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  <a:p>
            <a:pPr algn="r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正艳杏烧林，缃桃绣野，芳景如屏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08174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0E00312-49AE-4829-9B6A-5B2AA68195D6}"/>
              </a:ext>
            </a:extLst>
          </p:cNvPr>
          <p:cNvGrpSpPr/>
          <p:nvPr/>
        </p:nvGrpSpPr>
        <p:grpSpPr>
          <a:xfrm>
            <a:off x="655982" y="516835"/>
            <a:ext cx="689114" cy="689114"/>
            <a:chOff x="3982278" y="1583635"/>
            <a:chExt cx="881270" cy="88127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576D503D-7B3D-45E8-88B3-1C1C9A646F9A}"/>
                </a:ext>
              </a:extLst>
            </p:cNvPr>
            <p:cNvSpPr txBox="1"/>
            <p:nvPr/>
          </p:nvSpPr>
          <p:spPr>
            <a:xfrm>
              <a:off x="4097135" y="1747271"/>
              <a:ext cx="695110" cy="502024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rgbClr val="333333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r>
                <a:rPr lang="zh-CN" altLang="en-US" sz="2400" dirty="0">
                  <a:latin typeface="汉仪书宋一简" panose="02010609000101010101" pitchFamily="49" charset="-122"/>
                  <a:ea typeface="汉仪书宋一简" panose="02010609000101010101" pitchFamily="49" charset="-122"/>
                </a:rPr>
                <a:t>壹</a:t>
              </a: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FA1AACB4-1D8F-43F5-8C41-E36C77D0BB98}"/>
                </a:ext>
              </a:extLst>
            </p:cNvPr>
            <p:cNvSpPr/>
            <p:nvPr/>
          </p:nvSpPr>
          <p:spPr>
            <a:xfrm>
              <a:off x="3982278" y="1583635"/>
              <a:ext cx="881270" cy="881270"/>
            </a:xfrm>
            <a:prstGeom prst="ellipse">
              <a:avLst/>
            </a:prstGeom>
            <a:noFill/>
            <a:ln>
              <a:solidFill>
                <a:srgbClr val="BD42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2FE7978E-C4C7-444E-A87C-74A05C5ABF51}"/>
              </a:ext>
            </a:extLst>
          </p:cNvPr>
          <p:cNvSpPr/>
          <p:nvPr/>
        </p:nvSpPr>
        <p:spPr>
          <a:xfrm>
            <a:off x="1345096" y="543340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D4244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9535999-BF2B-48A3-8DB2-BAA2982EEC44}"/>
              </a:ext>
            </a:extLst>
          </p:cNvPr>
          <p:cNvSpPr/>
          <p:nvPr/>
        </p:nvSpPr>
        <p:spPr>
          <a:xfrm>
            <a:off x="1379153" y="839855"/>
            <a:ext cx="118814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>
                <a:solidFill>
                  <a:srgbClr val="333333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FILL IN THE TITLE HERE</a:t>
            </a:r>
            <a:endParaRPr lang="zh-CN" altLang="en-US" sz="800" dirty="0">
              <a:latin typeface="Century Gothic" panose="020B0502020202020204" pitchFamily="34" charset="0"/>
            </a:endParaRPr>
          </a:p>
        </p:txBody>
      </p:sp>
      <p:grpSp>
        <p:nvGrpSpPr>
          <p:cNvPr id="47" name="iŝḷîḋê">
            <a:extLst>
              <a:ext uri="{FF2B5EF4-FFF2-40B4-BE49-F238E27FC236}">
                <a16:creationId xmlns:a16="http://schemas.microsoft.com/office/drawing/2014/main" id="{7D798B49-12D2-4B13-BEFA-9C7F984DA44A}"/>
              </a:ext>
            </a:extLst>
          </p:cNvPr>
          <p:cNvGrpSpPr/>
          <p:nvPr/>
        </p:nvGrpSpPr>
        <p:grpSpPr>
          <a:xfrm>
            <a:off x="4258287" y="2064363"/>
            <a:ext cx="3445379" cy="3449331"/>
            <a:chOff x="4380129" y="1772816"/>
            <a:chExt cx="3445379" cy="3449331"/>
          </a:xfrm>
        </p:grpSpPr>
        <p:sp>
          <p:nvSpPr>
            <p:cNvPr id="75" name="isḻíḓé">
              <a:extLst>
                <a:ext uri="{FF2B5EF4-FFF2-40B4-BE49-F238E27FC236}">
                  <a16:creationId xmlns:a16="http://schemas.microsoft.com/office/drawing/2014/main" id="{EB6DFE64-B203-4269-829A-F482B6CDBA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7937" y="4454750"/>
              <a:ext cx="1590175" cy="767397"/>
            </a:xfrm>
            <a:custGeom>
              <a:avLst/>
              <a:gdLst/>
              <a:ahLst/>
              <a:cxnLst>
                <a:cxn ang="0">
                  <a:pos x="113" y="226"/>
                </a:cxn>
                <a:cxn ang="0">
                  <a:pos x="338" y="0"/>
                </a:cxn>
                <a:cxn ang="0">
                  <a:pos x="564" y="226"/>
                </a:cxn>
                <a:cxn ang="0">
                  <a:pos x="451" y="272"/>
                </a:cxn>
                <a:cxn ang="0">
                  <a:pos x="0" y="272"/>
                </a:cxn>
                <a:cxn ang="0">
                  <a:pos x="113" y="226"/>
                </a:cxn>
              </a:cxnLst>
              <a:rect l="0" t="0" r="r" b="b"/>
              <a:pathLst>
                <a:path w="564" h="272">
                  <a:moveTo>
                    <a:pt x="113" y="226"/>
                  </a:moveTo>
                  <a:cubicBezTo>
                    <a:pt x="338" y="0"/>
                    <a:pt x="338" y="0"/>
                    <a:pt x="338" y="0"/>
                  </a:cubicBezTo>
                  <a:cubicBezTo>
                    <a:pt x="564" y="226"/>
                    <a:pt x="564" y="226"/>
                    <a:pt x="564" y="226"/>
                  </a:cubicBezTo>
                  <a:cubicBezTo>
                    <a:pt x="533" y="257"/>
                    <a:pt x="492" y="272"/>
                    <a:pt x="451" y="27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41" y="272"/>
                    <a:pt x="81" y="257"/>
                    <a:pt x="113" y="226"/>
                  </a:cubicBezTo>
                  <a:close/>
                </a:path>
              </a:pathLst>
            </a:custGeom>
            <a:solidFill>
              <a:srgbClr val="8E323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iṩľíḑê">
              <a:extLst>
                <a:ext uri="{FF2B5EF4-FFF2-40B4-BE49-F238E27FC236}">
                  <a16:creationId xmlns:a16="http://schemas.microsoft.com/office/drawing/2014/main" id="{9AFA5671-528E-486B-8947-2C697303CD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8110" y="2544167"/>
              <a:ext cx="767398" cy="1590173"/>
            </a:xfrm>
            <a:custGeom>
              <a:avLst/>
              <a:gdLst/>
              <a:ahLst/>
              <a:cxnLst>
                <a:cxn ang="0">
                  <a:pos x="0" y="226"/>
                </a:cxn>
                <a:cxn ang="0">
                  <a:pos x="226" y="0"/>
                </a:cxn>
                <a:cxn ang="0">
                  <a:pos x="272" y="113"/>
                </a:cxn>
                <a:cxn ang="0">
                  <a:pos x="272" y="564"/>
                </a:cxn>
                <a:cxn ang="0">
                  <a:pos x="226" y="451"/>
                </a:cxn>
                <a:cxn ang="0">
                  <a:pos x="0" y="226"/>
                </a:cxn>
              </a:cxnLst>
              <a:rect l="0" t="0" r="r" b="b"/>
              <a:pathLst>
                <a:path w="272" h="564">
                  <a:moveTo>
                    <a:pt x="0" y="226"/>
                  </a:moveTo>
                  <a:cubicBezTo>
                    <a:pt x="226" y="0"/>
                    <a:pt x="226" y="0"/>
                    <a:pt x="226" y="0"/>
                  </a:cubicBezTo>
                  <a:cubicBezTo>
                    <a:pt x="257" y="31"/>
                    <a:pt x="272" y="72"/>
                    <a:pt x="272" y="113"/>
                  </a:cubicBezTo>
                  <a:cubicBezTo>
                    <a:pt x="272" y="564"/>
                    <a:pt x="272" y="564"/>
                    <a:pt x="272" y="564"/>
                  </a:cubicBezTo>
                  <a:cubicBezTo>
                    <a:pt x="272" y="523"/>
                    <a:pt x="257" y="482"/>
                    <a:pt x="226" y="451"/>
                  </a:cubicBezTo>
                  <a:lnTo>
                    <a:pt x="0" y="226"/>
                  </a:lnTo>
                  <a:close/>
                </a:path>
              </a:pathLst>
            </a:custGeom>
            <a:solidFill>
              <a:srgbClr val="AD865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íṩľïḓê">
              <a:extLst>
                <a:ext uri="{FF2B5EF4-FFF2-40B4-BE49-F238E27FC236}">
                  <a16:creationId xmlns:a16="http://schemas.microsoft.com/office/drawing/2014/main" id="{43DA8895-1AFA-4832-866D-E00DCCB57E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0666" y="3817888"/>
              <a:ext cx="636862" cy="636862"/>
            </a:xfrm>
            <a:custGeom>
              <a:avLst/>
              <a:gdLst/>
              <a:ahLst/>
              <a:cxnLst>
                <a:cxn ang="0">
                  <a:pos x="0" y="161"/>
                </a:cxn>
                <a:cxn ang="0">
                  <a:pos x="161" y="0"/>
                </a:cxn>
                <a:cxn ang="0">
                  <a:pos x="161" y="0"/>
                </a:cxn>
                <a:cxn ang="0">
                  <a:pos x="0" y="161"/>
                </a:cxn>
                <a:cxn ang="0">
                  <a:pos x="0" y="161"/>
                </a:cxn>
              </a:cxnLst>
              <a:rect l="0" t="0" r="r" b="b"/>
              <a:pathLst>
                <a:path w="161" h="161">
                  <a:moveTo>
                    <a:pt x="0" y="161"/>
                  </a:moveTo>
                  <a:lnTo>
                    <a:pt x="161" y="0"/>
                  </a:lnTo>
                  <a:lnTo>
                    <a:pt x="161" y="0"/>
                  </a:lnTo>
                  <a:lnTo>
                    <a:pt x="0" y="161"/>
                  </a:lnTo>
                  <a:lnTo>
                    <a:pt x="0" y="161"/>
                  </a:lnTo>
                  <a:close/>
                </a:path>
              </a:pathLst>
            </a:custGeom>
            <a:solidFill>
              <a:srgbClr val="81818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îṡľîḓé">
              <a:extLst>
                <a:ext uri="{FF2B5EF4-FFF2-40B4-BE49-F238E27FC236}">
                  <a16:creationId xmlns:a16="http://schemas.microsoft.com/office/drawing/2014/main" id="{EB03F3AF-98AC-4A27-ACB1-F416E0C24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0129" y="2864577"/>
              <a:ext cx="767398" cy="15901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7" y="113"/>
                </a:cxn>
                <a:cxn ang="0">
                  <a:pos x="273" y="338"/>
                </a:cxn>
                <a:cxn ang="0">
                  <a:pos x="47" y="564"/>
                </a:cxn>
                <a:cxn ang="0">
                  <a:pos x="0" y="451"/>
                </a:cxn>
                <a:cxn ang="0">
                  <a:pos x="0" y="0"/>
                </a:cxn>
              </a:cxnLst>
              <a:rect l="0" t="0" r="r" b="b"/>
              <a:pathLst>
                <a:path w="273" h="564">
                  <a:moveTo>
                    <a:pt x="0" y="0"/>
                  </a:moveTo>
                  <a:cubicBezTo>
                    <a:pt x="0" y="41"/>
                    <a:pt x="16" y="81"/>
                    <a:pt x="47" y="113"/>
                  </a:cubicBezTo>
                  <a:cubicBezTo>
                    <a:pt x="273" y="338"/>
                    <a:pt x="273" y="338"/>
                    <a:pt x="273" y="338"/>
                  </a:cubicBezTo>
                  <a:cubicBezTo>
                    <a:pt x="47" y="564"/>
                    <a:pt x="47" y="564"/>
                    <a:pt x="47" y="564"/>
                  </a:cubicBezTo>
                  <a:cubicBezTo>
                    <a:pt x="16" y="533"/>
                    <a:pt x="0" y="492"/>
                    <a:pt x="0" y="45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ṩ1íḑé">
              <a:extLst>
                <a:ext uri="{FF2B5EF4-FFF2-40B4-BE49-F238E27FC236}">
                  <a16:creationId xmlns:a16="http://schemas.microsoft.com/office/drawing/2014/main" id="{3863F8D1-3B34-4AE4-874D-6B879901D5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7527" y="1772816"/>
              <a:ext cx="1590175" cy="771354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564" y="0"/>
                </a:cxn>
                <a:cxn ang="0">
                  <a:pos x="451" y="47"/>
                </a:cxn>
                <a:cxn ang="0">
                  <a:pos x="226" y="273"/>
                </a:cxn>
                <a:cxn ang="0">
                  <a:pos x="0" y="47"/>
                </a:cxn>
                <a:cxn ang="0">
                  <a:pos x="113" y="0"/>
                </a:cxn>
              </a:cxnLst>
              <a:rect l="0" t="0" r="r" b="b"/>
              <a:pathLst>
                <a:path w="564" h="273">
                  <a:moveTo>
                    <a:pt x="113" y="0"/>
                  </a:moveTo>
                  <a:cubicBezTo>
                    <a:pt x="564" y="0"/>
                    <a:pt x="564" y="0"/>
                    <a:pt x="564" y="0"/>
                  </a:cubicBezTo>
                  <a:cubicBezTo>
                    <a:pt x="523" y="0"/>
                    <a:pt x="482" y="16"/>
                    <a:pt x="451" y="47"/>
                  </a:cubicBezTo>
                  <a:cubicBezTo>
                    <a:pt x="226" y="273"/>
                    <a:pt x="226" y="273"/>
                    <a:pt x="226" y="27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31" y="16"/>
                    <a:pt x="72" y="0"/>
                    <a:pt x="113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íšḻiḓè">
              <a:extLst>
                <a:ext uri="{FF2B5EF4-FFF2-40B4-BE49-F238E27FC236}">
                  <a16:creationId xmlns:a16="http://schemas.microsoft.com/office/drawing/2014/main" id="{B078A195-2EF3-46D6-8A26-00422B0ABC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3420" y="3746687"/>
              <a:ext cx="2294282" cy="1475460"/>
            </a:xfrm>
            <a:custGeom>
              <a:avLst/>
              <a:gdLst/>
              <a:ahLst/>
              <a:cxnLst>
                <a:cxn ang="0">
                  <a:pos x="701" y="476"/>
                </a:cxn>
                <a:cxn ang="0">
                  <a:pos x="278" y="52"/>
                </a:cxn>
                <a:cxn ang="0">
                  <a:pos x="316" y="15"/>
                </a:cxn>
                <a:cxn ang="0">
                  <a:pos x="308" y="1"/>
                </a:cxn>
                <a:cxn ang="0">
                  <a:pos x="78" y="47"/>
                </a:cxn>
                <a:cxn ang="0">
                  <a:pos x="47" y="79"/>
                </a:cxn>
                <a:cxn ang="0">
                  <a:pos x="1" y="309"/>
                </a:cxn>
                <a:cxn ang="0">
                  <a:pos x="15" y="316"/>
                </a:cxn>
                <a:cxn ang="0">
                  <a:pos x="52" y="278"/>
                </a:cxn>
                <a:cxn ang="0">
                  <a:pos x="250" y="476"/>
                </a:cxn>
                <a:cxn ang="0">
                  <a:pos x="363" y="522"/>
                </a:cxn>
                <a:cxn ang="0">
                  <a:pos x="814" y="522"/>
                </a:cxn>
                <a:cxn ang="0">
                  <a:pos x="701" y="476"/>
                </a:cxn>
              </a:cxnLst>
              <a:rect l="0" t="0" r="r" b="b"/>
              <a:pathLst>
                <a:path w="814" h="522">
                  <a:moveTo>
                    <a:pt x="701" y="476"/>
                  </a:moveTo>
                  <a:cubicBezTo>
                    <a:pt x="278" y="52"/>
                    <a:pt x="278" y="52"/>
                    <a:pt x="278" y="52"/>
                  </a:cubicBezTo>
                  <a:cubicBezTo>
                    <a:pt x="316" y="15"/>
                    <a:pt x="316" y="15"/>
                    <a:pt x="316" y="15"/>
                  </a:cubicBezTo>
                  <a:cubicBezTo>
                    <a:pt x="321" y="9"/>
                    <a:pt x="316" y="0"/>
                    <a:pt x="308" y="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63" y="50"/>
                    <a:pt x="50" y="63"/>
                    <a:pt x="47" y="79"/>
                  </a:cubicBezTo>
                  <a:cubicBezTo>
                    <a:pt x="1" y="309"/>
                    <a:pt x="1" y="309"/>
                    <a:pt x="1" y="309"/>
                  </a:cubicBezTo>
                  <a:cubicBezTo>
                    <a:pt x="0" y="316"/>
                    <a:pt x="9" y="321"/>
                    <a:pt x="15" y="316"/>
                  </a:cubicBezTo>
                  <a:cubicBezTo>
                    <a:pt x="52" y="278"/>
                    <a:pt x="52" y="278"/>
                    <a:pt x="52" y="278"/>
                  </a:cubicBezTo>
                  <a:cubicBezTo>
                    <a:pt x="250" y="476"/>
                    <a:pt x="250" y="476"/>
                    <a:pt x="250" y="476"/>
                  </a:cubicBezTo>
                  <a:cubicBezTo>
                    <a:pt x="281" y="507"/>
                    <a:pt x="322" y="522"/>
                    <a:pt x="363" y="522"/>
                  </a:cubicBezTo>
                  <a:cubicBezTo>
                    <a:pt x="814" y="522"/>
                    <a:pt x="814" y="522"/>
                    <a:pt x="814" y="522"/>
                  </a:cubicBezTo>
                  <a:cubicBezTo>
                    <a:pt x="773" y="522"/>
                    <a:pt x="732" y="507"/>
                    <a:pt x="701" y="476"/>
                  </a:cubicBezTo>
                  <a:close/>
                </a:path>
              </a:pathLst>
            </a:custGeom>
            <a:solidFill>
              <a:srgbClr val="BD424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islïḋé">
              <a:extLst>
                <a:ext uri="{FF2B5EF4-FFF2-40B4-BE49-F238E27FC236}">
                  <a16:creationId xmlns:a16="http://schemas.microsoft.com/office/drawing/2014/main" id="{D02076E6-D7F5-4FE8-A8E5-3DC8595D8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003" y="2864577"/>
              <a:ext cx="1471505" cy="2294279"/>
            </a:xfrm>
            <a:custGeom>
              <a:avLst/>
              <a:gdLst/>
              <a:ahLst/>
              <a:cxnLst>
                <a:cxn ang="0">
                  <a:pos x="476" y="113"/>
                </a:cxn>
                <a:cxn ang="0">
                  <a:pos x="52" y="536"/>
                </a:cxn>
                <a:cxn ang="0">
                  <a:pos x="15" y="498"/>
                </a:cxn>
                <a:cxn ang="0">
                  <a:pos x="1" y="505"/>
                </a:cxn>
                <a:cxn ang="0">
                  <a:pos x="47" y="735"/>
                </a:cxn>
                <a:cxn ang="0">
                  <a:pos x="79" y="767"/>
                </a:cxn>
                <a:cxn ang="0">
                  <a:pos x="309" y="813"/>
                </a:cxn>
                <a:cxn ang="0">
                  <a:pos x="316" y="799"/>
                </a:cxn>
                <a:cxn ang="0">
                  <a:pos x="278" y="761"/>
                </a:cxn>
                <a:cxn ang="0">
                  <a:pos x="476" y="564"/>
                </a:cxn>
                <a:cxn ang="0">
                  <a:pos x="522" y="451"/>
                </a:cxn>
                <a:cxn ang="0">
                  <a:pos x="522" y="0"/>
                </a:cxn>
                <a:cxn ang="0">
                  <a:pos x="476" y="113"/>
                </a:cxn>
              </a:cxnLst>
              <a:rect l="0" t="0" r="r" b="b"/>
              <a:pathLst>
                <a:path w="522" h="814">
                  <a:moveTo>
                    <a:pt x="476" y="113"/>
                  </a:moveTo>
                  <a:cubicBezTo>
                    <a:pt x="52" y="536"/>
                    <a:pt x="52" y="536"/>
                    <a:pt x="52" y="536"/>
                  </a:cubicBezTo>
                  <a:cubicBezTo>
                    <a:pt x="15" y="498"/>
                    <a:pt x="15" y="498"/>
                    <a:pt x="15" y="498"/>
                  </a:cubicBezTo>
                  <a:cubicBezTo>
                    <a:pt x="9" y="492"/>
                    <a:pt x="0" y="498"/>
                    <a:pt x="1" y="505"/>
                  </a:cubicBezTo>
                  <a:cubicBezTo>
                    <a:pt x="47" y="735"/>
                    <a:pt x="47" y="735"/>
                    <a:pt x="47" y="735"/>
                  </a:cubicBezTo>
                  <a:cubicBezTo>
                    <a:pt x="50" y="751"/>
                    <a:pt x="63" y="763"/>
                    <a:pt x="79" y="767"/>
                  </a:cubicBezTo>
                  <a:cubicBezTo>
                    <a:pt x="309" y="813"/>
                    <a:pt x="309" y="813"/>
                    <a:pt x="309" y="813"/>
                  </a:cubicBezTo>
                  <a:cubicBezTo>
                    <a:pt x="316" y="814"/>
                    <a:pt x="321" y="805"/>
                    <a:pt x="316" y="799"/>
                  </a:cubicBezTo>
                  <a:cubicBezTo>
                    <a:pt x="278" y="761"/>
                    <a:pt x="278" y="761"/>
                    <a:pt x="278" y="761"/>
                  </a:cubicBezTo>
                  <a:cubicBezTo>
                    <a:pt x="476" y="564"/>
                    <a:pt x="476" y="564"/>
                    <a:pt x="476" y="564"/>
                  </a:cubicBezTo>
                  <a:cubicBezTo>
                    <a:pt x="507" y="533"/>
                    <a:pt x="522" y="492"/>
                    <a:pt x="522" y="451"/>
                  </a:cubicBezTo>
                  <a:cubicBezTo>
                    <a:pt x="522" y="0"/>
                    <a:pt x="522" y="0"/>
                    <a:pt x="522" y="0"/>
                  </a:cubicBezTo>
                  <a:cubicBezTo>
                    <a:pt x="522" y="41"/>
                    <a:pt x="507" y="81"/>
                    <a:pt x="476" y="113"/>
                  </a:cubicBezTo>
                  <a:close/>
                </a:path>
              </a:pathLst>
            </a:custGeom>
            <a:solidFill>
              <a:srgbClr val="C5AA8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ïšļïḓé">
              <a:extLst>
                <a:ext uri="{FF2B5EF4-FFF2-40B4-BE49-F238E27FC236}">
                  <a16:creationId xmlns:a16="http://schemas.microsoft.com/office/drawing/2014/main" id="{E3B1B929-459B-44F5-A971-6FF2E18B56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0129" y="1840061"/>
              <a:ext cx="1475461" cy="2294279"/>
            </a:xfrm>
            <a:custGeom>
              <a:avLst/>
              <a:gdLst/>
              <a:ahLst/>
              <a:cxnLst>
                <a:cxn ang="0">
                  <a:pos x="522" y="308"/>
                </a:cxn>
                <a:cxn ang="0">
                  <a:pos x="476" y="78"/>
                </a:cxn>
                <a:cxn ang="0">
                  <a:pos x="444" y="47"/>
                </a:cxn>
                <a:cxn ang="0">
                  <a:pos x="214" y="1"/>
                </a:cxn>
                <a:cxn ang="0">
                  <a:pos x="207" y="15"/>
                </a:cxn>
                <a:cxn ang="0">
                  <a:pos x="245" y="52"/>
                </a:cxn>
                <a:cxn ang="0">
                  <a:pos x="47" y="250"/>
                </a:cxn>
                <a:cxn ang="0">
                  <a:pos x="0" y="363"/>
                </a:cxn>
                <a:cxn ang="0">
                  <a:pos x="0" y="814"/>
                </a:cxn>
                <a:cxn ang="0">
                  <a:pos x="47" y="701"/>
                </a:cxn>
                <a:cxn ang="0">
                  <a:pos x="470" y="278"/>
                </a:cxn>
                <a:cxn ang="0">
                  <a:pos x="508" y="316"/>
                </a:cxn>
                <a:cxn ang="0">
                  <a:pos x="522" y="308"/>
                </a:cxn>
              </a:cxnLst>
              <a:rect l="0" t="0" r="r" b="b"/>
              <a:pathLst>
                <a:path w="523" h="814">
                  <a:moveTo>
                    <a:pt x="522" y="308"/>
                  </a:moveTo>
                  <a:cubicBezTo>
                    <a:pt x="476" y="78"/>
                    <a:pt x="476" y="78"/>
                    <a:pt x="476" y="78"/>
                  </a:cubicBezTo>
                  <a:cubicBezTo>
                    <a:pt x="472" y="63"/>
                    <a:pt x="460" y="50"/>
                    <a:pt x="444" y="47"/>
                  </a:cubicBezTo>
                  <a:cubicBezTo>
                    <a:pt x="214" y="1"/>
                    <a:pt x="214" y="1"/>
                    <a:pt x="214" y="1"/>
                  </a:cubicBezTo>
                  <a:cubicBezTo>
                    <a:pt x="206" y="0"/>
                    <a:pt x="201" y="9"/>
                    <a:pt x="207" y="15"/>
                  </a:cubicBezTo>
                  <a:cubicBezTo>
                    <a:pt x="245" y="52"/>
                    <a:pt x="245" y="52"/>
                    <a:pt x="245" y="52"/>
                  </a:cubicBezTo>
                  <a:cubicBezTo>
                    <a:pt x="47" y="250"/>
                    <a:pt x="47" y="250"/>
                    <a:pt x="47" y="250"/>
                  </a:cubicBezTo>
                  <a:cubicBezTo>
                    <a:pt x="16" y="281"/>
                    <a:pt x="0" y="322"/>
                    <a:pt x="0" y="363"/>
                  </a:cubicBezTo>
                  <a:cubicBezTo>
                    <a:pt x="0" y="814"/>
                    <a:pt x="0" y="814"/>
                    <a:pt x="0" y="814"/>
                  </a:cubicBezTo>
                  <a:cubicBezTo>
                    <a:pt x="0" y="773"/>
                    <a:pt x="16" y="732"/>
                    <a:pt x="47" y="701"/>
                  </a:cubicBezTo>
                  <a:cubicBezTo>
                    <a:pt x="470" y="278"/>
                    <a:pt x="470" y="278"/>
                    <a:pt x="470" y="278"/>
                  </a:cubicBezTo>
                  <a:cubicBezTo>
                    <a:pt x="508" y="316"/>
                    <a:pt x="508" y="316"/>
                    <a:pt x="508" y="316"/>
                  </a:cubicBezTo>
                  <a:cubicBezTo>
                    <a:pt x="514" y="321"/>
                    <a:pt x="523" y="316"/>
                    <a:pt x="522" y="30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îŝḷiḋe">
              <a:extLst>
                <a:ext uri="{FF2B5EF4-FFF2-40B4-BE49-F238E27FC236}">
                  <a16:creationId xmlns:a16="http://schemas.microsoft.com/office/drawing/2014/main" id="{70BC4E3B-1F34-4DE5-ABF5-BD6F1329C6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7937" y="1772816"/>
              <a:ext cx="2294282" cy="1475460"/>
            </a:xfrm>
            <a:custGeom>
              <a:avLst/>
              <a:gdLst/>
              <a:ahLst/>
              <a:cxnLst>
                <a:cxn ang="0">
                  <a:pos x="799" y="207"/>
                </a:cxn>
                <a:cxn ang="0">
                  <a:pos x="761" y="245"/>
                </a:cxn>
                <a:cxn ang="0">
                  <a:pos x="564" y="47"/>
                </a:cxn>
                <a:cxn ang="0">
                  <a:pos x="451" y="0"/>
                </a:cxn>
                <a:cxn ang="0">
                  <a:pos x="0" y="0"/>
                </a:cxn>
                <a:cxn ang="0">
                  <a:pos x="113" y="47"/>
                </a:cxn>
                <a:cxn ang="0">
                  <a:pos x="536" y="470"/>
                </a:cxn>
                <a:cxn ang="0">
                  <a:pos x="498" y="508"/>
                </a:cxn>
                <a:cxn ang="0">
                  <a:pos x="505" y="522"/>
                </a:cxn>
                <a:cxn ang="0">
                  <a:pos x="735" y="476"/>
                </a:cxn>
                <a:cxn ang="0">
                  <a:pos x="767" y="444"/>
                </a:cxn>
                <a:cxn ang="0">
                  <a:pos x="813" y="214"/>
                </a:cxn>
                <a:cxn ang="0">
                  <a:pos x="799" y="207"/>
                </a:cxn>
              </a:cxnLst>
              <a:rect l="0" t="0" r="r" b="b"/>
              <a:pathLst>
                <a:path w="814" h="523">
                  <a:moveTo>
                    <a:pt x="799" y="207"/>
                  </a:moveTo>
                  <a:cubicBezTo>
                    <a:pt x="761" y="245"/>
                    <a:pt x="761" y="245"/>
                    <a:pt x="761" y="245"/>
                  </a:cubicBezTo>
                  <a:cubicBezTo>
                    <a:pt x="564" y="47"/>
                    <a:pt x="564" y="47"/>
                    <a:pt x="564" y="47"/>
                  </a:cubicBezTo>
                  <a:cubicBezTo>
                    <a:pt x="533" y="16"/>
                    <a:pt x="492" y="0"/>
                    <a:pt x="4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1" y="0"/>
                    <a:pt x="81" y="16"/>
                    <a:pt x="113" y="47"/>
                  </a:cubicBezTo>
                  <a:cubicBezTo>
                    <a:pt x="536" y="470"/>
                    <a:pt x="536" y="470"/>
                    <a:pt x="536" y="470"/>
                  </a:cubicBezTo>
                  <a:cubicBezTo>
                    <a:pt x="498" y="508"/>
                    <a:pt x="498" y="508"/>
                    <a:pt x="498" y="508"/>
                  </a:cubicBezTo>
                  <a:cubicBezTo>
                    <a:pt x="493" y="514"/>
                    <a:pt x="498" y="523"/>
                    <a:pt x="505" y="522"/>
                  </a:cubicBezTo>
                  <a:cubicBezTo>
                    <a:pt x="735" y="476"/>
                    <a:pt x="735" y="476"/>
                    <a:pt x="735" y="476"/>
                  </a:cubicBezTo>
                  <a:cubicBezTo>
                    <a:pt x="751" y="472"/>
                    <a:pt x="764" y="460"/>
                    <a:pt x="767" y="444"/>
                  </a:cubicBezTo>
                  <a:cubicBezTo>
                    <a:pt x="813" y="214"/>
                    <a:pt x="813" y="214"/>
                    <a:pt x="813" y="214"/>
                  </a:cubicBezTo>
                  <a:cubicBezTo>
                    <a:pt x="814" y="206"/>
                    <a:pt x="805" y="201"/>
                    <a:pt x="799" y="207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88" name="矩形 87">
            <a:extLst>
              <a:ext uri="{FF2B5EF4-FFF2-40B4-BE49-F238E27FC236}">
                <a16:creationId xmlns:a16="http://schemas.microsoft.com/office/drawing/2014/main" id="{EE2D2E2F-3DC7-4704-9CBC-3A3B2EAA9925}"/>
              </a:ext>
            </a:extLst>
          </p:cNvPr>
          <p:cNvSpPr/>
          <p:nvPr/>
        </p:nvSpPr>
        <p:spPr>
          <a:xfrm>
            <a:off x="7829212" y="2464105"/>
            <a:ext cx="2454475" cy="7571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拆桐花烂熳，乍疏雨、洗清明。正艳杏烧林，缃桃绣野，芳景如屏。倾城，尽寻胜去，骤雕鞍绀幰出郊坰。风暖繁弦脆管，万家竞奏新声。</a:t>
            </a: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id="{FDDFCCD6-C165-41C4-882A-9E6712467587}"/>
              </a:ext>
            </a:extLst>
          </p:cNvPr>
          <p:cNvSpPr/>
          <p:nvPr/>
        </p:nvSpPr>
        <p:spPr>
          <a:xfrm>
            <a:off x="7829212" y="2137375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D4244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id="{33414C17-B4C5-4C5B-9A64-D2EE3EB2D467}"/>
              </a:ext>
            </a:extLst>
          </p:cNvPr>
          <p:cNvSpPr/>
          <p:nvPr/>
        </p:nvSpPr>
        <p:spPr>
          <a:xfrm rot="2766250">
            <a:off x="6228930" y="2498653"/>
            <a:ext cx="1377008" cy="4154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EF3D1C8C-03A7-4183-B576-4DCB96889CD6}"/>
              </a:ext>
            </a:extLst>
          </p:cNvPr>
          <p:cNvSpPr/>
          <p:nvPr/>
        </p:nvSpPr>
        <p:spPr>
          <a:xfrm rot="18781632">
            <a:off x="6426401" y="4341349"/>
            <a:ext cx="1377008" cy="4154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7F3F64D8-E55B-44AF-9E9C-BD0ECEB5C48C}"/>
              </a:ext>
            </a:extLst>
          </p:cNvPr>
          <p:cNvSpPr/>
          <p:nvPr/>
        </p:nvSpPr>
        <p:spPr>
          <a:xfrm rot="2728101">
            <a:off x="4584428" y="4732019"/>
            <a:ext cx="1377008" cy="4154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9DD6E98E-ABFB-4820-AB71-F10F82CE310A}"/>
              </a:ext>
            </a:extLst>
          </p:cNvPr>
          <p:cNvSpPr/>
          <p:nvPr/>
        </p:nvSpPr>
        <p:spPr>
          <a:xfrm rot="18972165">
            <a:off x="4231420" y="2682366"/>
            <a:ext cx="1377008" cy="4154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EF07DB8B-E258-4E31-A437-6A0F6E7EF61A}"/>
              </a:ext>
            </a:extLst>
          </p:cNvPr>
          <p:cNvSpPr/>
          <p:nvPr/>
        </p:nvSpPr>
        <p:spPr>
          <a:xfrm>
            <a:off x="7882220" y="4009251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D4244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40B73841-F775-493C-948E-3E601177F135}"/>
              </a:ext>
            </a:extLst>
          </p:cNvPr>
          <p:cNvSpPr/>
          <p:nvPr/>
        </p:nvSpPr>
        <p:spPr>
          <a:xfrm>
            <a:off x="2291374" y="2124121"/>
            <a:ext cx="1924518" cy="4154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rgbClr val="BD4244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783BB2DD-7B24-49D2-90C5-0F30D94AB72D}"/>
              </a:ext>
            </a:extLst>
          </p:cNvPr>
          <p:cNvSpPr/>
          <p:nvPr/>
        </p:nvSpPr>
        <p:spPr>
          <a:xfrm>
            <a:off x="2291374" y="4095514"/>
            <a:ext cx="1924518" cy="4154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rgbClr val="BD4244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C0BF11A6-F9DC-40C5-AA2D-5BA1E8095CDD}"/>
              </a:ext>
            </a:extLst>
          </p:cNvPr>
          <p:cNvSpPr/>
          <p:nvPr/>
        </p:nvSpPr>
        <p:spPr>
          <a:xfrm>
            <a:off x="7902228" y="4367732"/>
            <a:ext cx="2454475" cy="7571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拆桐花烂熳，乍疏雨、洗清明。正艳杏烧林，缃桃绣野，芳景如屏。倾城，尽寻胜去，骤雕鞍绀幰出郊坰。风暖繁弦脆管，万家竞奏新声。</a:t>
            </a:r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id="{63DF7CD5-5D04-4EE4-B462-58012BDD7684}"/>
              </a:ext>
            </a:extLst>
          </p:cNvPr>
          <p:cNvSpPr/>
          <p:nvPr/>
        </p:nvSpPr>
        <p:spPr>
          <a:xfrm>
            <a:off x="1761179" y="2483356"/>
            <a:ext cx="2454475" cy="7571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拆桐花烂熳，乍疏雨、洗清明。正艳杏烧林，缃桃绣野，芳景如屏。倾城，尽寻胜去，骤雕鞍绀幰出郊坰。风暖繁弦脆管，万家竞奏新声。</a:t>
            </a: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01DF15E4-FF26-4481-9257-AD90703982A2}"/>
              </a:ext>
            </a:extLst>
          </p:cNvPr>
          <p:cNvSpPr/>
          <p:nvPr/>
        </p:nvSpPr>
        <p:spPr>
          <a:xfrm>
            <a:off x="1834195" y="4386983"/>
            <a:ext cx="2454475" cy="7571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拆桐花烂熳，乍疏雨、洗清明。正艳杏烧林，缃桃绣野，芳景如屏。倾城，尽寻胜去，骤雕鞍绀幰出郊坰。风暖繁弦脆管，万家竞奏新声。</a:t>
            </a:r>
          </a:p>
        </p:txBody>
      </p:sp>
    </p:spTree>
    <p:extLst>
      <p:ext uri="{BB962C8B-B14F-4D97-AF65-F5344CB8AC3E}">
        <p14:creationId xmlns:p14="http://schemas.microsoft.com/office/powerpoint/2010/main" val="16298771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0E00312-49AE-4829-9B6A-5B2AA68195D6}"/>
              </a:ext>
            </a:extLst>
          </p:cNvPr>
          <p:cNvGrpSpPr/>
          <p:nvPr/>
        </p:nvGrpSpPr>
        <p:grpSpPr>
          <a:xfrm>
            <a:off x="655982" y="516835"/>
            <a:ext cx="689114" cy="689114"/>
            <a:chOff x="3982278" y="1583635"/>
            <a:chExt cx="881270" cy="88127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576D503D-7B3D-45E8-88B3-1C1C9A646F9A}"/>
                </a:ext>
              </a:extLst>
            </p:cNvPr>
            <p:cNvSpPr txBox="1"/>
            <p:nvPr/>
          </p:nvSpPr>
          <p:spPr>
            <a:xfrm>
              <a:off x="4097135" y="1747271"/>
              <a:ext cx="695110" cy="502024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rgbClr val="333333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r>
                <a:rPr lang="zh-CN" altLang="en-US" sz="2400" dirty="0">
                  <a:latin typeface="汉仪书宋一简" panose="02010609000101010101" pitchFamily="49" charset="-122"/>
                  <a:ea typeface="汉仪书宋一简" panose="02010609000101010101" pitchFamily="49" charset="-122"/>
                </a:rPr>
                <a:t>壹</a:t>
              </a: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FA1AACB4-1D8F-43F5-8C41-E36C77D0BB98}"/>
                </a:ext>
              </a:extLst>
            </p:cNvPr>
            <p:cNvSpPr/>
            <p:nvPr/>
          </p:nvSpPr>
          <p:spPr>
            <a:xfrm>
              <a:off x="3982278" y="1583635"/>
              <a:ext cx="881270" cy="881270"/>
            </a:xfrm>
            <a:prstGeom prst="ellipse">
              <a:avLst/>
            </a:prstGeom>
            <a:noFill/>
            <a:ln>
              <a:solidFill>
                <a:srgbClr val="BD42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2FE7978E-C4C7-444E-A87C-74A05C5ABF51}"/>
              </a:ext>
            </a:extLst>
          </p:cNvPr>
          <p:cNvSpPr/>
          <p:nvPr/>
        </p:nvSpPr>
        <p:spPr>
          <a:xfrm>
            <a:off x="1345096" y="543340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D4244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9535999-BF2B-48A3-8DB2-BAA2982EEC44}"/>
              </a:ext>
            </a:extLst>
          </p:cNvPr>
          <p:cNvSpPr/>
          <p:nvPr/>
        </p:nvSpPr>
        <p:spPr>
          <a:xfrm>
            <a:off x="1379153" y="839855"/>
            <a:ext cx="118814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>
                <a:solidFill>
                  <a:srgbClr val="333333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FILL IN THE TITLE HERE</a:t>
            </a:r>
            <a:endParaRPr lang="zh-CN" altLang="en-US" sz="800" dirty="0">
              <a:latin typeface="Century Gothic" panose="020B0502020202020204" pitchFamily="34" charset="0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A13E1BDD-BBD6-4C7D-A2B7-C1EB1A3E13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906" y="2112083"/>
            <a:ext cx="1954425" cy="2952157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FE2A82C8-E9BB-48CC-813F-FC38B3233E2E}"/>
              </a:ext>
            </a:extLst>
          </p:cNvPr>
          <p:cNvSpPr/>
          <p:nvPr/>
        </p:nvSpPr>
        <p:spPr>
          <a:xfrm>
            <a:off x="2853970" y="5073014"/>
            <a:ext cx="1071062" cy="134850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风雷送暖入中春，桃柳着装日日新。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赤道金阳直射面，白天黑夜两均分。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552B113-72FA-4039-9FDD-DED1DBE59DA1}"/>
              </a:ext>
            </a:extLst>
          </p:cNvPr>
          <p:cNvGrpSpPr/>
          <p:nvPr/>
        </p:nvGrpSpPr>
        <p:grpSpPr>
          <a:xfrm>
            <a:off x="2075033" y="4467862"/>
            <a:ext cx="768346" cy="1809161"/>
            <a:chOff x="6215778" y="657136"/>
            <a:chExt cx="768346" cy="1809161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8ADC0938-062E-4FEB-8A39-DD858D593E73}"/>
                </a:ext>
              </a:extLst>
            </p:cNvPr>
            <p:cNvGrpSpPr/>
            <p:nvPr/>
          </p:nvGrpSpPr>
          <p:grpSpPr>
            <a:xfrm>
              <a:off x="6224143" y="657136"/>
              <a:ext cx="759981" cy="1809161"/>
              <a:chOff x="5387118" y="4161870"/>
              <a:chExt cx="759981" cy="1809161"/>
            </a:xfrm>
          </p:grpSpPr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AE3CD388-83A9-4BDD-884D-D9B21952E5B7}"/>
                  </a:ext>
                </a:extLst>
              </p:cNvPr>
              <p:cNvSpPr/>
              <p:nvPr/>
            </p:nvSpPr>
            <p:spPr>
              <a:xfrm>
                <a:off x="5435696" y="4207591"/>
                <a:ext cx="676656" cy="1728000"/>
              </a:xfrm>
              <a:prstGeom prst="rect">
                <a:avLst/>
              </a:prstGeom>
              <a:solidFill>
                <a:srgbClr val="BD42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id="{A2835F1B-F21C-4E50-9A6A-91E5F9796A55}"/>
                  </a:ext>
                </a:extLst>
              </p:cNvPr>
              <p:cNvSpPr/>
              <p:nvPr/>
            </p:nvSpPr>
            <p:spPr>
              <a:xfrm>
                <a:off x="5387118" y="4161870"/>
                <a:ext cx="759981" cy="1809161"/>
              </a:xfrm>
              <a:prstGeom prst="rect">
                <a:avLst/>
              </a:prstGeom>
              <a:noFill/>
              <a:ln>
                <a:solidFill>
                  <a:srgbClr val="BD424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51372529-B18C-47F3-9631-9FE34953B1E5}"/>
                </a:ext>
              </a:extLst>
            </p:cNvPr>
            <p:cNvGrpSpPr/>
            <p:nvPr/>
          </p:nvGrpSpPr>
          <p:grpSpPr>
            <a:xfrm>
              <a:off x="6215778" y="794518"/>
              <a:ext cx="694216" cy="1534395"/>
              <a:chOff x="6979868" y="2124535"/>
              <a:chExt cx="694216" cy="1534395"/>
            </a:xfrm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1E6C72CA-01D9-4295-8257-06EB274BD016}"/>
                  </a:ext>
                </a:extLst>
              </p:cNvPr>
              <p:cNvSpPr/>
              <p:nvPr/>
            </p:nvSpPr>
            <p:spPr>
              <a:xfrm>
                <a:off x="6979868" y="2124535"/>
                <a:ext cx="615553" cy="887422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2800" spc="300" dirty="0">
                    <a:solidFill>
                      <a:schemeClr val="bg1"/>
                    </a:solidFill>
                    <a:latin typeface="汉仪中宋简" panose="02010609000101010101" pitchFamily="49" charset="-122"/>
                    <a:ea typeface="汉仪中宋简" panose="02010609000101010101" pitchFamily="49" charset="-122"/>
                  </a:rPr>
                  <a:t>清明</a:t>
                </a:r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A7FD86CA-16D8-4F71-8476-14D76C1C81C5}"/>
                  </a:ext>
                </a:extLst>
              </p:cNvPr>
              <p:cNvSpPr/>
              <p:nvPr/>
            </p:nvSpPr>
            <p:spPr>
              <a:xfrm rot="5400000">
                <a:off x="6783777" y="2768622"/>
                <a:ext cx="1534394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Century Gothic" panose="020B0502020202020204" pitchFamily="34" charset="0"/>
                    <a:cs typeface="Angsana New" panose="02020603050405020304" pitchFamily="18" charset="-34"/>
                  </a:rPr>
                  <a:t>THE SPRING EQUINOX </a:t>
                </a:r>
              </a:p>
            </p:txBody>
          </p:sp>
        </p:grp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B9473004-7269-4FC4-9F84-65ACBEE03054}"/>
              </a:ext>
            </a:extLst>
          </p:cNvPr>
          <p:cNvSpPr txBox="1"/>
          <p:nvPr/>
        </p:nvSpPr>
        <p:spPr>
          <a:xfrm>
            <a:off x="1498140" y="1217587"/>
            <a:ext cx="15210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tx1">
                    <a:lumMod val="85000"/>
                    <a:lumOff val="15000"/>
                  </a:schemeClr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壹</a:t>
            </a:r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id="{1D70D15C-CF24-4F95-9A2A-4D4EB89506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4279" y="2137535"/>
            <a:ext cx="1954425" cy="2935479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F55D397C-0729-4F0C-800E-A9AED583EA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503" y="2137535"/>
            <a:ext cx="1954425" cy="2809967"/>
          </a:xfrm>
          <a:prstGeom prst="rect">
            <a:avLst/>
          </a:prstGeom>
        </p:spPr>
      </p:pic>
      <p:sp>
        <p:nvSpPr>
          <p:cNvPr id="41" name="矩形 40">
            <a:extLst>
              <a:ext uri="{FF2B5EF4-FFF2-40B4-BE49-F238E27FC236}">
                <a16:creationId xmlns:a16="http://schemas.microsoft.com/office/drawing/2014/main" id="{FD10C528-3AB6-41AF-B4E3-4408BCE59F16}"/>
              </a:ext>
            </a:extLst>
          </p:cNvPr>
          <p:cNvSpPr/>
          <p:nvPr/>
        </p:nvSpPr>
        <p:spPr>
          <a:xfrm>
            <a:off x="6401769" y="5073014"/>
            <a:ext cx="1071062" cy="134850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风雷送暖入中春，桃柳着装日日新。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赤道金阳直射面，白天黑夜两均分。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F8C8755-4EB0-4744-A157-F5F09621460D}"/>
              </a:ext>
            </a:extLst>
          </p:cNvPr>
          <p:cNvGrpSpPr/>
          <p:nvPr/>
        </p:nvGrpSpPr>
        <p:grpSpPr>
          <a:xfrm>
            <a:off x="5622832" y="4467862"/>
            <a:ext cx="768346" cy="1809161"/>
            <a:chOff x="6215778" y="657136"/>
            <a:chExt cx="768346" cy="1809161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025268FB-382C-40DC-B167-A111E272F729}"/>
                </a:ext>
              </a:extLst>
            </p:cNvPr>
            <p:cNvGrpSpPr/>
            <p:nvPr/>
          </p:nvGrpSpPr>
          <p:grpSpPr>
            <a:xfrm>
              <a:off x="6224143" y="657136"/>
              <a:ext cx="759981" cy="1809161"/>
              <a:chOff x="5387118" y="4161870"/>
              <a:chExt cx="759981" cy="1809161"/>
            </a:xfrm>
          </p:grpSpPr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7EF62693-7FFC-43AF-ABF2-23D9A8945770}"/>
                  </a:ext>
                </a:extLst>
              </p:cNvPr>
              <p:cNvSpPr/>
              <p:nvPr/>
            </p:nvSpPr>
            <p:spPr>
              <a:xfrm>
                <a:off x="5435696" y="4207591"/>
                <a:ext cx="676656" cy="1728000"/>
              </a:xfrm>
              <a:prstGeom prst="rect">
                <a:avLst/>
              </a:prstGeom>
              <a:solidFill>
                <a:srgbClr val="BD42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34DAED62-577C-4C11-8B71-258E1D0C2CF5}"/>
                  </a:ext>
                </a:extLst>
              </p:cNvPr>
              <p:cNvSpPr/>
              <p:nvPr/>
            </p:nvSpPr>
            <p:spPr>
              <a:xfrm>
                <a:off x="5387118" y="4161870"/>
                <a:ext cx="759981" cy="1809161"/>
              </a:xfrm>
              <a:prstGeom prst="rect">
                <a:avLst/>
              </a:prstGeom>
              <a:noFill/>
              <a:ln>
                <a:solidFill>
                  <a:srgbClr val="BD424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3AF5DE5A-E3F5-46FF-B4CF-28728FF6A468}"/>
                </a:ext>
              </a:extLst>
            </p:cNvPr>
            <p:cNvGrpSpPr/>
            <p:nvPr/>
          </p:nvGrpSpPr>
          <p:grpSpPr>
            <a:xfrm>
              <a:off x="6215778" y="794518"/>
              <a:ext cx="694216" cy="1534395"/>
              <a:chOff x="6979868" y="2124535"/>
              <a:chExt cx="694216" cy="1534395"/>
            </a:xfrm>
          </p:grpSpPr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BEF5836B-0988-42A2-BD50-CDDE9CF09B5E}"/>
                  </a:ext>
                </a:extLst>
              </p:cNvPr>
              <p:cNvSpPr/>
              <p:nvPr/>
            </p:nvSpPr>
            <p:spPr>
              <a:xfrm>
                <a:off x="6979868" y="2124535"/>
                <a:ext cx="615553" cy="887422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2800" spc="300" dirty="0">
                    <a:solidFill>
                      <a:schemeClr val="bg1"/>
                    </a:solidFill>
                    <a:latin typeface="汉仪中宋简" panose="02010609000101010101" pitchFamily="49" charset="-122"/>
                    <a:ea typeface="汉仪中宋简" panose="02010609000101010101" pitchFamily="49" charset="-122"/>
                  </a:rPr>
                  <a:t>清明</a:t>
                </a:r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923D88E8-B08E-49F8-AE9D-5BDF0A952561}"/>
                  </a:ext>
                </a:extLst>
              </p:cNvPr>
              <p:cNvSpPr/>
              <p:nvPr/>
            </p:nvSpPr>
            <p:spPr>
              <a:xfrm rot="5400000">
                <a:off x="6783777" y="2768622"/>
                <a:ext cx="1534394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Century Gothic" panose="020B0502020202020204" pitchFamily="34" charset="0"/>
                    <a:cs typeface="Angsana New" panose="02020603050405020304" pitchFamily="18" charset="-34"/>
                  </a:rPr>
                  <a:t>THE SPRING EQUINOX </a:t>
                </a:r>
              </a:p>
            </p:txBody>
          </p:sp>
        </p:grpSp>
      </p:grpSp>
      <p:sp>
        <p:nvSpPr>
          <p:cNvPr id="50" name="矩形 49">
            <a:extLst>
              <a:ext uri="{FF2B5EF4-FFF2-40B4-BE49-F238E27FC236}">
                <a16:creationId xmlns:a16="http://schemas.microsoft.com/office/drawing/2014/main" id="{BCEB3514-3C51-423A-A6A0-45B5B9EE2C14}"/>
              </a:ext>
            </a:extLst>
          </p:cNvPr>
          <p:cNvSpPr/>
          <p:nvPr/>
        </p:nvSpPr>
        <p:spPr>
          <a:xfrm>
            <a:off x="9810420" y="5047562"/>
            <a:ext cx="1071062" cy="134850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风雷送暖入中春，桃柳着装日日新。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赤道金阳直射面，白天黑夜两均分。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9B57C06-B19C-4CB7-A126-D52644275D79}"/>
              </a:ext>
            </a:extLst>
          </p:cNvPr>
          <p:cNvGrpSpPr/>
          <p:nvPr/>
        </p:nvGrpSpPr>
        <p:grpSpPr>
          <a:xfrm>
            <a:off x="9031483" y="4442410"/>
            <a:ext cx="768346" cy="1809161"/>
            <a:chOff x="6215778" y="657136"/>
            <a:chExt cx="768346" cy="1809161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36CB79EE-A327-4F76-B31B-199943769DAB}"/>
                </a:ext>
              </a:extLst>
            </p:cNvPr>
            <p:cNvGrpSpPr/>
            <p:nvPr/>
          </p:nvGrpSpPr>
          <p:grpSpPr>
            <a:xfrm>
              <a:off x="6224143" y="657136"/>
              <a:ext cx="759981" cy="1809161"/>
              <a:chOff x="5387118" y="4161870"/>
              <a:chExt cx="759981" cy="1809161"/>
            </a:xfrm>
          </p:grpSpPr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id="{A89A0AC0-F2BE-4A09-A270-E80AE22AA9C7}"/>
                  </a:ext>
                </a:extLst>
              </p:cNvPr>
              <p:cNvSpPr/>
              <p:nvPr/>
            </p:nvSpPr>
            <p:spPr>
              <a:xfrm>
                <a:off x="5435696" y="4207591"/>
                <a:ext cx="676656" cy="1728000"/>
              </a:xfrm>
              <a:prstGeom prst="rect">
                <a:avLst/>
              </a:prstGeom>
              <a:solidFill>
                <a:srgbClr val="BD42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id="{8565E5BA-B957-4AA4-AA9B-924099CD585B}"/>
                  </a:ext>
                </a:extLst>
              </p:cNvPr>
              <p:cNvSpPr/>
              <p:nvPr/>
            </p:nvSpPr>
            <p:spPr>
              <a:xfrm>
                <a:off x="5387118" y="4161870"/>
                <a:ext cx="759981" cy="1809161"/>
              </a:xfrm>
              <a:prstGeom prst="rect">
                <a:avLst/>
              </a:prstGeom>
              <a:noFill/>
              <a:ln>
                <a:solidFill>
                  <a:srgbClr val="BD424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E94488F0-3403-4608-B9AC-12D5D989B8BD}"/>
                </a:ext>
              </a:extLst>
            </p:cNvPr>
            <p:cNvGrpSpPr/>
            <p:nvPr/>
          </p:nvGrpSpPr>
          <p:grpSpPr>
            <a:xfrm>
              <a:off x="6215778" y="794518"/>
              <a:ext cx="694216" cy="1534395"/>
              <a:chOff x="6979868" y="2124535"/>
              <a:chExt cx="694216" cy="1534395"/>
            </a:xfrm>
          </p:grpSpPr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2389C813-AC5C-46B9-940C-07AF8E48CC59}"/>
                  </a:ext>
                </a:extLst>
              </p:cNvPr>
              <p:cNvSpPr/>
              <p:nvPr/>
            </p:nvSpPr>
            <p:spPr>
              <a:xfrm>
                <a:off x="6979868" y="2124535"/>
                <a:ext cx="615553" cy="887422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2800" spc="300" dirty="0">
                    <a:solidFill>
                      <a:schemeClr val="bg1"/>
                    </a:solidFill>
                    <a:latin typeface="汉仪中宋简" panose="02010609000101010101" pitchFamily="49" charset="-122"/>
                    <a:ea typeface="汉仪中宋简" panose="02010609000101010101" pitchFamily="49" charset="-122"/>
                  </a:rPr>
                  <a:t>清明</a:t>
                </a:r>
              </a:p>
            </p:txBody>
          </p:sp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id="{0F1B641E-7276-44C2-AFE6-C712B6373A88}"/>
                  </a:ext>
                </a:extLst>
              </p:cNvPr>
              <p:cNvSpPr/>
              <p:nvPr/>
            </p:nvSpPr>
            <p:spPr>
              <a:xfrm rot="5400000">
                <a:off x="6783777" y="2768622"/>
                <a:ext cx="1534394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Century Gothic" panose="020B0502020202020204" pitchFamily="34" charset="0"/>
                    <a:cs typeface="Angsana New" panose="02020603050405020304" pitchFamily="18" charset="-34"/>
                  </a:rPr>
                  <a:t>THE SPRING EQUINOX </a:t>
                </a:r>
              </a:p>
            </p:txBody>
          </p:sp>
        </p:grp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529C943C-6887-4215-8206-795A70469E52}"/>
              </a:ext>
            </a:extLst>
          </p:cNvPr>
          <p:cNvSpPr txBox="1"/>
          <p:nvPr/>
        </p:nvSpPr>
        <p:spPr>
          <a:xfrm>
            <a:off x="4979257" y="1243039"/>
            <a:ext cx="15210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tx1">
                    <a:lumMod val="85000"/>
                    <a:lumOff val="15000"/>
                  </a:schemeClr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贰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D0B0F9CB-5789-435D-830F-B3F45DCB3F08}"/>
              </a:ext>
            </a:extLst>
          </p:cNvPr>
          <p:cNvSpPr txBox="1"/>
          <p:nvPr/>
        </p:nvSpPr>
        <p:spPr>
          <a:xfrm>
            <a:off x="8342627" y="1243039"/>
            <a:ext cx="22144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tx1">
                    <a:lumMod val="85000"/>
                    <a:lumOff val="15000"/>
                  </a:schemeClr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叁</a:t>
            </a:r>
          </a:p>
        </p:txBody>
      </p:sp>
    </p:spTree>
    <p:extLst>
      <p:ext uri="{BB962C8B-B14F-4D97-AF65-F5344CB8AC3E}">
        <p14:creationId xmlns:p14="http://schemas.microsoft.com/office/powerpoint/2010/main" val="28035765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2F53C99-FC8A-4D78-B630-444B186D385E}"/>
              </a:ext>
            </a:extLst>
          </p:cNvPr>
          <p:cNvSpPr txBox="1"/>
          <p:nvPr/>
        </p:nvSpPr>
        <p:spPr>
          <a:xfrm>
            <a:off x="5947629" y="1127047"/>
            <a:ext cx="738664" cy="553998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>
              <a:defRPr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sz="3600" dirty="0">
                <a:solidFill>
                  <a:srgbClr val="333333">
                    <a:alpha val="32000"/>
                  </a:srgb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82BC79-0F90-4AD1-A91A-6E192726387B}"/>
              </a:ext>
            </a:extLst>
          </p:cNvPr>
          <p:cNvSpPr txBox="1"/>
          <p:nvPr/>
        </p:nvSpPr>
        <p:spPr>
          <a:xfrm>
            <a:off x="5694487" y="820573"/>
            <a:ext cx="738664" cy="553998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>
              <a:defRPr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sz="3600" dirty="0">
                <a:latin typeface="汉仪书宋一简" panose="02010609000101010101" pitchFamily="49" charset="-122"/>
                <a:ea typeface="汉仪书宋一简" panose="02010609000101010101" pitchFamily="49" charset="-122"/>
              </a:rPr>
              <a:t>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C1F4AF-32FD-49FB-978C-2F350429328F}"/>
              </a:ext>
            </a:extLst>
          </p:cNvPr>
          <p:cNvSpPr txBox="1"/>
          <p:nvPr/>
        </p:nvSpPr>
        <p:spPr>
          <a:xfrm>
            <a:off x="5466915" y="1612237"/>
            <a:ext cx="1415772" cy="1116652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>
              <a:defRPr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sz="8000" dirty="0">
                <a:solidFill>
                  <a:srgbClr val="BD4244"/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贰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755A9DD-DE00-4EEC-A75F-E71B82E2B39C}"/>
              </a:ext>
            </a:extLst>
          </p:cNvPr>
          <p:cNvSpPr/>
          <p:nvPr/>
        </p:nvSpPr>
        <p:spPr>
          <a:xfrm>
            <a:off x="8714523" y="2728889"/>
            <a:ext cx="1431161" cy="256760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0F0F0F">
                    <a:alpha val="36000"/>
                  </a:srgb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拆桐花烂熳，乍疏雨、洗清明。正艳杏烧林，缃桃绣野，芳景如屏。倾城，尽寻胜去，骤雕鞍绀幰出郊坰。风暖繁弦脆管，万家竞奏新声。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0F0F0F">
                    <a:alpha val="36000"/>
                  </a:srgb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盈盈，斗草踏青。人艳冶，递逢迎。向路旁往往，遗簪堕珥，珠翠纵横。欢情，对佳丽地，信金罍罄竭玉山倾。拚却明朝永日，画堂一枕春酲。</a:t>
            </a:r>
            <a:endParaRPr lang="zh-CN" altLang="en-US" sz="900" dirty="0"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5461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0E00312-49AE-4829-9B6A-5B2AA68195D6}"/>
              </a:ext>
            </a:extLst>
          </p:cNvPr>
          <p:cNvGrpSpPr/>
          <p:nvPr/>
        </p:nvGrpSpPr>
        <p:grpSpPr>
          <a:xfrm>
            <a:off x="655982" y="516835"/>
            <a:ext cx="689114" cy="689114"/>
            <a:chOff x="3982278" y="1583635"/>
            <a:chExt cx="881270" cy="88127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576D503D-7B3D-45E8-88B3-1C1C9A646F9A}"/>
                </a:ext>
              </a:extLst>
            </p:cNvPr>
            <p:cNvSpPr txBox="1"/>
            <p:nvPr/>
          </p:nvSpPr>
          <p:spPr>
            <a:xfrm>
              <a:off x="4083767" y="1747271"/>
              <a:ext cx="708478" cy="511679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rgbClr val="333333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r>
                <a:rPr lang="zh-CN" altLang="en-US" sz="2400" dirty="0">
                  <a:latin typeface="汉仪书宋一简" panose="02010609000101010101" pitchFamily="49" charset="-122"/>
                  <a:ea typeface="汉仪书宋一简" panose="02010609000101010101" pitchFamily="49" charset="-122"/>
                </a:rPr>
                <a:t>贰</a:t>
              </a: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FA1AACB4-1D8F-43F5-8C41-E36C77D0BB98}"/>
                </a:ext>
              </a:extLst>
            </p:cNvPr>
            <p:cNvSpPr/>
            <p:nvPr/>
          </p:nvSpPr>
          <p:spPr>
            <a:xfrm>
              <a:off x="3982278" y="1583635"/>
              <a:ext cx="881270" cy="881270"/>
            </a:xfrm>
            <a:prstGeom prst="ellipse">
              <a:avLst/>
            </a:prstGeom>
            <a:noFill/>
            <a:ln>
              <a:solidFill>
                <a:srgbClr val="BD42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2FE7978E-C4C7-444E-A87C-74A05C5ABF51}"/>
              </a:ext>
            </a:extLst>
          </p:cNvPr>
          <p:cNvSpPr/>
          <p:nvPr/>
        </p:nvSpPr>
        <p:spPr>
          <a:xfrm>
            <a:off x="1345096" y="543340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D4244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9535999-BF2B-48A3-8DB2-BAA2982EEC44}"/>
              </a:ext>
            </a:extLst>
          </p:cNvPr>
          <p:cNvSpPr/>
          <p:nvPr/>
        </p:nvSpPr>
        <p:spPr>
          <a:xfrm>
            <a:off x="1379153" y="839855"/>
            <a:ext cx="118814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>
                <a:solidFill>
                  <a:srgbClr val="333333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FILL IN THE TITLE HERE</a:t>
            </a:r>
            <a:endParaRPr lang="zh-CN" altLang="en-US" sz="800" dirty="0">
              <a:latin typeface="Century Gothic" panose="020B0502020202020204" pitchFamily="34" charset="0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FE6AEA03-3F1D-4967-8019-73D297D3FAD1}"/>
              </a:ext>
            </a:extLst>
          </p:cNvPr>
          <p:cNvSpPr/>
          <p:nvPr/>
        </p:nvSpPr>
        <p:spPr>
          <a:xfrm>
            <a:off x="1970037" y="1591620"/>
            <a:ext cx="2324867" cy="2324867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60139D48-9AA8-4D82-BBBE-10BC6035FCA0}"/>
              </a:ext>
            </a:extLst>
          </p:cNvPr>
          <p:cNvSpPr/>
          <p:nvPr/>
        </p:nvSpPr>
        <p:spPr>
          <a:xfrm>
            <a:off x="6960372" y="1591620"/>
            <a:ext cx="2324867" cy="232486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3962D998-CDCD-409C-8ED9-07C6FD2B48ED}"/>
              </a:ext>
            </a:extLst>
          </p:cNvPr>
          <p:cNvSpPr/>
          <p:nvPr/>
        </p:nvSpPr>
        <p:spPr>
          <a:xfrm>
            <a:off x="4190441" y="2494982"/>
            <a:ext cx="1149545" cy="335879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雪入春分省见稀，半开桃李不胜威。应惭落地梅花识，却作漫天柳絮飞。不分东君专节物故将新巧发阴机。従今造物尤难料，更暖须留御腊衣。</a:t>
            </a:r>
          </a:p>
          <a:p>
            <a:pPr>
              <a:lnSpc>
                <a:spcPct val="120000"/>
              </a:lnSpc>
            </a:pP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00FB9036-EB13-449D-8E57-BFBCA32941B3}"/>
              </a:ext>
            </a:extLst>
          </p:cNvPr>
          <p:cNvGrpSpPr/>
          <p:nvPr/>
        </p:nvGrpSpPr>
        <p:grpSpPr>
          <a:xfrm>
            <a:off x="4454994" y="2376313"/>
            <a:ext cx="505968" cy="3437584"/>
            <a:chOff x="-512357" y="2071694"/>
            <a:chExt cx="505968" cy="2647541"/>
          </a:xfrm>
        </p:grpSpPr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AE1DBC4C-DA7B-424E-87DA-77482E7FFF10}"/>
                </a:ext>
              </a:extLst>
            </p:cNvPr>
            <p:cNvCxnSpPr/>
            <p:nvPr/>
          </p:nvCxnSpPr>
          <p:spPr>
            <a:xfrm>
              <a:off x="-512357" y="2071694"/>
              <a:ext cx="0" cy="264754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7533C09D-BB2D-4F41-AA70-DFB0C7C33500}"/>
                </a:ext>
              </a:extLst>
            </p:cNvPr>
            <p:cNvCxnSpPr/>
            <p:nvPr/>
          </p:nvCxnSpPr>
          <p:spPr>
            <a:xfrm>
              <a:off x="-259373" y="2071694"/>
              <a:ext cx="0" cy="264754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0BEE4ABE-06E6-49D4-82FB-5F22E853E243}"/>
                </a:ext>
              </a:extLst>
            </p:cNvPr>
            <p:cNvCxnSpPr/>
            <p:nvPr/>
          </p:nvCxnSpPr>
          <p:spPr>
            <a:xfrm>
              <a:off x="-6389" y="2071694"/>
              <a:ext cx="0" cy="264754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矩形 65">
            <a:extLst>
              <a:ext uri="{FF2B5EF4-FFF2-40B4-BE49-F238E27FC236}">
                <a16:creationId xmlns:a16="http://schemas.microsoft.com/office/drawing/2014/main" id="{7993C66C-1FB1-4CEF-BC98-8E63B810EECE}"/>
              </a:ext>
            </a:extLst>
          </p:cNvPr>
          <p:cNvSpPr/>
          <p:nvPr/>
        </p:nvSpPr>
        <p:spPr>
          <a:xfrm>
            <a:off x="9130286" y="2480694"/>
            <a:ext cx="1149545" cy="335879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雪入春分省见稀，半开桃李不胜威。应惭落地梅花识，却作漫天柳絮飞。不分东君专节物故将新巧发阴机。従今造物尤难料，更暖须留御腊衣。</a:t>
            </a:r>
          </a:p>
          <a:p>
            <a:pPr>
              <a:lnSpc>
                <a:spcPct val="120000"/>
              </a:lnSpc>
            </a:pP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汉仪书宋一简" panose="02010609000101010101" pitchFamily="49" charset="-122"/>
              <a:ea typeface="汉仪书宋一简" panose="02010609000101010101" pitchFamily="49" charset="-122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77A06ADA-3589-4E5F-B584-0947A954401D}"/>
              </a:ext>
            </a:extLst>
          </p:cNvPr>
          <p:cNvGrpSpPr/>
          <p:nvPr/>
        </p:nvGrpSpPr>
        <p:grpSpPr>
          <a:xfrm>
            <a:off x="9394839" y="2362025"/>
            <a:ext cx="505968" cy="3437584"/>
            <a:chOff x="-512357" y="2071694"/>
            <a:chExt cx="505968" cy="2647541"/>
          </a:xfrm>
        </p:grpSpPr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F84A68E3-9A3A-46FD-80CD-FB334C2666EF}"/>
                </a:ext>
              </a:extLst>
            </p:cNvPr>
            <p:cNvCxnSpPr/>
            <p:nvPr/>
          </p:nvCxnSpPr>
          <p:spPr>
            <a:xfrm>
              <a:off x="-512357" y="2071694"/>
              <a:ext cx="0" cy="264754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C1CB569B-D2FA-4D7B-A5BB-0E5731C1E025}"/>
                </a:ext>
              </a:extLst>
            </p:cNvPr>
            <p:cNvCxnSpPr/>
            <p:nvPr/>
          </p:nvCxnSpPr>
          <p:spPr>
            <a:xfrm>
              <a:off x="-259373" y="2071694"/>
              <a:ext cx="0" cy="264754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2459EF44-8D92-4D01-80FC-8BB152393C90}"/>
                </a:ext>
              </a:extLst>
            </p:cNvPr>
            <p:cNvCxnSpPr/>
            <p:nvPr/>
          </p:nvCxnSpPr>
          <p:spPr>
            <a:xfrm>
              <a:off x="-6389" y="2071694"/>
              <a:ext cx="0" cy="264754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75FD9819-1A4E-4086-A7BF-133D00877A42}"/>
              </a:ext>
            </a:extLst>
          </p:cNvPr>
          <p:cNvGrpSpPr/>
          <p:nvPr/>
        </p:nvGrpSpPr>
        <p:grpSpPr>
          <a:xfrm>
            <a:off x="2587997" y="3916487"/>
            <a:ext cx="1521069" cy="1200329"/>
            <a:chOff x="12716714" y="4317149"/>
            <a:chExt cx="1521069" cy="1200329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DA44625D-8173-4A29-9546-4425B87B458E}"/>
                </a:ext>
              </a:extLst>
            </p:cNvPr>
            <p:cNvGrpSpPr/>
            <p:nvPr/>
          </p:nvGrpSpPr>
          <p:grpSpPr>
            <a:xfrm>
              <a:off x="12866795" y="4522443"/>
              <a:ext cx="844060" cy="844060"/>
              <a:chOff x="8845062" y="562708"/>
              <a:chExt cx="888023" cy="888023"/>
            </a:xfrm>
          </p:grpSpPr>
          <p:sp>
            <p:nvSpPr>
              <p:cNvPr id="74" name="矩形 73">
                <a:extLst>
                  <a:ext uri="{FF2B5EF4-FFF2-40B4-BE49-F238E27FC236}">
                    <a16:creationId xmlns:a16="http://schemas.microsoft.com/office/drawing/2014/main" id="{B352C1D7-15B7-4B3E-9F38-9D1460229810}"/>
                  </a:ext>
                </a:extLst>
              </p:cNvPr>
              <p:cNvSpPr/>
              <p:nvPr/>
            </p:nvSpPr>
            <p:spPr>
              <a:xfrm>
                <a:off x="8845062" y="562708"/>
                <a:ext cx="888023" cy="888023"/>
              </a:xfrm>
              <a:prstGeom prst="rect">
                <a:avLst/>
              </a:prstGeom>
              <a:noFill/>
              <a:ln>
                <a:solidFill>
                  <a:srgbClr val="9F7A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id="{4928C042-52ED-4086-8A86-856DBBE0285B}"/>
                  </a:ext>
                </a:extLst>
              </p:cNvPr>
              <p:cNvCxnSpPr/>
              <p:nvPr/>
            </p:nvCxnSpPr>
            <p:spPr>
              <a:xfrm>
                <a:off x="8845062" y="562708"/>
                <a:ext cx="888023" cy="888023"/>
              </a:xfrm>
              <a:prstGeom prst="line">
                <a:avLst/>
              </a:prstGeom>
              <a:ln>
                <a:solidFill>
                  <a:srgbClr val="9F7A6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1B136408-9D72-460F-9112-B0309D94CD9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45062" y="562708"/>
                <a:ext cx="888023" cy="888023"/>
              </a:xfrm>
              <a:prstGeom prst="line">
                <a:avLst/>
              </a:prstGeom>
              <a:ln>
                <a:solidFill>
                  <a:srgbClr val="9F7A6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226D9AE2-09FD-4AD8-B85E-6036C787DCA3}"/>
                  </a:ext>
                </a:extLst>
              </p:cNvPr>
              <p:cNvCxnSpPr>
                <a:cxnSpLocks/>
                <a:stCxn id="74" idx="3"/>
                <a:endCxn id="74" idx="1"/>
              </p:cNvCxnSpPr>
              <p:nvPr/>
            </p:nvCxnSpPr>
            <p:spPr>
              <a:xfrm flipH="1">
                <a:off x="8845062" y="1006720"/>
                <a:ext cx="888023" cy="0"/>
              </a:xfrm>
              <a:prstGeom prst="line">
                <a:avLst/>
              </a:prstGeom>
              <a:ln>
                <a:solidFill>
                  <a:srgbClr val="9F7A6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id="{34869A90-61AA-4A78-A60E-897D8EC09636}"/>
                  </a:ext>
                </a:extLst>
              </p:cNvPr>
              <p:cNvCxnSpPr>
                <a:cxnSpLocks/>
                <a:stCxn id="74" idx="0"/>
                <a:endCxn id="74" idx="2"/>
              </p:cNvCxnSpPr>
              <p:nvPr/>
            </p:nvCxnSpPr>
            <p:spPr>
              <a:xfrm>
                <a:off x="9289074" y="562708"/>
                <a:ext cx="0" cy="888023"/>
              </a:xfrm>
              <a:prstGeom prst="line">
                <a:avLst/>
              </a:prstGeom>
              <a:ln>
                <a:solidFill>
                  <a:srgbClr val="9F7A6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98D54546-AAB0-44E1-BABF-38998A171B1C}"/>
                </a:ext>
              </a:extLst>
            </p:cNvPr>
            <p:cNvSpPr txBox="1"/>
            <p:nvPr/>
          </p:nvSpPr>
          <p:spPr>
            <a:xfrm>
              <a:off x="12716714" y="4317149"/>
              <a:ext cx="152106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清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2395A361-374A-4DE0-B178-A0B72E481EE2}"/>
              </a:ext>
            </a:extLst>
          </p:cNvPr>
          <p:cNvGrpSpPr/>
          <p:nvPr/>
        </p:nvGrpSpPr>
        <p:grpSpPr>
          <a:xfrm>
            <a:off x="7584074" y="3915015"/>
            <a:ext cx="1521069" cy="1200329"/>
            <a:chOff x="12716714" y="4317149"/>
            <a:chExt cx="1521069" cy="1200329"/>
          </a:xfrm>
        </p:grpSpPr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E53F3B4C-C16A-45B1-A2D8-C1C3422EA7E1}"/>
                </a:ext>
              </a:extLst>
            </p:cNvPr>
            <p:cNvGrpSpPr/>
            <p:nvPr/>
          </p:nvGrpSpPr>
          <p:grpSpPr>
            <a:xfrm>
              <a:off x="12866795" y="4522443"/>
              <a:ext cx="844060" cy="844060"/>
              <a:chOff x="8845062" y="562708"/>
              <a:chExt cx="888023" cy="888023"/>
            </a:xfrm>
          </p:grpSpPr>
          <p:sp>
            <p:nvSpPr>
              <p:cNvPr id="82" name="矩形 81">
                <a:extLst>
                  <a:ext uri="{FF2B5EF4-FFF2-40B4-BE49-F238E27FC236}">
                    <a16:creationId xmlns:a16="http://schemas.microsoft.com/office/drawing/2014/main" id="{F5E125D7-61DE-4496-848D-CF6471D2F499}"/>
                  </a:ext>
                </a:extLst>
              </p:cNvPr>
              <p:cNvSpPr/>
              <p:nvPr/>
            </p:nvSpPr>
            <p:spPr>
              <a:xfrm>
                <a:off x="8845062" y="562708"/>
                <a:ext cx="888023" cy="888023"/>
              </a:xfrm>
              <a:prstGeom prst="rect">
                <a:avLst/>
              </a:prstGeom>
              <a:noFill/>
              <a:ln>
                <a:solidFill>
                  <a:srgbClr val="9F7A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B5FE9808-5482-4D71-8335-14707E0F35BA}"/>
                  </a:ext>
                </a:extLst>
              </p:cNvPr>
              <p:cNvCxnSpPr/>
              <p:nvPr/>
            </p:nvCxnSpPr>
            <p:spPr>
              <a:xfrm>
                <a:off x="8845062" y="562708"/>
                <a:ext cx="888023" cy="888023"/>
              </a:xfrm>
              <a:prstGeom prst="line">
                <a:avLst/>
              </a:prstGeom>
              <a:ln>
                <a:solidFill>
                  <a:srgbClr val="9F7A6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98C75AD3-307B-4A29-95F9-FD8F847EE8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45062" y="562708"/>
                <a:ext cx="888023" cy="888023"/>
              </a:xfrm>
              <a:prstGeom prst="line">
                <a:avLst/>
              </a:prstGeom>
              <a:ln>
                <a:solidFill>
                  <a:srgbClr val="9F7A6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id="{55D309A0-DB8C-4D94-BF1E-0A40D75370CC}"/>
                  </a:ext>
                </a:extLst>
              </p:cNvPr>
              <p:cNvCxnSpPr>
                <a:cxnSpLocks/>
                <a:stCxn id="82" idx="3"/>
                <a:endCxn id="82" idx="1"/>
              </p:cNvCxnSpPr>
              <p:nvPr/>
            </p:nvCxnSpPr>
            <p:spPr>
              <a:xfrm flipH="1">
                <a:off x="8845062" y="1006720"/>
                <a:ext cx="888023" cy="0"/>
              </a:xfrm>
              <a:prstGeom prst="line">
                <a:avLst/>
              </a:prstGeom>
              <a:ln>
                <a:solidFill>
                  <a:srgbClr val="9F7A6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id="{FF482940-7621-4AE6-A48F-8C62391D3A95}"/>
                  </a:ext>
                </a:extLst>
              </p:cNvPr>
              <p:cNvCxnSpPr>
                <a:cxnSpLocks/>
                <a:stCxn id="82" idx="0"/>
                <a:endCxn id="82" idx="2"/>
              </p:cNvCxnSpPr>
              <p:nvPr/>
            </p:nvCxnSpPr>
            <p:spPr>
              <a:xfrm>
                <a:off x="9289074" y="562708"/>
                <a:ext cx="0" cy="888023"/>
              </a:xfrm>
              <a:prstGeom prst="line">
                <a:avLst/>
              </a:prstGeom>
              <a:ln>
                <a:solidFill>
                  <a:srgbClr val="9F7A6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D0F040B8-BCE4-4DFE-BEA3-3ED9CF988979}"/>
                </a:ext>
              </a:extLst>
            </p:cNvPr>
            <p:cNvSpPr txBox="1"/>
            <p:nvPr/>
          </p:nvSpPr>
          <p:spPr>
            <a:xfrm>
              <a:off x="12716714" y="4317149"/>
              <a:ext cx="152106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明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70953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0E00312-49AE-4829-9B6A-5B2AA68195D6}"/>
              </a:ext>
            </a:extLst>
          </p:cNvPr>
          <p:cNvGrpSpPr/>
          <p:nvPr/>
        </p:nvGrpSpPr>
        <p:grpSpPr>
          <a:xfrm>
            <a:off x="655982" y="516835"/>
            <a:ext cx="689114" cy="689114"/>
            <a:chOff x="3982278" y="1583635"/>
            <a:chExt cx="881270" cy="88127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576D503D-7B3D-45E8-88B3-1C1C9A646F9A}"/>
                </a:ext>
              </a:extLst>
            </p:cNvPr>
            <p:cNvSpPr txBox="1"/>
            <p:nvPr/>
          </p:nvSpPr>
          <p:spPr>
            <a:xfrm>
              <a:off x="4083767" y="1747271"/>
              <a:ext cx="708478" cy="511679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rgbClr val="333333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r>
                <a:rPr lang="zh-CN" altLang="en-US" sz="2400" dirty="0">
                  <a:latin typeface="汉仪书宋一简" panose="02010609000101010101" pitchFamily="49" charset="-122"/>
                  <a:ea typeface="汉仪书宋一简" panose="02010609000101010101" pitchFamily="49" charset="-122"/>
                </a:rPr>
                <a:t>贰</a:t>
              </a: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FA1AACB4-1D8F-43F5-8C41-E36C77D0BB98}"/>
                </a:ext>
              </a:extLst>
            </p:cNvPr>
            <p:cNvSpPr/>
            <p:nvPr/>
          </p:nvSpPr>
          <p:spPr>
            <a:xfrm>
              <a:off x="3982278" y="1583635"/>
              <a:ext cx="881270" cy="881270"/>
            </a:xfrm>
            <a:prstGeom prst="ellipse">
              <a:avLst/>
            </a:prstGeom>
            <a:noFill/>
            <a:ln>
              <a:solidFill>
                <a:srgbClr val="BD42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2FE7978E-C4C7-444E-A87C-74A05C5ABF51}"/>
              </a:ext>
            </a:extLst>
          </p:cNvPr>
          <p:cNvSpPr/>
          <p:nvPr/>
        </p:nvSpPr>
        <p:spPr>
          <a:xfrm>
            <a:off x="1345096" y="543340"/>
            <a:ext cx="1924518" cy="3777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D4244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这里填写标题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9535999-BF2B-48A3-8DB2-BAA2982EEC44}"/>
              </a:ext>
            </a:extLst>
          </p:cNvPr>
          <p:cNvSpPr/>
          <p:nvPr/>
        </p:nvSpPr>
        <p:spPr>
          <a:xfrm>
            <a:off x="1379153" y="839855"/>
            <a:ext cx="118814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>
                <a:solidFill>
                  <a:srgbClr val="333333"/>
                </a:solidFill>
                <a:latin typeface="Century Gothic" panose="020B0502020202020204" pitchFamily="34" charset="0"/>
                <a:ea typeface="microsoft yahei" panose="020B0503020204020204" pitchFamily="34" charset="-122"/>
              </a:rPr>
              <a:t>FILL IN THE TITLE HERE</a:t>
            </a:r>
            <a:endParaRPr lang="zh-CN" altLang="en-US" sz="800" dirty="0">
              <a:latin typeface="Century Gothic" panose="020B0502020202020204" pitchFamily="34" charset="0"/>
            </a:endParaRPr>
          </a:p>
        </p:txBody>
      </p:sp>
      <p:graphicFrame>
        <p:nvGraphicFramePr>
          <p:cNvPr id="35" name="图表 34">
            <a:extLst>
              <a:ext uri="{FF2B5EF4-FFF2-40B4-BE49-F238E27FC236}">
                <a16:creationId xmlns:a16="http://schemas.microsoft.com/office/drawing/2014/main" id="{C6E4ADAA-BB3B-4490-B320-102C659BA8D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85243757"/>
              </p:ext>
            </p:extLst>
          </p:nvPr>
        </p:nvGraphicFramePr>
        <p:xfrm>
          <a:off x="2054086" y="1445351"/>
          <a:ext cx="9521687" cy="37019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6" name="矩形 35">
            <a:extLst>
              <a:ext uri="{FF2B5EF4-FFF2-40B4-BE49-F238E27FC236}">
                <a16:creationId xmlns:a16="http://schemas.microsoft.com/office/drawing/2014/main" id="{2CC0CF66-273F-4EC9-A57E-553F071434FA}"/>
              </a:ext>
            </a:extLst>
          </p:cNvPr>
          <p:cNvSpPr/>
          <p:nvPr/>
        </p:nvSpPr>
        <p:spPr>
          <a:xfrm>
            <a:off x="906426" y="5787312"/>
            <a:ext cx="10083363" cy="46166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拆桐花烂熳，乍疏雨、洗清明。正艳杏烧林，缃桃绣野，芳景如屏。倾城，尽寻胜去，骤雕鞍绀幰出郊坰。风暖繁弦脆管，万家竞奏新声。</a:t>
            </a:r>
          </a:p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书宋一简" panose="02010609000101010101" pitchFamily="49" charset="-122"/>
                <a:ea typeface="汉仪书宋一简" panose="02010609000101010101" pitchFamily="49" charset="-122"/>
              </a:rPr>
              <a:t>盈盈，斗草踏青。人艳冶，递逢迎。向路旁往往，遗簪堕珥，珠翠纵横。欢情，对佳丽地，信金罍罄竭玉山倾。拚却明朝永日，画堂一枕春酲。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931BDA98-960F-4CED-8E4E-E445443F7AE1}"/>
              </a:ext>
            </a:extLst>
          </p:cNvPr>
          <p:cNvGrpSpPr/>
          <p:nvPr/>
        </p:nvGrpSpPr>
        <p:grpSpPr>
          <a:xfrm>
            <a:off x="4976192" y="5221905"/>
            <a:ext cx="1990779" cy="425757"/>
            <a:chOff x="1431235" y="5310419"/>
            <a:chExt cx="1990779" cy="42575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5C925784-DA76-49EE-BCD7-DA7AD64F91DD}"/>
                </a:ext>
              </a:extLst>
            </p:cNvPr>
            <p:cNvSpPr/>
            <p:nvPr/>
          </p:nvSpPr>
          <p:spPr>
            <a:xfrm>
              <a:off x="1431235" y="5358444"/>
              <a:ext cx="1411356" cy="377732"/>
            </a:xfrm>
            <a:prstGeom prst="rect">
              <a:avLst/>
            </a:prstGeom>
            <a:solidFill>
              <a:srgbClr val="BD42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FAF96E49-8C4C-41B2-880A-E73FD0A618D4}"/>
                </a:ext>
              </a:extLst>
            </p:cNvPr>
            <p:cNvSpPr/>
            <p:nvPr/>
          </p:nvSpPr>
          <p:spPr>
            <a:xfrm>
              <a:off x="1497496" y="5310419"/>
              <a:ext cx="1924518" cy="377732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汉仪中宋简" panose="02010609000101010101" pitchFamily="49" charset="-122"/>
                  <a:ea typeface="汉仪中宋简" panose="02010609000101010101" pitchFamily="49" charset="-122"/>
                </a:rPr>
                <a:t>这里填写标题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060401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55ba028-994c-4004-a559-6f33df31f1d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fec256f-a1fc-4478-8abd-1c2a9e32eaf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3127</Words>
  <Application>Microsoft Office PowerPoint</Application>
  <PresentationFormat>宽屏</PresentationFormat>
  <Paragraphs>226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Impact</vt:lpstr>
      <vt:lpstr>Calibri</vt:lpstr>
      <vt:lpstr>宋体</vt:lpstr>
      <vt:lpstr>汉仪颜楷繁</vt:lpstr>
      <vt:lpstr>microsoft yahei</vt:lpstr>
      <vt:lpstr>Arial</vt:lpstr>
      <vt:lpstr>Calibri Light</vt:lpstr>
      <vt:lpstr>Century Gothic</vt:lpstr>
      <vt:lpstr>Didot</vt:lpstr>
      <vt:lpstr>汉仪书宋一简</vt:lpstr>
      <vt:lpstr>汉仪中宋简</vt:lpstr>
      <vt:lpstr>Angsana New</vt:lpstr>
      <vt:lpstr>字酷堂清楷体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abbey Hui</cp:lastModifiedBy>
  <cp:revision>16</cp:revision>
  <dcterms:created xsi:type="dcterms:W3CDTF">2015-05-05T08:02:14Z</dcterms:created>
  <dcterms:modified xsi:type="dcterms:W3CDTF">2018-03-28T12:40:03Z</dcterms:modified>
</cp:coreProperties>
</file>