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60" r:id="rId2"/>
    <p:sldId id="261" r:id="rId3"/>
    <p:sldId id="262" r:id="rId4"/>
    <p:sldId id="266" r:id="rId5"/>
    <p:sldId id="267" r:id="rId6"/>
    <p:sldId id="268" r:id="rId7"/>
    <p:sldId id="269" r:id="rId8"/>
    <p:sldId id="270" r:id="rId9"/>
    <p:sldId id="263" r:id="rId10"/>
    <p:sldId id="271" r:id="rId11"/>
    <p:sldId id="272" r:id="rId12"/>
    <p:sldId id="273" r:id="rId13"/>
    <p:sldId id="274" r:id="rId14"/>
    <p:sldId id="275" r:id="rId15"/>
    <p:sldId id="264" r:id="rId16"/>
    <p:sldId id="276" r:id="rId17"/>
    <p:sldId id="277" r:id="rId18"/>
    <p:sldId id="278" r:id="rId19"/>
    <p:sldId id="279" r:id="rId20"/>
    <p:sldId id="280" r:id="rId21"/>
    <p:sldId id="265" r:id="rId22"/>
    <p:sldId id="281" r:id="rId23"/>
    <p:sldId id="282" r:id="rId24"/>
    <p:sldId id="283" r:id="rId25"/>
    <p:sldId id="284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082"/>
    <a:srgbClr val="71BAB6"/>
    <a:srgbClr val="F59FB2"/>
    <a:srgbClr val="9E84AB"/>
    <a:srgbClr val="A8E0DD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79973-B231-46C5-9DB8-B11985B9D918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8651A-D762-4090-B8A2-3AEC87AE92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826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297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3382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3845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9388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481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919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838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8998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5140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0479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805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2909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960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5890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445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859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4750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09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652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277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765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974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959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190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8651A-D762-4090-B8A2-3AEC87AE923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794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image" Target="../media/image9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emf"/><Relationship Id="rId12" Type="http://schemas.openxmlformats.org/officeDocument/2006/relationships/image" Target="../media/image8.emf"/><Relationship Id="rId2" Type="http://schemas.openxmlformats.org/officeDocument/2006/relationships/audio" Target="../media/media1.mp3"/><Relationship Id="rId16" Type="http://schemas.openxmlformats.org/officeDocument/2006/relationships/image" Target="../media/image12.png"/><Relationship Id="rId1" Type="http://schemas.microsoft.com/office/2007/relationships/media" Target="../media/media1.mp3"/><Relationship Id="rId6" Type="http://schemas.openxmlformats.org/officeDocument/2006/relationships/image" Target="../media/image2.emf"/><Relationship Id="rId11" Type="http://schemas.openxmlformats.org/officeDocument/2006/relationships/image" Target="../media/image7.emf"/><Relationship Id="rId5" Type="http://schemas.openxmlformats.org/officeDocument/2006/relationships/image" Target="../media/image1.emf"/><Relationship Id="rId15" Type="http://schemas.openxmlformats.org/officeDocument/2006/relationships/image" Target="../media/image11.emf"/><Relationship Id="rId10" Type="http://schemas.openxmlformats.org/officeDocument/2006/relationships/image" Target="../media/image6.em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emf"/><Relationship Id="rId1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3.jpeg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>
            <a:extLst>
              <a:ext uri="{FF2B5EF4-FFF2-40B4-BE49-F238E27FC236}">
                <a16:creationId xmlns:a16="http://schemas.microsoft.com/office/drawing/2014/main" xmlns="" id="{3160EE22-E260-4776-B219-BD9C99909424}"/>
              </a:ext>
            </a:extLst>
          </p:cNvPr>
          <p:cNvSpPr/>
          <p:nvPr/>
        </p:nvSpPr>
        <p:spPr>
          <a:xfrm>
            <a:off x="2266411" y="1158412"/>
            <a:ext cx="8494277" cy="4919218"/>
          </a:xfrm>
          <a:prstGeom prst="rect">
            <a:avLst/>
          </a:prstGeom>
          <a:solidFill>
            <a:srgbClr val="71B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9A42C6E-FA47-408E-8CA2-E434B953B506}"/>
              </a:ext>
            </a:extLst>
          </p:cNvPr>
          <p:cNvGrpSpPr/>
          <p:nvPr/>
        </p:nvGrpSpPr>
        <p:grpSpPr>
          <a:xfrm>
            <a:off x="6092370" y="5730872"/>
            <a:ext cx="1876691" cy="758055"/>
            <a:chOff x="2977326" y="346775"/>
            <a:chExt cx="1876691" cy="758055"/>
          </a:xfrm>
          <a:solidFill>
            <a:srgbClr val="71BAB6"/>
          </a:solidFill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76174BF8-A0FC-45F8-A673-C31D8D4EE714}"/>
                </a:ext>
              </a:extLst>
            </p:cNvPr>
            <p:cNvGrpSpPr/>
            <p:nvPr/>
          </p:nvGrpSpPr>
          <p:grpSpPr>
            <a:xfrm>
              <a:off x="2978536" y="346775"/>
              <a:ext cx="1875481" cy="317455"/>
              <a:chOff x="2978536" y="346775"/>
              <a:chExt cx="1875481" cy="317455"/>
            </a:xfrm>
            <a:grpFill/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2F519789-6AF2-443D-A29B-C3A85A54FF3F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4271" cy="102580"/>
                <a:chOff x="2978536" y="346775"/>
                <a:chExt cx="1874271" cy="102580"/>
              </a:xfrm>
              <a:grpFill/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7EDB757F-021F-439D-AD97-CD9E1855A05C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xmlns="" id="{6C17B47A-6756-42F4-BE78-9882DC65AB3B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xmlns="" id="{9B5DF896-0B7F-46EF-9D0C-DE722AB766A8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xmlns="" id="{3F2419D1-F791-4880-8977-2CABFA7646C6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685A1D34-F639-476D-9B41-DC76D56E3808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0E4BDD8C-D9FB-448F-97A2-C9C75A3A863C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66D94697-E681-4750-B3CA-71BFFB527126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xmlns="" id="{3F182639-26A5-4CDA-AD0E-F400B76BC849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D897BBFD-7A7F-4A34-9F20-3ABAA3B59553}"/>
                  </a:ext>
                </a:extLst>
              </p:cNvPr>
              <p:cNvGrpSpPr/>
              <p:nvPr/>
            </p:nvGrpSpPr>
            <p:grpSpPr>
              <a:xfrm>
                <a:off x="2979746" y="561650"/>
                <a:ext cx="1874271" cy="102580"/>
                <a:chOff x="2978536" y="346775"/>
                <a:chExt cx="1874271" cy="102580"/>
              </a:xfrm>
              <a:grpFill/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xmlns="" id="{4570F4B1-8340-48C2-B01C-8AD80CB953D3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xmlns="" id="{5F88C88E-60C6-4BAA-8BBE-FFC99B2DFB2E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xmlns="" id="{7F6734D4-8755-4127-BC80-EE4743BA4F59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xmlns="" id="{6BD046E0-C97D-4602-AE3D-2CE36BD84346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xmlns="" id="{E85B83AE-6CD1-475F-9393-905F3AFCEEFB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xmlns="" id="{532A6D29-0BFB-4D84-B8DB-AFEF29D2A4F7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76555821-DCF2-4A0C-A099-EBF8FAD8C210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xmlns="" id="{D8650D12-548A-4C2A-BDE5-2B837CA3DA0C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1105B4B3-F516-451C-94E6-C53139EDBA21}"/>
                </a:ext>
              </a:extLst>
            </p:cNvPr>
            <p:cNvGrpSpPr/>
            <p:nvPr/>
          </p:nvGrpSpPr>
          <p:grpSpPr>
            <a:xfrm>
              <a:off x="2977326" y="787375"/>
              <a:ext cx="1875481" cy="317455"/>
              <a:chOff x="2978536" y="346775"/>
              <a:chExt cx="1875481" cy="317455"/>
            </a:xfrm>
            <a:grpFill/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2B556685-30D2-4D28-B03B-8F1B0734C257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4271" cy="102580"/>
                <a:chOff x="2978536" y="346775"/>
                <a:chExt cx="1874271" cy="102580"/>
              </a:xfrm>
              <a:grpFill/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xmlns="" id="{B432FDAE-30DA-4F0E-B170-CDD656465CC9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xmlns="" id="{2E55D223-A06F-44FD-B84F-5786D9A2C667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xmlns="" id="{309A3EAC-3FEA-49E4-94D9-5D89FC547D5E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xmlns="" id="{DCF83EB6-EF2E-4DDE-8FC8-C70FC84EE621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xmlns="" id="{A211ED8D-BC21-4474-8EFE-0678C78778DC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xmlns="" id="{E43CF952-C90C-4652-801D-B9A15CA07E81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xmlns="" id="{40EF0896-1C64-4271-9B31-48DDFA6F84A7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xmlns="" id="{800A6F95-D4B9-47C8-9388-018A09843D9B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548F0EDD-C748-41D3-9F00-71242803E682}"/>
                  </a:ext>
                </a:extLst>
              </p:cNvPr>
              <p:cNvGrpSpPr/>
              <p:nvPr/>
            </p:nvGrpSpPr>
            <p:grpSpPr>
              <a:xfrm>
                <a:off x="2979746" y="561650"/>
                <a:ext cx="1874271" cy="102580"/>
                <a:chOff x="2978536" y="346775"/>
                <a:chExt cx="1874271" cy="102580"/>
              </a:xfrm>
              <a:grpFill/>
            </p:grpSpPr>
            <p:sp>
              <p:nvSpPr>
                <p:cNvPr id="7" name="椭圆 6">
                  <a:extLst>
                    <a:ext uri="{FF2B5EF4-FFF2-40B4-BE49-F238E27FC236}">
                      <a16:creationId xmlns:a16="http://schemas.microsoft.com/office/drawing/2014/main" xmlns="" id="{2668DD92-E862-4301-A0E1-96A2A4ECC54C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xmlns="" id="{380493AA-4E05-4DB2-A2F6-AAAC8D8DD6C1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xmlns="" id="{B726D503-E8DB-4701-B8ED-D5FE7D632B84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xmlns="" id="{D6B62A2E-0C40-4E33-9BE3-10D00D8D1A2E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xmlns="" id="{74BDD66B-D653-4F47-915D-72D61CD8D946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xmlns="" id="{06E7B3BD-C604-4E82-8B2B-A9E7E49AE818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xmlns="" id="{DC9E590A-B8BF-4E27-9A54-C2A7791BBFD6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xmlns="" id="{10265C01-1DC2-453E-A305-1DEE7EE75F9F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8167DAA0-971B-4F76-B390-A742752B87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840" y="4993894"/>
            <a:ext cx="2828168" cy="1781077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6F6A700F-5405-4A2E-B2F1-FD1186DFF918}"/>
              </a:ext>
            </a:extLst>
          </p:cNvPr>
          <p:cNvGrpSpPr/>
          <p:nvPr/>
        </p:nvGrpSpPr>
        <p:grpSpPr>
          <a:xfrm>
            <a:off x="8842500" y="-12470"/>
            <a:ext cx="179339" cy="6882939"/>
            <a:chOff x="6424800" y="-3885"/>
            <a:chExt cx="248287" cy="4720808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F3A37C3D-810E-4CBA-A93B-E1D61A4722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6063"/>
            <a:stretch/>
          </p:blipFill>
          <p:spPr>
            <a:xfrm>
              <a:off x="6539909" y="-3885"/>
              <a:ext cx="133178" cy="4720808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787DAC22-14DF-456B-84E8-2229D614A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24800" y="-3775"/>
              <a:ext cx="150190" cy="4712185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FA8366A4-E63B-44C9-AACA-87C488C25A73}"/>
              </a:ext>
            </a:extLst>
          </p:cNvPr>
          <p:cNvGrpSpPr/>
          <p:nvPr/>
        </p:nvGrpSpPr>
        <p:grpSpPr>
          <a:xfrm>
            <a:off x="8252544" y="-12470"/>
            <a:ext cx="222606" cy="6895079"/>
            <a:chOff x="5851416" y="154858"/>
            <a:chExt cx="301887" cy="4799894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4A3A41FD-7726-4DBB-92C4-C6F7A5B95D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2970"/>
            <a:stretch/>
          </p:blipFill>
          <p:spPr>
            <a:xfrm>
              <a:off x="5986791" y="160401"/>
              <a:ext cx="166512" cy="4794351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7792492F-243A-47B6-BCE1-96818F559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51416" y="154858"/>
              <a:ext cx="220397" cy="4799894"/>
            </a:xfrm>
            <a:prstGeom prst="rect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B717E9D8-10D3-491F-BF09-FD5EFFC6D2F5}"/>
              </a:ext>
            </a:extLst>
          </p:cNvPr>
          <p:cNvGrpSpPr/>
          <p:nvPr/>
        </p:nvGrpSpPr>
        <p:grpSpPr>
          <a:xfrm>
            <a:off x="-19458" y="285135"/>
            <a:ext cx="1641465" cy="1706709"/>
            <a:chOff x="-19458" y="285135"/>
            <a:chExt cx="1641465" cy="1706709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545A5380-20D2-47F6-A152-40E79289E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19458" y="511893"/>
              <a:ext cx="1641465" cy="1479951"/>
            </a:xfrm>
            <a:prstGeom prst="rect">
              <a:avLst/>
            </a:prstGeom>
          </p:spPr>
        </p:pic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B602FF41-BC8F-486E-BF30-5DADB812D91B}"/>
                </a:ext>
              </a:extLst>
            </p:cNvPr>
            <p:cNvGrpSpPr/>
            <p:nvPr/>
          </p:nvGrpSpPr>
          <p:grpSpPr>
            <a:xfrm>
              <a:off x="0" y="285135"/>
              <a:ext cx="1537527" cy="1482211"/>
              <a:chOff x="2408631" y="1020167"/>
              <a:chExt cx="2902886" cy="2798448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FDD7662C-1496-4624-9E9A-5D37EF1B2DF7}"/>
                  </a:ext>
                </a:extLst>
              </p:cNvPr>
              <p:cNvSpPr/>
              <p:nvPr/>
            </p:nvSpPr>
            <p:spPr>
              <a:xfrm>
                <a:off x="2870108" y="1289359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857E6A89-FA35-4F00-82F0-D65694F46BBA}"/>
                  </a:ext>
                </a:extLst>
              </p:cNvPr>
              <p:cNvSpPr/>
              <p:nvPr/>
            </p:nvSpPr>
            <p:spPr>
              <a:xfrm>
                <a:off x="3495367" y="2414798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723B4CB3-8036-4B4C-BB13-7809109F0806}"/>
                  </a:ext>
                </a:extLst>
              </p:cNvPr>
              <p:cNvSpPr/>
              <p:nvPr/>
            </p:nvSpPr>
            <p:spPr>
              <a:xfrm>
                <a:off x="2612785" y="2194277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7D071A5B-3D6C-47B3-81A7-C2A053342262}"/>
                  </a:ext>
                </a:extLst>
              </p:cNvPr>
              <p:cNvSpPr/>
              <p:nvPr/>
            </p:nvSpPr>
            <p:spPr>
              <a:xfrm>
                <a:off x="3177504" y="1876414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87E33388-E341-41E9-8FFA-39CD3B679380}"/>
                  </a:ext>
                </a:extLst>
              </p:cNvPr>
              <p:cNvSpPr/>
              <p:nvPr/>
            </p:nvSpPr>
            <p:spPr>
              <a:xfrm>
                <a:off x="3762524" y="155855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73EFE5E6-C131-4E30-B858-651D8241F463}"/>
                  </a:ext>
                </a:extLst>
              </p:cNvPr>
              <p:cNvSpPr/>
              <p:nvPr/>
            </p:nvSpPr>
            <p:spPr>
              <a:xfrm>
                <a:off x="4065914" y="2112809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CB1C64E9-2A12-4CF4-BC03-BC14ABF0FD61}"/>
                  </a:ext>
                </a:extLst>
              </p:cNvPr>
              <p:cNvSpPr/>
              <p:nvPr/>
            </p:nvSpPr>
            <p:spPr>
              <a:xfrm>
                <a:off x="3813230" y="298493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6C254128-A27E-4B95-90FE-F2B0E0990062}"/>
                  </a:ext>
                </a:extLst>
              </p:cNvPr>
              <p:cNvSpPr/>
              <p:nvPr/>
            </p:nvSpPr>
            <p:spPr>
              <a:xfrm>
                <a:off x="4329564" y="126365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9" name="图片 58">
                <a:extLst>
                  <a:ext uri="{FF2B5EF4-FFF2-40B4-BE49-F238E27FC236}">
                    <a16:creationId xmlns:a16="http://schemas.microsoft.com/office/drawing/2014/main" xmlns="" id="{EF4C8909-766F-4D09-80CF-7639011F74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408631" y="1020167"/>
                <a:ext cx="2902886" cy="2798448"/>
              </a:xfrm>
              <a:prstGeom prst="rect">
                <a:avLst/>
              </a:prstGeom>
            </p:spPr>
          </p:pic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658E70E2-EDDF-4D3E-9943-480D39C2655F}"/>
              </a:ext>
            </a:extLst>
          </p:cNvPr>
          <p:cNvGrpSpPr/>
          <p:nvPr/>
        </p:nvGrpSpPr>
        <p:grpSpPr>
          <a:xfrm>
            <a:off x="9842" y="3225714"/>
            <a:ext cx="961184" cy="3632286"/>
            <a:chOff x="-19458" y="2302780"/>
            <a:chExt cx="961184" cy="3632286"/>
          </a:xfrm>
        </p:grpSpPr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xmlns="" id="{CAB31D41-6713-4769-B54B-3218298575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-19458" y="5201265"/>
              <a:ext cx="961184" cy="733801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162B3960-CE7B-46E5-A84D-1AA0EBADF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-19458" y="2302780"/>
              <a:ext cx="912310" cy="3632286"/>
            </a:xfrm>
            <a:prstGeom prst="rect">
              <a:avLst/>
            </a:prstGeom>
          </p:spPr>
        </p:pic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CE0413C7-6400-4B7B-974C-970E845C17D7}"/>
              </a:ext>
            </a:extLst>
          </p:cNvPr>
          <p:cNvSpPr/>
          <p:nvPr/>
        </p:nvSpPr>
        <p:spPr>
          <a:xfrm>
            <a:off x="2113122" y="1170041"/>
            <a:ext cx="8475406" cy="4735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F508B6BA-C6BB-4D14-96B3-8F0DBD44C64B}"/>
              </a:ext>
            </a:extLst>
          </p:cNvPr>
          <p:cNvSpPr txBox="1"/>
          <p:nvPr/>
        </p:nvSpPr>
        <p:spPr>
          <a:xfrm>
            <a:off x="3183925" y="2863420"/>
            <a:ext cx="66319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600" dirty="0">
                <a:solidFill>
                  <a:srgbClr val="F59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54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54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5400" spc="600" dirty="0">
                <a:solidFill>
                  <a:srgbClr val="A8E0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风格通用模板</a:t>
            </a: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C8209D50-09A2-4DA6-8499-970195B2FC0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558825" y="3853470"/>
            <a:ext cx="1602527" cy="104782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82080874-24F9-46F6-8A75-2F9CCFD71A5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409394" y="3693158"/>
            <a:ext cx="1614632" cy="1055742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xmlns="" id="{B4446D19-8BC7-4D61-B17F-0CF9CBE02BD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86505" y="3973148"/>
            <a:ext cx="4624422" cy="323468"/>
          </a:xfrm>
          <a:prstGeom prst="rect">
            <a:avLst/>
          </a:pr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0C0B3212-771E-43FF-BB1E-88F60131E2C9}"/>
              </a:ext>
            </a:extLst>
          </p:cNvPr>
          <p:cNvGrpSpPr/>
          <p:nvPr/>
        </p:nvGrpSpPr>
        <p:grpSpPr>
          <a:xfrm>
            <a:off x="8500555" y="2129220"/>
            <a:ext cx="542290" cy="539944"/>
            <a:chOff x="7902661" y="2245484"/>
            <a:chExt cx="542290" cy="539944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4C15351B-2B5E-4BB7-80F0-11934D3F4A3F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E06B12CC-A2A2-4C8E-B54C-667B782E3168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CF1EF30E-4851-49DB-94FB-4F8715AB3ADF}"/>
              </a:ext>
            </a:extLst>
          </p:cNvPr>
          <p:cNvGrpSpPr/>
          <p:nvPr/>
        </p:nvGrpSpPr>
        <p:grpSpPr>
          <a:xfrm>
            <a:off x="2977326" y="346775"/>
            <a:ext cx="1924449" cy="782568"/>
            <a:chOff x="2977326" y="346775"/>
            <a:chExt cx="1924449" cy="782568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2E18B8E3-D3B8-4FBE-9007-32BCA4C6244C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xmlns="" id="{2DC660EC-658E-409E-BEA7-F105BB352F62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35" name="组合 134">
                  <a:extLst>
                    <a:ext uri="{FF2B5EF4-FFF2-40B4-BE49-F238E27FC236}">
                      <a16:creationId xmlns:a16="http://schemas.microsoft.com/office/drawing/2014/main" xmlns="" id="{34E74859-44B6-40A6-881F-106440D03490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45" name="椭圆 144">
                    <a:extLst>
                      <a:ext uri="{FF2B5EF4-FFF2-40B4-BE49-F238E27FC236}">
                        <a16:creationId xmlns:a16="http://schemas.microsoft.com/office/drawing/2014/main" xmlns="" id="{F5B9D9DC-0623-4A8C-A4EF-2BEA5357E49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6" name="椭圆 145">
                    <a:extLst>
                      <a:ext uri="{FF2B5EF4-FFF2-40B4-BE49-F238E27FC236}">
                        <a16:creationId xmlns:a16="http://schemas.microsoft.com/office/drawing/2014/main" xmlns="" id="{B03D2BE2-B037-449F-8A04-67C2DEF3331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7" name="椭圆 146">
                    <a:extLst>
                      <a:ext uri="{FF2B5EF4-FFF2-40B4-BE49-F238E27FC236}">
                        <a16:creationId xmlns:a16="http://schemas.microsoft.com/office/drawing/2014/main" xmlns="" id="{8193F848-5556-4AD5-8BC6-5159CEB24267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8" name="椭圆 147">
                    <a:extLst>
                      <a:ext uri="{FF2B5EF4-FFF2-40B4-BE49-F238E27FC236}">
                        <a16:creationId xmlns:a16="http://schemas.microsoft.com/office/drawing/2014/main" xmlns="" id="{D0842361-A714-4DEC-BE3E-4ECA628B210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9" name="椭圆 148">
                    <a:extLst>
                      <a:ext uri="{FF2B5EF4-FFF2-40B4-BE49-F238E27FC236}">
                        <a16:creationId xmlns:a16="http://schemas.microsoft.com/office/drawing/2014/main" xmlns="" id="{BB9805EE-B66E-45DD-9581-934485CDA42A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0" name="椭圆 149">
                    <a:extLst>
                      <a:ext uri="{FF2B5EF4-FFF2-40B4-BE49-F238E27FC236}">
                        <a16:creationId xmlns:a16="http://schemas.microsoft.com/office/drawing/2014/main" xmlns="" id="{D3C1BDD8-288C-4572-A1FB-B77E559A8110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1" name="椭圆 150">
                    <a:extLst>
                      <a:ext uri="{FF2B5EF4-FFF2-40B4-BE49-F238E27FC236}">
                        <a16:creationId xmlns:a16="http://schemas.microsoft.com/office/drawing/2014/main" xmlns="" id="{7169D963-4DDF-4D72-AD84-8CF1C1F21768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2" name="椭圆 151">
                    <a:extLst>
                      <a:ext uri="{FF2B5EF4-FFF2-40B4-BE49-F238E27FC236}">
                        <a16:creationId xmlns:a16="http://schemas.microsoft.com/office/drawing/2014/main" xmlns="" id="{18F3BB8A-C495-4A01-AEFD-867C912B4AAD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6" name="组合 135">
                  <a:extLst>
                    <a:ext uri="{FF2B5EF4-FFF2-40B4-BE49-F238E27FC236}">
                      <a16:creationId xmlns:a16="http://schemas.microsoft.com/office/drawing/2014/main" xmlns="" id="{B7BA5CB9-D04F-46CB-A78C-98C6D9327FA2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37" name="椭圆 136">
                    <a:extLst>
                      <a:ext uri="{FF2B5EF4-FFF2-40B4-BE49-F238E27FC236}">
                        <a16:creationId xmlns:a16="http://schemas.microsoft.com/office/drawing/2014/main" xmlns="" id="{02A1E51E-35FC-476E-B264-A7D8E1BF58B7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8" name="椭圆 137">
                    <a:extLst>
                      <a:ext uri="{FF2B5EF4-FFF2-40B4-BE49-F238E27FC236}">
                        <a16:creationId xmlns:a16="http://schemas.microsoft.com/office/drawing/2014/main" xmlns="" id="{04EE8121-1963-4AA3-9981-77447C3F3394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9" name="椭圆 138">
                    <a:extLst>
                      <a:ext uri="{FF2B5EF4-FFF2-40B4-BE49-F238E27FC236}">
                        <a16:creationId xmlns:a16="http://schemas.microsoft.com/office/drawing/2014/main" xmlns="" id="{915FDEAE-C122-4D41-9359-BA0AF59E5BF4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0" name="椭圆 139">
                    <a:extLst>
                      <a:ext uri="{FF2B5EF4-FFF2-40B4-BE49-F238E27FC236}">
                        <a16:creationId xmlns:a16="http://schemas.microsoft.com/office/drawing/2014/main" xmlns="" id="{14175AE9-BED7-40A7-AD6D-13B1A33AA241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1" name="椭圆 140">
                    <a:extLst>
                      <a:ext uri="{FF2B5EF4-FFF2-40B4-BE49-F238E27FC236}">
                        <a16:creationId xmlns:a16="http://schemas.microsoft.com/office/drawing/2014/main" xmlns="" id="{DC97E212-071E-4054-B934-6D1BA723038A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2" name="椭圆 141">
                    <a:extLst>
                      <a:ext uri="{FF2B5EF4-FFF2-40B4-BE49-F238E27FC236}">
                        <a16:creationId xmlns:a16="http://schemas.microsoft.com/office/drawing/2014/main" xmlns="" id="{06440F06-8254-4677-8AED-7A997B69F214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3" name="椭圆 142">
                    <a:extLst>
                      <a:ext uri="{FF2B5EF4-FFF2-40B4-BE49-F238E27FC236}">
                        <a16:creationId xmlns:a16="http://schemas.microsoft.com/office/drawing/2014/main" xmlns="" id="{264EC958-2EF4-4646-8861-499750F06540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4" name="椭圆 143">
                    <a:extLst>
                      <a:ext uri="{FF2B5EF4-FFF2-40B4-BE49-F238E27FC236}">
                        <a16:creationId xmlns:a16="http://schemas.microsoft.com/office/drawing/2014/main" xmlns="" id="{C2256F54-7853-4348-B9B0-D8C1F9C465A1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xmlns="" id="{B1551728-5E56-41E1-AB54-A5EFA667B11A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17" name="组合 116">
                  <a:extLst>
                    <a:ext uri="{FF2B5EF4-FFF2-40B4-BE49-F238E27FC236}">
                      <a16:creationId xmlns:a16="http://schemas.microsoft.com/office/drawing/2014/main" xmlns="" id="{45CAF16F-F753-40FD-A583-A06ED23CFCFB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27" name="椭圆 126">
                    <a:extLst>
                      <a:ext uri="{FF2B5EF4-FFF2-40B4-BE49-F238E27FC236}">
                        <a16:creationId xmlns:a16="http://schemas.microsoft.com/office/drawing/2014/main" xmlns="" id="{D81355F1-EA13-4F7D-B998-A06CD813E2B2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8" name="椭圆 127">
                    <a:extLst>
                      <a:ext uri="{FF2B5EF4-FFF2-40B4-BE49-F238E27FC236}">
                        <a16:creationId xmlns:a16="http://schemas.microsoft.com/office/drawing/2014/main" xmlns="" id="{A688D222-95CF-472F-B437-25D0857ADC9B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9" name="椭圆 128">
                    <a:extLst>
                      <a:ext uri="{FF2B5EF4-FFF2-40B4-BE49-F238E27FC236}">
                        <a16:creationId xmlns:a16="http://schemas.microsoft.com/office/drawing/2014/main" xmlns="" id="{69E069A3-8FDB-4E8D-B3DB-0B1891420CE7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0" name="椭圆 129">
                    <a:extLst>
                      <a:ext uri="{FF2B5EF4-FFF2-40B4-BE49-F238E27FC236}">
                        <a16:creationId xmlns:a16="http://schemas.microsoft.com/office/drawing/2014/main" xmlns="" id="{2B5B6181-8AF0-4FFB-A898-06DCAD6C08DE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" name="椭圆 130">
                    <a:extLst>
                      <a:ext uri="{FF2B5EF4-FFF2-40B4-BE49-F238E27FC236}">
                        <a16:creationId xmlns:a16="http://schemas.microsoft.com/office/drawing/2014/main" xmlns="" id="{D41A22EE-E58B-474E-B904-92F7FBCC2B89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2" name="椭圆 131">
                    <a:extLst>
                      <a:ext uri="{FF2B5EF4-FFF2-40B4-BE49-F238E27FC236}">
                        <a16:creationId xmlns:a16="http://schemas.microsoft.com/office/drawing/2014/main" xmlns="" id="{18D33BF9-7EC4-4A02-9F33-C08BA99BC7FB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椭圆 132">
                    <a:extLst>
                      <a:ext uri="{FF2B5EF4-FFF2-40B4-BE49-F238E27FC236}">
                        <a16:creationId xmlns:a16="http://schemas.microsoft.com/office/drawing/2014/main" xmlns="" id="{A8DAB977-0653-4B29-8314-2918E3304C0D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" name="椭圆 133">
                    <a:extLst>
                      <a:ext uri="{FF2B5EF4-FFF2-40B4-BE49-F238E27FC236}">
                        <a16:creationId xmlns:a16="http://schemas.microsoft.com/office/drawing/2014/main" xmlns="" id="{0C8A20E8-DFE8-4AEA-8FBF-1380F18356F2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8" name="组合 117">
                  <a:extLst>
                    <a:ext uri="{FF2B5EF4-FFF2-40B4-BE49-F238E27FC236}">
                      <a16:creationId xmlns:a16="http://schemas.microsoft.com/office/drawing/2014/main" xmlns="" id="{210C7386-8746-475C-AF6F-36C1C7245CB2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19" name="椭圆 118">
                    <a:extLst>
                      <a:ext uri="{FF2B5EF4-FFF2-40B4-BE49-F238E27FC236}">
                        <a16:creationId xmlns:a16="http://schemas.microsoft.com/office/drawing/2014/main" xmlns="" id="{0F1D31A2-7A3D-410C-B8A7-1AFB18D8C16A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0" name="椭圆 119">
                    <a:extLst>
                      <a:ext uri="{FF2B5EF4-FFF2-40B4-BE49-F238E27FC236}">
                        <a16:creationId xmlns:a16="http://schemas.microsoft.com/office/drawing/2014/main" xmlns="" id="{A6C0225F-3DAE-49B1-B534-6FC9CD2CC1B5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1" name="椭圆 120">
                    <a:extLst>
                      <a:ext uri="{FF2B5EF4-FFF2-40B4-BE49-F238E27FC236}">
                        <a16:creationId xmlns:a16="http://schemas.microsoft.com/office/drawing/2014/main" xmlns="" id="{B7F3C1CC-A707-42F9-87E0-061F5053A190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椭圆 121">
                    <a:extLst>
                      <a:ext uri="{FF2B5EF4-FFF2-40B4-BE49-F238E27FC236}">
                        <a16:creationId xmlns:a16="http://schemas.microsoft.com/office/drawing/2014/main" xmlns="" id="{050A3862-9963-4AD2-AC81-F9B4DAACB608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椭圆 122">
                    <a:extLst>
                      <a:ext uri="{FF2B5EF4-FFF2-40B4-BE49-F238E27FC236}">
                        <a16:creationId xmlns:a16="http://schemas.microsoft.com/office/drawing/2014/main" xmlns="" id="{18D04313-17B9-4C42-AE2A-35DF7CA14679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4" name="椭圆 123">
                    <a:extLst>
                      <a:ext uri="{FF2B5EF4-FFF2-40B4-BE49-F238E27FC236}">
                        <a16:creationId xmlns:a16="http://schemas.microsoft.com/office/drawing/2014/main" xmlns="" id="{48CF9811-912F-439B-9660-06E92BA7FCB1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5" name="椭圆 124">
                    <a:extLst>
                      <a:ext uri="{FF2B5EF4-FFF2-40B4-BE49-F238E27FC236}">
                        <a16:creationId xmlns:a16="http://schemas.microsoft.com/office/drawing/2014/main" xmlns="" id="{6176C97E-453B-40DB-84E7-7F2998981797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6" name="椭圆 125">
                    <a:extLst>
                      <a:ext uri="{FF2B5EF4-FFF2-40B4-BE49-F238E27FC236}">
                        <a16:creationId xmlns:a16="http://schemas.microsoft.com/office/drawing/2014/main" xmlns="" id="{7D8FCB4A-49B8-4351-9895-53B097005130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074EA6F7-DCD3-466B-91EF-BA70EB9BF4FC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xmlns="" id="{A5B98BA2-68F2-41D9-86E1-161EEBC8BA28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97" name="组合 96">
                  <a:extLst>
                    <a:ext uri="{FF2B5EF4-FFF2-40B4-BE49-F238E27FC236}">
                      <a16:creationId xmlns:a16="http://schemas.microsoft.com/office/drawing/2014/main" xmlns="" id="{9A14DD40-D0EC-485B-BD11-2A46E35DC6FC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07" name="椭圆 106">
                    <a:extLst>
                      <a:ext uri="{FF2B5EF4-FFF2-40B4-BE49-F238E27FC236}">
                        <a16:creationId xmlns:a16="http://schemas.microsoft.com/office/drawing/2014/main" xmlns="" id="{D07921D3-65EC-4C93-BCA8-818ADAB04269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椭圆 107">
                    <a:extLst>
                      <a:ext uri="{FF2B5EF4-FFF2-40B4-BE49-F238E27FC236}">
                        <a16:creationId xmlns:a16="http://schemas.microsoft.com/office/drawing/2014/main" xmlns="" id="{6BABB330-511D-4498-A765-542AE1C12B1E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9" name="椭圆 108">
                    <a:extLst>
                      <a:ext uri="{FF2B5EF4-FFF2-40B4-BE49-F238E27FC236}">
                        <a16:creationId xmlns:a16="http://schemas.microsoft.com/office/drawing/2014/main" xmlns="" id="{42E281F2-8D68-4B0B-BC05-CBF751782527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0" name="椭圆 109">
                    <a:extLst>
                      <a:ext uri="{FF2B5EF4-FFF2-40B4-BE49-F238E27FC236}">
                        <a16:creationId xmlns:a16="http://schemas.microsoft.com/office/drawing/2014/main" xmlns="" id="{3D9B3A6D-FD5F-4653-8CD0-2EB6A4806155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椭圆 110">
                    <a:extLst>
                      <a:ext uri="{FF2B5EF4-FFF2-40B4-BE49-F238E27FC236}">
                        <a16:creationId xmlns:a16="http://schemas.microsoft.com/office/drawing/2014/main" xmlns="" id="{FF1C7800-8A7C-454B-B8D4-CF2775584C8D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椭圆 111">
                    <a:extLst>
                      <a:ext uri="{FF2B5EF4-FFF2-40B4-BE49-F238E27FC236}">
                        <a16:creationId xmlns:a16="http://schemas.microsoft.com/office/drawing/2014/main" xmlns="" id="{5EA8FAE9-BB51-4913-B211-B4A7233B1E9F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3" name="椭圆 112">
                    <a:extLst>
                      <a:ext uri="{FF2B5EF4-FFF2-40B4-BE49-F238E27FC236}">
                        <a16:creationId xmlns:a16="http://schemas.microsoft.com/office/drawing/2014/main" xmlns="" id="{B90F352B-9563-4FDA-9E52-9F676AE0A583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4" name="椭圆 113">
                    <a:extLst>
                      <a:ext uri="{FF2B5EF4-FFF2-40B4-BE49-F238E27FC236}">
                        <a16:creationId xmlns:a16="http://schemas.microsoft.com/office/drawing/2014/main" xmlns="" id="{7E7CAB1C-DA4D-4320-89D6-84F0759ADAB0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>
                  <a:extLst>
                    <a:ext uri="{FF2B5EF4-FFF2-40B4-BE49-F238E27FC236}">
                      <a16:creationId xmlns:a16="http://schemas.microsoft.com/office/drawing/2014/main" xmlns="" id="{6CE52F36-F8D6-4F42-A199-3CF954D0A085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99" name="椭圆 98">
                    <a:extLst>
                      <a:ext uri="{FF2B5EF4-FFF2-40B4-BE49-F238E27FC236}">
                        <a16:creationId xmlns:a16="http://schemas.microsoft.com/office/drawing/2014/main" xmlns="" id="{29CB4786-B9E5-4459-BA8F-FE03F512C5C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xmlns="" id="{CB08B337-DBC4-4F21-B46F-DED93B1B3F1E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xmlns="" id="{C757D10D-093A-48DF-8C5A-4816A9010950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椭圆 101">
                    <a:extLst>
                      <a:ext uri="{FF2B5EF4-FFF2-40B4-BE49-F238E27FC236}">
                        <a16:creationId xmlns:a16="http://schemas.microsoft.com/office/drawing/2014/main" xmlns="" id="{7E0AEB8A-85AA-4599-BCD2-668A752FB752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xmlns="" id="{24139DB8-E723-4099-8051-7AA3BC49FB85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椭圆 103">
                    <a:extLst>
                      <a:ext uri="{FF2B5EF4-FFF2-40B4-BE49-F238E27FC236}">
                        <a16:creationId xmlns:a16="http://schemas.microsoft.com/office/drawing/2014/main" xmlns="" id="{49E7DE44-A1C7-4818-A85C-DA6A8AB6D1A9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椭圆 104">
                    <a:extLst>
                      <a:ext uri="{FF2B5EF4-FFF2-40B4-BE49-F238E27FC236}">
                        <a16:creationId xmlns:a16="http://schemas.microsoft.com/office/drawing/2014/main" xmlns="" id="{143A6657-7F29-4592-BF00-525641D92873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椭圆 105">
                    <a:extLst>
                      <a:ext uri="{FF2B5EF4-FFF2-40B4-BE49-F238E27FC236}">
                        <a16:creationId xmlns:a16="http://schemas.microsoft.com/office/drawing/2014/main" xmlns="" id="{B40510C5-F8A9-49DF-8E0C-545002E36780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xmlns="" id="{C7DBB9E5-A2E8-4086-8311-AB70FD642B29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79" name="组合 78">
                  <a:extLst>
                    <a:ext uri="{FF2B5EF4-FFF2-40B4-BE49-F238E27FC236}">
                      <a16:creationId xmlns:a16="http://schemas.microsoft.com/office/drawing/2014/main" xmlns="" id="{2F7415FB-662C-4EB7-AE21-EE794C725B7F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89" name="椭圆 88">
                    <a:extLst>
                      <a:ext uri="{FF2B5EF4-FFF2-40B4-BE49-F238E27FC236}">
                        <a16:creationId xmlns:a16="http://schemas.microsoft.com/office/drawing/2014/main" xmlns="" id="{B0448731-317F-47CF-8D91-4990AAC63351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椭圆 89">
                    <a:extLst>
                      <a:ext uri="{FF2B5EF4-FFF2-40B4-BE49-F238E27FC236}">
                        <a16:creationId xmlns:a16="http://schemas.microsoft.com/office/drawing/2014/main" xmlns="" id="{EAE7CACD-F47C-4EB9-847E-E16D8C6CDBE5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椭圆 90">
                    <a:extLst>
                      <a:ext uri="{FF2B5EF4-FFF2-40B4-BE49-F238E27FC236}">
                        <a16:creationId xmlns:a16="http://schemas.microsoft.com/office/drawing/2014/main" xmlns="" id="{D69ED002-FEC1-4493-926E-C4D48706379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椭圆 91">
                    <a:extLst>
                      <a:ext uri="{FF2B5EF4-FFF2-40B4-BE49-F238E27FC236}">
                        <a16:creationId xmlns:a16="http://schemas.microsoft.com/office/drawing/2014/main" xmlns="" id="{C47B9789-D253-4E59-8BEA-133C659DE272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椭圆 92">
                    <a:extLst>
                      <a:ext uri="{FF2B5EF4-FFF2-40B4-BE49-F238E27FC236}">
                        <a16:creationId xmlns:a16="http://schemas.microsoft.com/office/drawing/2014/main" xmlns="" id="{B1016B8A-928E-4480-AA5D-4F2DC294CF8A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椭圆 93">
                    <a:extLst>
                      <a:ext uri="{FF2B5EF4-FFF2-40B4-BE49-F238E27FC236}">
                        <a16:creationId xmlns:a16="http://schemas.microsoft.com/office/drawing/2014/main" xmlns="" id="{16693E79-46CD-4E8E-AC83-231A0F2AD2F9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椭圆 94">
                    <a:extLst>
                      <a:ext uri="{FF2B5EF4-FFF2-40B4-BE49-F238E27FC236}">
                        <a16:creationId xmlns:a16="http://schemas.microsoft.com/office/drawing/2014/main" xmlns="" id="{08C9019F-8F95-43B7-80D2-2E1C247B8504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椭圆 95">
                    <a:extLst>
                      <a:ext uri="{FF2B5EF4-FFF2-40B4-BE49-F238E27FC236}">
                        <a16:creationId xmlns:a16="http://schemas.microsoft.com/office/drawing/2014/main" xmlns="" id="{4A5365A0-2D09-41D6-AA05-AA6022AF21EE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0" name="组合 79">
                  <a:extLst>
                    <a:ext uri="{FF2B5EF4-FFF2-40B4-BE49-F238E27FC236}">
                      <a16:creationId xmlns:a16="http://schemas.microsoft.com/office/drawing/2014/main" xmlns="" id="{5528706C-3CFF-40ED-AC6B-1C2D9D6604FC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81" name="椭圆 80">
                    <a:extLst>
                      <a:ext uri="{FF2B5EF4-FFF2-40B4-BE49-F238E27FC236}">
                        <a16:creationId xmlns:a16="http://schemas.microsoft.com/office/drawing/2014/main" xmlns="" id="{706DCCF1-6461-44FB-A394-85BC4168C96F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椭圆 81">
                    <a:extLst>
                      <a:ext uri="{FF2B5EF4-FFF2-40B4-BE49-F238E27FC236}">
                        <a16:creationId xmlns:a16="http://schemas.microsoft.com/office/drawing/2014/main" xmlns="" id="{0D3459A1-9E0F-47CE-ACE7-5DC7E4188205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椭圆 82">
                    <a:extLst>
                      <a:ext uri="{FF2B5EF4-FFF2-40B4-BE49-F238E27FC236}">
                        <a16:creationId xmlns:a16="http://schemas.microsoft.com/office/drawing/2014/main" xmlns="" id="{193F6FCA-1DEF-4F1D-8824-CB80AA2C7A8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椭圆 83">
                    <a:extLst>
                      <a:ext uri="{FF2B5EF4-FFF2-40B4-BE49-F238E27FC236}">
                        <a16:creationId xmlns:a16="http://schemas.microsoft.com/office/drawing/2014/main" xmlns="" id="{C79F77E5-261B-4D60-9EFD-D45610A0CB1E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椭圆 84">
                    <a:extLst>
                      <a:ext uri="{FF2B5EF4-FFF2-40B4-BE49-F238E27FC236}">
                        <a16:creationId xmlns:a16="http://schemas.microsoft.com/office/drawing/2014/main" xmlns="" id="{8743C001-27E5-4777-8168-5F739D5CB17C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椭圆 85">
                    <a:extLst>
                      <a:ext uri="{FF2B5EF4-FFF2-40B4-BE49-F238E27FC236}">
                        <a16:creationId xmlns:a16="http://schemas.microsoft.com/office/drawing/2014/main" xmlns="" id="{E82275D7-50ED-4E39-844D-2825DF1FF48A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7" name="椭圆 86">
                    <a:extLst>
                      <a:ext uri="{FF2B5EF4-FFF2-40B4-BE49-F238E27FC236}">
                        <a16:creationId xmlns:a16="http://schemas.microsoft.com/office/drawing/2014/main" xmlns="" id="{3687F984-AA3C-47D3-B0A8-B9F794494D79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8" name="椭圆 87">
                    <a:extLst>
                      <a:ext uri="{FF2B5EF4-FFF2-40B4-BE49-F238E27FC236}">
                        <a16:creationId xmlns:a16="http://schemas.microsoft.com/office/drawing/2014/main" xmlns="" id="{94B3BE31-998E-4F3D-8DED-86B0ADABB69A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D0ABC6F1-449A-40C6-A909-5ABC93727BD9}"/>
              </a:ext>
            </a:extLst>
          </p:cNvPr>
          <p:cNvGrpSpPr/>
          <p:nvPr/>
        </p:nvGrpSpPr>
        <p:grpSpPr>
          <a:xfrm>
            <a:off x="6025182" y="5712419"/>
            <a:ext cx="1876691" cy="758055"/>
            <a:chOff x="2977326" y="346775"/>
            <a:chExt cx="1876691" cy="758055"/>
          </a:xfrm>
        </p:grpSpPr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xmlns="" id="{9032F300-AEBA-4B8F-AC12-6C0B86F8075B}"/>
                </a:ext>
              </a:extLst>
            </p:cNvPr>
            <p:cNvGrpSpPr/>
            <p:nvPr/>
          </p:nvGrpSpPr>
          <p:grpSpPr>
            <a:xfrm>
              <a:off x="2978536" y="346775"/>
              <a:ext cx="1875481" cy="317455"/>
              <a:chOff x="2978536" y="346775"/>
              <a:chExt cx="1875481" cy="317455"/>
            </a:xfrm>
          </p:grpSpPr>
          <p:grpSp>
            <p:nvGrpSpPr>
              <p:cNvPr id="174" name="组合 173">
                <a:extLst>
                  <a:ext uri="{FF2B5EF4-FFF2-40B4-BE49-F238E27FC236}">
                    <a16:creationId xmlns:a16="http://schemas.microsoft.com/office/drawing/2014/main" xmlns="" id="{F6925584-8AA9-45FD-80B1-5D28E1228DCF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4271" cy="102580"/>
                <a:chOff x="2978536" y="346775"/>
                <a:chExt cx="1874271" cy="102580"/>
              </a:xfrm>
            </p:grpSpPr>
            <p:sp>
              <p:nvSpPr>
                <p:cNvPr id="184" name="椭圆 183">
                  <a:extLst>
                    <a:ext uri="{FF2B5EF4-FFF2-40B4-BE49-F238E27FC236}">
                      <a16:creationId xmlns:a16="http://schemas.microsoft.com/office/drawing/2014/main" xmlns="" id="{1DB5A261-A04F-4185-8714-0CF8DBAF2CB1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椭圆 184">
                  <a:extLst>
                    <a:ext uri="{FF2B5EF4-FFF2-40B4-BE49-F238E27FC236}">
                      <a16:creationId xmlns:a16="http://schemas.microsoft.com/office/drawing/2014/main" xmlns="" id="{C50445A7-4B1F-4A4E-AB22-107638B16DFA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椭圆 185">
                  <a:extLst>
                    <a:ext uri="{FF2B5EF4-FFF2-40B4-BE49-F238E27FC236}">
                      <a16:creationId xmlns:a16="http://schemas.microsoft.com/office/drawing/2014/main" xmlns="" id="{37793C81-C65A-4937-9B5D-0AA4BA036E66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椭圆 186">
                  <a:extLst>
                    <a:ext uri="{FF2B5EF4-FFF2-40B4-BE49-F238E27FC236}">
                      <a16:creationId xmlns:a16="http://schemas.microsoft.com/office/drawing/2014/main" xmlns="" id="{78894F4E-0D87-4C4D-A046-AE931B8AA30F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8" name="椭圆 187">
                  <a:extLst>
                    <a:ext uri="{FF2B5EF4-FFF2-40B4-BE49-F238E27FC236}">
                      <a16:creationId xmlns:a16="http://schemas.microsoft.com/office/drawing/2014/main" xmlns="" id="{7F22F5BE-E8EF-439A-BAC2-4542EB3C77FA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椭圆 188">
                  <a:extLst>
                    <a:ext uri="{FF2B5EF4-FFF2-40B4-BE49-F238E27FC236}">
                      <a16:creationId xmlns:a16="http://schemas.microsoft.com/office/drawing/2014/main" xmlns="" id="{46D00D4B-FDAB-4727-8B79-A6B85BD18567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椭圆 189">
                  <a:extLst>
                    <a:ext uri="{FF2B5EF4-FFF2-40B4-BE49-F238E27FC236}">
                      <a16:creationId xmlns:a16="http://schemas.microsoft.com/office/drawing/2014/main" xmlns="" id="{0ACD7F84-E2FD-4320-A04F-8DBA2E38E0AE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1" name="椭圆 190">
                  <a:extLst>
                    <a:ext uri="{FF2B5EF4-FFF2-40B4-BE49-F238E27FC236}">
                      <a16:creationId xmlns:a16="http://schemas.microsoft.com/office/drawing/2014/main" xmlns="" id="{35DE5542-ACF5-483F-B907-0FFEF404F385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5" name="组合 174">
                <a:extLst>
                  <a:ext uri="{FF2B5EF4-FFF2-40B4-BE49-F238E27FC236}">
                    <a16:creationId xmlns:a16="http://schemas.microsoft.com/office/drawing/2014/main" xmlns="" id="{3AB9A1AD-3144-4D48-8862-D90C7EC81065}"/>
                  </a:ext>
                </a:extLst>
              </p:cNvPr>
              <p:cNvGrpSpPr/>
              <p:nvPr/>
            </p:nvGrpSpPr>
            <p:grpSpPr>
              <a:xfrm>
                <a:off x="2979746" y="561650"/>
                <a:ext cx="1874271" cy="102580"/>
                <a:chOff x="2978536" y="346775"/>
                <a:chExt cx="1874271" cy="102580"/>
              </a:xfrm>
            </p:grpSpPr>
            <p:sp>
              <p:nvSpPr>
                <p:cNvPr id="176" name="椭圆 175">
                  <a:extLst>
                    <a:ext uri="{FF2B5EF4-FFF2-40B4-BE49-F238E27FC236}">
                      <a16:creationId xmlns:a16="http://schemas.microsoft.com/office/drawing/2014/main" xmlns="" id="{20F1A44A-C23F-45AB-9D1E-77C388F8B90A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椭圆 176">
                  <a:extLst>
                    <a:ext uri="{FF2B5EF4-FFF2-40B4-BE49-F238E27FC236}">
                      <a16:creationId xmlns:a16="http://schemas.microsoft.com/office/drawing/2014/main" xmlns="" id="{C92E4CD6-011D-4F2A-807F-A51476E58899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>
                  <a:extLst>
                    <a:ext uri="{FF2B5EF4-FFF2-40B4-BE49-F238E27FC236}">
                      <a16:creationId xmlns:a16="http://schemas.microsoft.com/office/drawing/2014/main" xmlns="" id="{0CE16FFF-6128-4217-91EC-E770A2E04D85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椭圆 178">
                  <a:extLst>
                    <a:ext uri="{FF2B5EF4-FFF2-40B4-BE49-F238E27FC236}">
                      <a16:creationId xmlns:a16="http://schemas.microsoft.com/office/drawing/2014/main" xmlns="" id="{EF6115E0-C4E1-475B-96BB-2591D43A9E2D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椭圆 179">
                  <a:extLst>
                    <a:ext uri="{FF2B5EF4-FFF2-40B4-BE49-F238E27FC236}">
                      <a16:creationId xmlns:a16="http://schemas.microsoft.com/office/drawing/2014/main" xmlns="" id="{070C004C-C42F-4B86-AD85-2CA75C605A48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1" name="椭圆 180">
                  <a:extLst>
                    <a:ext uri="{FF2B5EF4-FFF2-40B4-BE49-F238E27FC236}">
                      <a16:creationId xmlns:a16="http://schemas.microsoft.com/office/drawing/2014/main" xmlns="" id="{98DF7640-2DEA-42CE-8C81-AA9EE931C77C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2" name="椭圆 181">
                  <a:extLst>
                    <a:ext uri="{FF2B5EF4-FFF2-40B4-BE49-F238E27FC236}">
                      <a16:creationId xmlns:a16="http://schemas.microsoft.com/office/drawing/2014/main" xmlns="" id="{48A21C90-AFEE-4DB6-982D-CC6417CA5872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椭圆 182">
                  <a:extLst>
                    <a:ext uri="{FF2B5EF4-FFF2-40B4-BE49-F238E27FC236}">
                      <a16:creationId xmlns:a16="http://schemas.microsoft.com/office/drawing/2014/main" xmlns="" id="{7F0BBD18-8B1A-487D-BA84-12F5C486D05B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xmlns="" id="{EFF5ED5D-66A7-48F4-ACF3-9E28891BA33D}"/>
                </a:ext>
              </a:extLst>
            </p:cNvPr>
            <p:cNvGrpSpPr/>
            <p:nvPr/>
          </p:nvGrpSpPr>
          <p:grpSpPr>
            <a:xfrm>
              <a:off x="2977326" y="787375"/>
              <a:ext cx="1875481" cy="317455"/>
              <a:chOff x="2978536" y="346775"/>
              <a:chExt cx="1875481" cy="317455"/>
            </a:xfrm>
          </p:grpSpPr>
          <p:grpSp>
            <p:nvGrpSpPr>
              <p:cNvPr id="156" name="组合 155">
                <a:extLst>
                  <a:ext uri="{FF2B5EF4-FFF2-40B4-BE49-F238E27FC236}">
                    <a16:creationId xmlns:a16="http://schemas.microsoft.com/office/drawing/2014/main" xmlns="" id="{630E9CDF-8D42-4372-B4B2-4402ED6DE3A7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4271" cy="102580"/>
                <a:chOff x="2978536" y="346775"/>
                <a:chExt cx="1874271" cy="102580"/>
              </a:xfrm>
            </p:grpSpPr>
            <p:sp>
              <p:nvSpPr>
                <p:cNvPr id="166" name="椭圆 165">
                  <a:extLst>
                    <a:ext uri="{FF2B5EF4-FFF2-40B4-BE49-F238E27FC236}">
                      <a16:creationId xmlns:a16="http://schemas.microsoft.com/office/drawing/2014/main" xmlns="" id="{63873DBB-D3A2-4B37-9631-CAC1B06D2E9C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椭圆 166">
                  <a:extLst>
                    <a:ext uri="{FF2B5EF4-FFF2-40B4-BE49-F238E27FC236}">
                      <a16:creationId xmlns:a16="http://schemas.microsoft.com/office/drawing/2014/main" xmlns="" id="{94566D5D-F8E4-4D86-BDD5-1C8321BF68CD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椭圆 167">
                  <a:extLst>
                    <a:ext uri="{FF2B5EF4-FFF2-40B4-BE49-F238E27FC236}">
                      <a16:creationId xmlns:a16="http://schemas.microsoft.com/office/drawing/2014/main" xmlns="" id="{BF58D9DD-9510-491B-AE7C-AC12C43B1881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xmlns="" id="{72628D9B-7425-445B-8466-E74A0DEB74FC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xmlns="" id="{A24DB374-D64C-48AC-9163-DCBA3071C09E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椭圆 170">
                  <a:extLst>
                    <a:ext uri="{FF2B5EF4-FFF2-40B4-BE49-F238E27FC236}">
                      <a16:creationId xmlns:a16="http://schemas.microsoft.com/office/drawing/2014/main" xmlns="" id="{B0B5B9DF-652F-4161-BD19-E6A34A734EA2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椭圆 171">
                  <a:extLst>
                    <a:ext uri="{FF2B5EF4-FFF2-40B4-BE49-F238E27FC236}">
                      <a16:creationId xmlns:a16="http://schemas.microsoft.com/office/drawing/2014/main" xmlns="" id="{327FA3C7-5D7D-4083-B243-E51024B154E4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椭圆 172">
                  <a:extLst>
                    <a:ext uri="{FF2B5EF4-FFF2-40B4-BE49-F238E27FC236}">
                      <a16:creationId xmlns:a16="http://schemas.microsoft.com/office/drawing/2014/main" xmlns="" id="{11B12A97-9355-4714-B4F9-3871ED35EB3C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xmlns="" id="{8C37104C-6E1D-4B7D-97C3-E9762F5A3E0D}"/>
                  </a:ext>
                </a:extLst>
              </p:cNvPr>
              <p:cNvGrpSpPr/>
              <p:nvPr/>
            </p:nvGrpSpPr>
            <p:grpSpPr>
              <a:xfrm>
                <a:off x="2979746" y="561650"/>
                <a:ext cx="1874271" cy="102580"/>
                <a:chOff x="2978536" y="346775"/>
                <a:chExt cx="1874271" cy="102580"/>
              </a:xfrm>
            </p:grpSpPr>
            <p:sp>
              <p:nvSpPr>
                <p:cNvPr id="158" name="椭圆 157">
                  <a:extLst>
                    <a:ext uri="{FF2B5EF4-FFF2-40B4-BE49-F238E27FC236}">
                      <a16:creationId xmlns:a16="http://schemas.microsoft.com/office/drawing/2014/main" xmlns="" id="{4263094E-096C-4270-9EF9-C0DF5CF1EBAB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椭圆 158">
                  <a:extLst>
                    <a:ext uri="{FF2B5EF4-FFF2-40B4-BE49-F238E27FC236}">
                      <a16:creationId xmlns:a16="http://schemas.microsoft.com/office/drawing/2014/main" xmlns="" id="{9E20CF31-9346-4848-A7C7-372DC5BA020A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xmlns="" id="{0402D437-BEDA-4688-8C1F-2190069691B6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椭圆 160">
                  <a:extLst>
                    <a:ext uri="{FF2B5EF4-FFF2-40B4-BE49-F238E27FC236}">
                      <a16:creationId xmlns:a16="http://schemas.microsoft.com/office/drawing/2014/main" xmlns="" id="{D9765BD4-609D-42A0-9380-B0C9B67B832F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椭圆 161">
                  <a:extLst>
                    <a:ext uri="{FF2B5EF4-FFF2-40B4-BE49-F238E27FC236}">
                      <a16:creationId xmlns:a16="http://schemas.microsoft.com/office/drawing/2014/main" xmlns="" id="{560EDB87-4476-4E92-9924-4E9B61BD4F82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椭圆 162">
                  <a:extLst>
                    <a:ext uri="{FF2B5EF4-FFF2-40B4-BE49-F238E27FC236}">
                      <a16:creationId xmlns:a16="http://schemas.microsoft.com/office/drawing/2014/main" xmlns="" id="{0FDD0BEE-F554-4295-81CF-9B4F150EC0D3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椭圆 163">
                  <a:extLst>
                    <a:ext uri="{FF2B5EF4-FFF2-40B4-BE49-F238E27FC236}">
                      <a16:creationId xmlns:a16="http://schemas.microsoft.com/office/drawing/2014/main" xmlns="" id="{4A3CA97C-93D7-422F-862A-FD9FDD18F053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椭圆 164">
                  <a:extLst>
                    <a:ext uri="{FF2B5EF4-FFF2-40B4-BE49-F238E27FC236}">
                      <a16:creationId xmlns:a16="http://schemas.microsoft.com/office/drawing/2014/main" xmlns="" id="{A989B5F7-A23E-4216-AADA-30598BDA93F0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192" name="图片 191">
            <a:extLst>
              <a:ext uri="{FF2B5EF4-FFF2-40B4-BE49-F238E27FC236}">
                <a16:creationId xmlns:a16="http://schemas.microsoft.com/office/drawing/2014/main" xmlns="" id="{AF69B06A-0FD1-47CE-980B-298F02D553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667835" y="1666965"/>
            <a:ext cx="4421456" cy="1781077"/>
          </a:xfrm>
          <a:prstGeom prst="rect">
            <a:avLst/>
          </a:prstGeom>
        </p:spPr>
      </p:pic>
      <p:sp>
        <p:nvSpPr>
          <p:cNvPr id="193" name="矩形 192">
            <a:extLst>
              <a:ext uri="{FF2B5EF4-FFF2-40B4-BE49-F238E27FC236}">
                <a16:creationId xmlns:a16="http://schemas.microsoft.com/office/drawing/2014/main" xmlns="" id="{0C88FDCD-22B6-431A-9AD1-1A1148239CEF}"/>
              </a:ext>
            </a:extLst>
          </p:cNvPr>
          <p:cNvSpPr/>
          <p:nvPr/>
        </p:nvSpPr>
        <p:spPr>
          <a:xfrm>
            <a:off x="2620297" y="1646539"/>
            <a:ext cx="7698658" cy="273207"/>
          </a:xfrm>
          <a:prstGeom prst="rect">
            <a:avLst/>
          </a:prstGeom>
          <a:solidFill>
            <a:srgbClr val="71B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C02C6A4C-D0BF-40C8-B0B8-B93E602F0D89}"/>
              </a:ext>
            </a:extLst>
          </p:cNvPr>
          <p:cNvSpPr/>
          <p:nvPr/>
        </p:nvSpPr>
        <p:spPr>
          <a:xfrm>
            <a:off x="2467897" y="1494139"/>
            <a:ext cx="7698658" cy="273207"/>
          </a:xfrm>
          <a:prstGeom prst="rect">
            <a:avLst/>
          </a:prstGeom>
          <a:solidFill>
            <a:srgbClr val="FFE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矩形 193">
            <a:extLst>
              <a:ext uri="{FF2B5EF4-FFF2-40B4-BE49-F238E27FC236}">
                <a16:creationId xmlns:a16="http://schemas.microsoft.com/office/drawing/2014/main" xmlns="" id="{3DB0B1CF-3714-47C9-A076-200D88CC6899}"/>
              </a:ext>
            </a:extLst>
          </p:cNvPr>
          <p:cNvSpPr/>
          <p:nvPr/>
        </p:nvSpPr>
        <p:spPr>
          <a:xfrm>
            <a:off x="2620297" y="5364741"/>
            <a:ext cx="7698658" cy="273207"/>
          </a:xfrm>
          <a:prstGeom prst="rect">
            <a:avLst/>
          </a:prstGeom>
          <a:solidFill>
            <a:srgbClr val="71B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4F7205A7-003F-402E-BBCA-30C4A23BB875}"/>
              </a:ext>
            </a:extLst>
          </p:cNvPr>
          <p:cNvSpPr/>
          <p:nvPr/>
        </p:nvSpPr>
        <p:spPr>
          <a:xfrm>
            <a:off x="2467897" y="5209685"/>
            <a:ext cx="7698658" cy="273207"/>
          </a:xfrm>
          <a:prstGeom prst="rect">
            <a:avLst/>
          </a:prstGeom>
          <a:solidFill>
            <a:srgbClr val="FFE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6" name="Daydream">
            <a:hlinkClick r:id="" action="ppaction://media"/>
            <a:extLst>
              <a:ext uri="{FF2B5EF4-FFF2-40B4-BE49-F238E27FC236}">
                <a16:creationId xmlns:a16="http://schemas.microsoft.com/office/drawing/2014/main" xmlns="" id="{04F0220F-2E4F-41A7-8E8D-31A91016C4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966350" y="22499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02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6"/>
                </p:tgtEl>
              </p:cMediaNode>
            </p:audio>
          </p:childTnLst>
        </p:cTn>
      </p:par>
    </p:tnLst>
    <p:bldLst>
      <p:bldP spid="195" grpId="0" animBg="1"/>
      <p:bldP spid="64" grpId="0" animBg="1"/>
      <p:bldP spid="67" grpId="0"/>
      <p:bldP spid="193" grpId="0" animBg="1"/>
      <p:bldP spid="65" grpId="0" animBg="1"/>
      <p:bldP spid="194" grpId="0" animBg="1"/>
      <p:bldP spid="6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C3FC900-CB7B-4519-841D-1CA2F4A7F876}"/>
              </a:ext>
            </a:extLst>
          </p:cNvPr>
          <p:cNvGrpSpPr/>
          <p:nvPr/>
        </p:nvGrpSpPr>
        <p:grpSpPr>
          <a:xfrm>
            <a:off x="961967" y="632941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ABA8DBFA-34D9-47D6-A5AE-7456A36E3005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700A5B8E-656C-4713-94FC-4AC026B7315A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F733E3F-EAA7-43DB-9B93-0E8F4C29B6C9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8EA394A8-8DD9-41E6-830F-3329780FB7E1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DCA6C67-4CC0-4EBB-8403-42EE782C4968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188A7FD-9006-4277-98B5-ECF4F7A5201D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01AD5BE-4AA0-4182-AE85-AB52598A3442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D0EED64-8364-44C7-8C12-45A002AB0083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E3DAAA5-2908-417E-ABCA-C5F1F6B688BC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62B1C7C-08AA-4102-BE94-C3D746B18C15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B89036E4-6D94-4497-A3D1-EFACAB6451DE}"/>
              </a:ext>
            </a:extLst>
          </p:cNvPr>
          <p:cNvGrpSpPr/>
          <p:nvPr/>
        </p:nvGrpSpPr>
        <p:grpSpPr>
          <a:xfrm>
            <a:off x="481781" y="3133099"/>
            <a:ext cx="4955458" cy="3733208"/>
            <a:chOff x="481781" y="3133099"/>
            <a:chExt cx="4955458" cy="373320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C415436B-D3A5-4614-8944-FAF5F6DC5A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781" y="3141406"/>
              <a:ext cx="4955458" cy="3716594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F0334212-0045-456E-A419-789929A19635}"/>
                </a:ext>
              </a:extLst>
            </p:cNvPr>
            <p:cNvSpPr/>
            <p:nvPr/>
          </p:nvSpPr>
          <p:spPr>
            <a:xfrm>
              <a:off x="489108" y="3141405"/>
              <a:ext cx="1547739" cy="3724901"/>
            </a:xfrm>
            <a:prstGeom prst="rect">
              <a:avLst/>
            </a:prstGeom>
            <a:solidFill>
              <a:srgbClr val="71BA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8DB0173-A865-49CD-8F91-CB4E158F458F}"/>
                </a:ext>
              </a:extLst>
            </p:cNvPr>
            <p:cNvSpPr/>
            <p:nvPr/>
          </p:nvSpPr>
          <p:spPr>
            <a:xfrm>
              <a:off x="2032080" y="3133099"/>
              <a:ext cx="1621734" cy="3716595"/>
            </a:xfrm>
            <a:prstGeom prst="rect">
              <a:avLst/>
            </a:prstGeom>
            <a:solidFill>
              <a:srgbClr val="F59FB2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8833BD30-2C49-46FF-A11B-FB72B18A6DDD}"/>
                </a:ext>
              </a:extLst>
            </p:cNvPr>
            <p:cNvSpPr/>
            <p:nvPr/>
          </p:nvSpPr>
          <p:spPr>
            <a:xfrm>
              <a:off x="3653814" y="3141405"/>
              <a:ext cx="1783425" cy="3724902"/>
            </a:xfrm>
            <a:prstGeom prst="rect">
              <a:avLst/>
            </a:prstGeom>
            <a:solidFill>
              <a:srgbClr val="9E84AB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4098CFB-9B1D-4E1D-869C-29677D1EAE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5906" y="2569142"/>
            <a:ext cx="4344275" cy="233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点击输入详细内容，添加你的论文内容。点击输入详细内。点击输入详细内容，添加你的论文内容。点击输入详细内容</a:t>
            </a:r>
            <a:r>
              <a:rPr lang="en-US" altLang="zh-CN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05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05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C37384B-85BA-4C1F-B1DE-920DEF820A7E}"/>
              </a:ext>
            </a:extLst>
          </p:cNvPr>
          <p:cNvSpPr txBox="1"/>
          <p:nvPr/>
        </p:nvSpPr>
        <p:spPr>
          <a:xfrm>
            <a:off x="6123458" y="1967717"/>
            <a:ext cx="3027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21EAB99C-51E3-4931-8DD7-215439C92B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968" y="366721"/>
            <a:ext cx="1886386" cy="1963524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942A89D2-E365-4EB4-BCAE-DB5710CEFD07}"/>
              </a:ext>
            </a:extLst>
          </p:cNvPr>
          <p:cNvGrpSpPr/>
          <p:nvPr/>
        </p:nvGrpSpPr>
        <p:grpSpPr>
          <a:xfrm>
            <a:off x="3969224" y="947046"/>
            <a:ext cx="7087150" cy="562429"/>
            <a:chOff x="3969224" y="947046"/>
            <a:chExt cx="7087150" cy="562429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ABB4505D-4E5D-4B6D-A8E2-9A5337C3D11D}"/>
                </a:ext>
              </a:extLst>
            </p:cNvPr>
            <p:cNvSpPr/>
            <p:nvPr/>
          </p:nvSpPr>
          <p:spPr>
            <a:xfrm>
              <a:off x="4095135" y="978074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71BA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C25ECBE7-2AA6-434C-B4F2-BEC54F293B6D}"/>
                </a:ext>
              </a:extLst>
            </p:cNvPr>
            <p:cNvSpPr/>
            <p:nvPr/>
          </p:nvSpPr>
          <p:spPr>
            <a:xfrm>
              <a:off x="3969224" y="947046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F59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9100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48B6FE9-2662-4211-A5DD-94D000CAE4DF}"/>
              </a:ext>
            </a:extLst>
          </p:cNvPr>
          <p:cNvGrpSpPr/>
          <p:nvPr/>
        </p:nvGrpSpPr>
        <p:grpSpPr>
          <a:xfrm>
            <a:off x="961966" y="632940"/>
            <a:ext cx="10683239" cy="5958839"/>
            <a:chOff x="883920" y="746760"/>
            <a:chExt cx="10683239" cy="595883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6D8004DF-1711-4C94-AAEE-02E2CB5D96C2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BB0B6726-B43B-4483-970F-6B1E50B988DF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4CDEC12-5D1B-4DBE-B204-B7D690257C74}"/>
              </a:ext>
            </a:extLst>
          </p:cNvPr>
          <p:cNvSpPr/>
          <p:nvPr/>
        </p:nvSpPr>
        <p:spPr>
          <a:xfrm>
            <a:off x="1053406" y="739620"/>
            <a:ext cx="2544097" cy="2544097"/>
          </a:xfrm>
          <a:prstGeom prst="rect">
            <a:avLst/>
          </a:prstGeom>
          <a:solidFill>
            <a:srgbClr val="71B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D78CB18-D4C9-4806-B2B5-5128B5B81B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67" y="632941"/>
            <a:ext cx="2544097" cy="254409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F9DEE95-96C5-477E-A32D-EADEB8FDB27F}"/>
              </a:ext>
            </a:extLst>
          </p:cNvPr>
          <p:cNvSpPr/>
          <p:nvPr/>
        </p:nvSpPr>
        <p:spPr>
          <a:xfrm>
            <a:off x="961966" y="632941"/>
            <a:ext cx="2544097" cy="2544097"/>
          </a:xfrm>
          <a:prstGeom prst="rect">
            <a:avLst/>
          </a:prstGeom>
          <a:solidFill>
            <a:srgbClr val="71BAB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DA62F2D-DC80-4308-91FE-E7CFC5B6D3B6}"/>
              </a:ext>
            </a:extLst>
          </p:cNvPr>
          <p:cNvGrpSpPr/>
          <p:nvPr/>
        </p:nvGrpSpPr>
        <p:grpSpPr>
          <a:xfrm>
            <a:off x="6817149" y="632939"/>
            <a:ext cx="2699582" cy="2650776"/>
            <a:chOff x="4221432" y="3505681"/>
            <a:chExt cx="2699582" cy="2650776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0ADAE878-50CE-4031-82E6-3B05639E845F}"/>
                </a:ext>
              </a:extLst>
            </p:cNvPr>
            <p:cNvSpPr/>
            <p:nvPr/>
          </p:nvSpPr>
          <p:spPr>
            <a:xfrm>
              <a:off x="4376917" y="3612360"/>
              <a:ext cx="2544097" cy="2544097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8E6109B9-A19B-4933-9E27-021CBBC71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1432" y="3505681"/>
              <a:ext cx="2544097" cy="2544097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C9897844-5130-4CE2-ADBB-15BEB07B30DA}"/>
                </a:ext>
              </a:extLst>
            </p:cNvPr>
            <p:cNvSpPr/>
            <p:nvPr/>
          </p:nvSpPr>
          <p:spPr>
            <a:xfrm>
              <a:off x="4224882" y="3519948"/>
              <a:ext cx="2540647" cy="2529830"/>
            </a:xfrm>
            <a:prstGeom prst="rect">
              <a:avLst/>
            </a:prstGeom>
            <a:solidFill>
              <a:srgbClr val="F59FB2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A24AA70-597B-4A96-BE45-B40A991BBA1F}"/>
              </a:ext>
            </a:extLst>
          </p:cNvPr>
          <p:cNvGrpSpPr/>
          <p:nvPr/>
        </p:nvGrpSpPr>
        <p:grpSpPr>
          <a:xfrm>
            <a:off x="3513174" y="1312363"/>
            <a:ext cx="3027729" cy="1623534"/>
            <a:chOff x="3513174" y="1312363"/>
            <a:chExt cx="3027729" cy="162353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7F4AA4D0-D792-45D2-A6F2-C7892A9AAA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7606" y="1681695"/>
              <a:ext cx="2416746" cy="1254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1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1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7D20D98-363C-4D90-85F9-E5FE2FC1968D}"/>
                </a:ext>
              </a:extLst>
            </p:cNvPr>
            <p:cNvSpPr txBox="1"/>
            <p:nvPr/>
          </p:nvSpPr>
          <p:spPr>
            <a:xfrm>
              <a:off x="3513174" y="1312363"/>
              <a:ext cx="30277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400" b="1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在此输入您的标题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1066DF-EDDA-4FB0-8391-98841D30C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6926" y="3703442"/>
            <a:ext cx="7564319" cy="577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1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5565F1E-A12F-4FDD-8DD6-7471E3978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6927" y="4433553"/>
            <a:ext cx="3551821" cy="91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1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0214A91-6913-49CC-B5B5-F8296B298CCC}"/>
              </a:ext>
            </a:extLst>
          </p:cNvPr>
          <p:cNvGrpSpPr/>
          <p:nvPr/>
        </p:nvGrpSpPr>
        <p:grpSpPr>
          <a:xfrm rot="5400000">
            <a:off x="6945955" y="3224465"/>
            <a:ext cx="7087150" cy="562429"/>
            <a:chOff x="3969224" y="947046"/>
            <a:chExt cx="7087150" cy="562429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11B7F5AA-90E7-4979-93B5-3DA927A66422}"/>
                </a:ext>
              </a:extLst>
            </p:cNvPr>
            <p:cNvSpPr/>
            <p:nvPr/>
          </p:nvSpPr>
          <p:spPr>
            <a:xfrm>
              <a:off x="4095135" y="978074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71BA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180B21E4-71E5-405A-A263-5FF137F46489}"/>
                </a:ext>
              </a:extLst>
            </p:cNvPr>
            <p:cNvSpPr/>
            <p:nvPr/>
          </p:nvSpPr>
          <p:spPr>
            <a:xfrm>
              <a:off x="3969224" y="947046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F59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0710D89-8008-4168-816A-0BC9134FE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5525" y="4433553"/>
            <a:ext cx="3515720" cy="91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1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477844D-6184-48E1-BCB9-9891BBFA2CC8}"/>
              </a:ext>
            </a:extLst>
          </p:cNvPr>
          <p:cNvGrpSpPr/>
          <p:nvPr/>
        </p:nvGrpSpPr>
        <p:grpSpPr>
          <a:xfrm>
            <a:off x="3597503" y="4908684"/>
            <a:ext cx="2348999" cy="1576415"/>
            <a:chOff x="8409394" y="3693158"/>
            <a:chExt cx="1751958" cy="1208139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558E49D5-DA7B-469F-AE53-AA5EC54423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58825" y="3853470"/>
              <a:ext cx="1602527" cy="1047827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967C18A1-75F3-4DDD-AEAF-51E86C197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09394" y="3693158"/>
              <a:ext cx="1614632" cy="10557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55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3" grpId="0"/>
      <p:bldP spid="24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0666A69-6599-414F-A589-A67E7FABBB9A}"/>
              </a:ext>
            </a:extLst>
          </p:cNvPr>
          <p:cNvGrpSpPr/>
          <p:nvPr/>
        </p:nvGrpSpPr>
        <p:grpSpPr>
          <a:xfrm>
            <a:off x="961967" y="632941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5CB21061-1E07-4060-8440-4A26620DFDE3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633AE8C1-0220-43D5-898B-C1A096367CD3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8191992-EF77-4C66-AF06-CF4EA0810FFE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F41CCBA0-DC45-42E4-B81C-4C0F3DFA105B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6DB3107-760E-44F8-B726-7E4B702B741E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492372B-FDDF-448F-990A-EFC97F0B919F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EE2597C-FEFC-4B02-96EC-69AB9F12A632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6941537-E8C4-4399-B5BF-DD73B3623927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8630EFB-54ED-4A94-9A65-92ECDB053BF3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67A9C4B-170F-46C2-ACA4-811A7C113732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549F7BFD-471C-4491-8810-BF72D499E775}"/>
              </a:ext>
            </a:extLst>
          </p:cNvPr>
          <p:cNvGrpSpPr/>
          <p:nvPr/>
        </p:nvGrpSpPr>
        <p:grpSpPr>
          <a:xfrm>
            <a:off x="1307362" y="3028821"/>
            <a:ext cx="10004854" cy="713388"/>
            <a:chOff x="1268033" y="3762615"/>
            <a:chExt cx="10004854" cy="713388"/>
          </a:xfrm>
        </p:grpSpPr>
        <p:grpSp>
          <p:nvGrpSpPr>
            <p:cNvPr id="31" name="Group 10">
              <a:extLst>
                <a:ext uri="{FF2B5EF4-FFF2-40B4-BE49-F238E27FC236}">
                  <a16:creationId xmlns:a16="http://schemas.microsoft.com/office/drawing/2014/main" xmlns="" id="{28EFE88F-1624-47F5-B3E5-1A5347DFD6E6}"/>
                </a:ext>
              </a:extLst>
            </p:cNvPr>
            <p:cNvGrpSpPr/>
            <p:nvPr/>
          </p:nvGrpSpPr>
          <p:grpSpPr>
            <a:xfrm>
              <a:off x="3074600" y="4069647"/>
              <a:ext cx="1581624" cy="406356"/>
              <a:chOff x="2993261" y="3583747"/>
              <a:chExt cx="1499779" cy="385328"/>
            </a:xfrm>
            <a:solidFill>
              <a:srgbClr val="71BAB6"/>
            </a:solidFill>
          </p:grpSpPr>
          <p:sp>
            <p:nvSpPr>
              <p:cNvPr id="32" name="Round Same Side Corner Rectangle 6">
                <a:extLst>
                  <a:ext uri="{FF2B5EF4-FFF2-40B4-BE49-F238E27FC236}">
                    <a16:creationId xmlns:a16="http://schemas.microsoft.com/office/drawing/2014/main" xmlns="" id="{CDD841A6-4070-42BA-B738-3A6DE107FF78}"/>
                  </a:ext>
                </a:extLst>
              </p:cNvPr>
              <p:cNvSpPr/>
              <p:nvPr/>
            </p:nvSpPr>
            <p:spPr>
              <a:xfrm rot="5400000" flipH="1">
                <a:off x="3618301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Oval 14">
                <a:extLst>
                  <a:ext uri="{FF2B5EF4-FFF2-40B4-BE49-F238E27FC236}">
                    <a16:creationId xmlns:a16="http://schemas.microsoft.com/office/drawing/2014/main" xmlns="" id="{186B1626-BD7B-46B3-957D-405E8EDED065}"/>
                  </a:ext>
                </a:extLst>
              </p:cNvPr>
              <p:cNvSpPr/>
              <p:nvPr/>
            </p:nvSpPr>
            <p:spPr>
              <a:xfrm>
                <a:off x="3582905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" name="Group 12">
              <a:extLst>
                <a:ext uri="{FF2B5EF4-FFF2-40B4-BE49-F238E27FC236}">
                  <a16:creationId xmlns:a16="http://schemas.microsoft.com/office/drawing/2014/main" xmlns="" id="{85E5229B-3CA2-45C5-8FB8-BBB3DA066235}"/>
                </a:ext>
              </a:extLst>
            </p:cNvPr>
            <p:cNvGrpSpPr/>
            <p:nvPr/>
          </p:nvGrpSpPr>
          <p:grpSpPr>
            <a:xfrm>
              <a:off x="6382932" y="4069647"/>
              <a:ext cx="1581624" cy="406356"/>
              <a:chOff x="6130393" y="3583747"/>
              <a:chExt cx="1499779" cy="385328"/>
            </a:xfrm>
            <a:solidFill>
              <a:srgbClr val="71BAB6"/>
            </a:solidFill>
          </p:grpSpPr>
          <p:sp>
            <p:nvSpPr>
              <p:cNvPr id="35" name="Round Same Side Corner Rectangle 8">
                <a:extLst>
                  <a:ext uri="{FF2B5EF4-FFF2-40B4-BE49-F238E27FC236}">
                    <a16:creationId xmlns:a16="http://schemas.microsoft.com/office/drawing/2014/main" xmlns="" id="{078AAEBE-542C-4285-A6EC-B5A1FB400377}"/>
                  </a:ext>
                </a:extLst>
              </p:cNvPr>
              <p:cNvSpPr/>
              <p:nvPr/>
            </p:nvSpPr>
            <p:spPr>
              <a:xfrm rot="5400000" flipH="1">
                <a:off x="6755433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Oval 16">
                <a:extLst>
                  <a:ext uri="{FF2B5EF4-FFF2-40B4-BE49-F238E27FC236}">
                    <a16:creationId xmlns:a16="http://schemas.microsoft.com/office/drawing/2014/main" xmlns="" id="{11C9DEE5-5484-47EB-ACD2-8B57D0AE5CFA}"/>
                  </a:ext>
                </a:extLst>
              </p:cNvPr>
              <p:cNvSpPr/>
              <p:nvPr/>
            </p:nvSpPr>
            <p:spPr>
              <a:xfrm>
                <a:off x="6720037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5">
              <a:extLst>
                <a:ext uri="{FF2B5EF4-FFF2-40B4-BE49-F238E27FC236}">
                  <a16:creationId xmlns:a16="http://schemas.microsoft.com/office/drawing/2014/main" xmlns="" id="{187DFF50-8E6A-4201-AD3E-D13334CF7C3F}"/>
                </a:ext>
              </a:extLst>
            </p:cNvPr>
            <p:cNvGrpSpPr/>
            <p:nvPr/>
          </p:nvGrpSpPr>
          <p:grpSpPr>
            <a:xfrm>
              <a:off x="9691263" y="4069648"/>
              <a:ext cx="1581624" cy="406355"/>
              <a:chOff x="9267526" y="3583748"/>
              <a:chExt cx="1499779" cy="385327"/>
            </a:xfrm>
            <a:solidFill>
              <a:srgbClr val="71BAB6"/>
            </a:solidFill>
          </p:grpSpPr>
          <p:sp>
            <p:nvSpPr>
              <p:cNvPr id="38" name="Round Same Side Corner Rectangle 5">
                <a:extLst>
                  <a:ext uri="{FF2B5EF4-FFF2-40B4-BE49-F238E27FC236}">
                    <a16:creationId xmlns:a16="http://schemas.microsoft.com/office/drawing/2014/main" xmlns="" id="{69E2640A-F3C1-4B24-B15F-E69429C23DAF}"/>
                  </a:ext>
                </a:extLst>
              </p:cNvPr>
              <p:cNvSpPr/>
              <p:nvPr/>
            </p:nvSpPr>
            <p:spPr>
              <a:xfrm rot="5400000" flipH="1">
                <a:off x="9892566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Oval 17">
                <a:extLst>
                  <a:ext uri="{FF2B5EF4-FFF2-40B4-BE49-F238E27FC236}">
                    <a16:creationId xmlns:a16="http://schemas.microsoft.com/office/drawing/2014/main" xmlns="" id="{7D969C9D-7197-4615-8BED-4FEB6C31FAD2}"/>
                  </a:ext>
                </a:extLst>
              </p:cNvPr>
              <p:cNvSpPr/>
              <p:nvPr/>
            </p:nvSpPr>
            <p:spPr>
              <a:xfrm>
                <a:off x="9857169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">
              <a:extLst>
                <a:ext uri="{FF2B5EF4-FFF2-40B4-BE49-F238E27FC236}">
                  <a16:creationId xmlns:a16="http://schemas.microsoft.com/office/drawing/2014/main" xmlns="" id="{3209B725-E1A4-4E5A-928A-F39831A5764A}"/>
                </a:ext>
              </a:extLst>
            </p:cNvPr>
            <p:cNvGrpSpPr/>
            <p:nvPr/>
          </p:nvGrpSpPr>
          <p:grpSpPr>
            <a:xfrm>
              <a:off x="1420433" y="3915015"/>
              <a:ext cx="1581624" cy="417959"/>
              <a:chOff x="1424694" y="3437117"/>
              <a:chExt cx="1499779" cy="396331"/>
            </a:xfrm>
            <a:solidFill>
              <a:srgbClr val="71BAB6"/>
            </a:solidFill>
          </p:grpSpPr>
          <p:sp>
            <p:nvSpPr>
              <p:cNvPr id="41" name="Round Same Side Corner Rectangle 4">
                <a:extLst>
                  <a:ext uri="{FF2B5EF4-FFF2-40B4-BE49-F238E27FC236}">
                    <a16:creationId xmlns:a16="http://schemas.microsoft.com/office/drawing/2014/main" xmlns="" id="{AD67855E-FAFB-44AB-992C-AC09A9FC57C3}"/>
                  </a:ext>
                </a:extLst>
              </p:cNvPr>
              <p:cNvSpPr/>
              <p:nvPr/>
            </p:nvSpPr>
            <p:spPr>
              <a:xfrm rot="16200000">
                <a:off x="2049734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Oval 13">
                <a:extLst>
                  <a:ext uri="{FF2B5EF4-FFF2-40B4-BE49-F238E27FC236}">
                    <a16:creationId xmlns:a16="http://schemas.microsoft.com/office/drawing/2014/main" xmlns="" id="{BA778B22-E8D4-4009-AAF9-D8F3006228CE}"/>
                  </a:ext>
                </a:extLst>
              </p:cNvPr>
              <p:cNvSpPr/>
              <p:nvPr/>
            </p:nvSpPr>
            <p:spPr>
              <a:xfrm>
                <a:off x="2014338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11">
              <a:extLst>
                <a:ext uri="{FF2B5EF4-FFF2-40B4-BE49-F238E27FC236}">
                  <a16:creationId xmlns:a16="http://schemas.microsoft.com/office/drawing/2014/main" xmlns="" id="{D2E8888E-E874-4790-B241-678ADC34A719}"/>
                </a:ext>
              </a:extLst>
            </p:cNvPr>
            <p:cNvGrpSpPr/>
            <p:nvPr/>
          </p:nvGrpSpPr>
          <p:grpSpPr>
            <a:xfrm>
              <a:off x="4728765" y="3915016"/>
              <a:ext cx="1581624" cy="417958"/>
              <a:chOff x="4561827" y="3437117"/>
              <a:chExt cx="1499779" cy="396330"/>
            </a:xfrm>
            <a:solidFill>
              <a:srgbClr val="71BAB6"/>
            </a:solidFill>
          </p:grpSpPr>
          <p:sp>
            <p:nvSpPr>
              <p:cNvPr id="44" name="Round Same Side Corner Rectangle 7">
                <a:extLst>
                  <a:ext uri="{FF2B5EF4-FFF2-40B4-BE49-F238E27FC236}">
                    <a16:creationId xmlns:a16="http://schemas.microsoft.com/office/drawing/2014/main" xmlns="" id="{02BCE157-6D32-42D5-B3F6-AB1F731182CD}"/>
                  </a:ext>
                </a:extLst>
              </p:cNvPr>
              <p:cNvSpPr/>
              <p:nvPr/>
            </p:nvSpPr>
            <p:spPr>
              <a:xfrm rot="5400000" flipH="1">
                <a:off x="5186867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Oval 15">
                <a:extLst>
                  <a:ext uri="{FF2B5EF4-FFF2-40B4-BE49-F238E27FC236}">
                    <a16:creationId xmlns:a16="http://schemas.microsoft.com/office/drawing/2014/main" xmlns="" id="{D4BF21E2-BC51-42E1-A947-512631E06BCC}"/>
                  </a:ext>
                </a:extLst>
              </p:cNvPr>
              <p:cNvSpPr/>
              <p:nvPr/>
            </p:nvSpPr>
            <p:spPr>
              <a:xfrm>
                <a:off x="5220257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6" name="Group 19">
              <a:extLst>
                <a:ext uri="{FF2B5EF4-FFF2-40B4-BE49-F238E27FC236}">
                  <a16:creationId xmlns:a16="http://schemas.microsoft.com/office/drawing/2014/main" xmlns="" id="{F5F77471-F440-4C3D-BA3D-8F8C5D69FE94}"/>
                </a:ext>
              </a:extLst>
            </p:cNvPr>
            <p:cNvGrpSpPr/>
            <p:nvPr/>
          </p:nvGrpSpPr>
          <p:grpSpPr>
            <a:xfrm>
              <a:off x="8037097" y="3915015"/>
              <a:ext cx="1581624" cy="417959"/>
              <a:chOff x="7698960" y="3437117"/>
              <a:chExt cx="1499779" cy="396331"/>
            </a:xfrm>
            <a:solidFill>
              <a:srgbClr val="71BAB6"/>
            </a:solidFill>
          </p:grpSpPr>
          <p:sp>
            <p:nvSpPr>
              <p:cNvPr id="47" name="Round Same Side Corner Rectangle 9">
                <a:extLst>
                  <a:ext uri="{FF2B5EF4-FFF2-40B4-BE49-F238E27FC236}">
                    <a16:creationId xmlns:a16="http://schemas.microsoft.com/office/drawing/2014/main" xmlns="" id="{0EA42A12-3C8E-4480-835B-D1C71EE9C58E}"/>
                  </a:ext>
                </a:extLst>
              </p:cNvPr>
              <p:cNvSpPr/>
              <p:nvPr/>
            </p:nvSpPr>
            <p:spPr>
              <a:xfrm rot="5400000" flipH="1">
                <a:off x="8324000" y="2958708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Oval 18">
                <a:extLst>
                  <a:ext uri="{FF2B5EF4-FFF2-40B4-BE49-F238E27FC236}">
                    <a16:creationId xmlns:a16="http://schemas.microsoft.com/office/drawing/2014/main" xmlns="" id="{38776471-2F33-43FF-8D0B-3B96A1892A80}"/>
                  </a:ext>
                </a:extLst>
              </p:cNvPr>
              <p:cNvSpPr/>
              <p:nvPr/>
            </p:nvSpPr>
            <p:spPr>
              <a:xfrm>
                <a:off x="8357389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1DC8DF97-5AD7-467F-B7A7-A36A40DC3624}"/>
                </a:ext>
              </a:extLst>
            </p:cNvPr>
            <p:cNvGrpSpPr/>
            <p:nvPr/>
          </p:nvGrpSpPr>
          <p:grpSpPr>
            <a:xfrm>
              <a:off x="1268033" y="3762615"/>
              <a:ext cx="9852454" cy="560988"/>
              <a:chOff x="1268033" y="3762615"/>
              <a:chExt cx="9852454" cy="560988"/>
            </a:xfrm>
          </p:grpSpPr>
          <p:grpSp>
            <p:nvGrpSpPr>
              <p:cNvPr id="13" name="Group 3">
                <a:extLst>
                  <a:ext uri="{FF2B5EF4-FFF2-40B4-BE49-F238E27FC236}">
                    <a16:creationId xmlns:a16="http://schemas.microsoft.com/office/drawing/2014/main" xmlns="" id="{EB5A8D6C-1E1D-4057-9A4D-DC8B94AC1807}"/>
                  </a:ext>
                </a:extLst>
              </p:cNvPr>
              <p:cNvGrpSpPr/>
              <p:nvPr/>
            </p:nvGrpSpPr>
            <p:grpSpPr>
              <a:xfrm>
                <a:off x="1268033" y="3762615"/>
                <a:ext cx="1581624" cy="417959"/>
                <a:chOff x="1424694" y="3437117"/>
                <a:chExt cx="1499779" cy="396331"/>
              </a:xfrm>
              <a:solidFill>
                <a:srgbClr val="F59FB2"/>
              </a:solidFill>
            </p:grpSpPr>
            <p:sp>
              <p:nvSpPr>
                <p:cNvPr id="14" name="Round Same Side Corner Rectangle 4">
                  <a:extLst>
                    <a:ext uri="{FF2B5EF4-FFF2-40B4-BE49-F238E27FC236}">
                      <a16:creationId xmlns:a16="http://schemas.microsoft.com/office/drawing/2014/main" xmlns="" id="{9253CA2D-2CAF-4199-8F4C-05670C42CB1D}"/>
                    </a:ext>
                  </a:extLst>
                </p:cNvPr>
                <p:cNvSpPr/>
                <p:nvPr/>
              </p:nvSpPr>
              <p:spPr>
                <a:xfrm rot="16200000">
                  <a:off x="2049734" y="2958708"/>
                  <a:ext cx="249700" cy="1499779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" name="Oval 13">
                  <a:extLst>
                    <a:ext uri="{FF2B5EF4-FFF2-40B4-BE49-F238E27FC236}">
                      <a16:creationId xmlns:a16="http://schemas.microsoft.com/office/drawing/2014/main" xmlns="" id="{2C570930-FCAD-4CC3-8CC1-F015F60DD487}"/>
                    </a:ext>
                  </a:extLst>
                </p:cNvPr>
                <p:cNvSpPr/>
                <p:nvPr/>
              </p:nvSpPr>
              <p:spPr>
                <a:xfrm>
                  <a:off x="2014338" y="3437117"/>
                  <a:ext cx="320492" cy="32049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" name="Group 10">
                <a:extLst>
                  <a:ext uri="{FF2B5EF4-FFF2-40B4-BE49-F238E27FC236}">
                    <a16:creationId xmlns:a16="http://schemas.microsoft.com/office/drawing/2014/main" xmlns="" id="{02474936-4012-404E-8482-DE5389DFC80E}"/>
                  </a:ext>
                </a:extLst>
              </p:cNvPr>
              <p:cNvGrpSpPr/>
              <p:nvPr/>
            </p:nvGrpSpPr>
            <p:grpSpPr>
              <a:xfrm>
                <a:off x="2922200" y="3917247"/>
                <a:ext cx="1581624" cy="406356"/>
                <a:chOff x="2993261" y="3583747"/>
                <a:chExt cx="1499779" cy="385328"/>
              </a:xfrm>
              <a:solidFill>
                <a:srgbClr val="FFE082"/>
              </a:solidFill>
            </p:grpSpPr>
            <p:sp>
              <p:nvSpPr>
                <p:cNvPr id="17" name="Round Same Side Corner Rectangle 6">
                  <a:extLst>
                    <a:ext uri="{FF2B5EF4-FFF2-40B4-BE49-F238E27FC236}">
                      <a16:creationId xmlns:a16="http://schemas.microsoft.com/office/drawing/2014/main" xmlns="" id="{391861F0-46AD-48A5-8804-5445BA565EFB}"/>
                    </a:ext>
                  </a:extLst>
                </p:cNvPr>
                <p:cNvSpPr/>
                <p:nvPr/>
              </p:nvSpPr>
              <p:spPr>
                <a:xfrm rot="5400000" flipH="1">
                  <a:off x="3618301" y="2958707"/>
                  <a:ext cx="249700" cy="1499779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Oval 14">
                  <a:extLst>
                    <a:ext uri="{FF2B5EF4-FFF2-40B4-BE49-F238E27FC236}">
                      <a16:creationId xmlns:a16="http://schemas.microsoft.com/office/drawing/2014/main" xmlns="" id="{F8292E74-AB9D-458C-9E29-DB086E7CBA01}"/>
                    </a:ext>
                  </a:extLst>
                </p:cNvPr>
                <p:cNvSpPr/>
                <p:nvPr/>
              </p:nvSpPr>
              <p:spPr>
                <a:xfrm>
                  <a:off x="3582905" y="3648583"/>
                  <a:ext cx="320492" cy="32049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Group 11">
                <a:extLst>
                  <a:ext uri="{FF2B5EF4-FFF2-40B4-BE49-F238E27FC236}">
                    <a16:creationId xmlns:a16="http://schemas.microsoft.com/office/drawing/2014/main" xmlns="" id="{EBBA913E-9BBE-4982-BC97-AF1321215A2C}"/>
                  </a:ext>
                </a:extLst>
              </p:cNvPr>
              <p:cNvGrpSpPr/>
              <p:nvPr/>
            </p:nvGrpSpPr>
            <p:grpSpPr>
              <a:xfrm>
                <a:off x="4576365" y="3762616"/>
                <a:ext cx="1581624" cy="417958"/>
                <a:chOff x="4561827" y="3437117"/>
                <a:chExt cx="1499779" cy="396330"/>
              </a:xfrm>
              <a:solidFill>
                <a:srgbClr val="F59FB2"/>
              </a:solidFill>
            </p:grpSpPr>
            <p:sp>
              <p:nvSpPr>
                <p:cNvPr id="20" name="Round Same Side Corner Rectangle 7">
                  <a:extLst>
                    <a:ext uri="{FF2B5EF4-FFF2-40B4-BE49-F238E27FC236}">
                      <a16:creationId xmlns:a16="http://schemas.microsoft.com/office/drawing/2014/main" xmlns="" id="{21756C47-A1DF-49A4-B03D-E8C8BA680C91}"/>
                    </a:ext>
                  </a:extLst>
                </p:cNvPr>
                <p:cNvSpPr/>
                <p:nvPr/>
              </p:nvSpPr>
              <p:spPr>
                <a:xfrm rot="5400000" flipH="1">
                  <a:off x="5186867" y="2958707"/>
                  <a:ext cx="249700" cy="1499779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" name="Oval 15">
                  <a:extLst>
                    <a:ext uri="{FF2B5EF4-FFF2-40B4-BE49-F238E27FC236}">
                      <a16:creationId xmlns:a16="http://schemas.microsoft.com/office/drawing/2014/main" xmlns="" id="{2DAADD96-0D2B-47BF-A24C-C248D5E12378}"/>
                    </a:ext>
                  </a:extLst>
                </p:cNvPr>
                <p:cNvSpPr/>
                <p:nvPr/>
              </p:nvSpPr>
              <p:spPr>
                <a:xfrm>
                  <a:off x="5220257" y="3437117"/>
                  <a:ext cx="320492" cy="32049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" name="Group 12">
                <a:extLst>
                  <a:ext uri="{FF2B5EF4-FFF2-40B4-BE49-F238E27FC236}">
                    <a16:creationId xmlns:a16="http://schemas.microsoft.com/office/drawing/2014/main" xmlns="" id="{113B229B-7DB5-44EC-A6D9-AE630F2ED394}"/>
                  </a:ext>
                </a:extLst>
              </p:cNvPr>
              <p:cNvGrpSpPr/>
              <p:nvPr/>
            </p:nvGrpSpPr>
            <p:grpSpPr>
              <a:xfrm>
                <a:off x="6230532" y="3917247"/>
                <a:ext cx="1581624" cy="406356"/>
                <a:chOff x="6130393" y="3583747"/>
                <a:chExt cx="1499779" cy="385328"/>
              </a:xfrm>
              <a:solidFill>
                <a:srgbClr val="FFE082"/>
              </a:solidFill>
            </p:grpSpPr>
            <p:sp>
              <p:nvSpPr>
                <p:cNvPr id="23" name="Round Same Side Corner Rectangle 8">
                  <a:extLst>
                    <a:ext uri="{FF2B5EF4-FFF2-40B4-BE49-F238E27FC236}">
                      <a16:creationId xmlns:a16="http://schemas.microsoft.com/office/drawing/2014/main" xmlns="" id="{FE743AB8-9F0A-4E92-B3B9-DA762E33A350}"/>
                    </a:ext>
                  </a:extLst>
                </p:cNvPr>
                <p:cNvSpPr/>
                <p:nvPr/>
              </p:nvSpPr>
              <p:spPr>
                <a:xfrm rot="5400000" flipH="1">
                  <a:off x="6755433" y="2958707"/>
                  <a:ext cx="249700" cy="1499779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Oval 16">
                  <a:extLst>
                    <a:ext uri="{FF2B5EF4-FFF2-40B4-BE49-F238E27FC236}">
                      <a16:creationId xmlns:a16="http://schemas.microsoft.com/office/drawing/2014/main" xmlns="" id="{74B58059-51C3-4BF8-B612-433181AE0A35}"/>
                    </a:ext>
                  </a:extLst>
                </p:cNvPr>
                <p:cNvSpPr/>
                <p:nvPr/>
              </p:nvSpPr>
              <p:spPr>
                <a:xfrm>
                  <a:off x="6720037" y="3648583"/>
                  <a:ext cx="320492" cy="32049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" name="Group 35">
                <a:extLst>
                  <a:ext uri="{FF2B5EF4-FFF2-40B4-BE49-F238E27FC236}">
                    <a16:creationId xmlns:a16="http://schemas.microsoft.com/office/drawing/2014/main" xmlns="" id="{67F5ACA8-432A-4A72-9DD8-687F3836EFAC}"/>
                  </a:ext>
                </a:extLst>
              </p:cNvPr>
              <p:cNvGrpSpPr/>
              <p:nvPr/>
            </p:nvGrpSpPr>
            <p:grpSpPr>
              <a:xfrm>
                <a:off x="9538863" y="3917248"/>
                <a:ext cx="1581624" cy="406355"/>
                <a:chOff x="9267526" y="3583748"/>
                <a:chExt cx="1499779" cy="385327"/>
              </a:xfrm>
              <a:solidFill>
                <a:srgbClr val="FFE082"/>
              </a:solidFill>
            </p:grpSpPr>
            <p:sp>
              <p:nvSpPr>
                <p:cNvPr id="26" name="Round Same Side Corner Rectangle 5">
                  <a:extLst>
                    <a:ext uri="{FF2B5EF4-FFF2-40B4-BE49-F238E27FC236}">
                      <a16:creationId xmlns:a16="http://schemas.microsoft.com/office/drawing/2014/main" xmlns="" id="{23A01298-EC58-4CDB-A8AC-6E90835C1CA3}"/>
                    </a:ext>
                  </a:extLst>
                </p:cNvPr>
                <p:cNvSpPr/>
                <p:nvPr/>
              </p:nvSpPr>
              <p:spPr>
                <a:xfrm rot="5400000" flipH="1">
                  <a:off x="9892566" y="2958708"/>
                  <a:ext cx="249700" cy="1499779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Oval 17">
                  <a:extLst>
                    <a:ext uri="{FF2B5EF4-FFF2-40B4-BE49-F238E27FC236}">
                      <a16:creationId xmlns:a16="http://schemas.microsoft.com/office/drawing/2014/main" xmlns="" id="{D70E9721-53A8-45FD-93CC-D8C665E3F374}"/>
                    </a:ext>
                  </a:extLst>
                </p:cNvPr>
                <p:cNvSpPr/>
                <p:nvPr/>
              </p:nvSpPr>
              <p:spPr>
                <a:xfrm>
                  <a:off x="9857169" y="3648583"/>
                  <a:ext cx="320492" cy="32049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8" name="Group 19">
                <a:extLst>
                  <a:ext uri="{FF2B5EF4-FFF2-40B4-BE49-F238E27FC236}">
                    <a16:creationId xmlns:a16="http://schemas.microsoft.com/office/drawing/2014/main" xmlns="" id="{2CD74843-B327-43A1-845D-86CC4C866AC3}"/>
                  </a:ext>
                </a:extLst>
              </p:cNvPr>
              <p:cNvGrpSpPr/>
              <p:nvPr/>
            </p:nvGrpSpPr>
            <p:grpSpPr>
              <a:xfrm>
                <a:off x="7884697" y="3762615"/>
                <a:ext cx="1581624" cy="417959"/>
                <a:chOff x="7698960" y="3437117"/>
                <a:chExt cx="1499779" cy="396331"/>
              </a:xfrm>
              <a:solidFill>
                <a:srgbClr val="F59FB2"/>
              </a:solidFill>
            </p:grpSpPr>
            <p:sp>
              <p:nvSpPr>
                <p:cNvPr id="29" name="Round Same Side Corner Rectangle 9">
                  <a:extLst>
                    <a:ext uri="{FF2B5EF4-FFF2-40B4-BE49-F238E27FC236}">
                      <a16:creationId xmlns:a16="http://schemas.microsoft.com/office/drawing/2014/main" xmlns="" id="{37C3A7CA-4853-4389-9230-41C38920323B}"/>
                    </a:ext>
                  </a:extLst>
                </p:cNvPr>
                <p:cNvSpPr/>
                <p:nvPr/>
              </p:nvSpPr>
              <p:spPr>
                <a:xfrm rot="5400000" flipH="1">
                  <a:off x="8324000" y="2958708"/>
                  <a:ext cx="249700" cy="1499779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Oval 18">
                  <a:extLst>
                    <a:ext uri="{FF2B5EF4-FFF2-40B4-BE49-F238E27FC236}">
                      <a16:creationId xmlns:a16="http://schemas.microsoft.com/office/drawing/2014/main" xmlns="" id="{835B403E-4B5C-4937-99ED-2EC74AA26E93}"/>
                    </a:ext>
                  </a:extLst>
                </p:cNvPr>
                <p:cNvSpPr/>
                <p:nvPr/>
              </p:nvSpPr>
              <p:spPr>
                <a:xfrm>
                  <a:off x="8357389" y="3437117"/>
                  <a:ext cx="320492" cy="32049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GB" sz="1475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93EF7736-247D-4229-B326-31CC2C29BE9D}"/>
              </a:ext>
            </a:extLst>
          </p:cNvPr>
          <p:cNvGrpSpPr/>
          <p:nvPr/>
        </p:nvGrpSpPr>
        <p:grpSpPr>
          <a:xfrm>
            <a:off x="1487595" y="1628112"/>
            <a:ext cx="8864818" cy="1450262"/>
            <a:chOff x="3513174" y="1312363"/>
            <a:chExt cx="8864818" cy="145026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BAC8A993-FE74-4D7F-813B-D7D102D672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7605" y="1846978"/>
              <a:ext cx="8540387" cy="915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1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1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点击输入详细内容，添加你的论文内容。点击输入详细内容。点击输入详细内容，添加你的论文内容。点击输入详细内容</a:t>
              </a:r>
              <a:r>
                <a:rPr lang="en-US" altLang="zh-CN" sz="11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6A51AEBA-E6D4-4A91-ACA6-2D0CDA0C79C9}"/>
                </a:ext>
              </a:extLst>
            </p:cNvPr>
            <p:cNvSpPr txBox="1"/>
            <p:nvPr/>
          </p:nvSpPr>
          <p:spPr>
            <a:xfrm>
              <a:off x="3513174" y="1312363"/>
              <a:ext cx="30277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400" b="1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在此输入您的标题</a:t>
              </a: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2370E727-4B20-4552-8C2D-44E084459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4675" y="4181847"/>
            <a:ext cx="1269603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05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7E34732-7CDD-4AFB-BAD6-6A2584893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3626" y="4181847"/>
            <a:ext cx="1269603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05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40BCA26A-A118-492D-AA82-90CCDD0EDC98}"/>
              </a:ext>
            </a:extLst>
          </p:cNvPr>
          <p:cNvGrpSpPr/>
          <p:nvPr/>
        </p:nvGrpSpPr>
        <p:grpSpPr>
          <a:xfrm rot="16200000" flipH="1">
            <a:off x="8717862" y="-1485482"/>
            <a:ext cx="1386608" cy="5604083"/>
            <a:chOff x="-19458" y="2302780"/>
            <a:chExt cx="961184" cy="3632286"/>
          </a:xfrm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xmlns="" id="{2E06EA4B-A35C-48ED-8A2F-F6AFDA916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9458" y="5201265"/>
              <a:ext cx="961184" cy="733801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xmlns="" id="{DB3379E8-E447-497B-A5A5-603BA3C74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9458" y="2302780"/>
              <a:ext cx="912310" cy="3632286"/>
            </a:xfrm>
            <a:prstGeom prst="rect">
              <a:avLst/>
            </a:prstGeom>
          </p:spPr>
        </p:pic>
      </p:grpSp>
      <p:sp>
        <p:nvSpPr>
          <p:cNvPr id="61" name="AutoShape 10">
            <a:extLst>
              <a:ext uri="{FF2B5EF4-FFF2-40B4-BE49-F238E27FC236}">
                <a16:creationId xmlns:a16="http://schemas.microsoft.com/office/drawing/2014/main" xmlns="" id="{2B0F673A-042C-470B-8B3C-1F48B307D81D}"/>
              </a:ext>
            </a:extLst>
          </p:cNvPr>
          <p:cNvSpPr>
            <a:spLocks/>
          </p:cNvSpPr>
          <p:nvPr/>
        </p:nvSpPr>
        <p:spPr bwMode="auto">
          <a:xfrm>
            <a:off x="2434246" y="4225393"/>
            <a:ext cx="488512" cy="535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71BAB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AutoShape 10">
            <a:extLst>
              <a:ext uri="{FF2B5EF4-FFF2-40B4-BE49-F238E27FC236}">
                <a16:creationId xmlns:a16="http://schemas.microsoft.com/office/drawing/2014/main" xmlns="" id="{A154D29F-32F2-4D31-AC87-BF37B002BB40}"/>
              </a:ext>
            </a:extLst>
          </p:cNvPr>
          <p:cNvSpPr>
            <a:spLocks/>
          </p:cNvSpPr>
          <p:nvPr/>
        </p:nvSpPr>
        <p:spPr bwMode="auto">
          <a:xfrm>
            <a:off x="2366016" y="4169280"/>
            <a:ext cx="488512" cy="535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FE08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AutoShape 10">
            <a:extLst>
              <a:ext uri="{FF2B5EF4-FFF2-40B4-BE49-F238E27FC236}">
                <a16:creationId xmlns:a16="http://schemas.microsoft.com/office/drawing/2014/main" xmlns="" id="{73DEB14A-092E-4630-AA68-11F89671AC64}"/>
              </a:ext>
            </a:extLst>
          </p:cNvPr>
          <p:cNvSpPr>
            <a:spLocks/>
          </p:cNvSpPr>
          <p:nvPr/>
        </p:nvSpPr>
        <p:spPr bwMode="auto">
          <a:xfrm>
            <a:off x="5920465" y="4225393"/>
            <a:ext cx="488512" cy="535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71BAB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AutoShape 10">
            <a:extLst>
              <a:ext uri="{FF2B5EF4-FFF2-40B4-BE49-F238E27FC236}">
                <a16:creationId xmlns:a16="http://schemas.microsoft.com/office/drawing/2014/main" xmlns="" id="{2045F3FC-B7FC-42F7-8C7B-FDABEAD72E69}"/>
              </a:ext>
            </a:extLst>
          </p:cNvPr>
          <p:cNvSpPr>
            <a:spLocks/>
          </p:cNvSpPr>
          <p:nvPr/>
        </p:nvSpPr>
        <p:spPr bwMode="auto">
          <a:xfrm>
            <a:off x="5852235" y="4169280"/>
            <a:ext cx="488512" cy="535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FE08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50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7" grpId="0"/>
      <p:bldP spid="61" grpId="0" animBg="1"/>
      <p:bldP spid="62" grpId="0" animBg="1"/>
      <p:bldP spid="63" grpId="0" animBg="1"/>
      <p:bldP spid="6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A86C9BF-B48D-47B0-8164-89217EEBD118}"/>
              </a:ext>
            </a:extLst>
          </p:cNvPr>
          <p:cNvGrpSpPr/>
          <p:nvPr/>
        </p:nvGrpSpPr>
        <p:grpSpPr>
          <a:xfrm>
            <a:off x="961967" y="632941"/>
            <a:ext cx="10683239" cy="5958839"/>
            <a:chOff x="883920" y="746760"/>
            <a:chExt cx="10683239" cy="595883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7A36166-B68D-4C8E-B7B1-FE84B1EB070A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8BFF440-1806-4D06-BD95-8D4EF06221AF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1FDF114-5FBC-476A-B73D-2811000D9A70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D248AC85-9F2D-407C-BB3C-E3BEB1530872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FF0DB2B-9D63-4A6C-8B8E-44F861B9D084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B09D9CB-7F89-4DD4-B12F-D61F2F67ECB8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E72C6A7-740F-472B-ABE8-811370FB1FCD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7401848-9147-4535-ACBA-DE59AB8E09B4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9FFAAA9-EE26-4B31-8D87-CBF5C513D879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160473C-DD03-4237-A36A-BCE4CF7845F3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B06EA4E-6B77-4D0B-9607-12A5D97DE324}"/>
              </a:ext>
            </a:extLst>
          </p:cNvPr>
          <p:cNvSpPr/>
          <p:nvPr/>
        </p:nvSpPr>
        <p:spPr>
          <a:xfrm>
            <a:off x="1115290" y="1691382"/>
            <a:ext cx="3841955" cy="3841955"/>
          </a:xfrm>
          <a:prstGeom prst="rect">
            <a:avLst/>
          </a:prstGeom>
          <a:solidFill>
            <a:srgbClr val="71B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D6C950AE-0726-42A6-904C-EFF597B80298}"/>
              </a:ext>
            </a:extLst>
          </p:cNvPr>
          <p:cNvGrpSpPr/>
          <p:nvPr/>
        </p:nvGrpSpPr>
        <p:grpSpPr>
          <a:xfrm>
            <a:off x="942303" y="1584703"/>
            <a:ext cx="3864287" cy="3841956"/>
            <a:chOff x="942303" y="1584703"/>
            <a:chExt cx="3864287" cy="384195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E9752366-4BCC-4850-8296-7E629FEC8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967" y="1584703"/>
              <a:ext cx="3841955" cy="3841955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4E51E7E9-D0DB-4589-9D45-5B97EB77D519}"/>
                </a:ext>
              </a:extLst>
            </p:cNvPr>
            <p:cNvGrpSpPr/>
            <p:nvPr/>
          </p:nvGrpSpPr>
          <p:grpSpPr>
            <a:xfrm>
              <a:off x="942303" y="1584703"/>
              <a:ext cx="3864287" cy="3841956"/>
              <a:chOff x="752612" y="1325004"/>
              <a:chExt cx="3864287" cy="3841956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68B6FF9D-AD82-4415-80C1-3126B30D116E}"/>
                  </a:ext>
                </a:extLst>
              </p:cNvPr>
              <p:cNvSpPr/>
              <p:nvPr/>
            </p:nvSpPr>
            <p:spPr>
              <a:xfrm>
                <a:off x="752612" y="1325005"/>
                <a:ext cx="1023019" cy="3841955"/>
              </a:xfrm>
              <a:prstGeom prst="rect">
                <a:avLst/>
              </a:prstGeom>
              <a:solidFill>
                <a:srgbClr val="71BAB6">
                  <a:alpha val="4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9690269E-C1CF-4E75-A6FD-AD2A429A2448}"/>
                  </a:ext>
                </a:extLst>
              </p:cNvPr>
              <p:cNvSpPr/>
              <p:nvPr/>
            </p:nvSpPr>
            <p:spPr>
              <a:xfrm>
                <a:off x="1778298" y="1325005"/>
                <a:ext cx="1053181" cy="3841955"/>
              </a:xfrm>
              <a:prstGeom prst="rect">
                <a:avLst/>
              </a:prstGeom>
              <a:solidFill>
                <a:srgbClr val="F59FB2">
                  <a:alpha val="4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5D8AEBB7-D6D0-4E7C-8277-03E268142B69}"/>
                  </a:ext>
                </a:extLst>
              </p:cNvPr>
              <p:cNvSpPr/>
              <p:nvPr/>
            </p:nvSpPr>
            <p:spPr>
              <a:xfrm>
                <a:off x="2831479" y="1325004"/>
                <a:ext cx="1785420" cy="3841956"/>
              </a:xfrm>
              <a:prstGeom prst="rect">
                <a:avLst/>
              </a:prstGeom>
              <a:solidFill>
                <a:srgbClr val="9E84AB">
                  <a:alpha val="4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202BFC4E-B054-4F37-AC31-8C88BE620552}"/>
              </a:ext>
            </a:extLst>
          </p:cNvPr>
          <p:cNvGrpSpPr/>
          <p:nvPr/>
        </p:nvGrpSpPr>
        <p:grpSpPr>
          <a:xfrm>
            <a:off x="5608877" y="1691382"/>
            <a:ext cx="4606041" cy="335836"/>
            <a:chOff x="3969224" y="947046"/>
            <a:chExt cx="7087150" cy="562429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964597AF-D7E0-4460-B3F5-58E2000685F6}"/>
                </a:ext>
              </a:extLst>
            </p:cNvPr>
            <p:cNvSpPr/>
            <p:nvPr/>
          </p:nvSpPr>
          <p:spPr>
            <a:xfrm>
              <a:off x="4095135" y="978074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71BA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9ABDDA98-7960-4314-8330-B37C7DF60C30}"/>
                </a:ext>
              </a:extLst>
            </p:cNvPr>
            <p:cNvSpPr/>
            <p:nvPr/>
          </p:nvSpPr>
          <p:spPr>
            <a:xfrm>
              <a:off x="3969224" y="947046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FFE0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D2BACA3-D454-4A36-B2B8-A84E7EA9EA02}"/>
              </a:ext>
            </a:extLst>
          </p:cNvPr>
          <p:cNvGrpSpPr/>
          <p:nvPr/>
        </p:nvGrpSpPr>
        <p:grpSpPr>
          <a:xfrm>
            <a:off x="5690708" y="2508480"/>
            <a:ext cx="4510315" cy="1221340"/>
            <a:chOff x="1812188" y="2016867"/>
            <a:chExt cx="4510315" cy="1221340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E208A714-F99B-459C-8AF8-085E8592C23C}"/>
                </a:ext>
              </a:extLst>
            </p:cNvPr>
            <p:cNvGrpSpPr/>
            <p:nvPr/>
          </p:nvGrpSpPr>
          <p:grpSpPr>
            <a:xfrm>
              <a:off x="2102470" y="2016867"/>
              <a:ext cx="4220033" cy="1221340"/>
              <a:chOff x="1807502" y="1851682"/>
              <a:chExt cx="4220033" cy="1221340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6281F034-E163-4382-B5E8-6B4A4E2413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82890" y="2265096"/>
                <a:ext cx="4144645" cy="807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2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2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2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6EE36A0A-1DF1-41C1-87E6-A09416D34A39}"/>
                  </a:ext>
                </a:extLst>
              </p:cNvPr>
              <p:cNvSpPr txBox="1"/>
              <p:nvPr/>
            </p:nvSpPr>
            <p:spPr>
              <a:xfrm>
                <a:off x="1807502" y="1851682"/>
                <a:ext cx="30277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B1DE632A-F352-4585-A4BC-9684061719BE}"/>
                </a:ext>
              </a:extLst>
            </p:cNvPr>
            <p:cNvGrpSpPr/>
            <p:nvPr/>
          </p:nvGrpSpPr>
          <p:grpSpPr>
            <a:xfrm>
              <a:off x="1812188" y="2095999"/>
              <a:ext cx="290282" cy="241846"/>
              <a:chOff x="5585619" y="1560714"/>
              <a:chExt cx="290282" cy="241846"/>
            </a:xfrm>
          </p:grpSpPr>
          <p:sp>
            <p:nvSpPr>
              <p:cNvPr id="27" name="箭头: V 形 26">
                <a:extLst>
                  <a:ext uri="{FF2B5EF4-FFF2-40B4-BE49-F238E27FC236}">
                    <a16:creationId xmlns:a16="http://schemas.microsoft.com/office/drawing/2014/main" xmlns="" id="{85D8F8AD-0E4B-46DA-B874-9AF9B4261639}"/>
                  </a:ext>
                </a:extLst>
              </p:cNvPr>
              <p:cNvSpPr/>
              <p:nvPr/>
            </p:nvSpPr>
            <p:spPr>
              <a:xfrm>
                <a:off x="5652447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箭头: V 形 27">
                <a:extLst>
                  <a:ext uri="{FF2B5EF4-FFF2-40B4-BE49-F238E27FC236}">
                    <a16:creationId xmlns:a16="http://schemas.microsoft.com/office/drawing/2014/main" xmlns="" id="{E48AFDDD-47FB-45F4-A327-6EBD34ACF8E2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B114E0F-D029-43F7-840F-549FC37D2224}"/>
              </a:ext>
            </a:extLst>
          </p:cNvPr>
          <p:cNvGrpSpPr/>
          <p:nvPr/>
        </p:nvGrpSpPr>
        <p:grpSpPr>
          <a:xfrm>
            <a:off x="5675866" y="3743124"/>
            <a:ext cx="4510315" cy="1221340"/>
            <a:chOff x="1812188" y="2016867"/>
            <a:chExt cx="4510315" cy="1221340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6298140C-13D8-4B32-9C7B-7D64B7C7D3B4}"/>
                </a:ext>
              </a:extLst>
            </p:cNvPr>
            <p:cNvGrpSpPr/>
            <p:nvPr/>
          </p:nvGrpSpPr>
          <p:grpSpPr>
            <a:xfrm>
              <a:off x="2102470" y="2016867"/>
              <a:ext cx="4220033" cy="1221340"/>
              <a:chOff x="1807502" y="1851682"/>
              <a:chExt cx="4220033" cy="1221340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CE417164-FE6C-4D23-9E78-93960C3B86E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82890" y="2265096"/>
                <a:ext cx="4144645" cy="807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2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2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2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46E256A0-00A4-45F6-9661-05028963A10D}"/>
                  </a:ext>
                </a:extLst>
              </p:cNvPr>
              <p:cNvSpPr txBox="1"/>
              <p:nvPr/>
            </p:nvSpPr>
            <p:spPr>
              <a:xfrm>
                <a:off x="1807502" y="1851682"/>
                <a:ext cx="30277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06C1F15D-58CB-4471-8AA8-7E856EA886EE}"/>
                </a:ext>
              </a:extLst>
            </p:cNvPr>
            <p:cNvGrpSpPr/>
            <p:nvPr/>
          </p:nvGrpSpPr>
          <p:grpSpPr>
            <a:xfrm>
              <a:off x="1812188" y="2095999"/>
              <a:ext cx="290282" cy="241846"/>
              <a:chOff x="5585619" y="1560714"/>
              <a:chExt cx="290282" cy="241846"/>
            </a:xfrm>
          </p:grpSpPr>
          <p:sp>
            <p:nvSpPr>
              <p:cNvPr id="34" name="箭头: V 形 33">
                <a:extLst>
                  <a:ext uri="{FF2B5EF4-FFF2-40B4-BE49-F238E27FC236}">
                    <a16:creationId xmlns:a16="http://schemas.microsoft.com/office/drawing/2014/main" xmlns="" id="{ABAE98AE-8391-4021-ABDF-582B9229CEF4}"/>
                  </a:ext>
                </a:extLst>
              </p:cNvPr>
              <p:cNvSpPr/>
              <p:nvPr/>
            </p:nvSpPr>
            <p:spPr>
              <a:xfrm>
                <a:off x="5652447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箭头: V 形 34">
                <a:extLst>
                  <a:ext uri="{FF2B5EF4-FFF2-40B4-BE49-F238E27FC236}">
                    <a16:creationId xmlns:a16="http://schemas.microsoft.com/office/drawing/2014/main" xmlns="" id="{499D910A-2D4D-44FD-9AED-5329CEAB99C8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034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BB56833-7E21-4551-ADE4-7F8966747931}"/>
              </a:ext>
            </a:extLst>
          </p:cNvPr>
          <p:cNvGrpSpPr/>
          <p:nvPr/>
        </p:nvGrpSpPr>
        <p:grpSpPr>
          <a:xfrm>
            <a:off x="941074" y="620497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5C546EBD-D367-471F-9305-E2C635D66766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65633E8D-A8C5-42D4-8CC0-0EB7C270B3CF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DD51E96-EEE5-4360-B121-9FEF0952ABA0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29FBF66-99EE-42B3-A77F-41EDD48C2174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094DD55-59A3-4CD3-BB91-539F7EFA2B78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3ADF0C9-329B-423E-B06F-0790AC0751E4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FBCF515-B5C6-4A31-8227-48F7930A7B9A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1C0F783-2F98-460A-927A-84111D75BA19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6F6BD17-AA91-41A4-9E20-ADE9D9B7EA3F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F4A610F-F03B-4F24-8363-6CBBADD18230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72FCB3E-2CD4-4454-BEA1-01D3EAF7DA9F}"/>
              </a:ext>
            </a:extLst>
          </p:cNvPr>
          <p:cNvGrpSpPr/>
          <p:nvPr/>
        </p:nvGrpSpPr>
        <p:grpSpPr>
          <a:xfrm>
            <a:off x="3959731" y="2660869"/>
            <a:ext cx="4342143" cy="3811787"/>
            <a:chOff x="3527929" y="1196625"/>
            <a:chExt cx="5533659" cy="5299368"/>
          </a:xfrm>
        </p:grpSpPr>
        <p:sp>
          <p:nvSpPr>
            <p:cNvPr id="15" name="Bent Arrow 53">
              <a:extLst>
                <a:ext uri="{FF2B5EF4-FFF2-40B4-BE49-F238E27FC236}">
                  <a16:creationId xmlns:a16="http://schemas.microsoft.com/office/drawing/2014/main" xmlns="" id="{29638CA3-CED2-4165-8919-E2DDFBA2184D}"/>
                </a:ext>
              </a:extLst>
            </p:cNvPr>
            <p:cNvSpPr/>
            <p:nvPr/>
          </p:nvSpPr>
          <p:spPr>
            <a:xfrm flipH="1">
              <a:off x="3548918" y="2909814"/>
              <a:ext cx="2854108" cy="3326481"/>
            </a:xfrm>
            <a:prstGeom prst="bentArrow">
              <a:avLst>
                <a:gd name="adj1" fmla="val 8879"/>
                <a:gd name="adj2" fmla="val 9038"/>
                <a:gd name="adj3" fmla="val 15734"/>
                <a:gd name="adj4" fmla="val 19454"/>
              </a:avLst>
            </a:prstGeom>
            <a:solidFill>
              <a:srgbClr val="9E8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Bent Arrow 56">
              <a:extLst>
                <a:ext uri="{FF2B5EF4-FFF2-40B4-BE49-F238E27FC236}">
                  <a16:creationId xmlns:a16="http://schemas.microsoft.com/office/drawing/2014/main" xmlns="" id="{56762CFB-0249-48D8-8346-1250E93C623C}"/>
                </a:ext>
              </a:extLst>
            </p:cNvPr>
            <p:cNvSpPr/>
            <p:nvPr/>
          </p:nvSpPr>
          <p:spPr>
            <a:xfrm flipH="1">
              <a:off x="4227290" y="4102100"/>
              <a:ext cx="2175733" cy="2276321"/>
            </a:xfrm>
            <a:prstGeom prst="bentArrow">
              <a:avLst>
                <a:gd name="adj1" fmla="val 13458"/>
                <a:gd name="adj2" fmla="val 12349"/>
                <a:gd name="adj3" fmla="val 17061"/>
                <a:gd name="adj4" fmla="val 30061"/>
              </a:avLst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E389715E-3A7C-4DCF-B5E6-21B2168F7485}"/>
                </a:ext>
              </a:extLst>
            </p:cNvPr>
            <p:cNvGrpSpPr/>
            <p:nvPr/>
          </p:nvGrpSpPr>
          <p:grpSpPr>
            <a:xfrm>
              <a:off x="3587705" y="1314197"/>
              <a:ext cx="5473883" cy="5181796"/>
              <a:chOff x="3527929" y="1196625"/>
              <a:chExt cx="5473883" cy="5181796"/>
            </a:xfrm>
            <a:solidFill>
              <a:srgbClr val="71BAB6"/>
            </a:solidFill>
          </p:grpSpPr>
          <p:sp>
            <p:nvSpPr>
              <p:cNvPr id="27" name="Up Arrow 64">
                <a:extLst>
                  <a:ext uri="{FF2B5EF4-FFF2-40B4-BE49-F238E27FC236}">
                    <a16:creationId xmlns:a16="http://schemas.microsoft.com/office/drawing/2014/main" xmlns="" id="{38335E3E-46BE-471A-B6A6-D0D83110D751}"/>
                  </a:ext>
                </a:extLst>
              </p:cNvPr>
              <p:cNvSpPr/>
              <p:nvPr/>
            </p:nvSpPr>
            <p:spPr>
              <a:xfrm>
                <a:off x="6035907" y="1196625"/>
                <a:ext cx="452424" cy="5039670"/>
              </a:xfrm>
              <a:prstGeom prst="upArrow">
                <a:avLst>
                  <a:gd name="adj1" fmla="val 50000"/>
                  <a:gd name="adj2" fmla="val 6714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Bent Arrow 65">
                <a:extLst>
                  <a:ext uri="{FF2B5EF4-FFF2-40B4-BE49-F238E27FC236}">
                    <a16:creationId xmlns:a16="http://schemas.microsoft.com/office/drawing/2014/main" xmlns="" id="{5D3AD5D3-366A-44AE-AB85-F37AF362ACB6}"/>
                  </a:ext>
                </a:extLst>
              </p:cNvPr>
              <p:cNvSpPr/>
              <p:nvPr/>
            </p:nvSpPr>
            <p:spPr>
              <a:xfrm>
                <a:off x="6147704" y="2072386"/>
                <a:ext cx="2854108" cy="4163910"/>
              </a:xfrm>
              <a:prstGeom prst="bentArrow">
                <a:avLst>
                  <a:gd name="adj1" fmla="val 8879"/>
                  <a:gd name="adj2" fmla="val 9038"/>
                  <a:gd name="adj3" fmla="val 15734"/>
                  <a:gd name="adj4" fmla="val 194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Bent Arrow 50">
                <a:extLst>
                  <a:ext uri="{FF2B5EF4-FFF2-40B4-BE49-F238E27FC236}">
                    <a16:creationId xmlns:a16="http://schemas.microsoft.com/office/drawing/2014/main" xmlns="" id="{F055B8F7-AE3D-465B-A0F2-596B406104C9}"/>
                  </a:ext>
                </a:extLst>
              </p:cNvPr>
              <p:cNvSpPr/>
              <p:nvPr/>
            </p:nvSpPr>
            <p:spPr>
              <a:xfrm>
                <a:off x="6149072" y="3375054"/>
                <a:ext cx="2532380" cy="2861241"/>
              </a:xfrm>
              <a:prstGeom prst="bentArrow">
                <a:avLst>
                  <a:gd name="adj1" fmla="val 10194"/>
                  <a:gd name="adj2" fmla="val 9038"/>
                  <a:gd name="adj3" fmla="val 14263"/>
                  <a:gd name="adj4" fmla="val 249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Bent Arrow 53">
                <a:extLst>
                  <a:ext uri="{FF2B5EF4-FFF2-40B4-BE49-F238E27FC236}">
                    <a16:creationId xmlns:a16="http://schemas.microsoft.com/office/drawing/2014/main" xmlns="" id="{369CB9E4-9FAB-4CC5-9A11-F4CAC71BEAE2}"/>
                  </a:ext>
                </a:extLst>
              </p:cNvPr>
              <p:cNvSpPr/>
              <p:nvPr/>
            </p:nvSpPr>
            <p:spPr>
              <a:xfrm flipH="1">
                <a:off x="3527929" y="2909814"/>
                <a:ext cx="2854108" cy="3326481"/>
              </a:xfrm>
              <a:prstGeom prst="bentArrow">
                <a:avLst>
                  <a:gd name="adj1" fmla="val 8879"/>
                  <a:gd name="adj2" fmla="val 9038"/>
                  <a:gd name="adj3" fmla="val 15734"/>
                  <a:gd name="adj4" fmla="val 194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Bent Arrow 56">
                <a:extLst>
                  <a:ext uri="{FF2B5EF4-FFF2-40B4-BE49-F238E27FC236}">
                    <a16:creationId xmlns:a16="http://schemas.microsoft.com/office/drawing/2014/main" xmlns="" id="{540399DE-A988-48A0-946A-5B46B86FB790}"/>
                  </a:ext>
                </a:extLst>
              </p:cNvPr>
              <p:cNvSpPr/>
              <p:nvPr/>
            </p:nvSpPr>
            <p:spPr>
              <a:xfrm flipH="1">
                <a:off x="4206301" y="4102100"/>
                <a:ext cx="2175733" cy="2276321"/>
              </a:xfrm>
              <a:prstGeom prst="bentArrow">
                <a:avLst>
                  <a:gd name="adj1" fmla="val 13458"/>
                  <a:gd name="adj2" fmla="val 12349"/>
                  <a:gd name="adj3" fmla="val 17061"/>
                  <a:gd name="adj4" fmla="val 3006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81BDA82F-88F4-4F5F-96EF-18443391DA92}"/>
                </a:ext>
              </a:extLst>
            </p:cNvPr>
            <p:cNvGrpSpPr/>
            <p:nvPr/>
          </p:nvGrpSpPr>
          <p:grpSpPr>
            <a:xfrm>
              <a:off x="3527929" y="1196625"/>
              <a:ext cx="5473883" cy="5181796"/>
              <a:chOff x="3527929" y="1196625"/>
              <a:chExt cx="5473883" cy="5181796"/>
            </a:xfrm>
          </p:grpSpPr>
          <p:sp>
            <p:nvSpPr>
              <p:cNvPr id="13" name="Up Arrow 64">
                <a:extLst>
                  <a:ext uri="{FF2B5EF4-FFF2-40B4-BE49-F238E27FC236}">
                    <a16:creationId xmlns:a16="http://schemas.microsoft.com/office/drawing/2014/main" xmlns="" id="{51A418CD-F31C-439A-A4A3-A135B760BBD5}"/>
                  </a:ext>
                </a:extLst>
              </p:cNvPr>
              <p:cNvSpPr/>
              <p:nvPr/>
            </p:nvSpPr>
            <p:spPr>
              <a:xfrm>
                <a:off x="6035907" y="1196625"/>
                <a:ext cx="452424" cy="5039670"/>
              </a:xfrm>
              <a:prstGeom prst="upArrow">
                <a:avLst>
                  <a:gd name="adj1" fmla="val 50000"/>
                  <a:gd name="adj2" fmla="val 67147"/>
                </a:avLst>
              </a:prstGeom>
              <a:solidFill>
                <a:srgbClr val="FFE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Bent Arrow 65">
                <a:extLst>
                  <a:ext uri="{FF2B5EF4-FFF2-40B4-BE49-F238E27FC236}">
                    <a16:creationId xmlns:a16="http://schemas.microsoft.com/office/drawing/2014/main" xmlns="" id="{90BDC4DE-17BE-4832-B200-EFD399E8FC12}"/>
                  </a:ext>
                </a:extLst>
              </p:cNvPr>
              <p:cNvSpPr/>
              <p:nvPr/>
            </p:nvSpPr>
            <p:spPr>
              <a:xfrm>
                <a:off x="6147704" y="2072386"/>
                <a:ext cx="2854108" cy="4163910"/>
              </a:xfrm>
              <a:prstGeom prst="bentArrow">
                <a:avLst>
                  <a:gd name="adj1" fmla="val 8879"/>
                  <a:gd name="adj2" fmla="val 9038"/>
                  <a:gd name="adj3" fmla="val 15734"/>
                  <a:gd name="adj4" fmla="val 19454"/>
                </a:avLst>
              </a:prstGeom>
              <a:solidFill>
                <a:srgbClr val="F59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Bent Arrow 50">
                <a:extLst>
                  <a:ext uri="{FF2B5EF4-FFF2-40B4-BE49-F238E27FC236}">
                    <a16:creationId xmlns:a16="http://schemas.microsoft.com/office/drawing/2014/main" xmlns="" id="{B9152541-AFAD-426F-911A-970CFA76C910}"/>
                  </a:ext>
                </a:extLst>
              </p:cNvPr>
              <p:cNvSpPr/>
              <p:nvPr/>
            </p:nvSpPr>
            <p:spPr>
              <a:xfrm>
                <a:off x="6149072" y="3375054"/>
                <a:ext cx="2532380" cy="2861241"/>
              </a:xfrm>
              <a:prstGeom prst="bentArrow">
                <a:avLst>
                  <a:gd name="adj1" fmla="val 10194"/>
                  <a:gd name="adj2" fmla="val 9038"/>
                  <a:gd name="adj3" fmla="val 14263"/>
                  <a:gd name="adj4" fmla="val 24932"/>
                </a:avLst>
              </a:prstGeom>
              <a:solidFill>
                <a:srgbClr val="A8E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Bent Arrow 53">
                <a:extLst>
                  <a:ext uri="{FF2B5EF4-FFF2-40B4-BE49-F238E27FC236}">
                    <a16:creationId xmlns:a16="http://schemas.microsoft.com/office/drawing/2014/main" xmlns="" id="{6A19AFE5-4985-4114-9C8A-893019A49E35}"/>
                  </a:ext>
                </a:extLst>
              </p:cNvPr>
              <p:cNvSpPr/>
              <p:nvPr/>
            </p:nvSpPr>
            <p:spPr>
              <a:xfrm flipH="1">
                <a:off x="3527929" y="2909814"/>
                <a:ext cx="2854108" cy="3326481"/>
              </a:xfrm>
              <a:prstGeom prst="bentArrow">
                <a:avLst>
                  <a:gd name="adj1" fmla="val 8879"/>
                  <a:gd name="adj2" fmla="val 9038"/>
                  <a:gd name="adj3" fmla="val 15734"/>
                  <a:gd name="adj4" fmla="val 19454"/>
                </a:avLst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Bent Arrow 56">
                <a:extLst>
                  <a:ext uri="{FF2B5EF4-FFF2-40B4-BE49-F238E27FC236}">
                    <a16:creationId xmlns:a16="http://schemas.microsoft.com/office/drawing/2014/main" xmlns="" id="{DBC81D3D-8F25-4282-A4B4-864A8D03989F}"/>
                  </a:ext>
                </a:extLst>
              </p:cNvPr>
              <p:cNvSpPr/>
              <p:nvPr/>
            </p:nvSpPr>
            <p:spPr>
              <a:xfrm flipH="1">
                <a:off x="4206301" y="4102100"/>
                <a:ext cx="2175733" cy="2276321"/>
              </a:xfrm>
              <a:prstGeom prst="bentArrow">
                <a:avLst>
                  <a:gd name="adj1" fmla="val 13458"/>
                  <a:gd name="adj2" fmla="val 12349"/>
                  <a:gd name="adj3" fmla="val 17061"/>
                  <a:gd name="adj4" fmla="val 30061"/>
                </a:avLst>
              </a:prstGeom>
              <a:solidFill>
                <a:srgbClr val="F59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DF7E6225-302D-4CF7-92D6-0F39EF1D1892}"/>
              </a:ext>
            </a:extLst>
          </p:cNvPr>
          <p:cNvGrpSpPr/>
          <p:nvPr/>
        </p:nvGrpSpPr>
        <p:grpSpPr>
          <a:xfrm>
            <a:off x="1983285" y="2326550"/>
            <a:ext cx="2833282" cy="1521319"/>
            <a:chOff x="1812188" y="2016867"/>
            <a:chExt cx="3785062" cy="152131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B96DE355-6201-4544-954A-5532A44551A2}"/>
                </a:ext>
              </a:extLst>
            </p:cNvPr>
            <p:cNvGrpSpPr/>
            <p:nvPr/>
          </p:nvGrpSpPr>
          <p:grpSpPr>
            <a:xfrm>
              <a:off x="2102470" y="2016867"/>
              <a:ext cx="3494780" cy="1521319"/>
              <a:chOff x="1807502" y="1851682"/>
              <a:chExt cx="3494780" cy="1521319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ADAB0DCF-C60A-4A64-92FE-B1BAA966B67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8532" y="2172660"/>
                <a:ext cx="3155614" cy="1200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5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A1D6BB8D-9DD2-47DD-98F5-50FB92A537E6}"/>
                  </a:ext>
                </a:extLst>
              </p:cNvPr>
              <p:cNvSpPr txBox="1"/>
              <p:nvPr/>
            </p:nvSpPr>
            <p:spPr>
              <a:xfrm>
                <a:off x="1807502" y="1851682"/>
                <a:ext cx="34947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7F965865-5B53-405E-8AA7-8D8B0575F062}"/>
                </a:ext>
              </a:extLst>
            </p:cNvPr>
            <p:cNvGrpSpPr/>
            <p:nvPr/>
          </p:nvGrpSpPr>
          <p:grpSpPr>
            <a:xfrm>
              <a:off x="1812188" y="2095999"/>
              <a:ext cx="290282" cy="241846"/>
              <a:chOff x="5585619" y="1560714"/>
              <a:chExt cx="290282" cy="241846"/>
            </a:xfrm>
          </p:grpSpPr>
          <p:sp>
            <p:nvSpPr>
              <p:cNvPr id="36" name="箭头: V 形 35">
                <a:extLst>
                  <a:ext uri="{FF2B5EF4-FFF2-40B4-BE49-F238E27FC236}">
                    <a16:creationId xmlns:a16="http://schemas.microsoft.com/office/drawing/2014/main" xmlns="" id="{AE88EB9C-448E-40CC-AA4E-C0DE316DB311}"/>
                  </a:ext>
                </a:extLst>
              </p:cNvPr>
              <p:cNvSpPr/>
              <p:nvPr/>
            </p:nvSpPr>
            <p:spPr>
              <a:xfrm>
                <a:off x="5652447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箭头: V 形 36">
                <a:extLst>
                  <a:ext uri="{FF2B5EF4-FFF2-40B4-BE49-F238E27FC236}">
                    <a16:creationId xmlns:a16="http://schemas.microsoft.com/office/drawing/2014/main" xmlns="" id="{FCF64C6C-EE05-41D3-B0E5-0B559A801E71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7F5649B9-934D-45BB-9B3F-ADEEA1C9709B}"/>
              </a:ext>
            </a:extLst>
          </p:cNvPr>
          <p:cNvGrpSpPr/>
          <p:nvPr/>
        </p:nvGrpSpPr>
        <p:grpSpPr>
          <a:xfrm>
            <a:off x="6700873" y="1573834"/>
            <a:ext cx="2833282" cy="1521319"/>
            <a:chOff x="1812188" y="2016867"/>
            <a:chExt cx="3785062" cy="1521319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8B938336-76D7-41CE-B870-7CEC6C5E778D}"/>
                </a:ext>
              </a:extLst>
            </p:cNvPr>
            <p:cNvGrpSpPr/>
            <p:nvPr/>
          </p:nvGrpSpPr>
          <p:grpSpPr>
            <a:xfrm>
              <a:off x="2102470" y="2016867"/>
              <a:ext cx="3494780" cy="1521319"/>
              <a:chOff x="1807502" y="1851682"/>
              <a:chExt cx="3494780" cy="1521319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D225F2FF-8B51-4DC1-A914-C36D4E1F7B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8532" y="2172660"/>
                <a:ext cx="3155614" cy="1200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5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03613F31-4039-4224-A187-F05F9FCA4458}"/>
                  </a:ext>
                </a:extLst>
              </p:cNvPr>
              <p:cNvSpPr txBox="1"/>
              <p:nvPr/>
            </p:nvSpPr>
            <p:spPr>
              <a:xfrm>
                <a:off x="1807502" y="1851682"/>
                <a:ext cx="34947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B45BEE14-B1FA-4B39-89AC-B35E38F3C603}"/>
                </a:ext>
              </a:extLst>
            </p:cNvPr>
            <p:cNvGrpSpPr/>
            <p:nvPr/>
          </p:nvGrpSpPr>
          <p:grpSpPr>
            <a:xfrm>
              <a:off x="1812188" y="2095999"/>
              <a:ext cx="290282" cy="241846"/>
              <a:chOff x="5585619" y="1560714"/>
              <a:chExt cx="290282" cy="241846"/>
            </a:xfrm>
          </p:grpSpPr>
          <p:sp>
            <p:nvSpPr>
              <p:cNvPr id="43" name="箭头: V 形 42">
                <a:extLst>
                  <a:ext uri="{FF2B5EF4-FFF2-40B4-BE49-F238E27FC236}">
                    <a16:creationId xmlns:a16="http://schemas.microsoft.com/office/drawing/2014/main" xmlns="" id="{1277A6D3-C531-4293-A3E5-D13351566793}"/>
                  </a:ext>
                </a:extLst>
              </p:cNvPr>
              <p:cNvSpPr/>
              <p:nvPr/>
            </p:nvSpPr>
            <p:spPr>
              <a:xfrm>
                <a:off x="5652447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箭头: V 形 43">
                <a:extLst>
                  <a:ext uri="{FF2B5EF4-FFF2-40B4-BE49-F238E27FC236}">
                    <a16:creationId xmlns:a16="http://schemas.microsoft.com/office/drawing/2014/main" xmlns="" id="{090344BC-EEB6-4E5B-BB3D-B23251BA6581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E705A2EB-6EE4-43DD-B419-EDA1A469DACD}"/>
              </a:ext>
            </a:extLst>
          </p:cNvPr>
          <p:cNvGrpSpPr/>
          <p:nvPr/>
        </p:nvGrpSpPr>
        <p:grpSpPr>
          <a:xfrm>
            <a:off x="1279349" y="4365655"/>
            <a:ext cx="2833282" cy="1521319"/>
            <a:chOff x="1812188" y="2016867"/>
            <a:chExt cx="3785062" cy="1521319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6F6F4749-26F9-4B81-98F6-C723BC82BB56}"/>
                </a:ext>
              </a:extLst>
            </p:cNvPr>
            <p:cNvGrpSpPr/>
            <p:nvPr/>
          </p:nvGrpSpPr>
          <p:grpSpPr>
            <a:xfrm>
              <a:off x="2102470" y="2016867"/>
              <a:ext cx="3494780" cy="1521319"/>
              <a:chOff x="1807502" y="1851682"/>
              <a:chExt cx="3494780" cy="1521319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2E7C3497-FEAA-49C9-BCED-4D2FA7FAF1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8532" y="2172660"/>
                <a:ext cx="3155614" cy="1200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5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xmlns="" id="{538B16FC-E9BF-4B3B-A02D-E2E3F568B267}"/>
                  </a:ext>
                </a:extLst>
              </p:cNvPr>
              <p:cNvSpPr txBox="1"/>
              <p:nvPr/>
            </p:nvSpPr>
            <p:spPr>
              <a:xfrm>
                <a:off x="1807502" y="1851682"/>
                <a:ext cx="34947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368885A9-33B0-44C0-878F-29506F26FB0D}"/>
                </a:ext>
              </a:extLst>
            </p:cNvPr>
            <p:cNvGrpSpPr/>
            <p:nvPr/>
          </p:nvGrpSpPr>
          <p:grpSpPr>
            <a:xfrm>
              <a:off x="1812188" y="2095999"/>
              <a:ext cx="290282" cy="241846"/>
              <a:chOff x="5585619" y="1560714"/>
              <a:chExt cx="290282" cy="241846"/>
            </a:xfrm>
          </p:grpSpPr>
          <p:sp>
            <p:nvSpPr>
              <p:cNvPr id="50" name="箭头: V 形 49">
                <a:extLst>
                  <a:ext uri="{FF2B5EF4-FFF2-40B4-BE49-F238E27FC236}">
                    <a16:creationId xmlns:a16="http://schemas.microsoft.com/office/drawing/2014/main" xmlns="" id="{2AF7A755-15EC-49E2-B86E-DB6463972C5F}"/>
                  </a:ext>
                </a:extLst>
              </p:cNvPr>
              <p:cNvSpPr/>
              <p:nvPr/>
            </p:nvSpPr>
            <p:spPr>
              <a:xfrm>
                <a:off x="5652447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箭头: V 形 50">
                <a:extLst>
                  <a:ext uri="{FF2B5EF4-FFF2-40B4-BE49-F238E27FC236}">
                    <a16:creationId xmlns:a16="http://schemas.microsoft.com/office/drawing/2014/main" xmlns="" id="{C4729FF6-807C-42DF-B5A2-C4D51C39C23D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DE096EFA-D5F4-4B4E-8A92-C089F9196A01}"/>
              </a:ext>
            </a:extLst>
          </p:cNvPr>
          <p:cNvGrpSpPr/>
          <p:nvPr/>
        </p:nvGrpSpPr>
        <p:grpSpPr>
          <a:xfrm>
            <a:off x="962277" y="69265"/>
            <a:ext cx="2627844" cy="2149039"/>
            <a:chOff x="8409394" y="3693158"/>
            <a:chExt cx="1751958" cy="1208139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5ECB5466-B447-4972-AED9-D94BF18E08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58825" y="3853470"/>
              <a:ext cx="1602527" cy="1047827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F9516184-54ED-4F4F-9E7E-937397BD5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09394" y="3693158"/>
              <a:ext cx="1614632" cy="1055742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4EFF5D2A-CB9C-4F87-BFA1-3635381F1B37}"/>
              </a:ext>
            </a:extLst>
          </p:cNvPr>
          <p:cNvGrpSpPr/>
          <p:nvPr/>
        </p:nvGrpSpPr>
        <p:grpSpPr>
          <a:xfrm>
            <a:off x="8197184" y="4716881"/>
            <a:ext cx="542290" cy="539944"/>
            <a:chOff x="7902661" y="2245484"/>
            <a:chExt cx="542290" cy="539944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468481BA-B169-44E3-B239-E5BCD224318B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7F9FEDF4-A730-4682-B052-4C1A10829301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3CDEB1FB-8436-44C7-8975-1AC3D6BD584B}"/>
              </a:ext>
            </a:extLst>
          </p:cNvPr>
          <p:cNvGrpSpPr/>
          <p:nvPr/>
        </p:nvGrpSpPr>
        <p:grpSpPr>
          <a:xfrm>
            <a:off x="5022184" y="1008242"/>
            <a:ext cx="365971" cy="364388"/>
            <a:chOff x="7902661" y="2245484"/>
            <a:chExt cx="542290" cy="539944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9CB05CBF-0EC9-4BB5-A784-E79E408786CF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7D303C60-390F-4177-92EE-CEB9229523EF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A8E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D14D9D86-91F5-4CAA-881F-6FB7203A876A}"/>
              </a:ext>
            </a:extLst>
          </p:cNvPr>
          <p:cNvGrpSpPr/>
          <p:nvPr/>
        </p:nvGrpSpPr>
        <p:grpSpPr>
          <a:xfrm>
            <a:off x="9903183" y="1712618"/>
            <a:ext cx="365971" cy="364388"/>
            <a:chOff x="7902661" y="2245484"/>
            <a:chExt cx="542290" cy="539944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E68F09DD-5477-4D7E-8DA2-3F4148FA315D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082C0CD3-C5C4-41EA-80DF-BBBF8D2FF846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9E8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7740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4471368-D3C0-48EF-A0ED-77A19C65F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343792" y="3967186"/>
            <a:ext cx="3360865" cy="178107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59508BC-7FAF-4332-A370-CFBF80E8A937}"/>
              </a:ext>
            </a:extLst>
          </p:cNvPr>
          <p:cNvGrpSpPr/>
          <p:nvPr/>
        </p:nvGrpSpPr>
        <p:grpSpPr>
          <a:xfrm>
            <a:off x="1252733" y="4251627"/>
            <a:ext cx="1924449" cy="782568"/>
            <a:chOff x="2977326" y="346775"/>
            <a:chExt cx="1924449" cy="78256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045EE99B-50B4-4E23-843D-16C546BECC7B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BE47F992-8A09-46B7-B1C5-FB20EB0A030F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xmlns="" id="{1F68A14A-9C83-4D39-BC1B-DB08D8E7E29E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74" name="椭圆 73">
                    <a:extLst>
                      <a:ext uri="{FF2B5EF4-FFF2-40B4-BE49-F238E27FC236}">
                        <a16:creationId xmlns:a16="http://schemas.microsoft.com/office/drawing/2014/main" xmlns="" id="{46D8EBCD-917E-4307-8E14-6B578F183925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椭圆 74">
                    <a:extLst>
                      <a:ext uri="{FF2B5EF4-FFF2-40B4-BE49-F238E27FC236}">
                        <a16:creationId xmlns:a16="http://schemas.microsoft.com/office/drawing/2014/main" xmlns="" id="{39D23D50-E13E-47C0-8363-3DCB0E1893A5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椭圆 75">
                    <a:extLst>
                      <a:ext uri="{FF2B5EF4-FFF2-40B4-BE49-F238E27FC236}">
                        <a16:creationId xmlns:a16="http://schemas.microsoft.com/office/drawing/2014/main" xmlns="" id="{7BC1F881-BD63-45A9-B6AB-F6A02DA805D2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椭圆 76">
                    <a:extLst>
                      <a:ext uri="{FF2B5EF4-FFF2-40B4-BE49-F238E27FC236}">
                        <a16:creationId xmlns:a16="http://schemas.microsoft.com/office/drawing/2014/main" xmlns="" id="{F4CED15A-4E96-4652-95F2-980B3E93D100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" name="椭圆 77">
                    <a:extLst>
                      <a:ext uri="{FF2B5EF4-FFF2-40B4-BE49-F238E27FC236}">
                        <a16:creationId xmlns:a16="http://schemas.microsoft.com/office/drawing/2014/main" xmlns="" id="{CB868FF4-8BFF-43DE-83E1-C986FFF87EDE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>
                    <a:extLst>
                      <a:ext uri="{FF2B5EF4-FFF2-40B4-BE49-F238E27FC236}">
                        <a16:creationId xmlns:a16="http://schemas.microsoft.com/office/drawing/2014/main" xmlns="" id="{DA1C4438-AA33-498E-B2E9-8FF5B868B145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>
                    <a:extLst>
                      <a:ext uri="{FF2B5EF4-FFF2-40B4-BE49-F238E27FC236}">
                        <a16:creationId xmlns:a16="http://schemas.microsoft.com/office/drawing/2014/main" xmlns="" id="{136B1DEB-5652-4859-B117-BF9896B4CE94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>
                    <a:extLst>
                      <a:ext uri="{FF2B5EF4-FFF2-40B4-BE49-F238E27FC236}">
                        <a16:creationId xmlns:a16="http://schemas.microsoft.com/office/drawing/2014/main" xmlns="" id="{35D462B2-5DAD-4FEE-8994-E5676345F311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xmlns="" id="{0C77A9F9-5D1A-4AD8-BD1D-8041BE39C280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66" name="椭圆 65">
                    <a:extLst>
                      <a:ext uri="{FF2B5EF4-FFF2-40B4-BE49-F238E27FC236}">
                        <a16:creationId xmlns:a16="http://schemas.microsoft.com/office/drawing/2014/main" xmlns="" id="{E9FDEBDA-5D98-4452-9582-D4712B880358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" name="椭圆 66">
                    <a:extLst>
                      <a:ext uri="{FF2B5EF4-FFF2-40B4-BE49-F238E27FC236}">
                        <a16:creationId xmlns:a16="http://schemas.microsoft.com/office/drawing/2014/main" xmlns="" id="{23695ED0-E49A-4546-BCAC-25EA4F991435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椭圆 67">
                    <a:extLst>
                      <a:ext uri="{FF2B5EF4-FFF2-40B4-BE49-F238E27FC236}">
                        <a16:creationId xmlns:a16="http://schemas.microsoft.com/office/drawing/2014/main" xmlns="" id="{E42DCF89-3DCA-473F-BD03-E2A3410A4EF9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椭圆 68">
                    <a:extLst>
                      <a:ext uri="{FF2B5EF4-FFF2-40B4-BE49-F238E27FC236}">
                        <a16:creationId xmlns:a16="http://schemas.microsoft.com/office/drawing/2014/main" xmlns="" id="{09B66DDD-5EEA-4289-B34D-C309C35EEEE9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椭圆 69">
                    <a:extLst>
                      <a:ext uri="{FF2B5EF4-FFF2-40B4-BE49-F238E27FC236}">
                        <a16:creationId xmlns:a16="http://schemas.microsoft.com/office/drawing/2014/main" xmlns="" id="{4F36E282-BE2D-4F87-829E-8B17DF1CB9B3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" name="椭圆 70">
                    <a:extLst>
                      <a:ext uri="{FF2B5EF4-FFF2-40B4-BE49-F238E27FC236}">
                        <a16:creationId xmlns:a16="http://schemas.microsoft.com/office/drawing/2014/main" xmlns="" id="{7B186FCE-9E61-4681-86B0-D526B6AAA3BC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2" name="椭圆 71">
                    <a:extLst>
                      <a:ext uri="{FF2B5EF4-FFF2-40B4-BE49-F238E27FC236}">
                        <a16:creationId xmlns:a16="http://schemas.microsoft.com/office/drawing/2014/main" xmlns="" id="{D94D662C-DFD6-4C72-AE2D-9F6D5B20B73C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3" name="椭圆 72">
                    <a:extLst>
                      <a:ext uri="{FF2B5EF4-FFF2-40B4-BE49-F238E27FC236}">
                        <a16:creationId xmlns:a16="http://schemas.microsoft.com/office/drawing/2014/main" xmlns="" id="{28F464CE-6CFA-44A4-B434-A39A50B934A0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6FEE5583-A561-4486-A503-0DAAB022E981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88645011-360D-4EC8-AE9B-A84E5B8ABEB7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56" name="椭圆 55">
                    <a:extLst>
                      <a:ext uri="{FF2B5EF4-FFF2-40B4-BE49-F238E27FC236}">
                        <a16:creationId xmlns:a16="http://schemas.microsoft.com/office/drawing/2014/main" xmlns="" id="{FB0DB05D-2D07-4F1A-A5F5-3E2B6A0B51B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椭圆 56">
                    <a:extLst>
                      <a:ext uri="{FF2B5EF4-FFF2-40B4-BE49-F238E27FC236}">
                        <a16:creationId xmlns:a16="http://schemas.microsoft.com/office/drawing/2014/main" xmlns="" id="{F6B28E5F-096F-4017-9E39-74662508E69E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椭圆 57">
                    <a:extLst>
                      <a:ext uri="{FF2B5EF4-FFF2-40B4-BE49-F238E27FC236}">
                        <a16:creationId xmlns:a16="http://schemas.microsoft.com/office/drawing/2014/main" xmlns="" id="{B5769F1E-64A7-451F-83D5-58589D7F88A6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" name="椭圆 58">
                    <a:extLst>
                      <a:ext uri="{FF2B5EF4-FFF2-40B4-BE49-F238E27FC236}">
                        <a16:creationId xmlns:a16="http://schemas.microsoft.com/office/drawing/2014/main" xmlns="" id="{2F77DE69-ADDA-4955-9889-D5A8D10D4BD8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椭圆 59">
                    <a:extLst>
                      <a:ext uri="{FF2B5EF4-FFF2-40B4-BE49-F238E27FC236}">
                        <a16:creationId xmlns:a16="http://schemas.microsoft.com/office/drawing/2014/main" xmlns="" id="{BD09CE05-3B7D-44BC-8D18-547608F84A59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椭圆 60">
                    <a:extLst>
                      <a:ext uri="{FF2B5EF4-FFF2-40B4-BE49-F238E27FC236}">
                        <a16:creationId xmlns:a16="http://schemas.microsoft.com/office/drawing/2014/main" xmlns="" id="{91F7CF3D-66B1-4395-ABCE-6F39A773681B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" name="椭圆 61">
                    <a:extLst>
                      <a:ext uri="{FF2B5EF4-FFF2-40B4-BE49-F238E27FC236}">
                        <a16:creationId xmlns:a16="http://schemas.microsoft.com/office/drawing/2014/main" xmlns="" id="{CED8432F-ABB8-42AB-982A-1CCCF0F95C2E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椭圆 62">
                    <a:extLst>
                      <a:ext uri="{FF2B5EF4-FFF2-40B4-BE49-F238E27FC236}">
                        <a16:creationId xmlns:a16="http://schemas.microsoft.com/office/drawing/2014/main" xmlns="" id="{2BA03416-BCE9-43F8-93AB-0C450D3E1709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xmlns="" id="{016CB4F2-ABDA-4DCA-8816-296CCEE43920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48" name="椭圆 47">
                    <a:extLst>
                      <a:ext uri="{FF2B5EF4-FFF2-40B4-BE49-F238E27FC236}">
                        <a16:creationId xmlns:a16="http://schemas.microsoft.com/office/drawing/2014/main" xmlns="" id="{6F8179FD-6C19-4F36-B2F3-4201941E2485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椭圆 48">
                    <a:extLst>
                      <a:ext uri="{FF2B5EF4-FFF2-40B4-BE49-F238E27FC236}">
                        <a16:creationId xmlns:a16="http://schemas.microsoft.com/office/drawing/2014/main" xmlns="" id="{B2127F67-23F9-44FB-BC1F-100ACFC44B82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椭圆 49">
                    <a:extLst>
                      <a:ext uri="{FF2B5EF4-FFF2-40B4-BE49-F238E27FC236}">
                        <a16:creationId xmlns:a16="http://schemas.microsoft.com/office/drawing/2014/main" xmlns="" id="{BD3FEDE6-2C3C-42E2-8E54-1611838D7702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" name="椭圆 50">
                    <a:extLst>
                      <a:ext uri="{FF2B5EF4-FFF2-40B4-BE49-F238E27FC236}">
                        <a16:creationId xmlns:a16="http://schemas.microsoft.com/office/drawing/2014/main" xmlns="" id="{03FCE123-4956-4AD0-BD9E-732337968BD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椭圆 51">
                    <a:extLst>
                      <a:ext uri="{FF2B5EF4-FFF2-40B4-BE49-F238E27FC236}">
                        <a16:creationId xmlns:a16="http://schemas.microsoft.com/office/drawing/2014/main" xmlns="" id="{AE29076A-9D99-41DF-AED6-DC11D09082C1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椭圆 52">
                    <a:extLst>
                      <a:ext uri="{FF2B5EF4-FFF2-40B4-BE49-F238E27FC236}">
                        <a16:creationId xmlns:a16="http://schemas.microsoft.com/office/drawing/2014/main" xmlns="" id="{12839102-84C5-4EA7-90B5-E0B3FD0458A5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椭圆 53">
                    <a:extLst>
                      <a:ext uri="{FF2B5EF4-FFF2-40B4-BE49-F238E27FC236}">
                        <a16:creationId xmlns:a16="http://schemas.microsoft.com/office/drawing/2014/main" xmlns="" id="{08DD8A07-A122-48B9-AB88-6C49AFE7173B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椭圆 54">
                    <a:extLst>
                      <a:ext uri="{FF2B5EF4-FFF2-40B4-BE49-F238E27FC236}">
                        <a16:creationId xmlns:a16="http://schemas.microsoft.com/office/drawing/2014/main" xmlns="" id="{E737CC63-6120-44C3-8C12-4B0F0D3C32FC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3C65F0ED-FB2F-418A-A675-B7BADC12F413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020750FC-292D-40C6-ABD6-B994AB99D686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xmlns="" id="{DC2849FC-6658-4EFF-A771-AE865487DAD4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36" name="椭圆 35">
                    <a:extLst>
                      <a:ext uri="{FF2B5EF4-FFF2-40B4-BE49-F238E27FC236}">
                        <a16:creationId xmlns:a16="http://schemas.microsoft.com/office/drawing/2014/main" xmlns="" id="{2AF36FF4-732A-4F55-AEFB-A367365A3DAA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>
                    <a:extLst>
                      <a:ext uri="{FF2B5EF4-FFF2-40B4-BE49-F238E27FC236}">
                        <a16:creationId xmlns:a16="http://schemas.microsoft.com/office/drawing/2014/main" xmlns="" id="{E245356F-1148-4C4D-A323-E70C69340A61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>
                    <a:extLst>
                      <a:ext uri="{FF2B5EF4-FFF2-40B4-BE49-F238E27FC236}">
                        <a16:creationId xmlns:a16="http://schemas.microsoft.com/office/drawing/2014/main" xmlns="" id="{AA6456E1-1881-40F0-AD9E-DFBBB8618B6A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>
                    <a:extLst>
                      <a:ext uri="{FF2B5EF4-FFF2-40B4-BE49-F238E27FC236}">
                        <a16:creationId xmlns:a16="http://schemas.microsoft.com/office/drawing/2014/main" xmlns="" id="{058FD0FE-1B4A-47BE-9304-CE37D12647B5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>
                    <a:extLst>
                      <a:ext uri="{FF2B5EF4-FFF2-40B4-BE49-F238E27FC236}">
                        <a16:creationId xmlns:a16="http://schemas.microsoft.com/office/drawing/2014/main" xmlns="" id="{2A0C477D-47AE-4393-8B74-36C742A5797B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椭圆 40">
                    <a:extLst>
                      <a:ext uri="{FF2B5EF4-FFF2-40B4-BE49-F238E27FC236}">
                        <a16:creationId xmlns:a16="http://schemas.microsoft.com/office/drawing/2014/main" xmlns="" id="{F3188128-B0EC-442A-AD2A-16A678F26626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椭圆 41">
                    <a:extLst>
                      <a:ext uri="{FF2B5EF4-FFF2-40B4-BE49-F238E27FC236}">
                        <a16:creationId xmlns:a16="http://schemas.microsoft.com/office/drawing/2014/main" xmlns="" id="{73CC42B9-6B9F-4ABC-A553-0AE626714F59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椭圆 42">
                    <a:extLst>
                      <a:ext uri="{FF2B5EF4-FFF2-40B4-BE49-F238E27FC236}">
                        <a16:creationId xmlns:a16="http://schemas.microsoft.com/office/drawing/2014/main" xmlns="" id="{904E88CD-D7E7-4FE9-8872-136141EC1CAF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67804682-E0E0-4001-A5E9-5DBED1092CD4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28" name="椭圆 27">
                    <a:extLst>
                      <a:ext uri="{FF2B5EF4-FFF2-40B4-BE49-F238E27FC236}">
                        <a16:creationId xmlns:a16="http://schemas.microsoft.com/office/drawing/2014/main" xmlns="" id="{D61E6E01-44E2-43DD-9F14-7F1F7FFAFCEB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椭圆 28">
                    <a:extLst>
                      <a:ext uri="{FF2B5EF4-FFF2-40B4-BE49-F238E27FC236}">
                        <a16:creationId xmlns:a16="http://schemas.microsoft.com/office/drawing/2014/main" xmlns="" id="{4F36542A-9B8C-47D4-984F-3874D09BA309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椭圆 29">
                    <a:extLst>
                      <a:ext uri="{FF2B5EF4-FFF2-40B4-BE49-F238E27FC236}">
                        <a16:creationId xmlns:a16="http://schemas.microsoft.com/office/drawing/2014/main" xmlns="" id="{F280426E-C113-414D-A58F-704CF51695CD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椭圆 30">
                    <a:extLst>
                      <a:ext uri="{FF2B5EF4-FFF2-40B4-BE49-F238E27FC236}">
                        <a16:creationId xmlns:a16="http://schemas.microsoft.com/office/drawing/2014/main" xmlns="" id="{EF7DC12D-C04A-4AE1-8CEE-9E2C0F5525EA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椭圆 31">
                    <a:extLst>
                      <a:ext uri="{FF2B5EF4-FFF2-40B4-BE49-F238E27FC236}">
                        <a16:creationId xmlns:a16="http://schemas.microsoft.com/office/drawing/2014/main" xmlns="" id="{7711A463-5E25-4F54-A60E-D51A8D61EE8A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椭圆 32">
                    <a:extLst>
                      <a:ext uri="{FF2B5EF4-FFF2-40B4-BE49-F238E27FC236}">
                        <a16:creationId xmlns:a16="http://schemas.microsoft.com/office/drawing/2014/main" xmlns="" id="{4F76A69F-3A5F-48D3-A299-B092DC4D6161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>
                    <a:extLst>
                      <a:ext uri="{FF2B5EF4-FFF2-40B4-BE49-F238E27FC236}">
                        <a16:creationId xmlns:a16="http://schemas.microsoft.com/office/drawing/2014/main" xmlns="" id="{586B0EA9-A13A-4025-ACCE-AB004496650A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椭圆 34">
                    <a:extLst>
                      <a:ext uri="{FF2B5EF4-FFF2-40B4-BE49-F238E27FC236}">
                        <a16:creationId xmlns:a16="http://schemas.microsoft.com/office/drawing/2014/main" xmlns="" id="{54495975-6516-4CAB-86A6-9BC922221C77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590FE0A5-00EB-4BE3-A25F-6262ABB9F3E1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8" name="组合 7">
                  <a:extLst>
                    <a:ext uri="{FF2B5EF4-FFF2-40B4-BE49-F238E27FC236}">
                      <a16:creationId xmlns:a16="http://schemas.microsoft.com/office/drawing/2014/main" xmlns="" id="{8453C330-A5AF-482D-8180-B55F6D2249AA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8" name="椭圆 17">
                    <a:extLst>
                      <a:ext uri="{FF2B5EF4-FFF2-40B4-BE49-F238E27FC236}">
                        <a16:creationId xmlns:a16="http://schemas.microsoft.com/office/drawing/2014/main" xmlns="" id="{C6A797A7-9C8A-4C84-B82C-20E0BF416AE0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椭圆 18">
                    <a:extLst>
                      <a:ext uri="{FF2B5EF4-FFF2-40B4-BE49-F238E27FC236}">
                        <a16:creationId xmlns:a16="http://schemas.microsoft.com/office/drawing/2014/main" xmlns="" id="{20E78AB6-925D-4B06-AC12-0CD5960920A8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椭圆 19">
                    <a:extLst>
                      <a:ext uri="{FF2B5EF4-FFF2-40B4-BE49-F238E27FC236}">
                        <a16:creationId xmlns:a16="http://schemas.microsoft.com/office/drawing/2014/main" xmlns="" id="{1C7559C6-5D19-452E-BCFE-8D1068710020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>
                    <a:extLst>
                      <a:ext uri="{FF2B5EF4-FFF2-40B4-BE49-F238E27FC236}">
                        <a16:creationId xmlns:a16="http://schemas.microsoft.com/office/drawing/2014/main" xmlns="" id="{AF0982B8-52B7-4F30-BBB5-042C507F70F1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椭圆 21">
                    <a:extLst>
                      <a:ext uri="{FF2B5EF4-FFF2-40B4-BE49-F238E27FC236}">
                        <a16:creationId xmlns:a16="http://schemas.microsoft.com/office/drawing/2014/main" xmlns="" id="{520DA3CC-8AE8-4FE9-949E-3175E7985E33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椭圆 22">
                    <a:extLst>
                      <a:ext uri="{FF2B5EF4-FFF2-40B4-BE49-F238E27FC236}">
                        <a16:creationId xmlns:a16="http://schemas.microsoft.com/office/drawing/2014/main" xmlns="" id="{38B30A54-E103-406C-80B3-DC1493F3DE6C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椭圆 23">
                    <a:extLst>
                      <a:ext uri="{FF2B5EF4-FFF2-40B4-BE49-F238E27FC236}">
                        <a16:creationId xmlns:a16="http://schemas.microsoft.com/office/drawing/2014/main" xmlns="" id="{B98E74A1-C71A-413E-B92F-4B8A2218FF8A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" name="椭圆 24">
                    <a:extLst>
                      <a:ext uri="{FF2B5EF4-FFF2-40B4-BE49-F238E27FC236}">
                        <a16:creationId xmlns:a16="http://schemas.microsoft.com/office/drawing/2014/main" xmlns="" id="{0A43E9A2-EC55-44E1-80F2-8C9DFB71206D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F68416AC-7EBF-4CB9-9F3D-A0BAA18E2C68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0" name="椭圆 9">
                    <a:extLst>
                      <a:ext uri="{FF2B5EF4-FFF2-40B4-BE49-F238E27FC236}">
                        <a16:creationId xmlns:a16="http://schemas.microsoft.com/office/drawing/2014/main" xmlns="" id="{6667FAF2-F00D-4F4F-9E65-ABBE9D3C2DC2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椭圆 10">
                    <a:extLst>
                      <a:ext uri="{FF2B5EF4-FFF2-40B4-BE49-F238E27FC236}">
                        <a16:creationId xmlns:a16="http://schemas.microsoft.com/office/drawing/2014/main" xmlns="" id="{03882D86-1D20-4DB4-A6D3-D340613DEF3C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椭圆 11">
                    <a:extLst>
                      <a:ext uri="{FF2B5EF4-FFF2-40B4-BE49-F238E27FC236}">
                        <a16:creationId xmlns:a16="http://schemas.microsoft.com/office/drawing/2014/main" xmlns="" id="{C317B99C-D9FC-4D6D-8166-32DB6372BF84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椭圆 12">
                    <a:extLst>
                      <a:ext uri="{FF2B5EF4-FFF2-40B4-BE49-F238E27FC236}">
                        <a16:creationId xmlns:a16="http://schemas.microsoft.com/office/drawing/2014/main" xmlns="" id="{609EA135-640F-447F-9F0A-96B302E00D4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" name="椭圆 13">
                    <a:extLst>
                      <a:ext uri="{FF2B5EF4-FFF2-40B4-BE49-F238E27FC236}">
                        <a16:creationId xmlns:a16="http://schemas.microsoft.com/office/drawing/2014/main" xmlns="" id="{8E4DACE4-9FB2-443A-BAA9-4608C5F5A9D2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椭圆 14">
                    <a:extLst>
                      <a:ext uri="{FF2B5EF4-FFF2-40B4-BE49-F238E27FC236}">
                        <a16:creationId xmlns:a16="http://schemas.microsoft.com/office/drawing/2014/main" xmlns="" id="{8ECF80A3-2207-4E95-8542-0DDC4E3D7FE6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" name="椭圆 15">
                    <a:extLst>
                      <a:ext uri="{FF2B5EF4-FFF2-40B4-BE49-F238E27FC236}">
                        <a16:creationId xmlns:a16="http://schemas.microsoft.com/office/drawing/2014/main" xmlns="" id="{64A8803E-7E05-4D21-B138-4A990121A55A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" name="椭圆 16">
                    <a:extLst>
                      <a:ext uri="{FF2B5EF4-FFF2-40B4-BE49-F238E27FC236}">
                        <a16:creationId xmlns:a16="http://schemas.microsoft.com/office/drawing/2014/main" xmlns="" id="{61936ECE-0489-4134-8BEA-C3415DCBC13D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857515B8-46F2-4627-8FFE-5341D66B166A}"/>
              </a:ext>
            </a:extLst>
          </p:cNvPr>
          <p:cNvGrpSpPr/>
          <p:nvPr/>
        </p:nvGrpSpPr>
        <p:grpSpPr>
          <a:xfrm>
            <a:off x="974731" y="3050199"/>
            <a:ext cx="1924449" cy="782568"/>
            <a:chOff x="2977326" y="346775"/>
            <a:chExt cx="1924449" cy="782568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AD0B5A76-F953-46FF-86E7-7CE253DB69CD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xmlns="" id="{FA520FA7-E1A1-4520-8F63-F8D5E26B7E96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43" name="组合 142">
                  <a:extLst>
                    <a:ext uri="{FF2B5EF4-FFF2-40B4-BE49-F238E27FC236}">
                      <a16:creationId xmlns:a16="http://schemas.microsoft.com/office/drawing/2014/main" xmlns="" id="{37A97165-0F77-49D4-B5C2-2984CBA7F570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53" name="椭圆 152">
                    <a:extLst>
                      <a:ext uri="{FF2B5EF4-FFF2-40B4-BE49-F238E27FC236}">
                        <a16:creationId xmlns:a16="http://schemas.microsoft.com/office/drawing/2014/main" xmlns="" id="{F7DF0323-1FDE-44A1-8489-7835BC66ADDE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4" name="椭圆 153">
                    <a:extLst>
                      <a:ext uri="{FF2B5EF4-FFF2-40B4-BE49-F238E27FC236}">
                        <a16:creationId xmlns:a16="http://schemas.microsoft.com/office/drawing/2014/main" xmlns="" id="{CAE1A883-3454-41F0-8CAA-D7BF5FEB5841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5" name="椭圆 154">
                    <a:extLst>
                      <a:ext uri="{FF2B5EF4-FFF2-40B4-BE49-F238E27FC236}">
                        <a16:creationId xmlns:a16="http://schemas.microsoft.com/office/drawing/2014/main" xmlns="" id="{729FD403-0A0A-413E-9349-37E02A40201B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6" name="椭圆 155">
                    <a:extLst>
                      <a:ext uri="{FF2B5EF4-FFF2-40B4-BE49-F238E27FC236}">
                        <a16:creationId xmlns:a16="http://schemas.microsoft.com/office/drawing/2014/main" xmlns="" id="{63ACD1EC-AA7B-411D-947B-16F6EF00A5B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7" name="椭圆 156">
                    <a:extLst>
                      <a:ext uri="{FF2B5EF4-FFF2-40B4-BE49-F238E27FC236}">
                        <a16:creationId xmlns:a16="http://schemas.microsoft.com/office/drawing/2014/main" xmlns="" id="{E7255E1B-B587-41EC-BCC8-3B7B75FC0D90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8" name="椭圆 157">
                    <a:extLst>
                      <a:ext uri="{FF2B5EF4-FFF2-40B4-BE49-F238E27FC236}">
                        <a16:creationId xmlns:a16="http://schemas.microsoft.com/office/drawing/2014/main" xmlns="" id="{E3D974E8-514B-4AEC-958D-D33345C5A847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9" name="椭圆 158">
                    <a:extLst>
                      <a:ext uri="{FF2B5EF4-FFF2-40B4-BE49-F238E27FC236}">
                        <a16:creationId xmlns:a16="http://schemas.microsoft.com/office/drawing/2014/main" xmlns="" id="{EFF7B19A-929C-497E-B218-DA4DD649CB00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0" name="椭圆 159">
                    <a:extLst>
                      <a:ext uri="{FF2B5EF4-FFF2-40B4-BE49-F238E27FC236}">
                        <a16:creationId xmlns:a16="http://schemas.microsoft.com/office/drawing/2014/main" xmlns="" id="{07EF5F15-B73D-45CA-9C41-07C023CB4E27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4" name="组合 143">
                  <a:extLst>
                    <a:ext uri="{FF2B5EF4-FFF2-40B4-BE49-F238E27FC236}">
                      <a16:creationId xmlns:a16="http://schemas.microsoft.com/office/drawing/2014/main" xmlns="" id="{3890F3A6-6B74-44DE-BB08-3ECC33B668DC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45" name="椭圆 144">
                    <a:extLst>
                      <a:ext uri="{FF2B5EF4-FFF2-40B4-BE49-F238E27FC236}">
                        <a16:creationId xmlns:a16="http://schemas.microsoft.com/office/drawing/2014/main" xmlns="" id="{4FF82B5D-80EF-4781-A88E-702C4127852D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6" name="椭圆 145">
                    <a:extLst>
                      <a:ext uri="{FF2B5EF4-FFF2-40B4-BE49-F238E27FC236}">
                        <a16:creationId xmlns:a16="http://schemas.microsoft.com/office/drawing/2014/main" xmlns="" id="{0A69F5C4-E4EF-439C-9872-F6C5E07CE265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7" name="椭圆 146">
                    <a:extLst>
                      <a:ext uri="{FF2B5EF4-FFF2-40B4-BE49-F238E27FC236}">
                        <a16:creationId xmlns:a16="http://schemas.microsoft.com/office/drawing/2014/main" xmlns="" id="{1CBEC8F1-FBE8-48CD-B100-9132893E6A33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8" name="椭圆 147">
                    <a:extLst>
                      <a:ext uri="{FF2B5EF4-FFF2-40B4-BE49-F238E27FC236}">
                        <a16:creationId xmlns:a16="http://schemas.microsoft.com/office/drawing/2014/main" xmlns="" id="{0FF96808-8FC1-4C22-AE1C-E839E0D33A4B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9" name="椭圆 148">
                    <a:extLst>
                      <a:ext uri="{FF2B5EF4-FFF2-40B4-BE49-F238E27FC236}">
                        <a16:creationId xmlns:a16="http://schemas.microsoft.com/office/drawing/2014/main" xmlns="" id="{C24273C2-0D48-4388-9814-95B9DA49DF00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0" name="椭圆 149">
                    <a:extLst>
                      <a:ext uri="{FF2B5EF4-FFF2-40B4-BE49-F238E27FC236}">
                        <a16:creationId xmlns:a16="http://schemas.microsoft.com/office/drawing/2014/main" xmlns="" id="{31EBAC7D-C0B3-4FAC-860B-9C349DDBEA4C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1" name="椭圆 150">
                    <a:extLst>
                      <a:ext uri="{FF2B5EF4-FFF2-40B4-BE49-F238E27FC236}">
                        <a16:creationId xmlns:a16="http://schemas.microsoft.com/office/drawing/2014/main" xmlns="" id="{A0FC8B8B-9FF2-43A9-B2E1-30225E064205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2" name="椭圆 151">
                    <a:extLst>
                      <a:ext uri="{FF2B5EF4-FFF2-40B4-BE49-F238E27FC236}">
                        <a16:creationId xmlns:a16="http://schemas.microsoft.com/office/drawing/2014/main" xmlns="" id="{DE49055F-291D-4B30-BCBD-991821C1D56F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xmlns="" id="{A3870D17-DFF1-4AE8-AEFA-07E18E36D7B2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25" name="组合 124">
                  <a:extLst>
                    <a:ext uri="{FF2B5EF4-FFF2-40B4-BE49-F238E27FC236}">
                      <a16:creationId xmlns:a16="http://schemas.microsoft.com/office/drawing/2014/main" xmlns="" id="{F9FDBF36-ED51-4F68-9831-125E9BDE5E7D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35" name="椭圆 134">
                    <a:extLst>
                      <a:ext uri="{FF2B5EF4-FFF2-40B4-BE49-F238E27FC236}">
                        <a16:creationId xmlns:a16="http://schemas.microsoft.com/office/drawing/2014/main" xmlns="" id="{630E921D-D9A6-49B2-810B-A639EADB99AF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6" name="椭圆 135">
                    <a:extLst>
                      <a:ext uri="{FF2B5EF4-FFF2-40B4-BE49-F238E27FC236}">
                        <a16:creationId xmlns:a16="http://schemas.microsoft.com/office/drawing/2014/main" xmlns="" id="{6E4383F4-6DD2-4673-8261-6C83A09B99E4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" name="椭圆 136">
                    <a:extLst>
                      <a:ext uri="{FF2B5EF4-FFF2-40B4-BE49-F238E27FC236}">
                        <a16:creationId xmlns:a16="http://schemas.microsoft.com/office/drawing/2014/main" xmlns="" id="{E012DCAF-2BAA-4051-968D-BCB15633E372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8" name="椭圆 137">
                    <a:extLst>
                      <a:ext uri="{FF2B5EF4-FFF2-40B4-BE49-F238E27FC236}">
                        <a16:creationId xmlns:a16="http://schemas.microsoft.com/office/drawing/2014/main" xmlns="" id="{73BB30BA-F3F8-4594-A42E-2FC5403968D0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9" name="椭圆 138">
                    <a:extLst>
                      <a:ext uri="{FF2B5EF4-FFF2-40B4-BE49-F238E27FC236}">
                        <a16:creationId xmlns:a16="http://schemas.microsoft.com/office/drawing/2014/main" xmlns="" id="{BB55A303-B22B-4713-B0A8-ADDBC3E8BDA3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0" name="椭圆 139">
                    <a:extLst>
                      <a:ext uri="{FF2B5EF4-FFF2-40B4-BE49-F238E27FC236}">
                        <a16:creationId xmlns:a16="http://schemas.microsoft.com/office/drawing/2014/main" xmlns="" id="{E9C80A03-F1EB-4040-96C0-9A7836D5F376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1" name="椭圆 140">
                    <a:extLst>
                      <a:ext uri="{FF2B5EF4-FFF2-40B4-BE49-F238E27FC236}">
                        <a16:creationId xmlns:a16="http://schemas.microsoft.com/office/drawing/2014/main" xmlns="" id="{FBDCB1BD-132A-4ECE-9409-525580B09B90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2" name="椭圆 141">
                    <a:extLst>
                      <a:ext uri="{FF2B5EF4-FFF2-40B4-BE49-F238E27FC236}">
                        <a16:creationId xmlns:a16="http://schemas.microsoft.com/office/drawing/2014/main" xmlns="" id="{F36F7881-68E1-41D9-A912-4E7B1A0C9D33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6" name="组合 125">
                  <a:extLst>
                    <a:ext uri="{FF2B5EF4-FFF2-40B4-BE49-F238E27FC236}">
                      <a16:creationId xmlns:a16="http://schemas.microsoft.com/office/drawing/2014/main" xmlns="" id="{F4F3763B-14BD-4CCF-9059-25A85FD5D548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27" name="椭圆 126">
                    <a:extLst>
                      <a:ext uri="{FF2B5EF4-FFF2-40B4-BE49-F238E27FC236}">
                        <a16:creationId xmlns:a16="http://schemas.microsoft.com/office/drawing/2014/main" xmlns="" id="{1B3DDC6C-CDDA-41F3-B11D-B6E85EDBE5D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8" name="椭圆 127">
                    <a:extLst>
                      <a:ext uri="{FF2B5EF4-FFF2-40B4-BE49-F238E27FC236}">
                        <a16:creationId xmlns:a16="http://schemas.microsoft.com/office/drawing/2014/main" xmlns="" id="{DAA961F7-0354-4137-B206-5E5E686EF51B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9" name="椭圆 128">
                    <a:extLst>
                      <a:ext uri="{FF2B5EF4-FFF2-40B4-BE49-F238E27FC236}">
                        <a16:creationId xmlns:a16="http://schemas.microsoft.com/office/drawing/2014/main" xmlns="" id="{106CFE66-C3DD-4877-93BF-34E573E51577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0" name="椭圆 129">
                    <a:extLst>
                      <a:ext uri="{FF2B5EF4-FFF2-40B4-BE49-F238E27FC236}">
                        <a16:creationId xmlns:a16="http://schemas.microsoft.com/office/drawing/2014/main" xmlns="" id="{6EEE3AFF-D1B1-4EA3-9FEB-E0A7CF96ADE3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" name="椭圆 130">
                    <a:extLst>
                      <a:ext uri="{FF2B5EF4-FFF2-40B4-BE49-F238E27FC236}">
                        <a16:creationId xmlns:a16="http://schemas.microsoft.com/office/drawing/2014/main" xmlns="" id="{381797D5-BBAC-4E82-9737-038D7309CD6C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2" name="椭圆 131">
                    <a:extLst>
                      <a:ext uri="{FF2B5EF4-FFF2-40B4-BE49-F238E27FC236}">
                        <a16:creationId xmlns:a16="http://schemas.microsoft.com/office/drawing/2014/main" xmlns="" id="{6E9A8B4F-0A18-4D70-B30D-2605FB6FDC66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椭圆 132">
                    <a:extLst>
                      <a:ext uri="{FF2B5EF4-FFF2-40B4-BE49-F238E27FC236}">
                        <a16:creationId xmlns:a16="http://schemas.microsoft.com/office/drawing/2014/main" xmlns="" id="{2EADBB52-96AD-432C-A797-04D1ABD2DE98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" name="椭圆 133">
                    <a:extLst>
                      <a:ext uri="{FF2B5EF4-FFF2-40B4-BE49-F238E27FC236}">
                        <a16:creationId xmlns:a16="http://schemas.microsoft.com/office/drawing/2014/main" xmlns="" id="{4C34BEED-47B7-40B3-BE3D-E4F574D2363C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11B5F06C-D27E-448D-87F3-F9B516786CC0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xmlns="" id="{9706D5F8-F085-4F0F-951F-40B428C8EC8F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05" name="组合 104">
                  <a:extLst>
                    <a:ext uri="{FF2B5EF4-FFF2-40B4-BE49-F238E27FC236}">
                      <a16:creationId xmlns:a16="http://schemas.microsoft.com/office/drawing/2014/main" xmlns="" id="{72717B8B-A22A-46AC-9F1F-1FA511DA28AE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15" name="椭圆 114">
                    <a:extLst>
                      <a:ext uri="{FF2B5EF4-FFF2-40B4-BE49-F238E27FC236}">
                        <a16:creationId xmlns:a16="http://schemas.microsoft.com/office/drawing/2014/main" xmlns="" id="{34F1C07F-7DDF-454D-A8EA-D68B8A3D501C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6" name="椭圆 115">
                    <a:extLst>
                      <a:ext uri="{FF2B5EF4-FFF2-40B4-BE49-F238E27FC236}">
                        <a16:creationId xmlns:a16="http://schemas.microsoft.com/office/drawing/2014/main" xmlns="" id="{C4DFC99A-3F9D-4949-B47E-AFE35F3365D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7" name="椭圆 116">
                    <a:extLst>
                      <a:ext uri="{FF2B5EF4-FFF2-40B4-BE49-F238E27FC236}">
                        <a16:creationId xmlns:a16="http://schemas.microsoft.com/office/drawing/2014/main" xmlns="" id="{5CD8667E-67A3-493E-BFE5-12092EC3F765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" name="椭圆 117">
                    <a:extLst>
                      <a:ext uri="{FF2B5EF4-FFF2-40B4-BE49-F238E27FC236}">
                        <a16:creationId xmlns:a16="http://schemas.microsoft.com/office/drawing/2014/main" xmlns="" id="{B8609D04-BA7B-4E29-ACD2-B3EB31EAE938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" name="椭圆 118">
                    <a:extLst>
                      <a:ext uri="{FF2B5EF4-FFF2-40B4-BE49-F238E27FC236}">
                        <a16:creationId xmlns:a16="http://schemas.microsoft.com/office/drawing/2014/main" xmlns="" id="{077B778B-AB76-46D7-A707-F890B6A428EB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0" name="椭圆 119">
                    <a:extLst>
                      <a:ext uri="{FF2B5EF4-FFF2-40B4-BE49-F238E27FC236}">
                        <a16:creationId xmlns:a16="http://schemas.microsoft.com/office/drawing/2014/main" xmlns="" id="{4C0BCA7E-B5B7-439A-BF1D-220A41C93F27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1" name="椭圆 120">
                    <a:extLst>
                      <a:ext uri="{FF2B5EF4-FFF2-40B4-BE49-F238E27FC236}">
                        <a16:creationId xmlns:a16="http://schemas.microsoft.com/office/drawing/2014/main" xmlns="" id="{3F8FB1B3-172D-4003-92A9-421C3272385B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椭圆 121">
                    <a:extLst>
                      <a:ext uri="{FF2B5EF4-FFF2-40B4-BE49-F238E27FC236}">
                        <a16:creationId xmlns:a16="http://schemas.microsoft.com/office/drawing/2014/main" xmlns="" id="{42D35233-E369-4DD6-B1C1-FA818EBAC63B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6" name="组合 105">
                  <a:extLst>
                    <a:ext uri="{FF2B5EF4-FFF2-40B4-BE49-F238E27FC236}">
                      <a16:creationId xmlns:a16="http://schemas.microsoft.com/office/drawing/2014/main" xmlns="" id="{E7C79827-8D54-45ED-8A0C-865914728732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07" name="椭圆 106">
                    <a:extLst>
                      <a:ext uri="{FF2B5EF4-FFF2-40B4-BE49-F238E27FC236}">
                        <a16:creationId xmlns:a16="http://schemas.microsoft.com/office/drawing/2014/main" xmlns="" id="{A2FBD304-C739-4A07-B5DC-B942FDD54A13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椭圆 107">
                    <a:extLst>
                      <a:ext uri="{FF2B5EF4-FFF2-40B4-BE49-F238E27FC236}">
                        <a16:creationId xmlns:a16="http://schemas.microsoft.com/office/drawing/2014/main" xmlns="" id="{C428D685-3D1D-4BDC-9A64-589A084B4138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9" name="椭圆 108">
                    <a:extLst>
                      <a:ext uri="{FF2B5EF4-FFF2-40B4-BE49-F238E27FC236}">
                        <a16:creationId xmlns:a16="http://schemas.microsoft.com/office/drawing/2014/main" xmlns="" id="{28A0DD20-0CD1-4D6B-80DB-ECCB0CB653CA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0" name="椭圆 109">
                    <a:extLst>
                      <a:ext uri="{FF2B5EF4-FFF2-40B4-BE49-F238E27FC236}">
                        <a16:creationId xmlns:a16="http://schemas.microsoft.com/office/drawing/2014/main" xmlns="" id="{DBA0757E-7B5E-4432-926A-438DBA59E122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椭圆 110">
                    <a:extLst>
                      <a:ext uri="{FF2B5EF4-FFF2-40B4-BE49-F238E27FC236}">
                        <a16:creationId xmlns:a16="http://schemas.microsoft.com/office/drawing/2014/main" xmlns="" id="{8D7880EE-3125-4E04-AB31-2D59C2BB10FB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椭圆 111">
                    <a:extLst>
                      <a:ext uri="{FF2B5EF4-FFF2-40B4-BE49-F238E27FC236}">
                        <a16:creationId xmlns:a16="http://schemas.microsoft.com/office/drawing/2014/main" xmlns="" id="{BE670BAC-F610-4BFD-89F8-728206B9D08B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3" name="椭圆 112">
                    <a:extLst>
                      <a:ext uri="{FF2B5EF4-FFF2-40B4-BE49-F238E27FC236}">
                        <a16:creationId xmlns:a16="http://schemas.microsoft.com/office/drawing/2014/main" xmlns="" id="{FCFE05D7-2B12-428E-9670-F189ACA8AEEF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4" name="椭圆 113">
                    <a:extLst>
                      <a:ext uri="{FF2B5EF4-FFF2-40B4-BE49-F238E27FC236}">
                        <a16:creationId xmlns:a16="http://schemas.microsoft.com/office/drawing/2014/main" xmlns="" id="{63A4785F-D866-4DE1-AB28-8F30F8A43B93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xmlns="" id="{9ADBF9F5-65F0-4DD4-BB50-C527009DE4D7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87" name="组合 86">
                  <a:extLst>
                    <a:ext uri="{FF2B5EF4-FFF2-40B4-BE49-F238E27FC236}">
                      <a16:creationId xmlns:a16="http://schemas.microsoft.com/office/drawing/2014/main" xmlns="" id="{CE079AB6-ABB7-489B-A936-C458665F0631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97" name="椭圆 96">
                    <a:extLst>
                      <a:ext uri="{FF2B5EF4-FFF2-40B4-BE49-F238E27FC236}">
                        <a16:creationId xmlns:a16="http://schemas.microsoft.com/office/drawing/2014/main" xmlns="" id="{1DC0129B-50E3-422C-BBE7-A0F4FBA184F6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椭圆 97">
                    <a:extLst>
                      <a:ext uri="{FF2B5EF4-FFF2-40B4-BE49-F238E27FC236}">
                        <a16:creationId xmlns:a16="http://schemas.microsoft.com/office/drawing/2014/main" xmlns="" id="{5550321D-BB48-4721-89BE-7379C060D8CD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椭圆 98">
                    <a:extLst>
                      <a:ext uri="{FF2B5EF4-FFF2-40B4-BE49-F238E27FC236}">
                        <a16:creationId xmlns:a16="http://schemas.microsoft.com/office/drawing/2014/main" xmlns="" id="{1290E268-9308-4D7D-A1B2-24602FF9B4E6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xmlns="" id="{AE97DB4B-3F77-4AD7-AEF2-D13BFB6143C0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xmlns="" id="{A4F401BB-2BD6-4378-A3FE-89C4BDD32C40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椭圆 101">
                    <a:extLst>
                      <a:ext uri="{FF2B5EF4-FFF2-40B4-BE49-F238E27FC236}">
                        <a16:creationId xmlns:a16="http://schemas.microsoft.com/office/drawing/2014/main" xmlns="" id="{60BC4B3A-7A7A-456A-959E-8397BE0BB4B6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xmlns="" id="{CB8D2378-DD44-499E-938E-84EBA10FD790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椭圆 103">
                    <a:extLst>
                      <a:ext uri="{FF2B5EF4-FFF2-40B4-BE49-F238E27FC236}">
                        <a16:creationId xmlns:a16="http://schemas.microsoft.com/office/drawing/2014/main" xmlns="" id="{2E585C64-FC98-4417-BEBF-810F30735A1E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8" name="组合 87">
                  <a:extLst>
                    <a:ext uri="{FF2B5EF4-FFF2-40B4-BE49-F238E27FC236}">
                      <a16:creationId xmlns:a16="http://schemas.microsoft.com/office/drawing/2014/main" xmlns="" id="{55FAB7C5-C3AE-4210-86A9-2A56C1B35B1B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89" name="椭圆 88">
                    <a:extLst>
                      <a:ext uri="{FF2B5EF4-FFF2-40B4-BE49-F238E27FC236}">
                        <a16:creationId xmlns:a16="http://schemas.microsoft.com/office/drawing/2014/main" xmlns="" id="{5BAF5936-0E9D-4F7D-BD14-0B3146C1D8DC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椭圆 89">
                    <a:extLst>
                      <a:ext uri="{FF2B5EF4-FFF2-40B4-BE49-F238E27FC236}">
                        <a16:creationId xmlns:a16="http://schemas.microsoft.com/office/drawing/2014/main" xmlns="" id="{F5B12FCE-AB01-4911-A49A-6620FDEE27EF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椭圆 90">
                    <a:extLst>
                      <a:ext uri="{FF2B5EF4-FFF2-40B4-BE49-F238E27FC236}">
                        <a16:creationId xmlns:a16="http://schemas.microsoft.com/office/drawing/2014/main" xmlns="" id="{F9F10FA0-0728-4A1D-B379-B9160B796B55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椭圆 91">
                    <a:extLst>
                      <a:ext uri="{FF2B5EF4-FFF2-40B4-BE49-F238E27FC236}">
                        <a16:creationId xmlns:a16="http://schemas.microsoft.com/office/drawing/2014/main" xmlns="" id="{50DBD040-A3F0-45C8-84FD-D99C5E6D8A88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椭圆 92">
                    <a:extLst>
                      <a:ext uri="{FF2B5EF4-FFF2-40B4-BE49-F238E27FC236}">
                        <a16:creationId xmlns:a16="http://schemas.microsoft.com/office/drawing/2014/main" xmlns="" id="{082037CC-EB88-4E2E-8CB7-20E39E638CFC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椭圆 93">
                    <a:extLst>
                      <a:ext uri="{FF2B5EF4-FFF2-40B4-BE49-F238E27FC236}">
                        <a16:creationId xmlns:a16="http://schemas.microsoft.com/office/drawing/2014/main" xmlns="" id="{41049D7B-07F9-4AB2-8BAE-2F05A7D68AF5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椭圆 94">
                    <a:extLst>
                      <a:ext uri="{FF2B5EF4-FFF2-40B4-BE49-F238E27FC236}">
                        <a16:creationId xmlns:a16="http://schemas.microsoft.com/office/drawing/2014/main" xmlns="" id="{59E3C7AC-D649-45F5-A4CC-359002BC3856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椭圆 95">
                    <a:extLst>
                      <a:ext uri="{FF2B5EF4-FFF2-40B4-BE49-F238E27FC236}">
                        <a16:creationId xmlns:a16="http://schemas.microsoft.com/office/drawing/2014/main" xmlns="" id="{82F42EC9-C08C-48D0-B945-1A89AF2D85B7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xmlns="" id="{A3975E64-D4E7-4BB2-BAA1-40B524CB6260}"/>
              </a:ext>
            </a:extLst>
          </p:cNvPr>
          <p:cNvGrpSpPr/>
          <p:nvPr/>
        </p:nvGrpSpPr>
        <p:grpSpPr>
          <a:xfrm>
            <a:off x="299259" y="1968669"/>
            <a:ext cx="1924449" cy="782568"/>
            <a:chOff x="2977326" y="346775"/>
            <a:chExt cx="1924449" cy="782568"/>
          </a:xfrm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xmlns="" id="{CC98776C-2843-4492-BDAB-00D420988084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202" name="组合 201">
                <a:extLst>
                  <a:ext uri="{FF2B5EF4-FFF2-40B4-BE49-F238E27FC236}">
                    <a16:creationId xmlns:a16="http://schemas.microsoft.com/office/drawing/2014/main" xmlns="" id="{ACC1D8AB-3E58-469A-84FE-1E36249C41D7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222" name="组合 221">
                  <a:extLst>
                    <a:ext uri="{FF2B5EF4-FFF2-40B4-BE49-F238E27FC236}">
                      <a16:creationId xmlns:a16="http://schemas.microsoft.com/office/drawing/2014/main" xmlns="" id="{396FD0EA-3655-4553-A0C3-CEEF9CD00749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32" name="椭圆 231">
                    <a:extLst>
                      <a:ext uri="{FF2B5EF4-FFF2-40B4-BE49-F238E27FC236}">
                        <a16:creationId xmlns:a16="http://schemas.microsoft.com/office/drawing/2014/main" xmlns="" id="{32A7B5A3-B6C8-4D6C-AC16-633AD2FE850F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3" name="椭圆 232">
                    <a:extLst>
                      <a:ext uri="{FF2B5EF4-FFF2-40B4-BE49-F238E27FC236}">
                        <a16:creationId xmlns:a16="http://schemas.microsoft.com/office/drawing/2014/main" xmlns="" id="{237592E3-C3E4-40DE-867A-ADD8A5D0D28F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4" name="椭圆 233">
                    <a:extLst>
                      <a:ext uri="{FF2B5EF4-FFF2-40B4-BE49-F238E27FC236}">
                        <a16:creationId xmlns:a16="http://schemas.microsoft.com/office/drawing/2014/main" xmlns="" id="{F94FBE3A-94B1-473A-9AB5-4AA8F1630602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5" name="椭圆 234">
                    <a:extLst>
                      <a:ext uri="{FF2B5EF4-FFF2-40B4-BE49-F238E27FC236}">
                        <a16:creationId xmlns:a16="http://schemas.microsoft.com/office/drawing/2014/main" xmlns="" id="{DFC470CF-733C-4BEC-863E-F9CEAE31637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6" name="椭圆 235">
                    <a:extLst>
                      <a:ext uri="{FF2B5EF4-FFF2-40B4-BE49-F238E27FC236}">
                        <a16:creationId xmlns:a16="http://schemas.microsoft.com/office/drawing/2014/main" xmlns="" id="{B649021C-486A-402D-B9F3-86AA220D75B0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7" name="椭圆 236">
                    <a:extLst>
                      <a:ext uri="{FF2B5EF4-FFF2-40B4-BE49-F238E27FC236}">
                        <a16:creationId xmlns:a16="http://schemas.microsoft.com/office/drawing/2014/main" xmlns="" id="{E0220862-F2D8-4AFB-AB82-BA23224A0357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8" name="椭圆 237">
                    <a:extLst>
                      <a:ext uri="{FF2B5EF4-FFF2-40B4-BE49-F238E27FC236}">
                        <a16:creationId xmlns:a16="http://schemas.microsoft.com/office/drawing/2014/main" xmlns="" id="{5C8AA210-BA49-45A1-A4B3-D7AA98B360BF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9" name="椭圆 238">
                    <a:extLst>
                      <a:ext uri="{FF2B5EF4-FFF2-40B4-BE49-F238E27FC236}">
                        <a16:creationId xmlns:a16="http://schemas.microsoft.com/office/drawing/2014/main" xmlns="" id="{ED31B040-D9FF-4BB8-98BA-338C8A772F60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23" name="组合 222">
                  <a:extLst>
                    <a:ext uri="{FF2B5EF4-FFF2-40B4-BE49-F238E27FC236}">
                      <a16:creationId xmlns:a16="http://schemas.microsoft.com/office/drawing/2014/main" xmlns="" id="{179034D5-EBEB-4168-87E8-FECE2A26ECC1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24" name="椭圆 223">
                    <a:extLst>
                      <a:ext uri="{FF2B5EF4-FFF2-40B4-BE49-F238E27FC236}">
                        <a16:creationId xmlns:a16="http://schemas.microsoft.com/office/drawing/2014/main" xmlns="" id="{B88B1893-C80D-4087-9570-8AD3BF36407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5" name="椭圆 224">
                    <a:extLst>
                      <a:ext uri="{FF2B5EF4-FFF2-40B4-BE49-F238E27FC236}">
                        <a16:creationId xmlns:a16="http://schemas.microsoft.com/office/drawing/2014/main" xmlns="" id="{BA853879-1380-4AB8-9999-B6F0B6CA7573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6" name="椭圆 225">
                    <a:extLst>
                      <a:ext uri="{FF2B5EF4-FFF2-40B4-BE49-F238E27FC236}">
                        <a16:creationId xmlns:a16="http://schemas.microsoft.com/office/drawing/2014/main" xmlns="" id="{58000F44-E4E9-4E8C-9AA8-C5D73B3F2757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7" name="椭圆 226">
                    <a:extLst>
                      <a:ext uri="{FF2B5EF4-FFF2-40B4-BE49-F238E27FC236}">
                        <a16:creationId xmlns:a16="http://schemas.microsoft.com/office/drawing/2014/main" xmlns="" id="{09F0D930-14A3-416C-8C8F-BA1632FF8C64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8" name="椭圆 227">
                    <a:extLst>
                      <a:ext uri="{FF2B5EF4-FFF2-40B4-BE49-F238E27FC236}">
                        <a16:creationId xmlns:a16="http://schemas.microsoft.com/office/drawing/2014/main" xmlns="" id="{B9E26F69-3C2D-4202-940F-331137402D2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9" name="椭圆 228">
                    <a:extLst>
                      <a:ext uri="{FF2B5EF4-FFF2-40B4-BE49-F238E27FC236}">
                        <a16:creationId xmlns:a16="http://schemas.microsoft.com/office/drawing/2014/main" xmlns="" id="{66F3C195-ABE0-4AEA-BE5B-60ACFA78A186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0" name="椭圆 229">
                    <a:extLst>
                      <a:ext uri="{FF2B5EF4-FFF2-40B4-BE49-F238E27FC236}">
                        <a16:creationId xmlns:a16="http://schemas.microsoft.com/office/drawing/2014/main" xmlns="" id="{4822970B-BA3D-43E0-B581-CB805ABDF8E9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1" name="椭圆 230">
                    <a:extLst>
                      <a:ext uri="{FF2B5EF4-FFF2-40B4-BE49-F238E27FC236}">
                        <a16:creationId xmlns:a16="http://schemas.microsoft.com/office/drawing/2014/main" xmlns="" id="{F7BD2EAA-574B-4801-A938-EC51B227F700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203" name="组合 202">
                <a:extLst>
                  <a:ext uri="{FF2B5EF4-FFF2-40B4-BE49-F238E27FC236}">
                    <a16:creationId xmlns:a16="http://schemas.microsoft.com/office/drawing/2014/main" xmlns="" id="{347FDF66-4C47-4B6E-AD90-A2D007416C8F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204" name="组合 203">
                  <a:extLst>
                    <a:ext uri="{FF2B5EF4-FFF2-40B4-BE49-F238E27FC236}">
                      <a16:creationId xmlns:a16="http://schemas.microsoft.com/office/drawing/2014/main" xmlns="" id="{C229B135-BEB1-4CA7-8CAA-AE3EA05A0557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14" name="椭圆 213">
                    <a:extLst>
                      <a:ext uri="{FF2B5EF4-FFF2-40B4-BE49-F238E27FC236}">
                        <a16:creationId xmlns:a16="http://schemas.microsoft.com/office/drawing/2014/main" xmlns="" id="{43201D54-C67F-40A5-83D4-3329D02AB96F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5" name="椭圆 214">
                    <a:extLst>
                      <a:ext uri="{FF2B5EF4-FFF2-40B4-BE49-F238E27FC236}">
                        <a16:creationId xmlns:a16="http://schemas.microsoft.com/office/drawing/2014/main" xmlns="" id="{5ADF788D-2191-4BD9-B3AF-7AB6A6BF081D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6" name="椭圆 215">
                    <a:extLst>
                      <a:ext uri="{FF2B5EF4-FFF2-40B4-BE49-F238E27FC236}">
                        <a16:creationId xmlns:a16="http://schemas.microsoft.com/office/drawing/2014/main" xmlns="" id="{22D0CFFC-48F2-4A52-A403-ADF44992E78E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7" name="椭圆 216">
                    <a:extLst>
                      <a:ext uri="{FF2B5EF4-FFF2-40B4-BE49-F238E27FC236}">
                        <a16:creationId xmlns:a16="http://schemas.microsoft.com/office/drawing/2014/main" xmlns="" id="{809A8464-2571-4DF3-827B-65FA68C3AE70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8" name="椭圆 217">
                    <a:extLst>
                      <a:ext uri="{FF2B5EF4-FFF2-40B4-BE49-F238E27FC236}">
                        <a16:creationId xmlns:a16="http://schemas.microsoft.com/office/drawing/2014/main" xmlns="" id="{FD4D870B-975C-455C-B436-64A0203B18C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9" name="椭圆 218">
                    <a:extLst>
                      <a:ext uri="{FF2B5EF4-FFF2-40B4-BE49-F238E27FC236}">
                        <a16:creationId xmlns:a16="http://schemas.microsoft.com/office/drawing/2014/main" xmlns="" id="{8601198E-86C5-4648-94D5-441E4C819DC4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0" name="椭圆 219">
                    <a:extLst>
                      <a:ext uri="{FF2B5EF4-FFF2-40B4-BE49-F238E27FC236}">
                        <a16:creationId xmlns:a16="http://schemas.microsoft.com/office/drawing/2014/main" xmlns="" id="{C6DE41CC-A839-42A7-BE2F-4971B910842F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1" name="椭圆 220">
                    <a:extLst>
                      <a:ext uri="{FF2B5EF4-FFF2-40B4-BE49-F238E27FC236}">
                        <a16:creationId xmlns:a16="http://schemas.microsoft.com/office/drawing/2014/main" xmlns="" id="{56E848AE-BCC4-4A5A-829B-2B8070F85199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05" name="组合 204">
                  <a:extLst>
                    <a:ext uri="{FF2B5EF4-FFF2-40B4-BE49-F238E27FC236}">
                      <a16:creationId xmlns:a16="http://schemas.microsoft.com/office/drawing/2014/main" xmlns="" id="{424862EB-6863-4C17-9322-F736E190E6F2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06" name="椭圆 205">
                    <a:extLst>
                      <a:ext uri="{FF2B5EF4-FFF2-40B4-BE49-F238E27FC236}">
                        <a16:creationId xmlns:a16="http://schemas.microsoft.com/office/drawing/2014/main" xmlns="" id="{83B82DC8-094C-4A89-9AFD-607D95CE45DA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7" name="椭圆 206">
                    <a:extLst>
                      <a:ext uri="{FF2B5EF4-FFF2-40B4-BE49-F238E27FC236}">
                        <a16:creationId xmlns:a16="http://schemas.microsoft.com/office/drawing/2014/main" xmlns="" id="{C99FD30C-AED9-4E04-BFE6-BA96EEB9266F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8" name="椭圆 207">
                    <a:extLst>
                      <a:ext uri="{FF2B5EF4-FFF2-40B4-BE49-F238E27FC236}">
                        <a16:creationId xmlns:a16="http://schemas.microsoft.com/office/drawing/2014/main" xmlns="" id="{C32BEDE5-8986-42BA-83B0-C65D473D4034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9" name="椭圆 208">
                    <a:extLst>
                      <a:ext uri="{FF2B5EF4-FFF2-40B4-BE49-F238E27FC236}">
                        <a16:creationId xmlns:a16="http://schemas.microsoft.com/office/drawing/2014/main" xmlns="" id="{49A0816D-7332-4442-9F48-74885B83E762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0" name="椭圆 209">
                    <a:extLst>
                      <a:ext uri="{FF2B5EF4-FFF2-40B4-BE49-F238E27FC236}">
                        <a16:creationId xmlns:a16="http://schemas.microsoft.com/office/drawing/2014/main" xmlns="" id="{FED57DD5-2410-47F5-ABE1-878A770C478C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1" name="椭圆 210">
                    <a:extLst>
                      <a:ext uri="{FF2B5EF4-FFF2-40B4-BE49-F238E27FC236}">
                        <a16:creationId xmlns:a16="http://schemas.microsoft.com/office/drawing/2014/main" xmlns="" id="{7A917AC2-68FB-459B-BE51-CD7796E8D569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2" name="椭圆 211">
                    <a:extLst>
                      <a:ext uri="{FF2B5EF4-FFF2-40B4-BE49-F238E27FC236}">
                        <a16:creationId xmlns:a16="http://schemas.microsoft.com/office/drawing/2014/main" xmlns="" id="{8E63630B-1272-42FC-80B2-3108B3A3DB3E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3" name="椭圆 212">
                    <a:extLst>
                      <a:ext uri="{FF2B5EF4-FFF2-40B4-BE49-F238E27FC236}">
                        <a16:creationId xmlns:a16="http://schemas.microsoft.com/office/drawing/2014/main" xmlns="" id="{A5CFE4FC-6BF4-40F3-B542-D65B5A779A13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xmlns="" id="{10517C6D-7F50-441E-9247-B190003C7FC5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164" name="组合 163">
                <a:extLst>
                  <a:ext uri="{FF2B5EF4-FFF2-40B4-BE49-F238E27FC236}">
                    <a16:creationId xmlns:a16="http://schemas.microsoft.com/office/drawing/2014/main" xmlns="" id="{38E93D0C-2098-436C-ACB2-58AF724BAFC6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84" name="组合 183">
                  <a:extLst>
                    <a:ext uri="{FF2B5EF4-FFF2-40B4-BE49-F238E27FC236}">
                      <a16:creationId xmlns:a16="http://schemas.microsoft.com/office/drawing/2014/main" xmlns="" id="{C5918ABB-C699-4D2E-ACB7-19E5A01364A3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94" name="椭圆 193">
                    <a:extLst>
                      <a:ext uri="{FF2B5EF4-FFF2-40B4-BE49-F238E27FC236}">
                        <a16:creationId xmlns:a16="http://schemas.microsoft.com/office/drawing/2014/main" xmlns="" id="{172600EB-FED7-47C7-B12C-0836D0DB6883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5" name="椭圆 194">
                    <a:extLst>
                      <a:ext uri="{FF2B5EF4-FFF2-40B4-BE49-F238E27FC236}">
                        <a16:creationId xmlns:a16="http://schemas.microsoft.com/office/drawing/2014/main" xmlns="" id="{249C0FE2-51A9-4F74-B9ED-42CAC9A94677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6" name="椭圆 195">
                    <a:extLst>
                      <a:ext uri="{FF2B5EF4-FFF2-40B4-BE49-F238E27FC236}">
                        <a16:creationId xmlns:a16="http://schemas.microsoft.com/office/drawing/2014/main" xmlns="" id="{A6ED3922-94B3-4FB4-8842-37AB9CC8DA6D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7" name="椭圆 196">
                    <a:extLst>
                      <a:ext uri="{FF2B5EF4-FFF2-40B4-BE49-F238E27FC236}">
                        <a16:creationId xmlns:a16="http://schemas.microsoft.com/office/drawing/2014/main" xmlns="" id="{35CBCB9F-D2E4-4410-8087-C15274887DCB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8" name="椭圆 197">
                    <a:extLst>
                      <a:ext uri="{FF2B5EF4-FFF2-40B4-BE49-F238E27FC236}">
                        <a16:creationId xmlns:a16="http://schemas.microsoft.com/office/drawing/2014/main" xmlns="" id="{F5D4A13B-1A46-45E9-AFCF-2394131E5BA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9" name="椭圆 198">
                    <a:extLst>
                      <a:ext uri="{FF2B5EF4-FFF2-40B4-BE49-F238E27FC236}">
                        <a16:creationId xmlns:a16="http://schemas.microsoft.com/office/drawing/2014/main" xmlns="" id="{9D7AD857-499C-4BB9-A0E6-A0DD702DA1BC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0" name="椭圆 199">
                    <a:extLst>
                      <a:ext uri="{FF2B5EF4-FFF2-40B4-BE49-F238E27FC236}">
                        <a16:creationId xmlns:a16="http://schemas.microsoft.com/office/drawing/2014/main" xmlns="" id="{F2AFCCF4-1875-45DF-AB72-72DB13EEAA33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1" name="椭圆 200">
                    <a:extLst>
                      <a:ext uri="{FF2B5EF4-FFF2-40B4-BE49-F238E27FC236}">
                        <a16:creationId xmlns:a16="http://schemas.microsoft.com/office/drawing/2014/main" xmlns="" id="{BA8696D7-128D-4A3C-8B17-796AA01ECDE2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5" name="组合 184">
                  <a:extLst>
                    <a:ext uri="{FF2B5EF4-FFF2-40B4-BE49-F238E27FC236}">
                      <a16:creationId xmlns:a16="http://schemas.microsoft.com/office/drawing/2014/main" xmlns="" id="{9D8273FD-BBDF-4592-91A4-F671CD6D8F8C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86" name="椭圆 185">
                    <a:extLst>
                      <a:ext uri="{FF2B5EF4-FFF2-40B4-BE49-F238E27FC236}">
                        <a16:creationId xmlns:a16="http://schemas.microsoft.com/office/drawing/2014/main" xmlns="" id="{AE575563-F7CA-447E-8736-64ED893487E9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7" name="椭圆 186">
                    <a:extLst>
                      <a:ext uri="{FF2B5EF4-FFF2-40B4-BE49-F238E27FC236}">
                        <a16:creationId xmlns:a16="http://schemas.microsoft.com/office/drawing/2014/main" xmlns="" id="{A2C3E1D5-CFBE-4FBE-AF0D-D26C76F09568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8" name="椭圆 187">
                    <a:extLst>
                      <a:ext uri="{FF2B5EF4-FFF2-40B4-BE49-F238E27FC236}">
                        <a16:creationId xmlns:a16="http://schemas.microsoft.com/office/drawing/2014/main" xmlns="" id="{97816E67-8127-4189-AF7F-C41FCB1A2870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9" name="椭圆 188">
                    <a:extLst>
                      <a:ext uri="{FF2B5EF4-FFF2-40B4-BE49-F238E27FC236}">
                        <a16:creationId xmlns:a16="http://schemas.microsoft.com/office/drawing/2014/main" xmlns="" id="{4D5E0FB5-1A8D-410B-BA04-1F9B904DBAD0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0" name="椭圆 189">
                    <a:extLst>
                      <a:ext uri="{FF2B5EF4-FFF2-40B4-BE49-F238E27FC236}">
                        <a16:creationId xmlns:a16="http://schemas.microsoft.com/office/drawing/2014/main" xmlns="" id="{94FD8465-1A8F-4B51-8EC9-6C84844306C5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1" name="椭圆 190">
                    <a:extLst>
                      <a:ext uri="{FF2B5EF4-FFF2-40B4-BE49-F238E27FC236}">
                        <a16:creationId xmlns:a16="http://schemas.microsoft.com/office/drawing/2014/main" xmlns="" id="{04D44A85-E99E-482B-AFB2-F8393EFDAE53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2" name="椭圆 191">
                    <a:extLst>
                      <a:ext uri="{FF2B5EF4-FFF2-40B4-BE49-F238E27FC236}">
                        <a16:creationId xmlns:a16="http://schemas.microsoft.com/office/drawing/2014/main" xmlns="" id="{EFA1898F-BE93-41BF-A5CC-4B4EF17C1DBA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3" name="椭圆 192">
                    <a:extLst>
                      <a:ext uri="{FF2B5EF4-FFF2-40B4-BE49-F238E27FC236}">
                        <a16:creationId xmlns:a16="http://schemas.microsoft.com/office/drawing/2014/main" xmlns="" id="{B3E971D2-59A0-45AE-84F6-BBBFACB5968F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xmlns="" id="{59D57EE3-5EBD-47E0-AB5B-C3C216DAB7C2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66" name="组合 165">
                  <a:extLst>
                    <a:ext uri="{FF2B5EF4-FFF2-40B4-BE49-F238E27FC236}">
                      <a16:creationId xmlns:a16="http://schemas.microsoft.com/office/drawing/2014/main" xmlns="" id="{9D9DE3F2-27FE-484F-AC6C-549F74FD7C2B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76" name="椭圆 175">
                    <a:extLst>
                      <a:ext uri="{FF2B5EF4-FFF2-40B4-BE49-F238E27FC236}">
                        <a16:creationId xmlns:a16="http://schemas.microsoft.com/office/drawing/2014/main" xmlns="" id="{F87F859F-8AE7-4A80-8D90-B8346DAA22B8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7" name="椭圆 176">
                    <a:extLst>
                      <a:ext uri="{FF2B5EF4-FFF2-40B4-BE49-F238E27FC236}">
                        <a16:creationId xmlns:a16="http://schemas.microsoft.com/office/drawing/2014/main" xmlns="" id="{1D0C4D2D-83B2-4A69-86D9-C886B930EC57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8" name="椭圆 177">
                    <a:extLst>
                      <a:ext uri="{FF2B5EF4-FFF2-40B4-BE49-F238E27FC236}">
                        <a16:creationId xmlns:a16="http://schemas.microsoft.com/office/drawing/2014/main" xmlns="" id="{FF60638F-AE8F-4AAA-AA71-341CF4E76275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9" name="椭圆 178">
                    <a:extLst>
                      <a:ext uri="{FF2B5EF4-FFF2-40B4-BE49-F238E27FC236}">
                        <a16:creationId xmlns:a16="http://schemas.microsoft.com/office/drawing/2014/main" xmlns="" id="{8AC7608D-299F-4A67-95C4-48D5DFAB8523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0" name="椭圆 179">
                    <a:extLst>
                      <a:ext uri="{FF2B5EF4-FFF2-40B4-BE49-F238E27FC236}">
                        <a16:creationId xmlns:a16="http://schemas.microsoft.com/office/drawing/2014/main" xmlns="" id="{44C459BA-C1B9-4F16-9E58-4B0024F51E10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1" name="椭圆 180">
                    <a:extLst>
                      <a:ext uri="{FF2B5EF4-FFF2-40B4-BE49-F238E27FC236}">
                        <a16:creationId xmlns:a16="http://schemas.microsoft.com/office/drawing/2014/main" xmlns="" id="{0CA3D7AA-CF94-427D-9EBB-3EBFF25CFEE2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2" name="椭圆 181">
                    <a:extLst>
                      <a:ext uri="{FF2B5EF4-FFF2-40B4-BE49-F238E27FC236}">
                        <a16:creationId xmlns:a16="http://schemas.microsoft.com/office/drawing/2014/main" xmlns="" id="{EAAD7F18-6778-4184-BAB5-D754F5B41594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3" name="椭圆 182">
                    <a:extLst>
                      <a:ext uri="{FF2B5EF4-FFF2-40B4-BE49-F238E27FC236}">
                        <a16:creationId xmlns:a16="http://schemas.microsoft.com/office/drawing/2014/main" xmlns="" id="{68EC7D7B-9F41-4588-B468-968B8BEBCC6A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67" name="组合 166">
                  <a:extLst>
                    <a:ext uri="{FF2B5EF4-FFF2-40B4-BE49-F238E27FC236}">
                      <a16:creationId xmlns:a16="http://schemas.microsoft.com/office/drawing/2014/main" xmlns="" id="{79F52244-1407-400E-9C1B-0348968A26EE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68" name="椭圆 167">
                    <a:extLst>
                      <a:ext uri="{FF2B5EF4-FFF2-40B4-BE49-F238E27FC236}">
                        <a16:creationId xmlns:a16="http://schemas.microsoft.com/office/drawing/2014/main" xmlns="" id="{EBB93D7F-0FBF-4997-ADA1-0656FE8988D0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9" name="椭圆 168">
                    <a:extLst>
                      <a:ext uri="{FF2B5EF4-FFF2-40B4-BE49-F238E27FC236}">
                        <a16:creationId xmlns:a16="http://schemas.microsoft.com/office/drawing/2014/main" xmlns="" id="{47773B15-B17E-4A5D-8706-EA804F810C62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0" name="椭圆 169">
                    <a:extLst>
                      <a:ext uri="{FF2B5EF4-FFF2-40B4-BE49-F238E27FC236}">
                        <a16:creationId xmlns:a16="http://schemas.microsoft.com/office/drawing/2014/main" xmlns="" id="{A4A1CF63-94D1-4132-8718-A3ABA3A19535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1" name="椭圆 170">
                    <a:extLst>
                      <a:ext uri="{FF2B5EF4-FFF2-40B4-BE49-F238E27FC236}">
                        <a16:creationId xmlns:a16="http://schemas.microsoft.com/office/drawing/2014/main" xmlns="" id="{24DE10DD-5147-470B-8F2A-42B8E263204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2" name="椭圆 171">
                    <a:extLst>
                      <a:ext uri="{FF2B5EF4-FFF2-40B4-BE49-F238E27FC236}">
                        <a16:creationId xmlns:a16="http://schemas.microsoft.com/office/drawing/2014/main" xmlns="" id="{534BD231-E6A2-473A-BA68-5B57F700341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3" name="椭圆 172">
                    <a:extLst>
                      <a:ext uri="{FF2B5EF4-FFF2-40B4-BE49-F238E27FC236}">
                        <a16:creationId xmlns:a16="http://schemas.microsoft.com/office/drawing/2014/main" xmlns="" id="{FC0B7789-E872-49BB-A67C-E7C80FD2E64B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4" name="椭圆 173">
                    <a:extLst>
                      <a:ext uri="{FF2B5EF4-FFF2-40B4-BE49-F238E27FC236}">
                        <a16:creationId xmlns:a16="http://schemas.microsoft.com/office/drawing/2014/main" xmlns="" id="{619BDF20-A4DC-424F-8AD2-2996DB6F2AFD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5" name="椭圆 174">
                    <a:extLst>
                      <a:ext uri="{FF2B5EF4-FFF2-40B4-BE49-F238E27FC236}">
                        <a16:creationId xmlns:a16="http://schemas.microsoft.com/office/drawing/2014/main" xmlns="" id="{D6B6FC9A-EEF1-419E-A62A-82DEB0E12F3F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xmlns="" id="{B32872CB-7E6C-4BAB-937A-3DA5BD637DC5}"/>
              </a:ext>
            </a:extLst>
          </p:cNvPr>
          <p:cNvGrpSpPr/>
          <p:nvPr/>
        </p:nvGrpSpPr>
        <p:grpSpPr>
          <a:xfrm>
            <a:off x="1676400" y="1920240"/>
            <a:ext cx="9113314" cy="4099560"/>
            <a:chOff x="-3840480" y="1950720"/>
            <a:chExt cx="9113314" cy="3429000"/>
          </a:xfrm>
        </p:grpSpPr>
        <p:sp>
          <p:nvSpPr>
            <p:cNvPr id="241" name="矩形 240">
              <a:extLst>
                <a:ext uri="{FF2B5EF4-FFF2-40B4-BE49-F238E27FC236}">
                  <a16:creationId xmlns:a16="http://schemas.microsoft.com/office/drawing/2014/main" xmlns="" id="{764849EF-6F5F-4B89-8BDB-7BA059349AFD}"/>
                </a:ext>
              </a:extLst>
            </p:cNvPr>
            <p:cNvSpPr/>
            <p:nvPr/>
          </p:nvSpPr>
          <p:spPr>
            <a:xfrm>
              <a:off x="-3596640" y="2179320"/>
              <a:ext cx="8869474" cy="3200400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矩形 241">
              <a:extLst>
                <a:ext uri="{FF2B5EF4-FFF2-40B4-BE49-F238E27FC236}">
                  <a16:creationId xmlns:a16="http://schemas.microsoft.com/office/drawing/2014/main" xmlns="" id="{D606ED14-CC2D-41F7-8286-03C8925AECF9}"/>
                </a:ext>
              </a:extLst>
            </p:cNvPr>
            <p:cNvSpPr/>
            <p:nvPr/>
          </p:nvSpPr>
          <p:spPr>
            <a:xfrm>
              <a:off x="-3840480" y="1950720"/>
              <a:ext cx="8945674" cy="3230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xmlns="" id="{760EED79-D5EC-43E8-8AE9-341431CE7E23}"/>
              </a:ext>
            </a:extLst>
          </p:cNvPr>
          <p:cNvGrpSpPr/>
          <p:nvPr/>
        </p:nvGrpSpPr>
        <p:grpSpPr>
          <a:xfrm>
            <a:off x="2223708" y="1145178"/>
            <a:ext cx="7851058" cy="425607"/>
            <a:chOff x="2361217" y="1167530"/>
            <a:chExt cx="7851058" cy="425607"/>
          </a:xfrm>
        </p:grpSpPr>
        <p:sp>
          <p:nvSpPr>
            <p:cNvPr id="244" name="矩形 243">
              <a:extLst>
                <a:ext uri="{FF2B5EF4-FFF2-40B4-BE49-F238E27FC236}">
                  <a16:creationId xmlns:a16="http://schemas.microsoft.com/office/drawing/2014/main" xmlns="" id="{25BBA1DB-0344-4AF6-A70A-5D71C11CF49F}"/>
                </a:ext>
              </a:extLst>
            </p:cNvPr>
            <p:cNvSpPr/>
            <p:nvPr/>
          </p:nvSpPr>
          <p:spPr>
            <a:xfrm>
              <a:off x="2513617" y="1319930"/>
              <a:ext cx="7698658" cy="273207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矩形 244">
              <a:extLst>
                <a:ext uri="{FF2B5EF4-FFF2-40B4-BE49-F238E27FC236}">
                  <a16:creationId xmlns:a16="http://schemas.microsoft.com/office/drawing/2014/main" xmlns="" id="{245A060E-EDC8-4532-87FB-216C133526E2}"/>
                </a:ext>
              </a:extLst>
            </p:cNvPr>
            <p:cNvSpPr/>
            <p:nvPr/>
          </p:nvSpPr>
          <p:spPr>
            <a:xfrm>
              <a:off x="2361217" y="1167530"/>
              <a:ext cx="7698658" cy="273207"/>
            </a:xfrm>
            <a:prstGeom prst="rect">
              <a:avLst/>
            </a:prstGeom>
            <a:solidFill>
              <a:srgbClr val="FFE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6" name="矩形 245">
            <a:extLst>
              <a:ext uri="{FF2B5EF4-FFF2-40B4-BE49-F238E27FC236}">
                <a16:creationId xmlns:a16="http://schemas.microsoft.com/office/drawing/2014/main" xmlns="" id="{82A93D24-A069-4C18-9B35-5A7EEA4A952C}"/>
              </a:ext>
            </a:extLst>
          </p:cNvPr>
          <p:cNvSpPr/>
          <p:nvPr/>
        </p:nvSpPr>
        <p:spPr>
          <a:xfrm>
            <a:off x="5193542" y="1920240"/>
            <a:ext cx="20637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spc="600" dirty="0">
                <a:solidFill>
                  <a:srgbClr val="F59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48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48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4800" dirty="0"/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xmlns="" id="{CAE70298-F415-40D7-A47D-5DB3FCD475CF}"/>
              </a:ext>
            </a:extLst>
          </p:cNvPr>
          <p:cNvSpPr txBox="1"/>
          <p:nvPr/>
        </p:nvSpPr>
        <p:spPr>
          <a:xfrm>
            <a:off x="3036541" y="4406409"/>
            <a:ext cx="6225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xmlns="" id="{1065A793-6789-490E-B82A-8FE871B1090B}"/>
              </a:ext>
            </a:extLst>
          </p:cNvPr>
          <p:cNvSpPr txBox="1"/>
          <p:nvPr/>
        </p:nvSpPr>
        <p:spPr>
          <a:xfrm>
            <a:off x="5414718" y="2647799"/>
            <a:ext cx="15622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rgbClr val="9E84AB"/>
                </a:solidFill>
                <a:latin typeface="Agency FB" panose="020B0503020202020204" pitchFamily="34" charset="0"/>
              </a:rPr>
              <a:t>03</a:t>
            </a:r>
            <a:endParaRPr lang="zh-CN" altLang="en-US" sz="11500" dirty="0">
              <a:solidFill>
                <a:srgbClr val="9E84AB"/>
              </a:solidFill>
              <a:latin typeface="Agency FB" panose="020B0503020202020204" pitchFamily="34" charset="0"/>
            </a:endParaRPr>
          </a:p>
        </p:txBody>
      </p:sp>
      <p:pic>
        <p:nvPicPr>
          <p:cNvPr id="249" name="图片 248">
            <a:extLst>
              <a:ext uri="{FF2B5EF4-FFF2-40B4-BE49-F238E27FC236}">
                <a16:creationId xmlns:a16="http://schemas.microsoft.com/office/drawing/2014/main" xmlns="" id="{3A4A9699-E317-460D-982E-B793BC5F99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213" y="438290"/>
            <a:ext cx="4624422" cy="32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4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/>
      <p:bldP spid="247" grpId="0"/>
      <p:bldP spid="2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D39D1F7-0D94-4987-81CD-358BB054FEF5}"/>
              </a:ext>
            </a:extLst>
          </p:cNvPr>
          <p:cNvGrpSpPr/>
          <p:nvPr/>
        </p:nvGrpSpPr>
        <p:grpSpPr>
          <a:xfrm>
            <a:off x="941074" y="620497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CBEB489C-F913-4741-940A-E8C8E013737E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7888C106-36E5-443F-92CA-DB6315940C94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109E20E-22F6-4F3A-9EF1-A0B4A21C3EF0}"/>
              </a:ext>
            </a:extLst>
          </p:cNvPr>
          <p:cNvGrpSpPr/>
          <p:nvPr/>
        </p:nvGrpSpPr>
        <p:grpSpPr>
          <a:xfrm>
            <a:off x="5312610" y="3182489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10C027F-86A0-4771-B6E7-DC5758321D87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1BB8D0E-2C1B-412A-8A5F-8AE64FF0D29E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9DBC05F1-2138-45C6-85CA-DED737828C15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861AFFC6-C628-4A15-8344-F2B216AA66B4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0FD073B-3013-49D3-B45F-D64A162D684E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952755F-21DE-4B19-A095-2E2F3ED0A726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8E1BB42-09EB-4960-A82B-8E2104209ADD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B3BD388-5C41-4EE7-ABAE-34E852D07E2D}"/>
              </a:ext>
            </a:extLst>
          </p:cNvPr>
          <p:cNvGrpSpPr/>
          <p:nvPr/>
        </p:nvGrpSpPr>
        <p:grpSpPr>
          <a:xfrm>
            <a:off x="4089064" y="1350486"/>
            <a:ext cx="4352745" cy="4149616"/>
            <a:chOff x="3936664" y="1198086"/>
            <a:chExt cx="4352745" cy="4149616"/>
          </a:xfrm>
          <a:solidFill>
            <a:srgbClr val="71BAB6"/>
          </a:solidFill>
        </p:grpSpPr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xmlns="" id="{95B6A769-208D-446F-9310-DFD572351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115" y="1198086"/>
              <a:ext cx="1459844" cy="1287965"/>
            </a:xfrm>
            <a:custGeom>
              <a:avLst/>
              <a:gdLst>
                <a:gd name="T0" fmla="*/ 2684 w 2684"/>
                <a:gd name="T1" fmla="*/ 2365 h 2365"/>
                <a:gd name="T2" fmla="*/ 1342 w 2684"/>
                <a:gd name="T3" fmla="*/ 0 h 2365"/>
                <a:gd name="T4" fmla="*/ 0 w 2684"/>
                <a:gd name="T5" fmla="*/ 2365 h 2365"/>
                <a:gd name="T6" fmla="*/ 2684 w 2684"/>
                <a:gd name="T7" fmla="*/ 2365 h 23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84"/>
                <a:gd name="T13" fmla="*/ 0 h 2365"/>
                <a:gd name="T14" fmla="*/ 2684 w 2684"/>
                <a:gd name="T15" fmla="*/ 2365 h 23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84" h="2365">
                  <a:moveTo>
                    <a:pt x="2684" y="2365"/>
                  </a:moveTo>
                  <a:lnTo>
                    <a:pt x="1342" y="0"/>
                  </a:lnTo>
                  <a:lnTo>
                    <a:pt x="0" y="2365"/>
                  </a:lnTo>
                  <a:lnTo>
                    <a:pt x="2684" y="23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zh-CN" sz="16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xmlns="" id="{5D5D7DEA-89CA-4160-970B-6930E10C03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664" y="2486050"/>
              <a:ext cx="1446451" cy="1392879"/>
            </a:xfrm>
            <a:custGeom>
              <a:avLst/>
              <a:gdLst>
                <a:gd name="T0" fmla="*/ 2664 w 2664"/>
                <a:gd name="T1" fmla="*/ 0 h 2553"/>
                <a:gd name="T2" fmla="*/ 0 w 2664"/>
                <a:gd name="T3" fmla="*/ 546 h 2553"/>
                <a:gd name="T4" fmla="*/ 1835 w 2664"/>
                <a:gd name="T5" fmla="*/ 2553 h 2553"/>
                <a:gd name="T6" fmla="*/ 2664 w 2664"/>
                <a:gd name="T7" fmla="*/ 0 h 25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4"/>
                <a:gd name="T13" fmla="*/ 0 h 2553"/>
                <a:gd name="T14" fmla="*/ 2664 w 2664"/>
                <a:gd name="T15" fmla="*/ 2553 h 25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4" h="2553">
                  <a:moveTo>
                    <a:pt x="2664" y="0"/>
                  </a:moveTo>
                  <a:lnTo>
                    <a:pt x="0" y="546"/>
                  </a:lnTo>
                  <a:lnTo>
                    <a:pt x="1835" y="2553"/>
                  </a:lnTo>
                  <a:lnTo>
                    <a:pt x="26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zh-CN" sz="16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xmlns="" id="{98CF4DC4-C2D2-4FDE-B54F-0C4F89E0FB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7035" y="3878930"/>
              <a:ext cx="1343770" cy="1468772"/>
            </a:xfrm>
            <a:custGeom>
              <a:avLst/>
              <a:gdLst>
                <a:gd name="T0" fmla="*/ 305 w 2476"/>
                <a:gd name="T1" fmla="*/ 0 h 2702"/>
                <a:gd name="T2" fmla="*/ 0 w 2476"/>
                <a:gd name="T3" fmla="*/ 2702 h 2702"/>
                <a:gd name="T4" fmla="*/ 2476 w 2476"/>
                <a:gd name="T5" fmla="*/ 1578 h 2702"/>
                <a:gd name="T6" fmla="*/ 305 w 2476"/>
                <a:gd name="T7" fmla="*/ 0 h 27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76"/>
                <a:gd name="T13" fmla="*/ 0 h 2702"/>
                <a:gd name="T14" fmla="*/ 2476 w 2476"/>
                <a:gd name="T15" fmla="*/ 2702 h 27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76" h="2702">
                  <a:moveTo>
                    <a:pt x="305" y="0"/>
                  </a:moveTo>
                  <a:lnTo>
                    <a:pt x="0" y="2702"/>
                  </a:lnTo>
                  <a:lnTo>
                    <a:pt x="2476" y="1578"/>
                  </a:lnTo>
                  <a:lnTo>
                    <a:pt x="3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zh-CN" sz="16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xmlns="" id="{FE1658D8-32B7-4339-A391-C55AF8434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0805" y="3878930"/>
              <a:ext cx="1348235" cy="1468772"/>
            </a:xfrm>
            <a:custGeom>
              <a:avLst/>
              <a:gdLst>
                <a:gd name="T0" fmla="*/ 0 w 2476"/>
                <a:gd name="T1" fmla="*/ 1578 h 2702"/>
                <a:gd name="T2" fmla="*/ 2476 w 2476"/>
                <a:gd name="T3" fmla="*/ 2702 h 2702"/>
                <a:gd name="T4" fmla="*/ 2172 w 2476"/>
                <a:gd name="T5" fmla="*/ 0 h 2702"/>
                <a:gd name="T6" fmla="*/ 0 w 2476"/>
                <a:gd name="T7" fmla="*/ 1578 h 27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76"/>
                <a:gd name="T13" fmla="*/ 0 h 2702"/>
                <a:gd name="T14" fmla="*/ 2476 w 2476"/>
                <a:gd name="T15" fmla="*/ 2702 h 27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76" h="2702">
                  <a:moveTo>
                    <a:pt x="0" y="1578"/>
                  </a:moveTo>
                  <a:lnTo>
                    <a:pt x="2476" y="2702"/>
                  </a:lnTo>
                  <a:lnTo>
                    <a:pt x="2172" y="0"/>
                  </a:lnTo>
                  <a:lnTo>
                    <a:pt x="0" y="1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zh-CN" sz="16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xmlns="" id="{14CFBC06-330A-453B-8769-DCDDDF113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2958" y="2486050"/>
              <a:ext cx="1446451" cy="1392879"/>
            </a:xfrm>
            <a:custGeom>
              <a:avLst/>
              <a:gdLst>
                <a:gd name="T0" fmla="*/ 830 w 2664"/>
                <a:gd name="T1" fmla="*/ 2553 h 2553"/>
                <a:gd name="T2" fmla="*/ 2664 w 2664"/>
                <a:gd name="T3" fmla="*/ 546 h 2553"/>
                <a:gd name="T4" fmla="*/ 0 w 2664"/>
                <a:gd name="T5" fmla="*/ 0 h 2553"/>
                <a:gd name="T6" fmla="*/ 830 w 2664"/>
                <a:gd name="T7" fmla="*/ 2553 h 25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4"/>
                <a:gd name="T13" fmla="*/ 0 h 2553"/>
                <a:gd name="T14" fmla="*/ 2664 w 2664"/>
                <a:gd name="T15" fmla="*/ 2553 h 25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4" h="2553">
                  <a:moveTo>
                    <a:pt x="830" y="2553"/>
                  </a:moveTo>
                  <a:lnTo>
                    <a:pt x="2664" y="546"/>
                  </a:lnTo>
                  <a:lnTo>
                    <a:pt x="0" y="0"/>
                  </a:lnTo>
                  <a:lnTo>
                    <a:pt x="830" y="25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zh-CN" sz="16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794D2BC-DDB7-4569-8BDB-C8D674144D34}"/>
              </a:ext>
            </a:extLst>
          </p:cNvPr>
          <p:cNvGrpSpPr/>
          <p:nvPr/>
        </p:nvGrpSpPr>
        <p:grpSpPr>
          <a:xfrm>
            <a:off x="3936664" y="1198086"/>
            <a:ext cx="4352745" cy="4149616"/>
            <a:chOff x="3936664" y="1198086"/>
            <a:chExt cx="4352745" cy="4149616"/>
          </a:xfrm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64622CB2-04F4-473B-9B82-AC29C6559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115" y="1198086"/>
              <a:ext cx="1459844" cy="1287965"/>
            </a:xfrm>
            <a:custGeom>
              <a:avLst/>
              <a:gdLst>
                <a:gd name="T0" fmla="*/ 2684 w 2684"/>
                <a:gd name="T1" fmla="*/ 2365 h 2365"/>
                <a:gd name="T2" fmla="*/ 1342 w 2684"/>
                <a:gd name="T3" fmla="*/ 0 h 2365"/>
                <a:gd name="T4" fmla="*/ 0 w 2684"/>
                <a:gd name="T5" fmla="*/ 2365 h 2365"/>
                <a:gd name="T6" fmla="*/ 2684 w 2684"/>
                <a:gd name="T7" fmla="*/ 2365 h 23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84"/>
                <a:gd name="T13" fmla="*/ 0 h 2365"/>
                <a:gd name="T14" fmla="*/ 2684 w 2684"/>
                <a:gd name="T15" fmla="*/ 2365 h 23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84" h="2365">
                  <a:moveTo>
                    <a:pt x="2684" y="2365"/>
                  </a:moveTo>
                  <a:lnTo>
                    <a:pt x="1342" y="0"/>
                  </a:lnTo>
                  <a:lnTo>
                    <a:pt x="0" y="2365"/>
                  </a:lnTo>
                  <a:lnTo>
                    <a:pt x="2684" y="2365"/>
                  </a:lnTo>
                  <a:close/>
                </a:path>
              </a:pathLst>
            </a:custGeom>
            <a:solidFill>
              <a:srgbClr val="A8E0DD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zh-CN" sz="16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87AB2A77-27B1-46D7-AA8B-794E24C22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664" y="2486050"/>
              <a:ext cx="1446451" cy="1392879"/>
            </a:xfrm>
            <a:custGeom>
              <a:avLst/>
              <a:gdLst>
                <a:gd name="T0" fmla="*/ 2664 w 2664"/>
                <a:gd name="T1" fmla="*/ 0 h 2553"/>
                <a:gd name="T2" fmla="*/ 0 w 2664"/>
                <a:gd name="T3" fmla="*/ 546 h 2553"/>
                <a:gd name="T4" fmla="*/ 1835 w 2664"/>
                <a:gd name="T5" fmla="*/ 2553 h 2553"/>
                <a:gd name="T6" fmla="*/ 2664 w 2664"/>
                <a:gd name="T7" fmla="*/ 0 h 25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4"/>
                <a:gd name="T13" fmla="*/ 0 h 2553"/>
                <a:gd name="T14" fmla="*/ 2664 w 2664"/>
                <a:gd name="T15" fmla="*/ 2553 h 25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4" h="2553">
                  <a:moveTo>
                    <a:pt x="2664" y="0"/>
                  </a:moveTo>
                  <a:lnTo>
                    <a:pt x="0" y="546"/>
                  </a:lnTo>
                  <a:lnTo>
                    <a:pt x="1835" y="2553"/>
                  </a:lnTo>
                  <a:lnTo>
                    <a:pt x="2664" y="0"/>
                  </a:lnTo>
                  <a:close/>
                </a:path>
              </a:pathLst>
            </a:custGeom>
            <a:solidFill>
              <a:srgbClr val="9E84AB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zh-CN" sz="16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xmlns="" id="{54A25C55-DF33-426E-BF5D-A7F731851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7035" y="3878930"/>
              <a:ext cx="1343770" cy="1468772"/>
            </a:xfrm>
            <a:custGeom>
              <a:avLst/>
              <a:gdLst>
                <a:gd name="T0" fmla="*/ 305 w 2476"/>
                <a:gd name="T1" fmla="*/ 0 h 2702"/>
                <a:gd name="T2" fmla="*/ 0 w 2476"/>
                <a:gd name="T3" fmla="*/ 2702 h 2702"/>
                <a:gd name="T4" fmla="*/ 2476 w 2476"/>
                <a:gd name="T5" fmla="*/ 1578 h 2702"/>
                <a:gd name="T6" fmla="*/ 305 w 2476"/>
                <a:gd name="T7" fmla="*/ 0 h 27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76"/>
                <a:gd name="T13" fmla="*/ 0 h 2702"/>
                <a:gd name="T14" fmla="*/ 2476 w 2476"/>
                <a:gd name="T15" fmla="*/ 2702 h 27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76" h="2702">
                  <a:moveTo>
                    <a:pt x="305" y="0"/>
                  </a:moveTo>
                  <a:lnTo>
                    <a:pt x="0" y="2702"/>
                  </a:lnTo>
                  <a:lnTo>
                    <a:pt x="2476" y="1578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F59FB2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zh-CN" sz="16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xmlns="" id="{C5164A02-DFB0-48B7-8C16-08CF11A3E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0805" y="3878930"/>
              <a:ext cx="1348235" cy="1468772"/>
            </a:xfrm>
            <a:custGeom>
              <a:avLst/>
              <a:gdLst>
                <a:gd name="T0" fmla="*/ 0 w 2476"/>
                <a:gd name="T1" fmla="*/ 1578 h 2702"/>
                <a:gd name="T2" fmla="*/ 2476 w 2476"/>
                <a:gd name="T3" fmla="*/ 2702 h 2702"/>
                <a:gd name="T4" fmla="*/ 2172 w 2476"/>
                <a:gd name="T5" fmla="*/ 0 h 2702"/>
                <a:gd name="T6" fmla="*/ 0 w 2476"/>
                <a:gd name="T7" fmla="*/ 1578 h 27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76"/>
                <a:gd name="T13" fmla="*/ 0 h 2702"/>
                <a:gd name="T14" fmla="*/ 2476 w 2476"/>
                <a:gd name="T15" fmla="*/ 2702 h 27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76" h="2702">
                  <a:moveTo>
                    <a:pt x="0" y="1578"/>
                  </a:moveTo>
                  <a:lnTo>
                    <a:pt x="2476" y="2702"/>
                  </a:lnTo>
                  <a:lnTo>
                    <a:pt x="2172" y="0"/>
                  </a:lnTo>
                  <a:lnTo>
                    <a:pt x="0" y="1578"/>
                  </a:lnTo>
                  <a:close/>
                </a:path>
              </a:pathLst>
            </a:custGeom>
            <a:solidFill>
              <a:srgbClr val="FFE082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zh-CN" sz="16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xmlns="" id="{6EC065DE-7B35-4EA6-9BF0-5ACD2A959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2958" y="2486050"/>
              <a:ext cx="1446451" cy="1392879"/>
            </a:xfrm>
            <a:custGeom>
              <a:avLst/>
              <a:gdLst>
                <a:gd name="T0" fmla="*/ 830 w 2664"/>
                <a:gd name="T1" fmla="*/ 2553 h 2553"/>
                <a:gd name="T2" fmla="*/ 2664 w 2664"/>
                <a:gd name="T3" fmla="*/ 546 h 2553"/>
                <a:gd name="T4" fmla="*/ 0 w 2664"/>
                <a:gd name="T5" fmla="*/ 0 h 2553"/>
                <a:gd name="T6" fmla="*/ 830 w 2664"/>
                <a:gd name="T7" fmla="*/ 2553 h 25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4"/>
                <a:gd name="T13" fmla="*/ 0 h 2553"/>
                <a:gd name="T14" fmla="*/ 2664 w 2664"/>
                <a:gd name="T15" fmla="*/ 2553 h 25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4" h="2553">
                  <a:moveTo>
                    <a:pt x="830" y="2553"/>
                  </a:moveTo>
                  <a:lnTo>
                    <a:pt x="2664" y="546"/>
                  </a:lnTo>
                  <a:lnTo>
                    <a:pt x="0" y="0"/>
                  </a:lnTo>
                  <a:lnTo>
                    <a:pt x="830" y="2553"/>
                  </a:lnTo>
                  <a:close/>
                </a:path>
              </a:pathLst>
            </a:custGeom>
            <a:solidFill>
              <a:srgbClr val="9E84AB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zh-CN" sz="16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03E4ECBB-9E75-4C5F-9735-A8E0DC8E5A36}"/>
              </a:ext>
            </a:extLst>
          </p:cNvPr>
          <p:cNvGrpSpPr/>
          <p:nvPr/>
        </p:nvGrpSpPr>
        <p:grpSpPr>
          <a:xfrm>
            <a:off x="1715346" y="4054228"/>
            <a:ext cx="2712704" cy="1454257"/>
            <a:chOff x="1812188" y="2062252"/>
            <a:chExt cx="3623978" cy="14542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2361B83C-1194-4C18-AB97-AB842081EE5F}"/>
                </a:ext>
              </a:extLst>
            </p:cNvPr>
            <p:cNvGrpSpPr/>
            <p:nvPr/>
          </p:nvGrpSpPr>
          <p:grpSpPr>
            <a:xfrm>
              <a:off x="1941386" y="2062252"/>
              <a:ext cx="3494780" cy="1454257"/>
              <a:chOff x="1646418" y="1897067"/>
              <a:chExt cx="3494780" cy="1454257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483AD034-67E6-4DD8-8138-E3ACED4C3C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1146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2185F8DC-A1B5-4ABE-A852-B1887C4EAC9F}"/>
                  </a:ext>
                </a:extLst>
              </p:cNvPr>
              <p:cNvSpPr txBox="1"/>
              <p:nvPr/>
            </p:nvSpPr>
            <p:spPr>
              <a:xfrm>
                <a:off x="1646418" y="1897067"/>
                <a:ext cx="3494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DD6DFCB6-1BB2-457A-839A-9306345719CC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28" name="箭头: V 形 27">
                <a:extLst>
                  <a:ext uri="{FF2B5EF4-FFF2-40B4-BE49-F238E27FC236}">
                    <a16:creationId xmlns:a16="http://schemas.microsoft.com/office/drawing/2014/main" xmlns="" id="{DFAD6749-D0FB-4F6C-965F-7AFEC19311B6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箭头: V 形 28">
                <a:extLst>
                  <a:ext uri="{FF2B5EF4-FFF2-40B4-BE49-F238E27FC236}">
                    <a16:creationId xmlns:a16="http://schemas.microsoft.com/office/drawing/2014/main" xmlns="" id="{DF7B4553-7FA2-4E9A-86B8-51749A22C470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699EC8E-401E-46C4-BE40-8C70914735AC}"/>
              </a:ext>
            </a:extLst>
          </p:cNvPr>
          <p:cNvGrpSpPr/>
          <p:nvPr/>
        </p:nvGrpSpPr>
        <p:grpSpPr>
          <a:xfrm>
            <a:off x="1743777" y="1810525"/>
            <a:ext cx="2712704" cy="992592"/>
            <a:chOff x="1812188" y="2062252"/>
            <a:chExt cx="3623978" cy="992592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0F588EE7-E33B-43C6-A048-59D2D68D6B65}"/>
                </a:ext>
              </a:extLst>
            </p:cNvPr>
            <p:cNvGrpSpPr/>
            <p:nvPr/>
          </p:nvGrpSpPr>
          <p:grpSpPr>
            <a:xfrm>
              <a:off x="1941386" y="2062252"/>
              <a:ext cx="3494780" cy="992592"/>
              <a:chOff x="1646418" y="1897067"/>
              <a:chExt cx="3494780" cy="992592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A2DBCEF0-1592-4C27-8275-6E04745A16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684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点击输入详细内容。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3AC39306-058E-4326-BB51-A02F35AFB68B}"/>
                  </a:ext>
                </a:extLst>
              </p:cNvPr>
              <p:cNvSpPr txBox="1"/>
              <p:nvPr/>
            </p:nvSpPr>
            <p:spPr>
              <a:xfrm>
                <a:off x="1646418" y="1897067"/>
                <a:ext cx="3494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468C913D-1F7F-4175-913E-ECC3D68A5927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35" name="箭头: V 形 34">
                <a:extLst>
                  <a:ext uri="{FF2B5EF4-FFF2-40B4-BE49-F238E27FC236}">
                    <a16:creationId xmlns:a16="http://schemas.microsoft.com/office/drawing/2014/main" xmlns="" id="{1586A587-8512-460C-82C5-B7D8E2F7000A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箭头: V 形 35">
                <a:extLst>
                  <a:ext uri="{FF2B5EF4-FFF2-40B4-BE49-F238E27FC236}">
                    <a16:creationId xmlns:a16="http://schemas.microsoft.com/office/drawing/2014/main" xmlns="" id="{7B9753C7-3D2C-457E-B519-751ABE3F563D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E053D18-A7A8-40FB-8897-B0840CCB66C5}"/>
              </a:ext>
            </a:extLst>
          </p:cNvPr>
          <p:cNvGrpSpPr/>
          <p:nvPr/>
        </p:nvGrpSpPr>
        <p:grpSpPr>
          <a:xfrm>
            <a:off x="8213081" y="4212943"/>
            <a:ext cx="2712704" cy="1454257"/>
            <a:chOff x="1812188" y="2062252"/>
            <a:chExt cx="3623978" cy="145425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24D3643B-1E3E-41CF-84C0-6FBE7D0DDB7D}"/>
                </a:ext>
              </a:extLst>
            </p:cNvPr>
            <p:cNvGrpSpPr/>
            <p:nvPr/>
          </p:nvGrpSpPr>
          <p:grpSpPr>
            <a:xfrm>
              <a:off x="1941386" y="2062252"/>
              <a:ext cx="3494780" cy="1454257"/>
              <a:chOff x="1646418" y="1897067"/>
              <a:chExt cx="3494780" cy="1454257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A35CB56E-21D8-48DC-9A42-B413D55D25B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1146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31EEAACF-BAC9-479A-9CC6-394EAEBF1D74}"/>
                  </a:ext>
                </a:extLst>
              </p:cNvPr>
              <p:cNvSpPr txBox="1"/>
              <p:nvPr/>
            </p:nvSpPr>
            <p:spPr>
              <a:xfrm>
                <a:off x="1646418" y="1897067"/>
                <a:ext cx="3494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08B1AA80-D401-4949-9150-3D437743ED4B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42" name="箭头: V 形 41">
                <a:extLst>
                  <a:ext uri="{FF2B5EF4-FFF2-40B4-BE49-F238E27FC236}">
                    <a16:creationId xmlns:a16="http://schemas.microsoft.com/office/drawing/2014/main" xmlns="" id="{BA09BB49-9818-4CB9-95F1-2BF66CF9FD3A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箭头: V 形 42">
                <a:extLst>
                  <a:ext uri="{FF2B5EF4-FFF2-40B4-BE49-F238E27FC236}">
                    <a16:creationId xmlns:a16="http://schemas.microsoft.com/office/drawing/2014/main" xmlns="" id="{8AE1EB63-744B-447A-8DB0-15AADDEC1C0E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5A733A58-46D9-4DD0-9D51-26AF17BCCB41}"/>
              </a:ext>
            </a:extLst>
          </p:cNvPr>
          <p:cNvGrpSpPr/>
          <p:nvPr/>
        </p:nvGrpSpPr>
        <p:grpSpPr>
          <a:xfrm>
            <a:off x="7056319" y="1165077"/>
            <a:ext cx="3445829" cy="1003123"/>
            <a:chOff x="1648342" y="2051721"/>
            <a:chExt cx="3704652" cy="100312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0065D8E6-3262-4F28-BC28-7A68DFD17FD8}"/>
                </a:ext>
              </a:extLst>
            </p:cNvPr>
            <p:cNvGrpSpPr/>
            <p:nvPr/>
          </p:nvGrpSpPr>
          <p:grpSpPr>
            <a:xfrm>
              <a:off x="1648342" y="2051721"/>
              <a:ext cx="3704652" cy="1003123"/>
              <a:chOff x="1353374" y="1886536"/>
              <a:chExt cx="3704652" cy="1003123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xmlns="" id="{F13FB958-1D2C-401B-B16E-8F5A6FD8C3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684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点击输入详细内容。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CA597342-4E43-46C5-B478-D7710D130B4A}"/>
                  </a:ext>
                </a:extLst>
              </p:cNvPr>
              <p:cNvSpPr txBox="1"/>
              <p:nvPr/>
            </p:nvSpPr>
            <p:spPr>
              <a:xfrm>
                <a:off x="1353374" y="1886536"/>
                <a:ext cx="3494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152961EA-DB31-4B51-8282-252865027EDD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49" name="箭头: V 形 48">
                <a:extLst>
                  <a:ext uri="{FF2B5EF4-FFF2-40B4-BE49-F238E27FC236}">
                    <a16:creationId xmlns:a16="http://schemas.microsoft.com/office/drawing/2014/main" xmlns="" id="{93074832-9082-46F5-97C6-1312B3C71679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箭头: V 形 49">
                <a:extLst>
                  <a:ext uri="{FF2B5EF4-FFF2-40B4-BE49-F238E27FC236}">
                    <a16:creationId xmlns:a16="http://schemas.microsoft.com/office/drawing/2014/main" xmlns="" id="{BF78D99A-B867-4D48-8636-5D6101D1812A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3550043F-CF7A-459C-80D8-29EC35150204}"/>
              </a:ext>
            </a:extLst>
          </p:cNvPr>
          <p:cNvGrpSpPr/>
          <p:nvPr/>
        </p:nvGrpSpPr>
        <p:grpSpPr>
          <a:xfrm>
            <a:off x="10269154" y="3387151"/>
            <a:ext cx="542290" cy="539944"/>
            <a:chOff x="7902661" y="2245484"/>
            <a:chExt cx="542290" cy="539944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DEC9942F-795F-4C89-BCEE-CB4D8B573287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9013BAAE-A3E6-4038-A33D-60ED04BFA4A7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7BB015B2-B586-4983-9E38-5C05B458D45D}"/>
              </a:ext>
            </a:extLst>
          </p:cNvPr>
          <p:cNvGrpSpPr/>
          <p:nvPr/>
        </p:nvGrpSpPr>
        <p:grpSpPr>
          <a:xfrm>
            <a:off x="4428050" y="943459"/>
            <a:ext cx="365971" cy="364388"/>
            <a:chOff x="7902661" y="2245484"/>
            <a:chExt cx="542290" cy="539944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0A920325-29D6-4A33-8026-E6BC0FF4A1B4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BB14C9EE-F1FD-49B6-A023-DD4A381D8A01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A8E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724916F-2F80-4063-BDE1-F6D7FE83B000}"/>
              </a:ext>
            </a:extLst>
          </p:cNvPr>
          <p:cNvGrpSpPr/>
          <p:nvPr/>
        </p:nvGrpSpPr>
        <p:grpSpPr>
          <a:xfrm>
            <a:off x="3570693" y="5755037"/>
            <a:ext cx="365971" cy="364388"/>
            <a:chOff x="7902661" y="2245484"/>
            <a:chExt cx="542290" cy="539944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7637F975-6E01-4449-AE05-B920841CEB74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16567289-0CFF-451F-B419-02CCD587310E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9E8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3344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C4EE75A-2D10-40DD-8A52-F27EC38936E7}"/>
              </a:ext>
            </a:extLst>
          </p:cNvPr>
          <p:cNvGrpSpPr/>
          <p:nvPr/>
        </p:nvGrpSpPr>
        <p:grpSpPr>
          <a:xfrm>
            <a:off x="961967" y="632941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3E7112C5-A0D7-44C8-ABCD-0115D27846AE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0C1A742A-5A14-4D8C-9F09-FDFC790105DE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1FB92AC-B689-4EEF-89BB-0E489E35B295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4FD0CE2-1A27-4A60-8838-32C5146FE077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370E5D2D-249D-478F-A785-909B533A0CA9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D2B5C60-BC15-424D-ADA7-3E5F734C2AE9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3C82446-2B38-49C1-A63C-0A789C7EC4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A4AE262-2EE9-4349-9ED2-286CA0663333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5F433BF-287B-49BC-87BF-BCDA8CEDDEAF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973EF6F-CE6F-47B9-A3F5-BF24E127056B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528CC97-CD08-4B24-8DA4-EA866971E0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38"/>
          <a:stretch/>
        </p:blipFill>
        <p:spPr>
          <a:xfrm>
            <a:off x="961967" y="3454307"/>
            <a:ext cx="10500360" cy="1481015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6DF885D-8D16-49FE-A687-9B571243AE8C}"/>
              </a:ext>
            </a:extLst>
          </p:cNvPr>
          <p:cNvGrpSpPr/>
          <p:nvPr/>
        </p:nvGrpSpPr>
        <p:grpSpPr>
          <a:xfrm>
            <a:off x="1902159" y="2177978"/>
            <a:ext cx="5216396" cy="992592"/>
            <a:chOff x="1812188" y="2062252"/>
            <a:chExt cx="6968731" cy="99259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92837F6-7683-4C9D-B9C3-1F26986E0E3F}"/>
                </a:ext>
              </a:extLst>
            </p:cNvPr>
            <p:cNvGrpSpPr/>
            <p:nvPr/>
          </p:nvGrpSpPr>
          <p:grpSpPr>
            <a:xfrm>
              <a:off x="1941386" y="2062252"/>
              <a:ext cx="6839533" cy="992592"/>
              <a:chOff x="1646418" y="1897067"/>
              <a:chExt cx="6839533" cy="992592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CC06D062-F227-4CAF-8CB2-2781656FBB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6583540" cy="684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A0EE0362-93E7-4621-8C8C-5ACC41D4BA42}"/>
                  </a:ext>
                </a:extLst>
              </p:cNvPr>
              <p:cNvSpPr txBox="1"/>
              <p:nvPr/>
            </p:nvSpPr>
            <p:spPr>
              <a:xfrm>
                <a:off x="1646418" y="1897067"/>
                <a:ext cx="3494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D55773D5-9681-444D-B118-E1600E46F7A4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18" name="箭头: V 形 17">
                <a:extLst>
                  <a:ext uri="{FF2B5EF4-FFF2-40B4-BE49-F238E27FC236}">
                    <a16:creationId xmlns:a16="http://schemas.microsoft.com/office/drawing/2014/main" xmlns="" id="{E5B77D78-EAF0-498B-A7EA-2F3E2C28F0EC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箭头: V 形 18">
                <a:extLst>
                  <a:ext uri="{FF2B5EF4-FFF2-40B4-BE49-F238E27FC236}">
                    <a16:creationId xmlns:a16="http://schemas.microsoft.com/office/drawing/2014/main" xmlns="" id="{9588CFB5-1239-4759-9EEB-B28791E30FA2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0E6AAEF-5B04-453E-9095-DED7A4109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7638" y="5304304"/>
            <a:ext cx="6143638" cy="530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0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0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0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10B8DA60-A58C-4CB0-AA7F-A61F3EC461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0266" y="1788000"/>
            <a:ext cx="4624422" cy="323468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EDFD18D4-A682-4E76-B21F-408853C88E0D}"/>
              </a:ext>
            </a:extLst>
          </p:cNvPr>
          <p:cNvGrpSpPr/>
          <p:nvPr/>
        </p:nvGrpSpPr>
        <p:grpSpPr>
          <a:xfrm>
            <a:off x="10294598" y="2466885"/>
            <a:ext cx="542290" cy="539944"/>
            <a:chOff x="7902661" y="2245484"/>
            <a:chExt cx="542290" cy="539944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D859F1C8-660C-4DFE-A98A-B1DF19F6CD52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77A7E605-BECC-4995-88A1-06FD795F53C0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C58E4E0-EDF5-4A2A-BBEC-796BFD7F869B}"/>
              </a:ext>
            </a:extLst>
          </p:cNvPr>
          <p:cNvGrpSpPr/>
          <p:nvPr/>
        </p:nvGrpSpPr>
        <p:grpSpPr>
          <a:xfrm>
            <a:off x="1719174" y="960414"/>
            <a:ext cx="233192" cy="232183"/>
            <a:chOff x="7902661" y="2245484"/>
            <a:chExt cx="542290" cy="539944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932D782-A0ED-4C65-B404-83AE4B46AB03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2A739621-CFBF-4101-9AB1-943C040180C7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A8E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3B1DD995-CDC1-4680-9BCA-4E1F30D0A2FF}"/>
              </a:ext>
            </a:extLst>
          </p:cNvPr>
          <p:cNvGrpSpPr/>
          <p:nvPr/>
        </p:nvGrpSpPr>
        <p:grpSpPr>
          <a:xfrm>
            <a:off x="1212012" y="5276767"/>
            <a:ext cx="277722" cy="276521"/>
            <a:chOff x="7902661" y="2245484"/>
            <a:chExt cx="542290" cy="539944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A2EA76CF-4B0C-4880-BB71-5624BAC2C836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27163214-7BA1-4407-B375-A6EFD2A1BDD2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9E8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9506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58FFF1A-16DC-4E9D-BFC8-B93C0DB18293}"/>
              </a:ext>
            </a:extLst>
          </p:cNvPr>
          <p:cNvGrpSpPr/>
          <p:nvPr/>
        </p:nvGrpSpPr>
        <p:grpSpPr>
          <a:xfrm>
            <a:off x="961967" y="632941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A1F93AC5-D2E9-47EA-92B3-7A0F55121D06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37DD000-CC38-47BE-B239-69F8C31B0CD5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0B36F38-83BF-4278-B395-D476B7C23709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7C4203B-8197-459E-8D77-A853B94CE893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DB56470-D7CB-4725-AF3C-135D41059ABC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96BBBEB6-2312-4E4F-94A1-0F817167C186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CD261AC6-AEFD-4BF3-A91D-09348B5CA87B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9842EF7-99D3-4847-8B97-C846D20E4EC9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843D0E0-ECB2-40B8-B64E-C2AAEF68B8F4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336BF11-70EC-4E94-B654-CB033D737432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FBF03FD4-1254-42A8-B327-99BEB1853C87}"/>
              </a:ext>
            </a:extLst>
          </p:cNvPr>
          <p:cNvGrpSpPr/>
          <p:nvPr/>
        </p:nvGrpSpPr>
        <p:grpSpPr>
          <a:xfrm>
            <a:off x="1754013" y="1516585"/>
            <a:ext cx="5075901" cy="2975337"/>
            <a:chOff x="2206298" y="1834574"/>
            <a:chExt cx="5075901" cy="2975337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BF0EE353-57CC-49F7-8E90-0F9CEB0F3CE0}"/>
                </a:ext>
              </a:extLst>
            </p:cNvPr>
            <p:cNvGrpSpPr/>
            <p:nvPr/>
          </p:nvGrpSpPr>
          <p:grpSpPr>
            <a:xfrm>
              <a:off x="2411483" y="2201450"/>
              <a:ext cx="4870716" cy="2608461"/>
              <a:chOff x="2387052" y="2306317"/>
              <a:chExt cx="4870716" cy="2608461"/>
            </a:xfrm>
            <a:solidFill>
              <a:srgbClr val="71BAB6"/>
            </a:solidFill>
          </p:grpSpPr>
          <p:sp>
            <p:nvSpPr>
              <p:cNvPr id="27" name="AutoShape 18">
                <a:extLst>
                  <a:ext uri="{FF2B5EF4-FFF2-40B4-BE49-F238E27FC236}">
                    <a16:creationId xmlns:a16="http://schemas.microsoft.com/office/drawing/2014/main" xmlns="" id="{05AAAFEA-76FF-4720-BCD7-71A849965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052" y="3157649"/>
                <a:ext cx="387241" cy="1757128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rgbClr val="F59FB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AutoShape 19">
                <a:extLst>
                  <a:ext uri="{FF2B5EF4-FFF2-40B4-BE49-F238E27FC236}">
                    <a16:creationId xmlns:a16="http://schemas.microsoft.com/office/drawing/2014/main" xmlns="" id="{67D51197-3023-4EF3-A470-98621049A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8701" y="2306317"/>
                <a:ext cx="387241" cy="2608459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AutoShape 20">
                <a:extLst>
                  <a:ext uri="{FF2B5EF4-FFF2-40B4-BE49-F238E27FC236}">
                    <a16:creationId xmlns:a16="http://schemas.microsoft.com/office/drawing/2014/main" xmlns="" id="{C162D104-F980-43D1-B4A6-074734486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0351" y="3615771"/>
                <a:ext cx="387241" cy="1299007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rgbClr val="F59FB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21">
                <a:extLst>
                  <a:ext uri="{FF2B5EF4-FFF2-40B4-BE49-F238E27FC236}">
                    <a16:creationId xmlns:a16="http://schemas.microsoft.com/office/drawing/2014/main" xmlns="" id="{C938D0B2-16CF-4461-A7DF-721876D397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2000" y="2731610"/>
                <a:ext cx="387241" cy="2183168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AutoShape 22">
                <a:extLst>
                  <a:ext uri="{FF2B5EF4-FFF2-40B4-BE49-F238E27FC236}">
                    <a16:creationId xmlns:a16="http://schemas.microsoft.com/office/drawing/2014/main" xmlns="" id="{8E53283D-5E89-42C0-B446-AD8B5C9F05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4399" y="3157649"/>
                <a:ext cx="386494" cy="1757128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rgbClr val="F59FB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AutoShape 23">
                <a:extLst>
                  <a:ext uri="{FF2B5EF4-FFF2-40B4-BE49-F238E27FC236}">
                    <a16:creationId xmlns:a16="http://schemas.microsoft.com/office/drawing/2014/main" xmlns="" id="{E419AAFE-771D-4FAF-9D59-1809C0253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8742" y="2720419"/>
                <a:ext cx="386494" cy="2183168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AutoShape 24">
                <a:extLst>
                  <a:ext uri="{FF2B5EF4-FFF2-40B4-BE49-F238E27FC236}">
                    <a16:creationId xmlns:a16="http://schemas.microsoft.com/office/drawing/2014/main" xmlns="" id="{B56A0458-7FB6-468C-A647-BDBE5E425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274" y="3157649"/>
                <a:ext cx="386494" cy="1757128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rgbClr val="F59FB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712D2989-FB96-464A-9AF9-9CCDC7328C67}"/>
                </a:ext>
              </a:extLst>
            </p:cNvPr>
            <p:cNvGrpSpPr/>
            <p:nvPr/>
          </p:nvGrpSpPr>
          <p:grpSpPr>
            <a:xfrm>
              <a:off x="2206298" y="1834574"/>
              <a:ext cx="4928914" cy="2927804"/>
              <a:chOff x="2206298" y="1834574"/>
              <a:chExt cx="4928914" cy="2927804"/>
            </a:xfrm>
          </p:grpSpPr>
          <p:sp>
            <p:nvSpPr>
              <p:cNvPr id="13" name="AutoShape 6">
                <a:extLst>
                  <a:ext uri="{FF2B5EF4-FFF2-40B4-BE49-F238E27FC236}">
                    <a16:creationId xmlns:a16="http://schemas.microsoft.com/office/drawing/2014/main" xmlns="" id="{868540C7-53DC-439B-A692-3F2E2729F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7201" y="1834574"/>
                <a:ext cx="447676" cy="323820"/>
              </a:xfrm>
              <a:custGeom>
                <a:avLst/>
                <a:gdLst>
                  <a:gd name="T0" fmla="*/ 476250 w 21600"/>
                  <a:gd name="T1" fmla="*/ 344488 h 21600"/>
                  <a:gd name="T2" fmla="*/ 476250 w 21600"/>
                  <a:gd name="T3" fmla="*/ 344488 h 21600"/>
                  <a:gd name="T4" fmla="*/ 476250 w 21600"/>
                  <a:gd name="T5" fmla="*/ 344488 h 21600"/>
                  <a:gd name="T6" fmla="*/ 476250 w 21600"/>
                  <a:gd name="T7" fmla="*/ 344488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s-ES" altLang="zh-CN" sz="1400">
                    <a:solidFill>
                      <a:srgbClr val="9E84AB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80%</a:t>
                </a:r>
              </a:p>
            </p:txBody>
          </p:sp>
          <p:sp>
            <p:nvSpPr>
              <p:cNvPr id="14" name="AutoShape 7">
                <a:extLst>
                  <a:ext uri="{FF2B5EF4-FFF2-40B4-BE49-F238E27FC236}">
                    <a16:creationId xmlns:a16="http://schemas.microsoft.com/office/drawing/2014/main" xmlns="" id="{955FF7F3-5D15-45B8-B9E5-775551912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298" y="2583686"/>
                <a:ext cx="446931" cy="323820"/>
              </a:xfrm>
              <a:custGeom>
                <a:avLst/>
                <a:gdLst>
                  <a:gd name="T0" fmla="*/ 475457 w 21600"/>
                  <a:gd name="T1" fmla="*/ 344488 h 21600"/>
                  <a:gd name="T2" fmla="*/ 475457 w 21600"/>
                  <a:gd name="T3" fmla="*/ 344488 h 21600"/>
                  <a:gd name="T4" fmla="*/ 475457 w 21600"/>
                  <a:gd name="T5" fmla="*/ 344488 h 21600"/>
                  <a:gd name="T6" fmla="*/ 475457 w 21600"/>
                  <a:gd name="T7" fmla="*/ 344488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s-ES" altLang="zh-CN" sz="1400" dirty="0">
                    <a:solidFill>
                      <a:srgbClr val="9E84AB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45%</a:t>
                </a:r>
              </a:p>
            </p:txBody>
          </p:sp>
          <p:sp>
            <p:nvSpPr>
              <p:cNvPr id="15" name="AutoShape 8">
                <a:extLst>
                  <a:ext uri="{FF2B5EF4-FFF2-40B4-BE49-F238E27FC236}">
                    <a16:creationId xmlns:a16="http://schemas.microsoft.com/office/drawing/2014/main" xmlns="" id="{B26CC503-B6F2-4626-B3F3-7869375D31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8853" y="3042555"/>
                <a:ext cx="447676" cy="323820"/>
              </a:xfrm>
              <a:custGeom>
                <a:avLst/>
                <a:gdLst>
                  <a:gd name="T0" fmla="*/ 476250 w 21600"/>
                  <a:gd name="T1" fmla="*/ 344488 h 21600"/>
                  <a:gd name="T2" fmla="*/ 476250 w 21600"/>
                  <a:gd name="T3" fmla="*/ 344488 h 21600"/>
                  <a:gd name="T4" fmla="*/ 476250 w 21600"/>
                  <a:gd name="T5" fmla="*/ 344488 h 21600"/>
                  <a:gd name="T6" fmla="*/ 476250 w 21600"/>
                  <a:gd name="T7" fmla="*/ 344488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s-ES" altLang="zh-CN" sz="1400">
                    <a:solidFill>
                      <a:srgbClr val="9E84AB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25%</a:t>
                </a:r>
              </a:p>
            </p:txBody>
          </p:sp>
          <p:sp>
            <p:nvSpPr>
              <p:cNvPr id="16" name="AutoShape 9">
                <a:extLst>
                  <a:ext uri="{FF2B5EF4-FFF2-40B4-BE49-F238E27FC236}">
                    <a16:creationId xmlns:a16="http://schemas.microsoft.com/office/drawing/2014/main" xmlns="" id="{E44733DF-41A8-40D6-8C71-B9BF50F8B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6462" y="2183016"/>
                <a:ext cx="447676" cy="324565"/>
              </a:xfrm>
              <a:custGeom>
                <a:avLst/>
                <a:gdLst>
                  <a:gd name="T0" fmla="*/ 476250 w 21600"/>
                  <a:gd name="T1" fmla="*/ 345281 h 21600"/>
                  <a:gd name="T2" fmla="*/ 476250 w 21600"/>
                  <a:gd name="T3" fmla="*/ 345281 h 21600"/>
                  <a:gd name="T4" fmla="*/ 476250 w 21600"/>
                  <a:gd name="T5" fmla="*/ 345281 h 21600"/>
                  <a:gd name="T6" fmla="*/ 476250 w 21600"/>
                  <a:gd name="T7" fmla="*/ 34528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s-ES" altLang="zh-CN" sz="1400">
                    <a:solidFill>
                      <a:srgbClr val="9E84AB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70%</a:t>
                </a:r>
              </a:p>
            </p:txBody>
          </p:sp>
          <p:sp>
            <p:nvSpPr>
              <p:cNvPr id="17" name="AutoShape 10">
                <a:extLst>
                  <a:ext uri="{FF2B5EF4-FFF2-40B4-BE49-F238E27FC236}">
                    <a16:creationId xmlns:a16="http://schemas.microsoft.com/office/drawing/2014/main" xmlns="" id="{8128D59D-8E2C-4AF6-ACA3-E8A15722C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1406" y="2643376"/>
                <a:ext cx="447676" cy="323820"/>
              </a:xfrm>
              <a:custGeom>
                <a:avLst/>
                <a:gdLst>
                  <a:gd name="T0" fmla="*/ 476250 w 21600"/>
                  <a:gd name="T1" fmla="*/ 344488 h 21600"/>
                  <a:gd name="T2" fmla="*/ 476250 w 21600"/>
                  <a:gd name="T3" fmla="*/ 344488 h 21600"/>
                  <a:gd name="T4" fmla="*/ 476250 w 21600"/>
                  <a:gd name="T5" fmla="*/ 344488 h 21600"/>
                  <a:gd name="T6" fmla="*/ 476250 w 21600"/>
                  <a:gd name="T7" fmla="*/ 344488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s-ES" altLang="zh-CN" sz="1400">
                    <a:solidFill>
                      <a:srgbClr val="9E84AB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35%</a:t>
                </a:r>
              </a:p>
            </p:txBody>
          </p:sp>
          <p:sp>
            <p:nvSpPr>
              <p:cNvPr id="18" name="AutoShape 16">
                <a:extLst>
                  <a:ext uri="{FF2B5EF4-FFF2-40B4-BE49-F238E27FC236}">
                    <a16:creationId xmlns:a16="http://schemas.microsoft.com/office/drawing/2014/main" xmlns="" id="{3AA8EBDF-6D1B-4E20-A51B-A18951F0D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4258" y="2180032"/>
                <a:ext cx="447676" cy="323820"/>
              </a:xfrm>
              <a:custGeom>
                <a:avLst/>
                <a:gdLst>
                  <a:gd name="T0" fmla="*/ 476250 w 21600"/>
                  <a:gd name="T1" fmla="*/ 344488 h 21600"/>
                  <a:gd name="T2" fmla="*/ 476250 w 21600"/>
                  <a:gd name="T3" fmla="*/ 344488 h 21600"/>
                  <a:gd name="T4" fmla="*/ 476250 w 21600"/>
                  <a:gd name="T5" fmla="*/ 344488 h 21600"/>
                  <a:gd name="T6" fmla="*/ 476250 w 21600"/>
                  <a:gd name="T7" fmla="*/ 344488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s-ES" altLang="zh-CN" sz="1400">
                    <a:solidFill>
                      <a:srgbClr val="9E84AB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70%</a:t>
                </a:r>
              </a:p>
            </p:txBody>
          </p:sp>
          <p:sp>
            <p:nvSpPr>
              <p:cNvPr id="19" name="AutoShape 18">
                <a:extLst>
                  <a:ext uri="{FF2B5EF4-FFF2-40B4-BE49-F238E27FC236}">
                    <a16:creationId xmlns:a16="http://schemas.microsoft.com/office/drawing/2014/main" xmlns="" id="{0603CC31-88F1-4E90-8330-2D07BC6A1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652" y="3005249"/>
                <a:ext cx="387241" cy="1757128"/>
              </a:xfrm>
              <a:prstGeom prst="roundRect">
                <a:avLst>
                  <a:gd name="adj" fmla="val 50000"/>
                </a:avLst>
              </a:prstGeom>
              <a:solidFill>
                <a:srgbClr val="F59FB2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rgbClr val="F59FB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19">
                <a:extLst>
                  <a:ext uri="{FF2B5EF4-FFF2-40B4-BE49-F238E27FC236}">
                    <a16:creationId xmlns:a16="http://schemas.microsoft.com/office/drawing/2014/main" xmlns="" id="{D1A770C9-516F-4AC5-B130-499B19110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301" y="2153917"/>
                <a:ext cx="387241" cy="2608459"/>
              </a:xfrm>
              <a:prstGeom prst="roundRect">
                <a:avLst>
                  <a:gd name="adj" fmla="val 50000"/>
                </a:avLst>
              </a:prstGeom>
              <a:solidFill>
                <a:srgbClr val="9E84AB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20">
                <a:extLst>
                  <a:ext uri="{FF2B5EF4-FFF2-40B4-BE49-F238E27FC236}">
                    <a16:creationId xmlns:a16="http://schemas.microsoft.com/office/drawing/2014/main" xmlns="" id="{E01DD07D-FCF0-4EAD-89F5-F6CD92BAA1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7951" y="3463371"/>
                <a:ext cx="387241" cy="1299007"/>
              </a:xfrm>
              <a:prstGeom prst="roundRect">
                <a:avLst>
                  <a:gd name="adj" fmla="val 50000"/>
                </a:avLst>
              </a:prstGeom>
              <a:solidFill>
                <a:srgbClr val="F59FB2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rgbClr val="F59FB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21">
                <a:extLst>
                  <a:ext uri="{FF2B5EF4-FFF2-40B4-BE49-F238E27FC236}">
                    <a16:creationId xmlns:a16="http://schemas.microsoft.com/office/drawing/2014/main" xmlns="" id="{C1663372-4D00-45EE-9C37-B9B2DA2822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9600" y="2579210"/>
                <a:ext cx="387241" cy="2183168"/>
              </a:xfrm>
              <a:prstGeom prst="roundRect">
                <a:avLst>
                  <a:gd name="adj" fmla="val 50000"/>
                </a:avLst>
              </a:prstGeom>
              <a:solidFill>
                <a:srgbClr val="9E84AB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22">
                <a:extLst>
                  <a:ext uri="{FF2B5EF4-FFF2-40B4-BE49-F238E27FC236}">
                    <a16:creationId xmlns:a16="http://schemas.microsoft.com/office/drawing/2014/main" xmlns="" id="{A481E6AB-B576-4C73-8F61-424F8EC13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1999" y="3005249"/>
                <a:ext cx="386494" cy="1757128"/>
              </a:xfrm>
              <a:prstGeom prst="roundRect">
                <a:avLst>
                  <a:gd name="adj" fmla="val 50000"/>
                </a:avLst>
              </a:prstGeom>
              <a:solidFill>
                <a:srgbClr val="F59FB2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rgbClr val="F59FB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AutoShape 23">
                <a:extLst>
                  <a:ext uri="{FF2B5EF4-FFF2-40B4-BE49-F238E27FC236}">
                    <a16:creationId xmlns:a16="http://schemas.microsoft.com/office/drawing/2014/main" xmlns="" id="{84A1B286-BE17-4B4B-9C70-86680889F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6342" y="2568019"/>
                <a:ext cx="386494" cy="2183168"/>
              </a:xfrm>
              <a:prstGeom prst="roundRect">
                <a:avLst>
                  <a:gd name="adj" fmla="val 50000"/>
                </a:avLst>
              </a:prstGeom>
              <a:solidFill>
                <a:srgbClr val="9E84AB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AutoShape 24">
                <a:extLst>
                  <a:ext uri="{FF2B5EF4-FFF2-40B4-BE49-F238E27FC236}">
                    <a16:creationId xmlns:a16="http://schemas.microsoft.com/office/drawing/2014/main" xmlns="" id="{2146D094-062E-4CC0-8E0C-498ED2B147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8874" y="3005249"/>
                <a:ext cx="386494" cy="1757128"/>
              </a:xfrm>
              <a:prstGeom prst="roundRect">
                <a:avLst>
                  <a:gd name="adj" fmla="val 50000"/>
                </a:avLst>
              </a:prstGeom>
              <a:solidFill>
                <a:srgbClr val="F59FB2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274566">
                  <a:lnSpc>
                    <a:spcPct val="120000"/>
                  </a:lnSpc>
                  <a:defRPr/>
                </a:pPr>
                <a:endParaRPr lang="es-ES" sz="800">
                  <a:solidFill>
                    <a:srgbClr val="F59FB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25">
                <a:extLst>
                  <a:ext uri="{FF2B5EF4-FFF2-40B4-BE49-F238E27FC236}">
                    <a16:creationId xmlns:a16="http://schemas.microsoft.com/office/drawing/2014/main" xmlns="" id="{FC33DC15-683C-4BFF-BA6D-D4240B43FC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7536" y="2643376"/>
                <a:ext cx="447676" cy="323820"/>
              </a:xfrm>
              <a:custGeom>
                <a:avLst/>
                <a:gdLst>
                  <a:gd name="T0" fmla="*/ 476250 w 21600"/>
                  <a:gd name="T1" fmla="*/ 344488 h 21600"/>
                  <a:gd name="T2" fmla="*/ 476250 w 21600"/>
                  <a:gd name="T3" fmla="*/ 344488 h 21600"/>
                  <a:gd name="T4" fmla="*/ 476250 w 21600"/>
                  <a:gd name="T5" fmla="*/ 344488 h 21600"/>
                  <a:gd name="T6" fmla="*/ 476250 w 21600"/>
                  <a:gd name="T7" fmla="*/ 344488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s-ES" altLang="zh-CN" sz="1400">
                    <a:solidFill>
                      <a:srgbClr val="9E84AB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35%</a:t>
                </a:r>
              </a:p>
            </p:txBody>
          </p:sp>
        </p:grp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EBC73120-BD27-43FD-8E14-974A2BC65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305614" y="-89123"/>
            <a:ext cx="1886386" cy="1963524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5CE16798-8C33-42E8-9B73-63795FC6B802}"/>
              </a:ext>
            </a:extLst>
          </p:cNvPr>
          <p:cNvSpPr txBox="1"/>
          <p:nvPr/>
        </p:nvSpPr>
        <p:spPr>
          <a:xfrm>
            <a:off x="2812479" y="4771686"/>
            <a:ext cx="3373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000" b="1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11C94A0E-3023-4315-ACC5-43A7DD136A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4013" y="5271500"/>
            <a:ext cx="2340444" cy="163709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27FD5D2C-4DC7-481B-B19E-30226F3793B7}"/>
              </a:ext>
            </a:extLst>
          </p:cNvPr>
          <p:cNvGrpSpPr/>
          <p:nvPr/>
        </p:nvGrpSpPr>
        <p:grpSpPr>
          <a:xfrm>
            <a:off x="7703884" y="3091111"/>
            <a:ext cx="2833282" cy="1521319"/>
            <a:chOff x="1812188" y="2016867"/>
            <a:chExt cx="3785062" cy="1521319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FE381A1F-D9BE-4B69-9309-719E63F1B442}"/>
                </a:ext>
              </a:extLst>
            </p:cNvPr>
            <p:cNvGrpSpPr/>
            <p:nvPr/>
          </p:nvGrpSpPr>
          <p:grpSpPr>
            <a:xfrm>
              <a:off x="2102470" y="2016867"/>
              <a:ext cx="3494780" cy="1521319"/>
              <a:chOff x="1807502" y="1851682"/>
              <a:chExt cx="3494780" cy="1521319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BAE86FF1-A978-44FF-AE16-4629524D00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8532" y="2172660"/>
                <a:ext cx="3155614" cy="1200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5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5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2B8A5C35-AFF2-4A14-861E-4A26B0FC3AD5}"/>
                  </a:ext>
                </a:extLst>
              </p:cNvPr>
              <p:cNvSpPr txBox="1"/>
              <p:nvPr/>
            </p:nvSpPr>
            <p:spPr>
              <a:xfrm>
                <a:off x="1807502" y="1851682"/>
                <a:ext cx="34947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4B0A19B1-DD6F-43D2-8730-62690C5B3C01}"/>
                </a:ext>
              </a:extLst>
            </p:cNvPr>
            <p:cNvGrpSpPr/>
            <p:nvPr/>
          </p:nvGrpSpPr>
          <p:grpSpPr>
            <a:xfrm>
              <a:off x="1812188" y="2095999"/>
              <a:ext cx="290282" cy="241846"/>
              <a:chOff x="5585619" y="1560714"/>
              <a:chExt cx="290282" cy="241846"/>
            </a:xfrm>
          </p:grpSpPr>
          <p:sp>
            <p:nvSpPr>
              <p:cNvPr id="43" name="箭头: V 形 42">
                <a:extLst>
                  <a:ext uri="{FF2B5EF4-FFF2-40B4-BE49-F238E27FC236}">
                    <a16:creationId xmlns:a16="http://schemas.microsoft.com/office/drawing/2014/main" xmlns="" id="{C0B41664-1192-43B9-AD82-F2006388474D}"/>
                  </a:ext>
                </a:extLst>
              </p:cNvPr>
              <p:cNvSpPr/>
              <p:nvPr/>
            </p:nvSpPr>
            <p:spPr>
              <a:xfrm>
                <a:off x="5652447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箭头: V 形 43">
                <a:extLst>
                  <a:ext uri="{FF2B5EF4-FFF2-40B4-BE49-F238E27FC236}">
                    <a16:creationId xmlns:a16="http://schemas.microsoft.com/office/drawing/2014/main" xmlns="" id="{8ED041B4-B853-465D-91DF-6BD5D98A543F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7" name="Round Same Side Corner Rectangle 5">
            <a:extLst>
              <a:ext uri="{FF2B5EF4-FFF2-40B4-BE49-F238E27FC236}">
                <a16:creationId xmlns:a16="http://schemas.microsoft.com/office/drawing/2014/main" xmlns="" id="{84D723A2-099B-4994-AB8E-A204DDD83CDB}"/>
              </a:ext>
            </a:extLst>
          </p:cNvPr>
          <p:cNvSpPr/>
          <p:nvPr/>
        </p:nvSpPr>
        <p:spPr>
          <a:xfrm rot="5400000" flipH="1">
            <a:off x="8346819" y="1376712"/>
            <a:ext cx="263327" cy="158162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1B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ound Same Side Corner Rectangle 5">
            <a:extLst>
              <a:ext uri="{FF2B5EF4-FFF2-40B4-BE49-F238E27FC236}">
                <a16:creationId xmlns:a16="http://schemas.microsoft.com/office/drawing/2014/main" xmlns="" id="{C6F8FC70-9D6A-4C9D-933D-FA66DE47B47B}"/>
              </a:ext>
            </a:extLst>
          </p:cNvPr>
          <p:cNvSpPr/>
          <p:nvPr/>
        </p:nvSpPr>
        <p:spPr>
          <a:xfrm rot="5400000" flipH="1">
            <a:off x="8194419" y="1224312"/>
            <a:ext cx="263327" cy="158162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E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51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 animBg="1"/>
      <p:bldP spid="4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DFF8BAE-14CD-4BD7-B5EE-BA6ACC6A30B2}"/>
              </a:ext>
            </a:extLst>
          </p:cNvPr>
          <p:cNvGrpSpPr/>
          <p:nvPr/>
        </p:nvGrpSpPr>
        <p:grpSpPr>
          <a:xfrm>
            <a:off x="961967" y="632941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48EC078D-EEED-4290-AA0F-B8456D42851A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D1E61AEE-9068-4300-8108-3407A6AFD9D7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325AE1E-8F7A-41B9-8FE3-5410F70A0E57}"/>
              </a:ext>
            </a:extLst>
          </p:cNvPr>
          <p:cNvGrpSpPr/>
          <p:nvPr/>
        </p:nvGrpSpPr>
        <p:grpSpPr>
          <a:xfrm>
            <a:off x="1175327" y="820365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ACB8EC6-F7B4-4235-8805-043BC609C3C2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865F868-8999-4C9B-BAFC-8BF8EF6294F1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46FD688-F8C5-4453-AC13-163217A35E56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C94D4EE-E596-4C09-A485-9E05DDC0AD50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ED435260-5EF1-4ACD-9CD5-88B5200848A3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83C69C5-5F16-4550-B59E-07AB5C763CF1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EA739CF-169A-4725-9B02-34EB99468E8E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7640D128-70A4-42BC-9782-C8E118953569}"/>
              </a:ext>
            </a:extLst>
          </p:cNvPr>
          <p:cNvGrpSpPr/>
          <p:nvPr/>
        </p:nvGrpSpPr>
        <p:grpSpPr>
          <a:xfrm>
            <a:off x="1844604" y="2135637"/>
            <a:ext cx="9058363" cy="3484295"/>
            <a:chOff x="1844604" y="2135637"/>
            <a:chExt cx="9058363" cy="348429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2390B8D5-CD0A-4C09-BF8D-DB5C429583B1}"/>
                </a:ext>
              </a:extLst>
            </p:cNvPr>
            <p:cNvGrpSpPr/>
            <p:nvPr/>
          </p:nvGrpSpPr>
          <p:grpSpPr>
            <a:xfrm>
              <a:off x="1844604" y="2135638"/>
              <a:ext cx="3905216" cy="1011079"/>
              <a:chOff x="1844604" y="2135638"/>
              <a:chExt cx="3905216" cy="1011079"/>
            </a:xfrm>
          </p:grpSpPr>
          <p:sp>
            <p:nvSpPr>
              <p:cNvPr id="44" name="Shape 197">
                <a:extLst>
                  <a:ext uri="{FF2B5EF4-FFF2-40B4-BE49-F238E27FC236}">
                    <a16:creationId xmlns:a16="http://schemas.microsoft.com/office/drawing/2014/main" xmlns="" id="{017E54EF-F925-43AE-8586-2855D80AF47B}"/>
                  </a:ext>
                </a:extLst>
              </p:cNvPr>
              <p:cNvSpPr/>
              <p:nvPr/>
            </p:nvSpPr>
            <p:spPr>
              <a:xfrm>
                <a:off x="2638131" y="2135638"/>
                <a:ext cx="3111689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Shape 198">
                <a:extLst>
                  <a:ext uri="{FF2B5EF4-FFF2-40B4-BE49-F238E27FC236}">
                    <a16:creationId xmlns:a16="http://schemas.microsoft.com/office/drawing/2014/main" xmlns="" id="{DAF950A1-C205-47F6-B6B8-DF508C858E9E}"/>
                  </a:ext>
                </a:extLst>
              </p:cNvPr>
              <p:cNvSpPr/>
              <p:nvPr/>
            </p:nvSpPr>
            <p:spPr>
              <a:xfrm>
                <a:off x="1844604" y="2135638"/>
                <a:ext cx="1042631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D8A532CA-8736-4780-A0D5-59B4608CDA73}"/>
                </a:ext>
              </a:extLst>
            </p:cNvPr>
            <p:cNvGrpSpPr/>
            <p:nvPr/>
          </p:nvGrpSpPr>
          <p:grpSpPr>
            <a:xfrm>
              <a:off x="1901746" y="3345401"/>
              <a:ext cx="3905216" cy="1011079"/>
              <a:chOff x="1844604" y="2135638"/>
              <a:chExt cx="3905216" cy="1011079"/>
            </a:xfrm>
          </p:grpSpPr>
          <p:sp>
            <p:nvSpPr>
              <p:cNvPr id="48" name="Shape 197">
                <a:extLst>
                  <a:ext uri="{FF2B5EF4-FFF2-40B4-BE49-F238E27FC236}">
                    <a16:creationId xmlns:a16="http://schemas.microsoft.com/office/drawing/2014/main" xmlns="" id="{6C7E2F9A-8644-48D7-9728-D39EA489A171}"/>
                  </a:ext>
                </a:extLst>
              </p:cNvPr>
              <p:cNvSpPr/>
              <p:nvPr/>
            </p:nvSpPr>
            <p:spPr>
              <a:xfrm>
                <a:off x="2638131" y="2135638"/>
                <a:ext cx="3111689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Shape 198">
                <a:extLst>
                  <a:ext uri="{FF2B5EF4-FFF2-40B4-BE49-F238E27FC236}">
                    <a16:creationId xmlns:a16="http://schemas.microsoft.com/office/drawing/2014/main" xmlns="" id="{E44FDCC9-DA1C-4180-BBD3-5556E4260654}"/>
                  </a:ext>
                </a:extLst>
              </p:cNvPr>
              <p:cNvSpPr/>
              <p:nvPr/>
            </p:nvSpPr>
            <p:spPr>
              <a:xfrm>
                <a:off x="1844604" y="2135638"/>
                <a:ext cx="1042631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5C00375E-8F23-4492-A218-344CE4A4A31C}"/>
                </a:ext>
              </a:extLst>
            </p:cNvPr>
            <p:cNvGrpSpPr/>
            <p:nvPr/>
          </p:nvGrpSpPr>
          <p:grpSpPr>
            <a:xfrm>
              <a:off x="1901746" y="4588400"/>
              <a:ext cx="3905216" cy="1011079"/>
              <a:chOff x="1844604" y="2135638"/>
              <a:chExt cx="3905216" cy="1011079"/>
            </a:xfrm>
          </p:grpSpPr>
          <p:sp>
            <p:nvSpPr>
              <p:cNvPr id="51" name="Shape 197">
                <a:extLst>
                  <a:ext uri="{FF2B5EF4-FFF2-40B4-BE49-F238E27FC236}">
                    <a16:creationId xmlns:a16="http://schemas.microsoft.com/office/drawing/2014/main" xmlns="" id="{9C74F1DC-2430-4131-86B4-73C1192D57F4}"/>
                  </a:ext>
                </a:extLst>
              </p:cNvPr>
              <p:cNvSpPr/>
              <p:nvPr/>
            </p:nvSpPr>
            <p:spPr>
              <a:xfrm>
                <a:off x="2638131" y="2135638"/>
                <a:ext cx="3111689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Shape 198">
                <a:extLst>
                  <a:ext uri="{FF2B5EF4-FFF2-40B4-BE49-F238E27FC236}">
                    <a16:creationId xmlns:a16="http://schemas.microsoft.com/office/drawing/2014/main" xmlns="" id="{F9849D05-19D6-4082-A6F1-36AB9A6890F2}"/>
                  </a:ext>
                </a:extLst>
              </p:cNvPr>
              <p:cNvSpPr/>
              <p:nvPr/>
            </p:nvSpPr>
            <p:spPr>
              <a:xfrm>
                <a:off x="1844604" y="2135638"/>
                <a:ext cx="1042631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6B030AE9-4170-4E65-AF39-40EA492A1E89}"/>
                </a:ext>
              </a:extLst>
            </p:cNvPr>
            <p:cNvGrpSpPr/>
            <p:nvPr/>
          </p:nvGrpSpPr>
          <p:grpSpPr>
            <a:xfrm>
              <a:off x="6981300" y="2135637"/>
              <a:ext cx="3905216" cy="1011079"/>
              <a:chOff x="1844604" y="2135638"/>
              <a:chExt cx="3905216" cy="1011079"/>
            </a:xfrm>
          </p:grpSpPr>
          <p:sp>
            <p:nvSpPr>
              <p:cNvPr id="54" name="Shape 197">
                <a:extLst>
                  <a:ext uri="{FF2B5EF4-FFF2-40B4-BE49-F238E27FC236}">
                    <a16:creationId xmlns:a16="http://schemas.microsoft.com/office/drawing/2014/main" xmlns="" id="{8785E757-FA75-4376-A453-2A66FE210730}"/>
                  </a:ext>
                </a:extLst>
              </p:cNvPr>
              <p:cNvSpPr/>
              <p:nvPr/>
            </p:nvSpPr>
            <p:spPr>
              <a:xfrm>
                <a:off x="2638131" y="2135638"/>
                <a:ext cx="3111689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Shape 198">
                <a:extLst>
                  <a:ext uri="{FF2B5EF4-FFF2-40B4-BE49-F238E27FC236}">
                    <a16:creationId xmlns:a16="http://schemas.microsoft.com/office/drawing/2014/main" xmlns="" id="{E9FA4D6E-E65F-419E-BE24-B43905764305}"/>
                  </a:ext>
                </a:extLst>
              </p:cNvPr>
              <p:cNvSpPr/>
              <p:nvPr/>
            </p:nvSpPr>
            <p:spPr>
              <a:xfrm>
                <a:off x="1844604" y="2135638"/>
                <a:ext cx="1042631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17CD0865-30AD-4152-8B94-C8382FFC9130}"/>
                </a:ext>
              </a:extLst>
            </p:cNvPr>
            <p:cNvGrpSpPr/>
            <p:nvPr/>
          </p:nvGrpSpPr>
          <p:grpSpPr>
            <a:xfrm>
              <a:off x="6990060" y="3331456"/>
              <a:ext cx="3905216" cy="1011079"/>
              <a:chOff x="1844604" y="2135638"/>
              <a:chExt cx="3905216" cy="1011079"/>
            </a:xfrm>
          </p:grpSpPr>
          <p:sp>
            <p:nvSpPr>
              <p:cNvPr id="57" name="Shape 197">
                <a:extLst>
                  <a:ext uri="{FF2B5EF4-FFF2-40B4-BE49-F238E27FC236}">
                    <a16:creationId xmlns:a16="http://schemas.microsoft.com/office/drawing/2014/main" xmlns="" id="{FF88A2E2-DFA4-4F1C-B2B7-857E00BF6FEF}"/>
                  </a:ext>
                </a:extLst>
              </p:cNvPr>
              <p:cNvSpPr/>
              <p:nvPr/>
            </p:nvSpPr>
            <p:spPr>
              <a:xfrm>
                <a:off x="2638131" y="2135638"/>
                <a:ext cx="3111689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Shape 198">
                <a:extLst>
                  <a:ext uri="{FF2B5EF4-FFF2-40B4-BE49-F238E27FC236}">
                    <a16:creationId xmlns:a16="http://schemas.microsoft.com/office/drawing/2014/main" xmlns="" id="{8203841E-9901-4B23-8D91-55AE19AA085A}"/>
                  </a:ext>
                </a:extLst>
              </p:cNvPr>
              <p:cNvSpPr/>
              <p:nvPr/>
            </p:nvSpPr>
            <p:spPr>
              <a:xfrm>
                <a:off x="1844604" y="2135638"/>
                <a:ext cx="1042631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FB0ACC2F-1B5B-42AA-86D6-B78D4F6299A1}"/>
                </a:ext>
              </a:extLst>
            </p:cNvPr>
            <p:cNvGrpSpPr/>
            <p:nvPr/>
          </p:nvGrpSpPr>
          <p:grpSpPr>
            <a:xfrm>
              <a:off x="6997751" y="4608853"/>
              <a:ext cx="3905216" cy="1011079"/>
              <a:chOff x="1844604" y="2135638"/>
              <a:chExt cx="3905216" cy="1011079"/>
            </a:xfrm>
          </p:grpSpPr>
          <p:sp>
            <p:nvSpPr>
              <p:cNvPr id="60" name="Shape 197">
                <a:extLst>
                  <a:ext uri="{FF2B5EF4-FFF2-40B4-BE49-F238E27FC236}">
                    <a16:creationId xmlns:a16="http://schemas.microsoft.com/office/drawing/2014/main" xmlns="" id="{58E59596-3249-4AFD-B726-0284A1EFBC14}"/>
                  </a:ext>
                </a:extLst>
              </p:cNvPr>
              <p:cNvSpPr/>
              <p:nvPr/>
            </p:nvSpPr>
            <p:spPr>
              <a:xfrm>
                <a:off x="2638131" y="2135638"/>
                <a:ext cx="3111689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Shape 198">
                <a:extLst>
                  <a:ext uri="{FF2B5EF4-FFF2-40B4-BE49-F238E27FC236}">
                    <a16:creationId xmlns:a16="http://schemas.microsoft.com/office/drawing/2014/main" xmlns="" id="{4DDDA5D4-8F39-4988-9BAC-A40B1941B03D}"/>
                  </a:ext>
                </a:extLst>
              </p:cNvPr>
              <p:cNvSpPr/>
              <p:nvPr/>
            </p:nvSpPr>
            <p:spPr>
              <a:xfrm>
                <a:off x="1844604" y="2135638"/>
                <a:ext cx="1042631" cy="1011079"/>
              </a:xfrm>
              <a:prstGeom prst="roundRect">
                <a:avLst>
                  <a:gd name="adj" fmla="val 15000"/>
                </a:avLst>
              </a:prstGeom>
              <a:solidFill>
                <a:srgbClr val="71BA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600">
                    <a:solidFill>
                      <a:srgbClr val="FFFFFF"/>
                    </a:solidFill>
                  </a:defRPr>
                </a:pPr>
                <a:endParaRPr sz="16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27">
            <a:extLst>
              <a:ext uri="{FF2B5EF4-FFF2-40B4-BE49-F238E27FC236}">
                <a16:creationId xmlns:a16="http://schemas.microsoft.com/office/drawing/2014/main" xmlns="" id="{1F734C29-8A71-4FCC-9D17-A9699F83BCAA}"/>
              </a:ext>
            </a:extLst>
          </p:cNvPr>
          <p:cNvGrpSpPr/>
          <p:nvPr/>
        </p:nvGrpSpPr>
        <p:grpSpPr>
          <a:xfrm>
            <a:off x="1692204" y="1983238"/>
            <a:ext cx="9039886" cy="3517942"/>
            <a:chOff x="0" y="0"/>
            <a:chExt cx="20725991" cy="8317383"/>
          </a:xfrm>
        </p:grpSpPr>
        <p:sp>
          <p:nvSpPr>
            <p:cNvPr id="14" name="Shape 197">
              <a:extLst>
                <a:ext uri="{FF2B5EF4-FFF2-40B4-BE49-F238E27FC236}">
                  <a16:creationId xmlns:a16="http://schemas.microsoft.com/office/drawing/2014/main" xmlns="" id="{BC45E613-34F1-4DEC-96AB-8DD0E0275701}"/>
                </a:ext>
              </a:extLst>
            </p:cNvPr>
            <p:cNvSpPr/>
            <p:nvPr/>
          </p:nvSpPr>
          <p:spPr>
            <a:xfrm>
              <a:off x="181934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Shape 198">
              <a:extLst>
                <a:ext uri="{FF2B5EF4-FFF2-40B4-BE49-F238E27FC236}">
                  <a16:creationId xmlns:a16="http://schemas.microsoft.com/office/drawing/2014/main" xmlns="" id="{49165910-FE41-4082-915E-D9E156940640}"/>
                </a:ext>
              </a:extLst>
            </p:cNvPr>
            <p:cNvSpPr/>
            <p:nvPr/>
          </p:nvSpPr>
          <p:spPr>
            <a:xfrm>
              <a:off x="0" y="0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rgbClr val="9E84A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Shape 199">
              <a:extLst>
                <a:ext uri="{FF2B5EF4-FFF2-40B4-BE49-F238E27FC236}">
                  <a16:creationId xmlns:a16="http://schemas.microsoft.com/office/drawing/2014/main" xmlns="" id="{D4B172C0-D5B4-4468-82E4-2091F3ACE70B}"/>
                </a:ext>
              </a:extLst>
            </p:cNvPr>
            <p:cNvSpPr/>
            <p:nvPr/>
          </p:nvSpPr>
          <p:spPr>
            <a:xfrm>
              <a:off x="718982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7" name="Shape 200">
              <a:extLst>
                <a:ext uri="{FF2B5EF4-FFF2-40B4-BE49-F238E27FC236}">
                  <a16:creationId xmlns:a16="http://schemas.microsoft.com/office/drawing/2014/main" xmlns="" id="{CAC8C175-D1A8-4AC1-A84E-05111CAD957F}"/>
                </a:ext>
              </a:extLst>
            </p:cNvPr>
            <p:cNvSpPr/>
            <p:nvPr/>
          </p:nvSpPr>
          <p:spPr>
            <a:xfrm>
              <a:off x="1819340" y="2963457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Shape 201">
              <a:extLst>
                <a:ext uri="{FF2B5EF4-FFF2-40B4-BE49-F238E27FC236}">
                  <a16:creationId xmlns:a16="http://schemas.microsoft.com/office/drawing/2014/main" xmlns="" id="{E6935A06-30D8-4E4A-9563-94E1592CA4E1}"/>
                </a:ext>
              </a:extLst>
            </p:cNvPr>
            <p:cNvSpPr/>
            <p:nvPr/>
          </p:nvSpPr>
          <p:spPr>
            <a:xfrm>
              <a:off x="0" y="2963457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rgbClr val="F59F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Shape 202">
              <a:extLst>
                <a:ext uri="{FF2B5EF4-FFF2-40B4-BE49-F238E27FC236}">
                  <a16:creationId xmlns:a16="http://schemas.microsoft.com/office/drawing/2014/main" xmlns="" id="{3CF86471-2241-495A-AEA1-AE6105A51347}"/>
                </a:ext>
              </a:extLst>
            </p:cNvPr>
            <p:cNvSpPr/>
            <p:nvPr/>
          </p:nvSpPr>
          <p:spPr>
            <a:xfrm>
              <a:off x="718982" y="3632724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0" name="Shape 203">
              <a:extLst>
                <a:ext uri="{FF2B5EF4-FFF2-40B4-BE49-F238E27FC236}">
                  <a16:creationId xmlns:a16="http://schemas.microsoft.com/office/drawing/2014/main" xmlns="" id="{45F2ECA5-431E-4AB3-B51D-1CD105B1D03A}"/>
                </a:ext>
              </a:extLst>
            </p:cNvPr>
            <p:cNvSpPr/>
            <p:nvPr/>
          </p:nvSpPr>
          <p:spPr>
            <a:xfrm>
              <a:off x="1819340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204">
              <a:extLst>
                <a:ext uri="{FF2B5EF4-FFF2-40B4-BE49-F238E27FC236}">
                  <a16:creationId xmlns:a16="http://schemas.microsoft.com/office/drawing/2014/main" xmlns="" id="{7209DF7F-8813-4049-B511-4C802D33A1AC}"/>
                </a:ext>
              </a:extLst>
            </p:cNvPr>
            <p:cNvSpPr/>
            <p:nvPr/>
          </p:nvSpPr>
          <p:spPr>
            <a:xfrm>
              <a:off x="0" y="5926914"/>
              <a:ext cx="2390468" cy="2390469"/>
            </a:xfrm>
            <a:prstGeom prst="roundRect">
              <a:avLst>
                <a:gd name="adj" fmla="val 15000"/>
              </a:avLst>
            </a:prstGeom>
            <a:solidFill>
              <a:srgbClr val="FFE08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Shape 205">
              <a:extLst>
                <a:ext uri="{FF2B5EF4-FFF2-40B4-BE49-F238E27FC236}">
                  <a16:creationId xmlns:a16="http://schemas.microsoft.com/office/drawing/2014/main" xmlns="" id="{79EEF629-2D81-4EFF-873C-8617DDEA7017}"/>
                </a:ext>
              </a:extLst>
            </p:cNvPr>
            <p:cNvSpPr/>
            <p:nvPr/>
          </p:nvSpPr>
          <p:spPr>
            <a:xfrm>
              <a:off x="718982" y="6568921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23" name="Shape 206">
              <a:extLst>
                <a:ext uri="{FF2B5EF4-FFF2-40B4-BE49-F238E27FC236}">
                  <a16:creationId xmlns:a16="http://schemas.microsoft.com/office/drawing/2014/main" xmlns="" id="{B2934359-2A08-4658-9743-934309B81971}"/>
                </a:ext>
              </a:extLst>
            </p:cNvPr>
            <p:cNvSpPr/>
            <p:nvPr/>
          </p:nvSpPr>
          <p:spPr>
            <a:xfrm>
              <a:off x="1164549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Shape 207">
              <a:extLst>
                <a:ext uri="{FF2B5EF4-FFF2-40B4-BE49-F238E27FC236}">
                  <a16:creationId xmlns:a16="http://schemas.microsoft.com/office/drawing/2014/main" xmlns="" id="{500ED6A8-5C9B-4A5E-8E3F-D966C8C66AF4}"/>
                </a:ext>
              </a:extLst>
            </p:cNvPr>
            <p:cNvSpPr/>
            <p:nvPr/>
          </p:nvSpPr>
          <p:spPr>
            <a:xfrm>
              <a:off x="18335522" y="0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rgbClr val="A8E0D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Shape 208">
              <a:extLst>
                <a:ext uri="{FF2B5EF4-FFF2-40B4-BE49-F238E27FC236}">
                  <a16:creationId xmlns:a16="http://schemas.microsoft.com/office/drawing/2014/main" xmlns="" id="{4388DF01-E0B1-4A36-B8D0-27A5A6462D85}"/>
                </a:ext>
              </a:extLst>
            </p:cNvPr>
            <p:cNvSpPr/>
            <p:nvPr/>
          </p:nvSpPr>
          <p:spPr>
            <a:xfrm>
              <a:off x="19054504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26" name="Shape 209">
              <a:extLst>
                <a:ext uri="{FF2B5EF4-FFF2-40B4-BE49-F238E27FC236}">
                  <a16:creationId xmlns:a16="http://schemas.microsoft.com/office/drawing/2014/main" xmlns="" id="{CFA9E38F-68BC-4193-8231-A42D556E8009}"/>
                </a:ext>
              </a:extLst>
            </p:cNvPr>
            <p:cNvSpPr/>
            <p:nvPr/>
          </p:nvSpPr>
          <p:spPr>
            <a:xfrm>
              <a:off x="11652524" y="2990716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Shape 210">
              <a:extLst>
                <a:ext uri="{FF2B5EF4-FFF2-40B4-BE49-F238E27FC236}">
                  <a16:creationId xmlns:a16="http://schemas.microsoft.com/office/drawing/2014/main" xmlns="" id="{B4C5EC5B-F6DA-499C-8A13-68278AF5F72B}"/>
                </a:ext>
              </a:extLst>
            </p:cNvPr>
            <p:cNvSpPr/>
            <p:nvPr/>
          </p:nvSpPr>
          <p:spPr>
            <a:xfrm>
              <a:off x="18335522" y="2963457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rgbClr val="FFE08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Shape 211">
              <a:extLst>
                <a:ext uri="{FF2B5EF4-FFF2-40B4-BE49-F238E27FC236}">
                  <a16:creationId xmlns:a16="http://schemas.microsoft.com/office/drawing/2014/main" xmlns="" id="{210557C7-2D89-460B-8ACA-9E4961917004}"/>
                </a:ext>
              </a:extLst>
            </p:cNvPr>
            <p:cNvSpPr/>
            <p:nvPr/>
          </p:nvSpPr>
          <p:spPr>
            <a:xfrm>
              <a:off x="19054504" y="3605465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9" name="Shape 212">
              <a:extLst>
                <a:ext uri="{FF2B5EF4-FFF2-40B4-BE49-F238E27FC236}">
                  <a16:creationId xmlns:a16="http://schemas.microsoft.com/office/drawing/2014/main" xmlns="" id="{9F477AC3-BBDC-4596-AF01-8D8865775C62}"/>
                </a:ext>
              </a:extLst>
            </p:cNvPr>
            <p:cNvSpPr/>
            <p:nvPr/>
          </p:nvSpPr>
          <p:spPr>
            <a:xfrm>
              <a:off x="11652524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213">
              <a:extLst>
                <a:ext uri="{FF2B5EF4-FFF2-40B4-BE49-F238E27FC236}">
                  <a16:creationId xmlns:a16="http://schemas.microsoft.com/office/drawing/2014/main" xmlns="" id="{E47AD087-2DDF-42C0-953E-0B422022829B}"/>
                </a:ext>
              </a:extLst>
            </p:cNvPr>
            <p:cNvSpPr/>
            <p:nvPr/>
          </p:nvSpPr>
          <p:spPr>
            <a:xfrm>
              <a:off x="18335522" y="5926914"/>
              <a:ext cx="2390469" cy="2390469"/>
            </a:xfrm>
            <a:prstGeom prst="roundRect">
              <a:avLst>
                <a:gd name="adj" fmla="val 15000"/>
              </a:avLst>
            </a:prstGeom>
            <a:solidFill>
              <a:srgbClr val="F59F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Shape 214">
              <a:extLst>
                <a:ext uri="{FF2B5EF4-FFF2-40B4-BE49-F238E27FC236}">
                  <a16:creationId xmlns:a16="http://schemas.microsoft.com/office/drawing/2014/main" xmlns="" id="{D6E9E4EB-0A1D-4E9B-967F-5ABDCCB328A0}"/>
                </a:ext>
              </a:extLst>
            </p:cNvPr>
            <p:cNvSpPr/>
            <p:nvPr/>
          </p:nvSpPr>
          <p:spPr>
            <a:xfrm>
              <a:off x="19054504" y="6571570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</a:p>
          </p:txBody>
        </p:sp>
        <p:sp>
          <p:nvSpPr>
            <p:cNvPr id="32" name="Shape 215">
              <a:extLst>
                <a:ext uri="{FF2B5EF4-FFF2-40B4-BE49-F238E27FC236}">
                  <a16:creationId xmlns:a16="http://schemas.microsoft.com/office/drawing/2014/main" xmlns="" id="{78891AB8-0FC4-4FAE-BF41-9D219E1B97D3}"/>
                </a:ext>
              </a:extLst>
            </p:cNvPr>
            <p:cNvSpPr/>
            <p:nvPr/>
          </p:nvSpPr>
          <p:spPr>
            <a:xfrm>
              <a:off x="3449600" y="410961"/>
              <a:ext cx="3328602" cy="5584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rgbClr val="9E84AB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rgbClr val="9E84A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Shape 216">
              <a:extLst>
                <a:ext uri="{FF2B5EF4-FFF2-40B4-BE49-F238E27FC236}">
                  <a16:creationId xmlns:a16="http://schemas.microsoft.com/office/drawing/2014/main" xmlns="" id="{FA27A5CD-9C36-4EDC-BB03-A3A2DE8A09C9}"/>
                </a:ext>
              </a:extLst>
            </p:cNvPr>
            <p:cNvSpPr/>
            <p:nvPr/>
          </p:nvSpPr>
          <p:spPr>
            <a:xfrm>
              <a:off x="3449600" y="1381588"/>
              <a:ext cx="4296334" cy="2910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8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</a:t>
              </a:r>
            </a:p>
          </p:txBody>
        </p:sp>
      </p:grpSp>
      <p:sp>
        <p:nvSpPr>
          <p:cNvPr id="63" name="Shape 215">
            <a:extLst>
              <a:ext uri="{FF2B5EF4-FFF2-40B4-BE49-F238E27FC236}">
                <a16:creationId xmlns:a16="http://schemas.microsoft.com/office/drawing/2014/main" xmlns="" id="{23C68A15-C43C-47A5-AF66-2CFE6DF5B487}"/>
              </a:ext>
            </a:extLst>
          </p:cNvPr>
          <p:cNvSpPr/>
          <p:nvPr/>
        </p:nvSpPr>
        <p:spPr>
          <a:xfrm>
            <a:off x="3197621" y="3443934"/>
            <a:ext cx="1451809" cy="23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l">
              <a:defRPr sz="3000">
                <a:solidFill>
                  <a:srgbClr val="4A5E6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rgbClr val="9E84A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rgbClr val="9E84AB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Shape 216">
            <a:extLst>
              <a:ext uri="{FF2B5EF4-FFF2-40B4-BE49-F238E27FC236}">
                <a16:creationId xmlns:a16="http://schemas.microsoft.com/office/drawing/2014/main" xmlns="" id="{8E74971C-916A-4E99-98A2-7BB30E896531}"/>
              </a:ext>
            </a:extLst>
          </p:cNvPr>
          <p:cNvSpPr/>
          <p:nvPr/>
        </p:nvSpPr>
        <p:spPr>
          <a:xfrm>
            <a:off x="3197621" y="3854473"/>
            <a:ext cx="1873897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l">
              <a:defRPr sz="2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sp>
        <p:nvSpPr>
          <p:cNvPr id="65" name="Shape 215">
            <a:extLst>
              <a:ext uri="{FF2B5EF4-FFF2-40B4-BE49-F238E27FC236}">
                <a16:creationId xmlns:a16="http://schemas.microsoft.com/office/drawing/2014/main" xmlns="" id="{845783F0-54BD-4F30-9B45-E3F17E978D66}"/>
              </a:ext>
            </a:extLst>
          </p:cNvPr>
          <p:cNvSpPr/>
          <p:nvPr/>
        </p:nvSpPr>
        <p:spPr>
          <a:xfrm>
            <a:off x="3203660" y="4693701"/>
            <a:ext cx="1451809" cy="23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l">
              <a:defRPr sz="3000">
                <a:solidFill>
                  <a:srgbClr val="4A5E6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rgbClr val="9E84A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rgbClr val="9E84AB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Shape 216">
            <a:extLst>
              <a:ext uri="{FF2B5EF4-FFF2-40B4-BE49-F238E27FC236}">
                <a16:creationId xmlns:a16="http://schemas.microsoft.com/office/drawing/2014/main" xmlns="" id="{5AF11C01-33D6-42A5-B565-1BF254E5D3AA}"/>
              </a:ext>
            </a:extLst>
          </p:cNvPr>
          <p:cNvSpPr/>
          <p:nvPr/>
        </p:nvSpPr>
        <p:spPr>
          <a:xfrm>
            <a:off x="3203660" y="5104240"/>
            <a:ext cx="1873897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l">
              <a:defRPr sz="2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sp>
        <p:nvSpPr>
          <p:cNvPr id="67" name="Shape 215">
            <a:extLst>
              <a:ext uri="{FF2B5EF4-FFF2-40B4-BE49-F238E27FC236}">
                <a16:creationId xmlns:a16="http://schemas.microsoft.com/office/drawing/2014/main" xmlns="" id="{CA5C3109-0698-4965-8CBE-F53F1661FFBB}"/>
              </a:ext>
            </a:extLst>
          </p:cNvPr>
          <p:cNvSpPr/>
          <p:nvPr/>
        </p:nvSpPr>
        <p:spPr>
          <a:xfrm>
            <a:off x="7526339" y="4693701"/>
            <a:ext cx="1451809" cy="23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l">
              <a:defRPr sz="3000">
                <a:solidFill>
                  <a:srgbClr val="4A5E6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rgbClr val="9E84A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rgbClr val="9E84AB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Shape 216">
            <a:extLst>
              <a:ext uri="{FF2B5EF4-FFF2-40B4-BE49-F238E27FC236}">
                <a16:creationId xmlns:a16="http://schemas.microsoft.com/office/drawing/2014/main" xmlns="" id="{7846E14D-1DC2-417F-8EC8-DADCCE6BF6FF}"/>
              </a:ext>
            </a:extLst>
          </p:cNvPr>
          <p:cNvSpPr/>
          <p:nvPr/>
        </p:nvSpPr>
        <p:spPr>
          <a:xfrm>
            <a:off x="7526339" y="5104240"/>
            <a:ext cx="1873897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l">
              <a:defRPr sz="2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sp>
        <p:nvSpPr>
          <p:cNvPr id="69" name="Shape 215">
            <a:extLst>
              <a:ext uri="{FF2B5EF4-FFF2-40B4-BE49-F238E27FC236}">
                <a16:creationId xmlns:a16="http://schemas.microsoft.com/office/drawing/2014/main" xmlns="" id="{698B0817-653E-44E6-A6E7-C3D0ED9548C4}"/>
              </a:ext>
            </a:extLst>
          </p:cNvPr>
          <p:cNvSpPr/>
          <p:nvPr/>
        </p:nvSpPr>
        <p:spPr>
          <a:xfrm>
            <a:off x="7520146" y="3443934"/>
            <a:ext cx="1451809" cy="23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l">
              <a:defRPr sz="3000">
                <a:solidFill>
                  <a:srgbClr val="4A5E6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rgbClr val="9E84A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rgbClr val="9E84AB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Shape 216">
            <a:extLst>
              <a:ext uri="{FF2B5EF4-FFF2-40B4-BE49-F238E27FC236}">
                <a16:creationId xmlns:a16="http://schemas.microsoft.com/office/drawing/2014/main" xmlns="" id="{026E67FD-2D5C-4DBC-BCAC-7303F84B4764}"/>
              </a:ext>
            </a:extLst>
          </p:cNvPr>
          <p:cNvSpPr/>
          <p:nvPr/>
        </p:nvSpPr>
        <p:spPr>
          <a:xfrm>
            <a:off x="7520146" y="3854473"/>
            <a:ext cx="1873897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l">
              <a:defRPr sz="2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sp>
        <p:nvSpPr>
          <p:cNvPr id="71" name="Shape 215">
            <a:extLst>
              <a:ext uri="{FF2B5EF4-FFF2-40B4-BE49-F238E27FC236}">
                <a16:creationId xmlns:a16="http://schemas.microsoft.com/office/drawing/2014/main" xmlns="" id="{262A6708-DDE0-4E8C-BC75-FC230C072E92}"/>
              </a:ext>
            </a:extLst>
          </p:cNvPr>
          <p:cNvSpPr/>
          <p:nvPr/>
        </p:nvSpPr>
        <p:spPr>
          <a:xfrm>
            <a:off x="7553785" y="2270596"/>
            <a:ext cx="1451809" cy="23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l">
              <a:defRPr sz="3000">
                <a:solidFill>
                  <a:srgbClr val="4A5E6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rgbClr val="9E84A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rgbClr val="9E84AB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Shape 216">
            <a:extLst>
              <a:ext uri="{FF2B5EF4-FFF2-40B4-BE49-F238E27FC236}">
                <a16:creationId xmlns:a16="http://schemas.microsoft.com/office/drawing/2014/main" xmlns="" id="{B26300FA-5331-41B8-8773-4601B05C63E8}"/>
              </a:ext>
            </a:extLst>
          </p:cNvPr>
          <p:cNvSpPr/>
          <p:nvPr/>
        </p:nvSpPr>
        <p:spPr>
          <a:xfrm>
            <a:off x="7553785" y="2681135"/>
            <a:ext cx="1873897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l">
              <a:defRPr sz="2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</p:spTree>
    <p:extLst>
      <p:ext uri="{BB962C8B-B14F-4D97-AF65-F5344CB8AC3E}">
        <p14:creationId xmlns:p14="http://schemas.microsoft.com/office/powerpoint/2010/main" val="141465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A7C769D9-A1D9-432A-9945-7FBDE15FD969}"/>
              </a:ext>
            </a:extLst>
          </p:cNvPr>
          <p:cNvSpPr/>
          <p:nvPr/>
        </p:nvSpPr>
        <p:spPr>
          <a:xfrm>
            <a:off x="1097280" y="1006458"/>
            <a:ext cx="10469879" cy="5699141"/>
          </a:xfrm>
          <a:prstGeom prst="rect">
            <a:avLst/>
          </a:prstGeom>
          <a:solidFill>
            <a:srgbClr val="71B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5A67887-5BC6-4E58-A824-B832062FB732}"/>
              </a:ext>
            </a:extLst>
          </p:cNvPr>
          <p:cNvSpPr/>
          <p:nvPr/>
        </p:nvSpPr>
        <p:spPr>
          <a:xfrm>
            <a:off x="838200" y="746760"/>
            <a:ext cx="10500360" cy="5745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B01126B-F4B9-4E4C-B321-29C47885480A}"/>
              </a:ext>
            </a:extLst>
          </p:cNvPr>
          <p:cNvGrpSpPr/>
          <p:nvPr/>
        </p:nvGrpSpPr>
        <p:grpSpPr>
          <a:xfrm>
            <a:off x="1317768" y="1006459"/>
            <a:ext cx="9541223" cy="426101"/>
            <a:chOff x="1294417" y="1036939"/>
            <a:chExt cx="7851058" cy="42560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41D1FB48-9F82-46BE-918B-776D3B4FA056}"/>
                </a:ext>
              </a:extLst>
            </p:cNvPr>
            <p:cNvSpPr/>
            <p:nvPr/>
          </p:nvSpPr>
          <p:spPr>
            <a:xfrm>
              <a:off x="1446817" y="1189339"/>
              <a:ext cx="7698658" cy="273207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3FAA7B8-E86C-4B88-AE6F-5A9FD60B2C81}"/>
                </a:ext>
              </a:extLst>
            </p:cNvPr>
            <p:cNvSpPr/>
            <p:nvPr/>
          </p:nvSpPr>
          <p:spPr>
            <a:xfrm>
              <a:off x="1294417" y="1036939"/>
              <a:ext cx="7698658" cy="273207"/>
            </a:xfrm>
            <a:prstGeom prst="rect">
              <a:avLst/>
            </a:prstGeom>
            <a:solidFill>
              <a:srgbClr val="FFE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F698D4A-7425-4C37-BBB7-A7231D1C9DCF}"/>
              </a:ext>
            </a:extLst>
          </p:cNvPr>
          <p:cNvGrpSpPr/>
          <p:nvPr/>
        </p:nvGrpSpPr>
        <p:grpSpPr>
          <a:xfrm>
            <a:off x="1317768" y="5868815"/>
            <a:ext cx="9541223" cy="426101"/>
            <a:chOff x="1294417" y="1036939"/>
            <a:chExt cx="7851058" cy="42560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EE89534-EE06-41BB-95AB-3581FE9A85A0}"/>
                </a:ext>
              </a:extLst>
            </p:cNvPr>
            <p:cNvSpPr/>
            <p:nvPr/>
          </p:nvSpPr>
          <p:spPr>
            <a:xfrm>
              <a:off x="1446817" y="1189339"/>
              <a:ext cx="7698658" cy="273207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4B52355-3E7E-4A01-9EF3-7D210546AEAD}"/>
                </a:ext>
              </a:extLst>
            </p:cNvPr>
            <p:cNvSpPr/>
            <p:nvPr/>
          </p:nvSpPr>
          <p:spPr>
            <a:xfrm>
              <a:off x="1294417" y="1036939"/>
              <a:ext cx="7698658" cy="273207"/>
            </a:xfrm>
            <a:prstGeom prst="rect">
              <a:avLst/>
            </a:prstGeom>
            <a:solidFill>
              <a:srgbClr val="FFE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9503EF3-C00D-4A6C-9168-6A1CD9AF6FBB}"/>
              </a:ext>
            </a:extLst>
          </p:cNvPr>
          <p:cNvSpPr txBox="1"/>
          <p:nvPr/>
        </p:nvSpPr>
        <p:spPr>
          <a:xfrm>
            <a:off x="2026920" y="2773680"/>
            <a:ext cx="25603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FE082"/>
                </a:solidFill>
                <a:latin typeface="Agency FB" panose="020B0503020202020204" pitchFamily="34" charset="0"/>
              </a:rPr>
              <a:t>C</a:t>
            </a:r>
            <a:r>
              <a:rPr lang="en-US" altLang="zh-CN" sz="6600" dirty="0">
                <a:solidFill>
                  <a:srgbClr val="9E84AB"/>
                </a:solidFill>
                <a:latin typeface="Agency FB" panose="020B0503020202020204" pitchFamily="34" charset="0"/>
              </a:rPr>
              <a:t>ontents</a:t>
            </a:r>
            <a:endParaRPr lang="zh-CN" altLang="en-US" sz="6600" dirty="0">
              <a:solidFill>
                <a:srgbClr val="9E84AB"/>
              </a:solidFill>
              <a:latin typeface="Agency FB" panose="020B0503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E38ADDE-E145-4769-9F8C-1BC2EEC15B4D}"/>
              </a:ext>
            </a:extLst>
          </p:cNvPr>
          <p:cNvGrpSpPr/>
          <p:nvPr/>
        </p:nvGrpSpPr>
        <p:grpSpPr>
          <a:xfrm>
            <a:off x="1317768" y="1585137"/>
            <a:ext cx="2348999" cy="1576415"/>
            <a:chOff x="8409394" y="3693158"/>
            <a:chExt cx="1751958" cy="1208139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5965F39C-BD8C-4653-BAA3-40017B748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58825" y="3853470"/>
              <a:ext cx="1602527" cy="104782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CC4511A9-E36D-4929-BB57-AD25083E2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09394" y="3693158"/>
              <a:ext cx="1614632" cy="105574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7607C2A-41F8-44A0-9936-60BCEF8DA804}"/>
              </a:ext>
            </a:extLst>
          </p:cNvPr>
          <p:cNvGrpSpPr/>
          <p:nvPr/>
        </p:nvGrpSpPr>
        <p:grpSpPr>
          <a:xfrm>
            <a:off x="5146961" y="1771800"/>
            <a:ext cx="542290" cy="539944"/>
            <a:chOff x="7902661" y="2245484"/>
            <a:chExt cx="542290" cy="53994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48C5EB81-9741-48F5-A8F2-6D0077C9DFD9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764D8D0F-E711-43AA-AF3F-99D3934F69F0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9E8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E082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D5542AC-9FF3-491A-B9DD-C965904BA10A}"/>
              </a:ext>
            </a:extLst>
          </p:cNvPr>
          <p:cNvGrpSpPr/>
          <p:nvPr/>
        </p:nvGrpSpPr>
        <p:grpSpPr>
          <a:xfrm>
            <a:off x="5146961" y="2809274"/>
            <a:ext cx="542290" cy="539944"/>
            <a:chOff x="7902661" y="2245484"/>
            <a:chExt cx="542290" cy="53994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AF9F7A7-AA5F-463B-84BF-CFB7868E49DF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81196322-E124-4CC5-A3A5-2A6B72CA434C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9E8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E082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9ABBAC6-7F96-4424-A48E-BC84FFB9CFDD}"/>
              </a:ext>
            </a:extLst>
          </p:cNvPr>
          <p:cNvGrpSpPr/>
          <p:nvPr/>
        </p:nvGrpSpPr>
        <p:grpSpPr>
          <a:xfrm>
            <a:off x="5146961" y="3894181"/>
            <a:ext cx="542290" cy="539944"/>
            <a:chOff x="7902661" y="2245484"/>
            <a:chExt cx="542290" cy="539944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E39D5480-48CB-41BD-A73F-23E1797E03E3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7B82A6C2-FCC9-4D4D-85E0-BDD037055879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9E8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E082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ED20662-1462-4902-80EF-533E89FD0672}"/>
              </a:ext>
            </a:extLst>
          </p:cNvPr>
          <p:cNvGrpSpPr/>
          <p:nvPr/>
        </p:nvGrpSpPr>
        <p:grpSpPr>
          <a:xfrm>
            <a:off x="5146961" y="5020465"/>
            <a:ext cx="542290" cy="539944"/>
            <a:chOff x="7902661" y="2245484"/>
            <a:chExt cx="542290" cy="53994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2531B00-03FB-486B-AED8-AE1510C5BFCB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00DA68F0-36CA-4470-BBA0-A2DBF74784F7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9E8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E082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31AFF12-F224-4D98-8D1A-5504B211E8E9}"/>
              </a:ext>
            </a:extLst>
          </p:cNvPr>
          <p:cNvSpPr txBox="1"/>
          <p:nvPr/>
        </p:nvSpPr>
        <p:spPr>
          <a:xfrm>
            <a:off x="5611847" y="1761235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F7F616E-46EF-431B-BCEA-4662DE4A6A5B}"/>
              </a:ext>
            </a:extLst>
          </p:cNvPr>
          <p:cNvSpPr txBox="1"/>
          <p:nvPr/>
        </p:nvSpPr>
        <p:spPr>
          <a:xfrm>
            <a:off x="5611847" y="3942465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1CB38F4-BFDA-4531-89E8-2BBFC9FD6999}"/>
              </a:ext>
            </a:extLst>
          </p:cNvPr>
          <p:cNvSpPr txBox="1"/>
          <p:nvPr/>
        </p:nvSpPr>
        <p:spPr>
          <a:xfrm>
            <a:off x="5677893" y="2918991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D905A11-22CE-48FA-B895-A5865AFEAF9F}"/>
              </a:ext>
            </a:extLst>
          </p:cNvPr>
          <p:cNvSpPr txBox="1"/>
          <p:nvPr/>
        </p:nvSpPr>
        <p:spPr>
          <a:xfrm>
            <a:off x="5611847" y="5020465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99133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" grpId="0" animBg="1"/>
      <p:bldP spid="9" grpId="0"/>
      <p:bldP spid="25" grpId="0"/>
      <p:bldP spid="26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CFFBADF-E080-4026-8EE4-F6FBF5ABDAD4}"/>
              </a:ext>
            </a:extLst>
          </p:cNvPr>
          <p:cNvGrpSpPr/>
          <p:nvPr/>
        </p:nvGrpSpPr>
        <p:grpSpPr>
          <a:xfrm>
            <a:off x="961967" y="632941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0EBC6A4-D64D-44FF-BF93-8C389AD47E4A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EC1C98F-C856-41C7-A3D6-83E28770FC02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7FA6DCD-BE50-484B-B3D1-545DDD34E90F}"/>
              </a:ext>
            </a:extLst>
          </p:cNvPr>
          <p:cNvGrpSpPr/>
          <p:nvPr/>
        </p:nvGrpSpPr>
        <p:grpSpPr>
          <a:xfrm>
            <a:off x="1280529" y="102976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3504CCC-D9AE-46EF-939A-2FBEC9FCB4D5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7C4E9530-E7C7-4D53-B48F-5FC86BF1ECC3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5F6B797-4B4B-4AC1-AFAC-E6EFAB4EE4C7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477ED90-1E8B-4DFF-9BD1-74BA26891E17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3EB063F-F680-49D5-A6D5-52FD4937D96C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485BC5C-FDB2-44D6-98E3-ADA58C7D71DF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99131D2-8017-4602-BF22-9F6A1BC51802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492F2A70-8A83-4677-83E4-D3DC3DC49D5D}"/>
              </a:ext>
            </a:extLst>
          </p:cNvPr>
          <p:cNvGrpSpPr/>
          <p:nvPr/>
        </p:nvGrpSpPr>
        <p:grpSpPr>
          <a:xfrm>
            <a:off x="3181719" y="3192069"/>
            <a:ext cx="6080270" cy="4185163"/>
            <a:chOff x="2341075" y="2297957"/>
            <a:chExt cx="7841692" cy="539758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16700CC8-D349-4836-A13A-076057FFC9E2}"/>
                </a:ext>
              </a:extLst>
            </p:cNvPr>
            <p:cNvGrpSpPr/>
            <p:nvPr/>
          </p:nvGrpSpPr>
          <p:grpSpPr>
            <a:xfrm>
              <a:off x="2561697" y="2319383"/>
              <a:ext cx="7621070" cy="5376156"/>
              <a:chOff x="2341075" y="2297957"/>
              <a:chExt cx="7621070" cy="5376156"/>
            </a:xfrm>
            <a:solidFill>
              <a:srgbClr val="71BAB6"/>
            </a:solidFill>
          </p:grpSpPr>
          <p:grpSp>
            <p:nvGrpSpPr>
              <p:cNvPr id="38" name="Group 50">
                <a:extLst>
                  <a:ext uri="{FF2B5EF4-FFF2-40B4-BE49-F238E27FC236}">
                    <a16:creationId xmlns:a16="http://schemas.microsoft.com/office/drawing/2014/main" xmlns="" id="{FE6C8AA8-A391-43D2-B83D-F45F1542BC0C}"/>
                  </a:ext>
                </a:extLst>
              </p:cNvPr>
              <p:cNvGrpSpPr/>
              <p:nvPr/>
            </p:nvGrpSpPr>
            <p:grpSpPr>
              <a:xfrm>
                <a:off x="4758288" y="4930990"/>
                <a:ext cx="2743123" cy="2743123"/>
                <a:chOff x="3614476" y="3221164"/>
                <a:chExt cx="1950772" cy="1950772"/>
              </a:xfrm>
              <a:grpFill/>
            </p:grpSpPr>
            <p:sp>
              <p:nvSpPr>
                <p:cNvPr id="49" name="Chord 48">
                  <a:extLst>
                    <a:ext uri="{FF2B5EF4-FFF2-40B4-BE49-F238E27FC236}">
                      <a16:creationId xmlns:a16="http://schemas.microsoft.com/office/drawing/2014/main" xmlns="" id="{09096B26-1205-4A52-BAA3-571421DD97B3}"/>
                    </a:ext>
                  </a:extLst>
                </p:cNvPr>
                <p:cNvSpPr/>
                <p:nvPr/>
              </p:nvSpPr>
              <p:spPr>
                <a:xfrm rot="6300000">
                  <a:off x="3614476" y="3221164"/>
                  <a:ext cx="1950772" cy="1950772"/>
                </a:xfrm>
                <a:prstGeom prst="chord">
                  <a:avLst>
                    <a:gd name="adj1" fmla="val 4234771"/>
                    <a:gd name="adj2" fmla="val 1553198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153">
                  <a:extLst>
                    <a:ext uri="{FF2B5EF4-FFF2-40B4-BE49-F238E27FC236}">
                      <a16:creationId xmlns:a16="http://schemas.microsoft.com/office/drawing/2014/main" xmlns="" id="{0AA2B395-7283-43EB-BCA2-0F5FAF3B67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12763" y="3528584"/>
                  <a:ext cx="554198" cy="561860"/>
                </a:xfrm>
                <a:custGeom>
                  <a:avLst/>
                  <a:gdLst/>
                  <a:ahLst/>
                  <a:cxnLst>
                    <a:cxn ang="0">
                      <a:pos x="0" y="59"/>
                    </a:cxn>
                    <a:cxn ang="0">
                      <a:pos x="118" y="59"/>
                    </a:cxn>
                    <a:cxn ang="0">
                      <a:pos x="111" y="57"/>
                    </a:cxn>
                    <a:cxn ang="0">
                      <a:pos x="83" y="33"/>
                    </a:cxn>
                    <a:cxn ang="0">
                      <a:pos x="111" y="57"/>
                    </a:cxn>
                    <a:cxn ang="0">
                      <a:pos x="41" y="91"/>
                    </a:cxn>
                    <a:cxn ang="0">
                      <a:pos x="57" y="111"/>
                    </a:cxn>
                    <a:cxn ang="0">
                      <a:pos x="61" y="8"/>
                    </a:cxn>
                    <a:cxn ang="0">
                      <a:pos x="61" y="34"/>
                    </a:cxn>
                    <a:cxn ang="0">
                      <a:pos x="61" y="8"/>
                    </a:cxn>
                    <a:cxn ang="0">
                      <a:pos x="95" y="22"/>
                    </a:cxn>
                    <a:cxn ang="0">
                      <a:pos x="67" y="8"/>
                    </a:cxn>
                    <a:cxn ang="0">
                      <a:pos x="57" y="34"/>
                    </a:cxn>
                    <a:cxn ang="0">
                      <a:pos x="57" y="8"/>
                    </a:cxn>
                    <a:cxn ang="0">
                      <a:pos x="36" y="30"/>
                    </a:cxn>
                    <a:cxn ang="0">
                      <a:pos x="50" y="8"/>
                    </a:cxn>
                    <a:cxn ang="0">
                      <a:pos x="38" y="35"/>
                    </a:cxn>
                    <a:cxn ang="0">
                      <a:pos x="57" y="57"/>
                    </a:cxn>
                    <a:cxn ang="0">
                      <a:pos x="38" y="35"/>
                    </a:cxn>
                    <a:cxn ang="0">
                      <a:pos x="57" y="84"/>
                    </a:cxn>
                    <a:cxn ang="0">
                      <a:pos x="34" y="61"/>
                    </a:cxn>
                    <a:cxn ang="0">
                      <a:pos x="50" y="110"/>
                    </a:cxn>
                    <a:cxn ang="0">
                      <a:pos x="38" y="92"/>
                    </a:cxn>
                    <a:cxn ang="0">
                      <a:pos x="61" y="111"/>
                    </a:cxn>
                    <a:cxn ang="0">
                      <a:pos x="77" y="91"/>
                    </a:cxn>
                    <a:cxn ang="0">
                      <a:pos x="61" y="111"/>
                    </a:cxn>
                    <a:cxn ang="0">
                      <a:pos x="93" y="99"/>
                    </a:cxn>
                    <a:cxn ang="0">
                      <a:pos x="80" y="92"/>
                    </a:cxn>
                    <a:cxn ang="0">
                      <a:pos x="61" y="84"/>
                    </a:cxn>
                    <a:cxn ang="0">
                      <a:pos x="84" y="61"/>
                    </a:cxn>
                    <a:cxn ang="0">
                      <a:pos x="61" y="57"/>
                    </a:cxn>
                    <a:cxn ang="0">
                      <a:pos x="80" y="35"/>
                    </a:cxn>
                    <a:cxn ang="0">
                      <a:pos x="61" y="57"/>
                    </a:cxn>
                    <a:cxn ang="0">
                      <a:pos x="35" y="33"/>
                    </a:cxn>
                    <a:cxn ang="0">
                      <a:pos x="7" y="57"/>
                    </a:cxn>
                    <a:cxn ang="0">
                      <a:pos x="7" y="61"/>
                    </a:cxn>
                    <a:cxn ang="0">
                      <a:pos x="36" y="89"/>
                    </a:cxn>
                    <a:cxn ang="0">
                      <a:pos x="7" y="61"/>
                    </a:cxn>
                    <a:cxn ang="0">
                      <a:pos x="82" y="89"/>
                    </a:cxn>
                    <a:cxn ang="0">
                      <a:pos x="111" y="61"/>
                    </a:cxn>
                    <a:cxn ang="0">
                      <a:pos x="95" y="96"/>
                    </a:cxn>
                  </a:cxnLst>
                  <a:rect l="0" t="0" r="r" b="b"/>
                  <a:pathLst>
                    <a:path w="118" h="119">
                      <a:moveTo>
                        <a:pt x="59" y="0"/>
                      </a:moveTo>
                      <a:cubicBezTo>
                        <a:pt x="26" y="0"/>
                        <a:pt x="0" y="27"/>
                        <a:pt x="0" y="59"/>
                      </a:cubicBezTo>
                      <a:cubicBezTo>
                        <a:pt x="0" y="92"/>
                        <a:pt x="26" y="119"/>
                        <a:pt x="59" y="119"/>
                      </a:cubicBezTo>
                      <a:cubicBezTo>
                        <a:pt x="92" y="119"/>
                        <a:pt x="118" y="92"/>
                        <a:pt x="118" y="59"/>
                      </a:cubicBezTo>
                      <a:cubicBezTo>
                        <a:pt x="118" y="27"/>
                        <a:pt x="92" y="0"/>
                        <a:pt x="59" y="0"/>
                      </a:cubicBezTo>
                      <a:close/>
                      <a:moveTo>
                        <a:pt x="111" y="57"/>
                      </a:moveTo>
                      <a:cubicBezTo>
                        <a:pt x="88" y="57"/>
                        <a:pt x="88" y="57"/>
                        <a:pt x="88" y="57"/>
                      </a:cubicBezTo>
                      <a:cubicBezTo>
                        <a:pt x="87" y="49"/>
                        <a:pt x="86" y="41"/>
                        <a:pt x="83" y="33"/>
                      </a:cubicBezTo>
                      <a:cubicBezTo>
                        <a:pt x="88" y="31"/>
                        <a:pt x="93" y="28"/>
                        <a:pt x="98" y="25"/>
                      </a:cubicBezTo>
                      <a:cubicBezTo>
                        <a:pt x="105" y="34"/>
                        <a:pt x="110" y="45"/>
                        <a:pt x="111" y="57"/>
                      </a:cubicBezTo>
                      <a:close/>
                      <a:moveTo>
                        <a:pt x="57" y="111"/>
                      </a:moveTo>
                      <a:cubicBezTo>
                        <a:pt x="50" y="106"/>
                        <a:pt x="45" y="99"/>
                        <a:pt x="41" y="91"/>
                      </a:cubicBezTo>
                      <a:cubicBezTo>
                        <a:pt x="46" y="89"/>
                        <a:pt x="52" y="88"/>
                        <a:pt x="57" y="88"/>
                      </a:cubicBezTo>
                      <a:cubicBezTo>
                        <a:pt x="57" y="111"/>
                        <a:pt x="57" y="111"/>
                        <a:pt x="57" y="111"/>
                      </a:cubicBezTo>
                      <a:cubicBezTo>
                        <a:pt x="57" y="111"/>
                        <a:pt x="57" y="111"/>
                        <a:pt x="57" y="111"/>
                      </a:cubicBezTo>
                      <a:close/>
                      <a:moveTo>
                        <a:pt x="61" y="8"/>
                      </a:moveTo>
                      <a:cubicBezTo>
                        <a:pt x="68" y="14"/>
                        <a:pt x="74" y="22"/>
                        <a:pt x="78" y="31"/>
                      </a:cubicBezTo>
                      <a:cubicBezTo>
                        <a:pt x="73" y="33"/>
                        <a:pt x="67" y="34"/>
                        <a:pt x="61" y="34"/>
                      </a:cubicBezTo>
                      <a:cubicBezTo>
                        <a:pt x="61" y="8"/>
                        <a:pt x="61" y="8"/>
                        <a:pt x="61" y="8"/>
                      </a:cubicBezTo>
                      <a:cubicBezTo>
                        <a:pt x="61" y="8"/>
                        <a:pt x="61" y="8"/>
                        <a:pt x="61" y="8"/>
                      </a:cubicBezTo>
                      <a:close/>
                      <a:moveTo>
                        <a:pt x="67" y="8"/>
                      </a:moveTo>
                      <a:cubicBezTo>
                        <a:pt x="78" y="10"/>
                        <a:pt x="88" y="15"/>
                        <a:pt x="95" y="22"/>
                      </a:cubicBezTo>
                      <a:cubicBezTo>
                        <a:pt x="91" y="25"/>
                        <a:pt x="87" y="28"/>
                        <a:pt x="82" y="30"/>
                      </a:cubicBezTo>
                      <a:cubicBezTo>
                        <a:pt x="78" y="22"/>
                        <a:pt x="73" y="14"/>
                        <a:pt x="67" y="8"/>
                      </a:cubicBezTo>
                      <a:close/>
                      <a:moveTo>
                        <a:pt x="57" y="8"/>
                      </a:moveTo>
                      <a:cubicBezTo>
                        <a:pt x="57" y="34"/>
                        <a:pt x="57" y="34"/>
                        <a:pt x="57" y="34"/>
                      </a:cubicBezTo>
                      <a:cubicBezTo>
                        <a:pt x="51" y="34"/>
                        <a:pt x="45" y="33"/>
                        <a:pt x="40" y="31"/>
                      </a:cubicBezTo>
                      <a:cubicBezTo>
                        <a:pt x="44" y="22"/>
                        <a:pt x="50" y="14"/>
                        <a:pt x="57" y="8"/>
                      </a:cubicBezTo>
                      <a:cubicBezTo>
                        <a:pt x="57" y="8"/>
                        <a:pt x="57" y="8"/>
                        <a:pt x="57" y="8"/>
                      </a:cubicBezTo>
                      <a:close/>
                      <a:moveTo>
                        <a:pt x="36" y="30"/>
                      </a:moveTo>
                      <a:cubicBezTo>
                        <a:pt x="31" y="28"/>
                        <a:pt x="27" y="25"/>
                        <a:pt x="23" y="22"/>
                      </a:cubicBezTo>
                      <a:cubicBezTo>
                        <a:pt x="30" y="15"/>
                        <a:pt x="40" y="10"/>
                        <a:pt x="50" y="8"/>
                      </a:cubicBezTo>
                      <a:cubicBezTo>
                        <a:pt x="45" y="14"/>
                        <a:pt x="40" y="22"/>
                        <a:pt x="36" y="30"/>
                      </a:cubicBezTo>
                      <a:close/>
                      <a:moveTo>
                        <a:pt x="38" y="35"/>
                      </a:moveTo>
                      <a:cubicBezTo>
                        <a:pt x="44" y="37"/>
                        <a:pt x="50" y="38"/>
                        <a:pt x="57" y="38"/>
                      </a:cubicBezTo>
                      <a:cubicBezTo>
                        <a:pt x="57" y="57"/>
                        <a:pt x="57" y="57"/>
                        <a:pt x="57" y="57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cubicBezTo>
                        <a:pt x="34" y="49"/>
                        <a:pt x="36" y="42"/>
                        <a:pt x="38" y="35"/>
                      </a:cubicBezTo>
                      <a:close/>
                      <a:moveTo>
                        <a:pt x="57" y="61"/>
                      </a:moveTo>
                      <a:cubicBezTo>
                        <a:pt x="57" y="84"/>
                        <a:pt x="57" y="84"/>
                        <a:pt x="57" y="84"/>
                      </a:cubicBezTo>
                      <a:cubicBezTo>
                        <a:pt x="51" y="85"/>
                        <a:pt x="45" y="86"/>
                        <a:pt x="40" y="87"/>
                      </a:cubicBezTo>
                      <a:cubicBezTo>
                        <a:pt x="36" y="79"/>
                        <a:pt x="34" y="71"/>
                        <a:pt x="34" y="61"/>
                      </a:cubicBezTo>
                      <a:lnTo>
                        <a:pt x="57" y="61"/>
                      </a:lnTo>
                      <a:close/>
                      <a:moveTo>
                        <a:pt x="50" y="110"/>
                      </a:moveTo>
                      <a:cubicBezTo>
                        <a:pt x="41" y="109"/>
                        <a:pt x="32" y="105"/>
                        <a:pt x="25" y="99"/>
                      </a:cubicBezTo>
                      <a:cubicBezTo>
                        <a:pt x="29" y="96"/>
                        <a:pt x="33" y="94"/>
                        <a:pt x="38" y="92"/>
                      </a:cubicBezTo>
                      <a:cubicBezTo>
                        <a:pt x="41" y="99"/>
                        <a:pt x="45" y="105"/>
                        <a:pt x="50" y="110"/>
                      </a:cubicBezTo>
                      <a:close/>
                      <a:moveTo>
                        <a:pt x="61" y="111"/>
                      </a:moveTo>
                      <a:cubicBezTo>
                        <a:pt x="61" y="88"/>
                        <a:pt x="61" y="88"/>
                        <a:pt x="61" y="88"/>
                      </a:cubicBezTo>
                      <a:cubicBezTo>
                        <a:pt x="66" y="88"/>
                        <a:pt x="72" y="89"/>
                        <a:pt x="77" y="91"/>
                      </a:cubicBezTo>
                      <a:cubicBezTo>
                        <a:pt x="73" y="99"/>
                        <a:pt x="67" y="106"/>
                        <a:pt x="61" y="111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lose/>
                      <a:moveTo>
                        <a:pt x="80" y="92"/>
                      </a:moveTo>
                      <a:cubicBezTo>
                        <a:pt x="85" y="94"/>
                        <a:pt x="89" y="96"/>
                        <a:pt x="93" y="99"/>
                      </a:cubicBezTo>
                      <a:cubicBezTo>
                        <a:pt x="86" y="105"/>
                        <a:pt x="77" y="109"/>
                        <a:pt x="67" y="110"/>
                      </a:cubicBezTo>
                      <a:cubicBezTo>
                        <a:pt x="73" y="105"/>
                        <a:pt x="77" y="99"/>
                        <a:pt x="80" y="92"/>
                      </a:cubicBezTo>
                      <a:close/>
                      <a:moveTo>
                        <a:pt x="78" y="87"/>
                      </a:moveTo>
                      <a:cubicBezTo>
                        <a:pt x="73" y="86"/>
                        <a:pt x="67" y="85"/>
                        <a:pt x="61" y="84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84" y="61"/>
                        <a:pt x="84" y="61"/>
                        <a:pt x="84" y="61"/>
                      </a:cubicBezTo>
                      <a:cubicBezTo>
                        <a:pt x="84" y="71"/>
                        <a:pt x="82" y="79"/>
                        <a:pt x="78" y="87"/>
                      </a:cubicBezTo>
                      <a:close/>
                      <a:moveTo>
                        <a:pt x="61" y="57"/>
                      </a:moveTo>
                      <a:cubicBezTo>
                        <a:pt x="61" y="38"/>
                        <a:pt x="61" y="38"/>
                        <a:pt x="61" y="38"/>
                      </a:cubicBezTo>
                      <a:cubicBezTo>
                        <a:pt x="67" y="38"/>
                        <a:pt x="74" y="37"/>
                        <a:pt x="80" y="35"/>
                      </a:cubicBezTo>
                      <a:cubicBezTo>
                        <a:pt x="82" y="42"/>
                        <a:pt x="84" y="49"/>
                        <a:pt x="84" y="57"/>
                      </a:cubicBezTo>
                      <a:lnTo>
                        <a:pt x="61" y="57"/>
                      </a:lnTo>
                      <a:close/>
                      <a:moveTo>
                        <a:pt x="20" y="25"/>
                      </a:moveTo>
                      <a:cubicBezTo>
                        <a:pt x="25" y="28"/>
                        <a:pt x="30" y="31"/>
                        <a:pt x="35" y="33"/>
                      </a:cubicBezTo>
                      <a:cubicBezTo>
                        <a:pt x="32" y="41"/>
                        <a:pt x="30" y="49"/>
                        <a:pt x="30" y="57"/>
                      </a:cubicBezTo>
                      <a:cubicBezTo>
                        <a:pt x="7" y="57"/>
                        <a:pt x="7" y="57"/>
                        <a:pt x="7" y="57"/>
                      </a:cubicBezTo>
                      <a:cubicBezTo>
                        <a:pt x="8" y="45"/>
                        <a:pt x="13" y="34"/>
                        <a:pt x="20" y="25"/>
                      </a:cubicBezTo>
                      <a:close/>
                      <a:moveTo>
                        <a:pt x="7" y="61"/>
                      </a:moveTo>
                      <a:cubicBezTo>
                        <a:pt x="30" y="61"/>
                        <a:pt x="30" y="61"/>
                        <a:pt x="30" y="61"/>
                      </a:cubicBezTo>
                      <a:cubicBezTo>
                        <a:pt x="31" y="71"/>
                        <a:pt x="33" y="80"/>
                        <a:pt x="36" y="89"/>
                      </a:cubicBezTo>
                      <a:cubicBezTo>
                        <a:pt x="31" y="91"/>
                        <a:pt x="27" y="93"/>
                        <a:pt x="22" y="96"/>
                      </a:cubicBezTo>
                      <a:cubicBezTo>
                        <a:pt x="13" y="87"/>
                        <a:pt x="8" y="75"/>
                        <a:pt x="7" y="61"/>
                      </a:cubicBezTo>
                      <a:close/>
                      <a:moveTo>
                        <a:pt x="95" y="96"/>
                      </a:moveTo>
                      <a:cubicBezTo>
                        <a:pt x="91" y="93"/>
                        <a:pt x="87" y="91"/>
                        <a:pt x="82" y="89"/>
                      </a:cubicBezTo>
                      <a:cubicBezTo>
                        <a:pt x="85" y="80"/>
                        <a:pt x="87" y="71"/>
                        <a:pt x="88" y="61"/>
                      </a:cubicBezTo>
                      <a:cubicBezTo>
                        <a:pt x="111" y="61"/>
                        <a:pt x="111" y="61"/>
                        <a:pt x="111" y="61"/>
                      </a:cubicBezTo>
                      <a:cubicBezTo>
                        <a:pt x="110" y="75"/>
                        <a:pt x="104" y="87"/>
                        <a:pt x="95" y="96"/>
                      </a:cubicBezTo>
                      <a:close/>
                      <a:moveTo>
                        <a:pt x="95" y="96"/>
                      </a:moveTo>
                      <a:cubicBezTo>
                        <a:pt x="95" y="96"/>
                        <a:pt x="95" y="96"/>
                        <a:pt x="95" y="96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9" name="Oval 7">
                <a:extLst>
                  <a:ext uri="{FF2B5EF4-FFF2-40B4-BE49-F238E27FC236}">
                    <a16:creationId xmlns:a16="http://schemas.microsoft.com/office/drawing/2014/main" xmlns="" id="{4F736640-2C1F-431B-ACA4-1340563B92AF}"/>
                  </a:ext>
                </a:extLst>
              </p:cNvPr>
              <p:cNvSpPr/>
              <p:nvPr/>
            </p:nvSpPr>
            <p:spPr>
              <a:xfrm>
                <a:off x="3486246" y="6178090"/>
                <a:ext cx="321451" cy="3214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Oval 8">
                <a:extLst>
                  <a:ext uri="{FF2B5EF4-FFF2-40B4-BE49-F238E27FC236}">
                    <a16:creationId xmlns:a16="http://schemas.microsoft.com/office/drawing/2014/main" xmlns="" id="{41DA6BFE-D81E-4FD3-90D2-BAD348146521}"/>
                  </a:ext>
                </a:extLst>
              </p:cNvPr>
              <p:cNvSpPr/>
              <p:nvPr/>
            </p:nvSpPr>
            <p:spPr>
              <a:xfrm>
                <a:off x="8401769" y="6178090"/>
                <a:ext cx="321451" cy="3214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Oval 9">
                <a:extLst>
                  <a:ext uri="{FF2B5EF4-FFF2-40B4-BE49-F238E27FC236}">
                    <a16:creationId xmlns:a16="http://schemas.microsoft.com/office/drawing/2014/main" xmlns="" id="{B7D74C3C-FA1B-4AC9-85A1-2C370D1FAFF2}"/>
                  </a:ext>
                </a:extLst>
              </p:cNvPr>
              <p:cNvSpPr/>
              <p:nvPr/>
            </p:nvSpPr>
            <p:spPr>
              <a:xfrm>
                <a:off x="5945328" y="3747270"/>
                <a:ext cx="321451" cy="3214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Oval 10">
                <a:extLst>
                  <a:ext uri="{FF2B5EF4-FFF2-40B4-BE49-F238E27FC236}">
                    <a16:creationId xmlns:a16="http://schemas.microsoft.com/office/drawing/2014/main" xmlns="" id="{25505E37-EAEC-4605-883C-9F3EF2B8DB79}"/>
                  </a:ext>
                </a:extLst>
              </p:cNvPr>
              <p:cNvSpPr/>
              <p:nvPr/>
            </p:nvSpPr>
            <p:spPr>
              <a:xfrm>
                <a:off x="7698594" y="4486753"/>
                <a:ext cx="321451" cy="3214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Oval 11">
                <a:extLst>
                  <a:ext uri="{FF2B5EF4-FFF2-40B4-BE49-F238E27FC236}">
                    <a16:creationId xmlns:a16="http://schemas.microsoft.com/office/drawing/2014/main" xmlns="" id="{E24C109C-8DF2-45D1-BF2E-8D0E72055CD9}"/>
                  </a:ext>
                </a:extLst>
              </p:cNvPr>
              <p:cNvSpPr/>
              <p:nvPr/>
            </p:nvSpPr>
            <p:spPr>
              <a:xfrm>
                <a:off x="4195553" y="4486753"/>
                <a:ext cx="321451" cy="3214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Teardrop 12">
                <a:extLst>
                  <a:ext uri="{FF2B5EF4-FFF2-40B4-BE49-F238E27FC236}">
                    <a16:creationId xmlns:a16="http://schemas.microsoft.com/office/drawing/2014/main" xmlns="" id="{B65D9A99-EEAD-499E-B187-17816D844E36}"/>
                  </a:ext>
                </a:extLst>
              </p:cNvPr>
              <p:cNvSpPr/>
              <p:nvPr/>
            </p:nvSpPr>
            <p:spPr>
              <a:xfrm rot="5400000">
                <a:off x="2341075" y="5032920"/>
                <a:ext cx="1145170" cy="1145170"/>
              </a:xfrm>
              <a:prstGeom prst="teardrop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Teardrop 13">
                <a:extLst>
                  <a:ext uri="{FF2B5EF4-FFF2-40B4-BE49-F238E27FC236}">
                    <a16:creationId xmlns:a16="http://schemas.microsoft.com/office/drawing/2014/main" xmlns="" id="{412FB62F-39B1-478D-827E-6B09B1406887}"/>
                  </a:ext>
                </a:extLst>
              </p:cNvPr>
              <p:cNvSpPr/>
              <p:nvPr/>
            </p:nvSpPr>
            <p:spPr>
              <a:xfrm rot="5400000">
                <a:off x="3030855" y="3345455"/>
                <a:ext cx="1145170" cy="1145170"/>
              </a:xfrm>
              <a:prstGeom prst="teardrop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Teardrop 14">
                <a:extLst>
                  <a:ext uri="{FF2B5EF4-FFF2-40B4-BE49-F238E27FC236}">
                    <a16:creationId xmlns:a16="http://schemas.microsoft.com/office/drawing/2014/main" xmlns="" id="{AFA579FF-A384-4B9C-A643-34C64A4A391A}"/>
                  </a:ext>
                </a:extLst>
              </p:cNvPr>
              <p:cNvSpPr/>
              <p:nvPr/>
            </p:nvSpPr>
            <p:spPr>
              <a:xfrm rot="16200000" flipH="1">
                <a:off x="8056878" y="3345456"/>
                <a:ext cx="1145170" cy="1145170"/>
              </a:xfrm>
              <a:prstGeom prst="teardrop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Teardrop 15">
                <a:extLst>
                  <a:ext uri="{FF2B5EF4-FFF2-40B4-BE49-F238E27FC236}">
                    <a16:creationId xmlns:a16="http://schemas.microsoft.com/office/drawing/2014/main" xmlns="" id="{A7EAD4B5-E81B-4CA8-96A7-5F8F61A15D0B}"/>
                  </a:ext>
                </a:extLst>
              </p:cNvPr>
              <p:cNvSpPr/>
              <p:nvPr/>
            </p:nvSpPr>
            <p:spPr>
              <a:xfrm rot="16200000" flipH="1">
                <a:off x="8816975" y="5032920"/>
                <a:ext cx="1145170" cy="1145170"/>
              </a:xfrm>
              <a:prstGeom prst="teardrop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Teardrop 16">
                <a:extLst>
                  <a:ext uri="{FF2B5EF4-FFF2-40B4-BE49-F238E27FC236}">
                    <a16:creationId xmlns:a16="http://schemas.microsoft.com/office/drawing/2014/main" xmlns="" id="{A367E540-834D-48B4-9E1B-33B4673D4B87}"/>
                  </a:ext>
                </a:extLst>
              </p:cNvPr>
              <p:cNvSpPr/>
              <p:nvPr/>
            </p:nvSpPr>
            <p:spPr>
              <a:xfrm rot="13500000" flipH="1">
                <a:off x="5533468" y="2297957"/>
                <a:ext cx="1145170" cy="1145170"/>
              </a:xfrm>
              <a:prstGeom prst="teardrop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126A6A0E-1050-4D48-AE90-C81E26D3F597}"/>
                </a:ext>
              </a:extLst>
            </p:cNvPr>
            <p:cNvGrpSpPr/>
            <p:nvPr/>
          </p:nvGrpSpPr>
          <p:grpSpPr>
            <a:xfrm>
              <a:off x="2341075" y="2297957"/>
              <a:ext cx="7621070" cy="5376156"/>
              <a:chOff x="2341075" y="2297957"/>
              <a:chExt cx="7621070" cy="5376156"/>
            </a:xfrm>
          </p:grpSpPr>
          <p:grpSp>
            <p:nvGrpSpPr>
              <p:cNvPr id="13" name="Group 50">
                <a:extLst>
                  <a:ext uri="{FF2B5EF4-FFF2-40B4-BE49-F238E27FC236}">
                    <a16:creationId xmlns:a16="http://schemas.microsoft.com/office/drawing/2014/main" xmlns="" id="{BA37EB46-E423-4CEC-8D92-2A79769A9371}"/>
                  </a:ext>
                </a:extLst>
              </p:cNvPr>
              <p:cNvGrpSpPr/>
              <p:nvPr/>
            </p:nvGrpSpPr>
            <p:grpSpPr>
              <a:xfrm>
                <a:off x="4758288" y="4930990"/>
                <a:ext cx="2743123" cy="2743123"/>
                <a:chOff x="3614476" y="3221164"/>
                <a:chExt cx="1950772" cy="1950772"/>
              </a:xfrm>
            </p:grpSpPr>
            <p:sp>
              <p:nvSpPr>
                <p:cNvPr id="14" name="Chord 48">
                  <a:extLst>
                    <a:ext uri="{FF2B5EF4-FFF2-40B4-BE49-F238E27FC236}">
                      <a16:creationId xmlns:a16="http://schemas.microsoft.com/office/drawing/2014/main" xmlns="" id="{4FA32885-E196-4461-812E-584A96EAB910}"/>
                    </a:ext>
                  </a:extLst>
                </p:cNvPr>
                <p:cNvSpPr/>
                <p:nvPr/>
              </p:nvSpPr>
              <p:spPr>
                <a:xfrm rot="6300000">
                  <a:off x="3614476" y="3221164"/>
                  <a:ext cx="1950772" cy="1950772"/>
                </a:xfrm>
                <a:prstGeom prst="chord">
                  <a:avLst>
                    <a:gd name="adj1" fmla="val 4234771"/>
                    <a:gd name="adj2" fmla="val 15531980"/>
                  </a:avLst>
                </a:prstGeom>
                <a:solidFill>
                  <a:srgbClr val="FFE08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" name="Freeform 153">
                  <a:extLst>
                    <a:ext uri="{FF2B5EF4-FFF2-40B4-BE49-F238E27FC236}">
                      <a16:creationId xmlns:a16="http://schemas.microsoft.com/office/drawing/2014/main" xmlns="" id="{DE333DC9-EF07-4A65-BB6C-E78666B9DDD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12763" y="3528584"/>
                  <a:ext cx="554198" cy="561860"/>
                </a:xfrm>
                <a:custGeom>
                  <a:avLst/>
                  <a:gdLst/>
                  <a:ahLst/>
                  <a:cxnLst>
                    <a:cxn ang="0">
                      <a:pos x="0" y="59"/>
                    </a:cxn>
                    <a:cxn ang="0">
                      <a:pos x="118" y="59"/>
                    </a:cxn>
                    <a:cxn ang="0">
                      <a:pos x="111" y="57"/>
                    </a:cxn>
                    <a:cxn ang="0">
                      <a:pos x="83" y="33"/>
                    </a:cxn>
                    <a:cxn ang="0">
                      <a:pos x="111" y="57"/>
                    </a:cxn>
                    <a:cxn ang="0">
                      <a:pos x="41" y="91"/>
                    </a:cxn>
                    <a:cxn ang="0">
                      <a:pos x="57" y="111"/>
                    </a:cxn>
                    <a:cxn ang="0">
                      <a:pos x="61" y="8"/>
                    </a:cxn>
                    <a:cxn ang="0">
                      <a:pos x="61" y="34"/>
                    </a:cxn>
                    <a:cxn ang="0">
                      <a:pos x="61" y="8"/>
                    </a:cxn>
                    <a:cxn ang="0">
                      <a:pos x="95" y="22"/>
                    </a:cxn>
                    <a:cxn ang="0">
                      <a:pos x="67" y="8"/>
                    </a:cxn>
                    <a:cxn ang="0">
                      <a:pos x="57" y="34"/>
                    </a:cxn>
                    <a:cxn ang="0">
                      <a:pos x="57" y="8"/>
                    </a:cxn>
                    <a:cxn ang="0">
                      <a:pos x="36" y="30"/>
                    </a:cxn>
                    <a:cxn ang="0">
                      <a:pos x="50" y="8"/>
                    </a:cxn>
                    <a:cxn ang="0">
                      <a:pos x="38" y="35"/>
                    </a:cxn>
                    <a:cxn ang="0">
                      <a:pos x="57" y="57"/>
                    </a:cxn>
                    <a:cxn ang="0">
                      <a:pos x="38" y="35"/>
                    </a:cxn>
                    <a:cxn ang="0">
                      <a:pos x="57" y="84"/>
                    </a:cxn>
                    <a:cxn ang="0">
                      <a:pos x="34" y="61"/>
                    </a:cxn>
                    <a:cxn ang="0">
                      <a:pos x="50" y="110"/>
                    </a:cxn>
                    <a:cxn ang="0">
                      <a:pos x="38" y="92"/>
                    </a:cxn>
                    <a:cxn ang="0">
                      <a:pos x="61" y="111"/>
                    </a:cxn>
                    <a:cxn ang="0">
                      <a:pos x="77" y="91"/>
                    </a:cxn>
                    <a:cxn ang="0">
                      <a:pos x="61" y="111"/>
                    </a:cxn>
                    <a:cxn ang="0">
                      <a:pos x="93" y="99"/>
                    </a:cxn>
                    <a:cxn ang="0">
                      <a:pos x="80" y="92"/>
                    </a:cxn>
                    <a:cxn ang="0">
                      <a:pos x="61" y="84"/>
                    </a:cxn>
                    <a:cxn ang="0">
                      <a:pos x="84" y="61"/>
                    </a:cxn>
                    <a:cxn ang="0">
                      <a:pos x="61" y="57"/>
                    </a:cxn>
                    <a:cxn ang="0">
                      <a:pos x="80" y="35"/>
                    </a:cxn>
                    <a:cxn ang="0">
                      <a:pos x="61" y="57"/>
                    </a:cxn>
                    <a:cxn ang="0">
                      <a:pos x="35" y="33"/>
                    </a:cxn>
                    <a:cxn ang="0">
                      <a:pos x="7" y="57"/>
                    </a:cxn>
                    <a:cxn ang="0">
                      <a:pos x="7" y="61"/>
                    </a:cxn>
                    <a:cxn ang="0">
                      <a:pos x="36" y="89"/>
                    </a:cxn>
                    <a:cxn ang="0">
                      <a:pos x="7" y="61"/>
                    </a:cxn>
                    <a:cxn ang="0">
                      <a:pos x="82" y="89"/>
                    </a:cxn>
                    <a:cxn ang="0">
                      <a:pos x="111" y="61"/>
                    </a:cxn>
                    <a:cxn ang="0">
                      <a:pos x="95" y="96"/>
                    </a:cxn>
                  </a:cxnLst>
                  <a:rect l="0" t="0" r="r" b="b"/>
                  <a:pathLst>
                    <a:path w="118" h="119">
                      <a:moveTo>
                        <a:pt x="59" y="0"/>
                      </a:moveTo>
                      <a:cubicBezTo>
                        <a:pt x="26" y="0"/>
                        <a:pt x="0" y="27"/>
                        <a:pt x="0" y="59"/>
                      </a:cubicBezTo>
                      <a:cubicBezTo>
                        <a:pt x="0" y="92"/>
                        <a:pt x="26" y="119"/>
                        <a:pt x="59" y="119"/>
                      </a:cubicBezTo>
                      <a:cubicBezTo>
                        <a:pt x="92" y="119"/>
                        <a:pt x="118" y="92"/>
                        <a:pt x="118" y="59"/>
                      </a:cubicBezTo>
                      <a:cubicBezTo>
                        <a:pt x="118" y="27"/>
                        <a:pt x="92" y="0"/>
                        <a:pt x="59" y="0"/>
                      </a:cubicBezTo>
                      <a:close/>
                      <a:moveTo>
                        <a:pt x="111" y="57"/>
                      </a:moveTo>
                      <a:cubicBezTo>
                        <a:pt x="88" y="57"/>
                        <a:pt x="88" y="57"/>
                        <a:pt x="88" y="57"/>
                      </a:cubicBezTo>
                      <a:cubicBezTo>
                        <a:pt x="87" y="49"/>
                        <a:pt x="86" y="41"/>
                        <a:pt x="83" y="33"/>
                      </a:cubicBezTo>
                      <a:cubicBezTo>
                        <a:pt x="88" y="31"/>
                        <a:pt x="93" y="28"/>
                        <a:pt x="98" y="25"/>
                      </a:cubicBezTo>
                      <a:cubicBezTo>
                        <a:pt x="105" y="34"/>
                        <a:pt x="110" y="45"/>
                        <a:pt x="111" y="57"/>
                      </a:cubicBezTo>
                      <a:close/>
                      <a:moveTo>
                        <a:pt x="57" y="111"/>
                      </a:moveTo>
                      <a:cubicBezTo>
                        <a:pt x="50" y="106"/>
                        <a:pt x="45" y="99"/>
                        <a:pt x="41" y="91"/>
                      </a:cubicBezTo>
                      <a:cubicBezTo>
                        <a:pt x="46" y="89"/>
                        <a:pt x="52" y="88"/>
                        <a:pt x="57" y="88"/>
                      </a:cubicBezTo>
                      <a:cubicBezTo>
                        <a:pt x="57" y="111"/>
                        <a:pt x="57" y="111"/>
                        <a:pt x="57" y="111"/>
                      </a:cubicBezTo>
                      <a:cubicBezTo>
                        <a:pt x="57" y="111"/>
                        <a:pt x="57" y="111"/>
                        <a:pt x="57" y="111"/>
                      </a:cubicBezTo>
                      <a:close/>
                      <a:moveTo>
                        <a:pt x="61" y="8"/>
                      </a:moveTo>
                      <a:cubicBezTo>
                        <a:pt x="68" y="14"/>
                        <a:pt x="74" y="22"/>
                        <a:pt x="78" y="31"/>
                      </a:cubicBezTo>
                      <a:cubicBezTo>
                        <a:pt x="73" y="33"/>
                        <a:pt x="67" y="34"/>
                        <a:pt x="61" y="34"/>
                      </a:cubicBezTo>
                      <a:cubicBezTo>
                        <a:pt x="61" y="8"/>
                        <a:pt x="61" y="8"/>
                        <a:pt x="61" y="8"/>
                      </a:cubicBezTo>
                      <a:cubicBezTo>
                        <a:pt x="61" y="8"/>
                        <a:pt x="61" y="8"/>
                        <a:pt x="61" y="8"/>
                      </a:cubicBezTo>
                      <a:close/>
                      <a:moveTo>
                        <a:pt x="67" y="8"/>
                      </a:moveTo>
                      <a:cubicBezTo>
                        <a:pt x="78" y="10"/>
                        <a:pt x="88" y="15"/>
                        <a:pt x="95" y="22"/>
                      </a:cubicBezTo>
                      <a:cubicBezTo>
                        <a:pt x="91" y="25"/>
                        <a:pt x="87" y="28"/>
                        <a:pt x="82" y="30"/>
                      </a:cubicBezTo>
                      <a:cubicBezTo>
                        <a:pt x="78" y="22"/>
                        <a:pt x="73" y="14"/>
                        <a:pt x="67" y="8"/>
                      </a:cubicBezTo>
                      <a:close/>
                      <a:moveTo>
                        <a:pt x="57" y="8"/>
                      </a:moveTo>
                      <a:cubicBezTo>
                        <a:pt x="57" y="34"/>
                        <a:pt x="57" y="34"/>
                        <a:pt x="57" y="34"/>
                      </a:cubicBezTo>
                      <a:cubicBezTo>
                        <a:pt x="51" y="34"/>
                        <a:pt x="45" y="33"/>
                        <a:pt x="40" y="31"/>
                      </a:cubicBezTo>
                      <a:cubicBezTo>
                        <a:pt x="44" y="22"/>
                        <a:pt x="50" y="14"/>
                        <a:pt x="57" y="8"/>
                      </a:cubicBezTo>
                      <a:cubicBezTo>
                        <a:pt x="57" y="8"/>
                        <a:pt x="57" y="8"/>
                        <a:pt x="57" y="8"/>
                      </a:cubicBezTo>
                      <a:close/>
                      <a:moveTo>
                        <a:pt x="36" y="30"/>
                      </a:moveTo>
                      <a:cubicBezTo>
                        <a:pt x="31" y="28"/>
                        <a:pt x="27" y="25"/>
                        <a:pt x="23" y="22"/>
                      </a:cubicBezTo>
                      <a:cubicBezTo>
                        <a:pt x="30" y="15"/>
                        <a:pt x="40" y="10"/>
                        <a:pt x="50" y="8"/>
                      </a:cubicBezTo>
                      <a:cubicBezTo>
                        <a:pt x="45" y="14"/>
                        <a:pt x="40" y="22"/>
                        <a:pt x="36" y="30"/>
                      </a:cubicBezTo>
                      <a:close/>
                      <a:moveTo>
                        <a:pt x="38" y="35"/>
                      </a:moveTo>
                      <a:cubicBezTo>
                        <a:pt x="44" y="37"/>
                        <a:pt x="50" y="38"/>
                        <a:pt x="57" y="38"/>
                      </a:cubicBezTo>
                      <a:cubicBezTo>
                        <a:pt x="57" y="57"/>
                        <a:pt x="57" y="57"/>
                        <a:pt x="57" y="57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cubicBezTo>
                        <a:pt x="34" y="49"/>
                        <a:pt x="36" y="42"/>
                        <a:pt x="38" y="35"/>
                      </a:cubicBezTo>
                      <a:close/>
                      <a:moveTo>
                        <a:pt x="57" y="61"/>
                      </a:moveTo>
                      <a:cubicBezTo>
                        <a:pt x="57" y="84"/>
                        <a:pt x="57" y="84"/>
                        <a:pt x="57" y="84"/>
                      </a:cubicBezTo>
                      <a:cubicBezTo>
                        <a:pt x="51" y="85"/>
                        <a:pt x="45" y="86"/>
                        <a:pt x="40" y="87"/>
                      </a:cubicBezTo>
                      <a:cubicBezTo>
                        <a:pt x="36" y="79"/>
                        <a:pt x="34" y="71"/>
                        <a:pt x="34" y="61"/>
                      </a:cubicBezTo>
                      <a:lnTo>
                        <a:pt x="57" y="61"/>
                      </a:lnTo>
                      <a:close/>
                      <a:moveTo>
                        <a:pt x="50" y="110"/>
                      </a:moveTo>
                      <a:cubicBezTo>
                        <a:pt x="41" y="109"/>
                        <a:pt x="32" y="105"/>
                        <a:pt x="25" y="99"/>
                      </a:cubicBezTo>
                      <a:cubicBezTo>
                        <a:pt x="29" y="96"/>
                        <a:pt x="33" y="94"/>
                        <a:pt x="38" y="92"/>
                      </a:cubicBezTo>
                      <a:cubicBezTo>
                        <a:pt x="41" y="99"/>
                        <a:pt x="45" y="105"/>
                        <a:pt x="50" y="110"/>
                      </a:cubicBezTo>
                      <a:close/>
                      <a:moveTo>
                        <a:pt x="61" y="111"/>
                      </a:moveTo>
                      <a:cubicBezTo>
                        <a:pt x="61" y="88"/>
                        <a:pt x="61" y="88"/>
                        <a:pt x="61" y="88"/>
                      </a:cubicBezTo>
                      <a:cubicBezTo>
                        <a:pt x="66" y="88"/>
                        <a:pt x="72" y="89"/>
                        <a:pt x="77" y="91"/>
                      </a:cubicBezTo>
                      <a:cubicBezTo>
                        <a:pt x="73" y="99"/>
                        <a:pt x="67" y="106"/>
                        <a:pt x="61" y="111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lose/>
                      <a:moveTo>
                        <a:pt x="80" y="92"/>
                      </a:moveTo>
                      <a:cubicBezTo>
                        <a:pt x="85" y="94"/>
                        <a:pt x="89" y="96"/>
                        <a:pt x="93" y="99"/>
                      </a:cubicBezTo>
                      <a:cubicBezTo>
                        <a:pt x="86" y="105"/>
                        <a:pt x="77" y="109"/>
                        <a:pt x="67" y="110"/>
                      </a:cubicBezTo>
                      <a:cubicBezTo>
                        <a:pt x="73" y="105"/>
                        <a:pt x="77" y="99"/>
                        <a:pt x="80" y="92"/>
                      </a:cubicBezTo>
                      <a:close/>
                      <a:moveTo>
                        <a:pt x="78" y="87"/>
                      </a:moveTo>
                      <a:cubicBezTo>
                        <a:pt x="73" y="86"/>
                        <a:pt x="67" y="85"/>
                        <a:pt x="61" y="84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84" y="61"/>
                        <a:pt x="84" y="61"/>
                        <a:pt x="84" y="61"/>
                      </a:cubicBezTo>
                      <a:cubicBezTo>
                        <a:pt x="84" y="71"/>
                        <a:pt x="82" y="79"/>
                        <a:pt x="78" y="87"/>
                      </a:cubicBezTo>
                      <a:close/>
                      <a:moveTo>
                        <a:pt x="61" y="57"/>
                      </a:moveTo>
                      <a:cubicBezTo>
                        <a:pt x="61" y="38"/>
                        <a:pt x="61" y="38"/>
                        <a:pt x="61" y="38"/>
                      </a:cubicBezTo>
                      <a:cubicBezTo>
                        <a:pt x="67" y="38"/>
                        <a:pt x="74" y="37"/>
                        <a:pt x="80" y="35"/>
                      </a:cubicBezTo>
                      <a:cubicBezTo>
                        <a:pt x="82" y="42"/>
                        <a:pt x="84" y="49"/>
                        <a:pt x="84" y="57"/>
                      </a:cubicBezTo>
                      <a:lnTo>
                        <a:pt x="61" y="57"/>
                      </a:lnTo>
                      <a:close/>
                      <a:moveTo>
                        <a:pt x="20" y="25"/>
                      </a:moveTo>
                      <a:cubicBezTo>
                        <a:pt x="25" y="28"/>
                        <a:pt x="30" y="31"/>
                        <a:pt x="35" y="33"/>
                      </a:cubicBezTo>
                      <a:cubicBezTo>
                        <a:pt x="32" y="41"/>
                        <a:pt x="30" y="49"/>
                        <a:pt x="30" y="57"/>
                      </a:cubicBezTo>
                      <a:cubicBezTo>
                        <a:pt x="7" y="57"/>
                        <a:pt x="7" y="57"/>
                        <a:pt x="7" y="57"/>
                      </a:cubicBezTo>
                      <a:cubicBezTo>
                        <a:pt x="8" y="45"/>
                        <a:pt x="13" y="34"/>
                        <a:pt x="20" y="25"/>
                      </a:cubicBezTo>
                      <a:close/>
                      <a:moveTo>
                        <a:pt x="7" y="61"/>
                      </a:moveTo>
                      <a:cubicBezTo>
                        <a:pt x="30" y="61"/>
                        <a:pt x="30" y="61"/>
                        <a:pt x="30" y="61"/>
                      </a:cubicBezTo>
                      <a:cubicBezTo>
                        <a:pt x="31" y="71"/>
                        <a:pt x="33" y="80"/>
                        <a:pt x="36" y="89"/>
                      </a:cubicBezTo>
                      <a:cubicBezTo>
                        <a:pt x="31" y="91"/>
                        <a:pt x="27" y="93"/>
                        <a:pt x="22" y="96"/>
                      </a:cubicBezTo>
                      <a:cubicBezTo>
                        <a:pt x="13" y="87"/>
                        <a:pt x="8" y="75"/>
                        <a:pt x="7" y="61"/>
                      </a:cubicBezTo>
                      <a:close/>
                      <a:moveTo>
                        <a:pt x="95" y="96"/>
                      </a:moveTo>
                      <a:cubicBezTo>
                        <a:pt x="91" y="93"/>
                        <a:pt x="87" y="91"/>
                        <a:pt x="82" y="89"/>
                      </a:cubicBezTo>
                      <a:cubicBezTo>
                        <a:pt x="85" y="80"/>
                        <a:pt x="87" y="71"/>
                        <a:pt x="88" y="61"/>
                      </a:cubicBezTo>
                      <a:cubicBezTo>
                        <a:pt x="111" y="61"/>
                        <a:pt x="111" y="61"/>
                        <a:pt x="111" y="61"/>
                      </a:cubicBezTo>
                      <a:cubicBezTo>
                        <a:pt x="110" y="75"/>
                        <a:pt x="104" y="87"/>
                        <a:pt x="95" y="96"/>
                      </a:cubicBezTo>
                      <a:close/>
                      <a:moveTo>
                        <a:pt x="95" y="96"/>
                      </a:moveTo>
                      <a:cubicBezTo>
                        <a:pt x="95" y="96"/>
                        <a:pt x="95" y="96"/>
                        <a:pt x="95" y="96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Oval 7">
                <a:extLst>
                  <a:ext uri="{FF2B5EF4-FFF2-40B4-BE49-F238E27FC236}">
                    <a16:creationId xmlns:a16="http://schemas.microsoft.com/office/drawing/2014/main" xmlns="" id="{6CFEFD90-8470-4C15-B010-C8BF7D239F5C}"/>
                  </a:ext>
                </a:extLst>
              </p:cNvPr>
              <p:cNvSpPr/>
              <p:nvPr/>
            </p:nvSpPr>
            <p:spPr>
              <a:xfrm>
                <a:off x="3486246" y="6178090"/>
                <a:ext cx="321451" cy="321451"/>
              </a:xfrm>
              <a:prstGeom prst="ellipse">
                <a:avLst/>
              </a:prstGeom>
              <a:solidFill>
                <a:srgbClr val="F59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8">
                <a:extLst>
                  <a:ext uri="{FF2B5EF4-FFF2-40B4-BE49-F238E27FC236}">
                    <a16:creationId xmlns:a16="http://schemas.microsoft.com/office/drawing/2014/main" xmlns="" id="{833A58FD-00C7-4169-B6FF-974212AF928C}"/>
                  </a:ext>
                </a:extLst>
              </p:cNvPr>
              <p:cNvSpPr/>
              <p:nvPr/>
            </p:nvSpPr>
            <p:spPr>
              <a:xfrm>
                <a:off x="8401769" y="6178090"/>
                <a:ext cx="321451" cy="321451"/>
              </a:xfrm>
              <a:prstGeom prst="ellipse">
                <a:avLst/>
              </a:prstGeom>
              <a:solidFill>
                <a:srgbClr val="F59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Oval 9">
                <a:extLst>
                  <a:ext uri="{FF2B5EF4-FFF2-40B4-BE49-F238E27FC236}">
                    <a16:creationId xmlns:a16="http://schemas.microsoft.com/office/drawing/2014/main" xmlns="" id="{429E7D2E-0E4A-4C1A-B4B1-2918F4D5D39E}"/>
                  </a:ext>
                </a:extLst>
              </p:cNvPr>
              <p:cNvSpPr/>
              <p:nvPr/>
            </p:nvSpPr>
            <p:spPr>
              <a:xfrm>
                <a:off x="5945328" y="3747270"/>
                <a:ext cx="321451" cy="321451"/>
              </a:xfrm>
              <a:prstGeom prst="ellipse">
                <a:avLst/>
              </a:prstGeom>
              <a:solidFill>
                <a:srgbClr val="F59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Oval 10">
                <a:extLst>
                  <a:ext uri="{FF2B5EF4-FFF2-40B4-BE49-F238E27FC236}">
                    <a16:creationId xmlns:a16="http://schemas.microsoft.com/office/drawing/2014/main" xmlns="" id="{0B6EB143-F81E-4A2D-B153-66DFD2948520}"/>
                  </a:ext>
                </a:extLst>
              </p:cNvPr>
              <p:cNvSpPr/>
              <p:nvPr/>
            </p:nvSpPr>
            <p:spPr>
              <a:xfrm>
                <a:off x="7698594" y="4486753"/>
                <a:ext cx="321451" cy="321451"/>
              </a:xfrm>
              <a:prstGeom prst="ellipse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Oval 11">
                <a:extLst>
                  <a:ext uri="{FF2B5EF4-FFF2-40B4-BE49-F238E27FC236}">
                    <a16:creationId xmlns:a16="http://schemas.microsoft.com/office/drawing/2014/main" xmlns="" id="{F424C676-D539-4D4C-9D79-1DE897847AE1}"/>
                  </a:ext>
                </a:extLst>
              </p:cNvPr>
              <p:cNvSpPr/>
              <p:nvPr/>
            </p:nvSpPr>
            <p:spPr>
              <a:xfrm>
                <a:off x="4195553" y="4486753"/>
                <a:ext cx="321451" cy="321451"/>
              </a:xfrm>
              <a:prstGeom prst="ellipse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Teardrop 12">
                <a:extLst>
                  <a:ext uri="{FF2B5EF4-FFF2-40B4-BE49-F238E27FC236}">
                    <a16:creationId xmlns:a16="http://schemas.microsoft.com/office/drawing/2014/main" xmlns="" id="{E8224D5C-6EF0-4992-875E-563BEAB1A7DA}"/>
                  </a:ext>
                </a:extLst>
              </p:cNvPr>
              <p:cNvSpPr/>
              <p:nvPr/>
            </p:nvSpPr>
            <p:spPr>
              <a:xfrm rot="5400000">
                <a:off x="2341075" y="5032920"/>
                <a:ext cx="1145170" cy="1145170"/>
              </a:xfrm>
              <a:prstGeom prst="teardrop">
                <a:avLst/>
              </a:prstGeom>
              <a:solidFill>
                <a:srgbClr val="F59FB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Teardrop 13">
                <a:extLst>
                  <a:ext uri="{FF2B5EF4-FFF2-40B4-BE49-F238E27FC236}">
                    <a16:creationId xmlns:a16="http://schemas.microsoft.com/office/drawing/2014/main" xmlns="" id="{A4F61D35-8285-4F1D-9677-B4B3C05B6EA2}"/>
                  </a:ext>
                </a:extLst>
              </p:cNvPr>
              <p:cNvSpPr/>
              <p:nvPr/>
            </p:nvSpPr>
            <p:spPr>
              <a:xfrm rot="5400000">
                <a:off x="3030855" y="3345455"/>
                <a:ext cx="1145170" cy="1145170"/>
              </a:xfrm>
              <a:prstGeom prst="teardrop">
                <a:avLst/>
              </a:prstGeom>
              <a:solidFill>
                <a:srgbClr val="9E84AB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Teardrop 14">
                <a:extLst>
                  <a:ext uri="{FF2B5EF4-FFF2-40B4-BE49-F238E27FC236}">
                    <a16:creationId xmlns:a16="http://schemas.microsoft.com/office/drawing/2014/main" xmlns="" id="{B32CC3A2-B783-47EB-B7D5-56BABB4031EC}"/>
                  </a:ext>
                </a:extLst>
              </p:cNvPr>
              <p:cNvSpPr/>
              <p:nvPr/>
            </p:nvSpPr>
            <p:spPr>
              <a:xfrm rot="16200000" flipH="1">
                <a:off x="8056878" y="3345456"/>
                <a:ext cx="1145170" cy="1145170"/>
              </a:xfrm>
              <a:prstGeom prst="teardrop">
                <a:avLst/>
              </a:prstGeom>
              <a:solidFill>
                <a:srgbClr val="9E84AB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Teardrop 15">
                <a:extLst>
                  <a:ext uri="{FF2B5EF4-FFF2-40B4-BE49-F238E27FC236}">
                    <a16:creationId xmlns:a16="http://schemas.microsoft.com/office/drawing/2014/main" xmlns="" id="{9CCD6A3F-E2E0-4EA0-B448-7B44C3EA1766}"/>
                  </a:ext>
                </a:extLst>
              </p:cNvPr>
              <p:cNvSpPr/>
              <p:nvPr/>
            </p:nvSpPr>
            <p:spPr>
              <a:xfrm rot="16200000" flipH="1">
                <a:off x="8816975" y="5032920"/>
                <a:ext cx="1145170" cy="1145170"/>
              </a:xfrm>
              <a:prstGeom prst="teardrop">
                <a:avLst/>
              </a:prstGeom>
              <a:solidFill>
                <a:srgbClr val="F59FB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Teardrop 16">
                <a:extLst>
                  <a:ext uri="{FF2B5EF4-FFF2-40B4-BE49-F238E27FC236}">
                    <a16:creationId xmlns:a16="http://schemas.microsoft.com/office/drawing/2014/main" xmlns="" id="{1504AB31-64A5-4EDC-AD68-AE36A2C6C629}"/>
                  </a:ext>
                </a:extLst>
              </p:cNvPr>
              <p:cNvSpPr/>
              <p:nvPr/>
            </p:nvSpPr>
            <p:spPr>
              <a:xfrm rot="13500000" flipH="1">
                <a:off x="5533468" y="2297957"/>
                <a:ext cx="1145170" cy="1145170"/>
              </a:xfrm>
              <a:prstGeom prst="teardrop">
                <a:avLst/>
              </a:prstGeom>
              <a:solidFill>
                <a:srgbClr val="F59FB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03153AC9-19DC-435E-85B3-11BADAC25725}"/>
              </a:ext>
            </a:extLst>
          </p:cNvPr>
          <p:cNvGrpSpPr/>
          <p:nvPr/>
        </p:nvGrpSpPr>
        <p:grpSpPr>
          <a:xfrm>
            <a:off x="7932996" y="2662180"/>
            <a:ext cx="2712704" cy="992592"/>
            <a:chOff x="1812188" y="2062252"/>
            <a:chExt cx="3623978" cy="992592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71B783CB-DC72-4E78-949A-93251F22B78A}"/>
                </a:ext>
              </a:extLst>
            </p:cNvPr>
            <p:cNvGrpSpPr/>
            <p:nvPr/>
          </p:nvGrpSpPr>
          <p:grpSpPr>
            <a:xfrm>
              <a:off x="1941386" y="2062252"/>
              <a:ext cx="3494780" cy="992592"/>
              <a:chOff x="1646418" y="1897067"/>
              <a:chExt cx="3494780" cy="992592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AD2C9365-20F4-4393-ACD3-5707FDDB4A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684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点击输入详细内容。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DDD688E3-AFB0-4C5A-B547-FD2DA6C69F5F}"/>
                  </a:ext>
                </a:extLst>
              </p:cNvPr>
              <p:cNvSpPr txBox="1"/>
              <p:nvPr/>
            </p:nvSpPr>
            <p:spPr>
              <a:xfrm>
                <a:off x="1646418" y="1897067"/>
                <a:ext cx="3494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484D7671-197C-457C-908A-4298EB6D4986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55" name="箭头: V 形 54">
                <a:extLst>
                  <a:ext uri="{FF2B5EF4-FFF2-40B4-BE49-F238E27FC236}">
                    <a16:creationId xmlns:a16="http://schemas.microsoft.com/office/drawing/2014/main" xmlns="" id="{E3E900DA-D71E-4E82-ABA5-DF37D8A76E65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箭头: V 形 55">
                <a:extLst>
                  <a:ext uri="{FF2B5EF4-FFF2-40B4-BE49-F238E27FC236}">
                    <a16:creationId xmlns:a16="http://schemas.microsoft.com/office/drawing/2014/main" xmlns="" id="{EF0044EB-F2DE-4DB4-B1D0-C535BCEBDFAF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54DE6DC0-85A4-41C0-B6B8-8D139DD92D32}"/>
              </a:ext>
            </a:extLst>
          </p:cNvPr>
          <p:cNvGrpSpPr/>
          <p:nvPr/>
        </p:nvGrpSpPr>
        <p:grpSpPr>
          <a:xfrm>
            <a:off x="1758601" y="2659481"/>
            <a:ext cx="2712704" cy="992592"/>
            <a:chOff x="1812188" y="2062252"/>
            <a:chExt cx="3623978" cy="992592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8F29FC54-3C3F-450F-9656-6037060BBE62}"/>
                </a:ext>
              </a:extLst>
            </p:cNvPr>
            <p:cNvGrpSpPr/>
            <p:nvPr/>
          </p:nvGrpSpPr>
          <p:grpSpPr>
            <a:xfrm>
              <a:off x="1941386" y="2062252"/>
              <a:ext cx="3494780" cy="992592"/>
              <a:chOff x="1646418" y="1897067"/>
              <a:chExt cx="3494780" cy="992592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="" id="{E3A9CA75-4C23-4F3E-8C51-EBAAF9D689C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684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点击输入详细内容。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xmlns="" id="{9541D014-E055-4F0E-B830-7C42A123A8AD}"/>
                  </a:ext>
                </a:extLst>
              </p:cNvPr>
              <p:cNvSpPr txBox="1"/>
              <p:nvPr/>
            </p:nvSpPr>
            <p:spPr>
              <a:xfrm>
                <a:off x="1646418" y="1897067"/>
                <a:ext cx="3494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98E9846E-77B0-4E46-B579-8BA4CAFAB673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62" name="箭头: V 形 61">
                <a:extLst>
                  <a:ext uri="{FF2B5EF4-FFF2-40B4-BE49-F238E27FC236}">
                    <a16:creationId xmlns:a16="http://schemas.microsoft.com/office/drawing/2014/main" xmlns="" id="{8C05FEA1-D4FC-4804-B857-9C48D9C657AC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箭头: V 形 62">
                <a:extLst>
                  <a:ext uri="{FF2B5EF4-FFF2-40B4-BE49-F238E27FC236}">
                    <a16:creationId xmlns:a16="http://schemas.microsoft.com/office/drawing/2014/main" xmlns="" id="{5BF2E0FB-4AF3-478C-B48F-DD74F5097993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A9F793E4-C911-4560-8CA3-417E515F2E5E}"/>
              </a:ext>
            </a:extLst>
          </p:cNvPr>
          <p:cNvSpPr txBox="1"/>
          <p:nvPr/>
        </p:nvSpPr>
        <p:spPr>
          <a:xfrm>
            <a:off x="4460614" y="1635017"/>
            <a:ext cx="3373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000" b="1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2C89B216-1AEE-45F0-8E65-5A6ACD93D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277" y="2200532"/>
            <a:ext cx="4624422" cy="32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2144427-9DF4-4017-8303-2541A9D8D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343792" y="3967186"/>
            <a:ext cx="3360865" cy="178107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4D0E95F-DA83-4A01-A4EF-BFBAAD63F340}"/>
              </a:ext>
            </a:extLst>
          </p:cNvPr>
          <p:cNvGrpSpPr/>
          <p:nvPr/>
        </p:nvGrpSpPr>
        <p:grpSpPr>
          <a:xfrm>
            <a:off x="1252733" y="4251627"/>
            <a:ext cx="1924449" cy="782568"/>
            <a:chOff x="2977326" y="346775"/>
            <a:chExt cx="1924449" cy="78256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B6C4433E-825E-4502-8659-6A4B609E96F0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634E2090-FE0B-4852-A222-BC3968D17B95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xmlns="" id="{C318783C-334F-45F8-9812-5CBC66D5C05C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74" name="椭圆 73">
                    <a:extLst>
                      <a:ext uri="{FF2B5EF4-FFF2-40B4-BE49-F238E27FC236}">
                        <a16:creationId xmlns:a16="http://schemas.microsoft.com/office/drawing/2014/main" xmlns="" id="{206D4AF7-32D6-432E-AF3B-59E38B78D06B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椭圆 74">
                    <a:extLst>
                      <a:ext uri="{FF2B5EF4-FFF2-40B4-BE49-F238E27FC236}">
                        <a16:creationId xmlns:a16="http://schemas.microsoft.com/office/drawing/2014/main" xmlns="" id="{9A8306B6-AA17-4945-9036-09E161228AFF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椭圆 75">
                    <a:extLst>
                      <a:ext uri="{FF2B5EF4-FFF2-40B4-BE49-F238E27FC236}">
                        <a16:creationId xmlns:a16="http://schemas.microsoft.com/office/drawing/2014/main" xmlns="" id="{B01C979D-6105-4B02-BD50-834C32DF74F9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椭圆 76">
                    <a:extLst>
                      <a:ext uri="{FF2B5EF4-FFF2-40B4-BE49-F238E27FC236}">
                        <a16:creationId xmlns:a16="http://schemas.microsoft.com/office/drawing/2014/main" xmlns="" id="{0C7F7B2E-B246-4E79-822E-4FCE9E001BDA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" name="椭圆 77">
                    <a:extLst>
                      <a:ext uri="{FF2B5EF4-FFF2-40B4-BE49-F238E27FC236}">
                        <a16:creationId xmlns:a16="http://schemas.microsoft.com/office/drawing/2014/main" xmlns="" id="{A7A80A59-4972-4D6A-AB13-E3B5F8AA6A8F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>
                    <a:extLst>
                      <a:ext uri="{FF2B5EF4-FFF2-40B4-BE49-F238E27FC236}">
                        <a16:creationId xmlns:a16="http://schemas.microsoft.com/office/drawing/2014/main" xmlns="" id="{F89065E8-1AB4-43EE-A46E-386BA8D8E308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>
                    <a:extLst>
                      <a:ext uri="{FF2B5EF4-FFF2-40B4-BE49-F238E27FC236}">
                        <a16:creationId xmlns:a16="http://schemas.microsoft.com/office/drawing/2014/main" xmlns="" id="{3A1FEC56-3FB2-4647-B013-4675E327A291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>
                    <a:extLst>
                      <a:ext uri="{FF2B5EF4-FFF2-40B4-BE49-F238E27FC236}">
                        <a16:creationId xmlns:a16="http://schemas.microsoft.com/office/drawing/2014/main" xmlns="" id="{49BA4CFA-99FF-4F13-A5CE-4EF3F98D2A99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xmlns="" id="{A731A7EF-6FCF-4744-B7A1-2FAC5654EB1C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66" name="椭圆 65">
                    <a:extLst>
                      <a:ext uri="{FF2B5EF4-FFF2-40B4-BE49-F238E27FC236}">
                        <a16:creationId xmlns:a16="http://schemas.microsoft.com/office/drawing/2014/main" xmlns="" id="{4FD31911-B12F-4BC4-9DC0-297002E97970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" name="椭圆 66">
                    <a:extLst>
                      <a:ext uri="{FF2B5EF4-FFF2-40B4-BE49-F238E27FC236}">
                        <a16:creationId xmlns:a16="http://schemas.microsoft.com/office/drawing/2014/main" xmlns="" id="{BE797992-4F72-4D51-9232-FBA3E2E767BB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椭圆 67">
                    <a:extLst>
                      <a:ext uri="{FF2B5EF4-FFF2-40B4-BE49-F238E27FC236}">
                        <a16:creationId xmlns:a16="http://schemas.microsoft.com/office/drawing/2014/main" xmlns="" id="{7ACDD506-D0A6-4C10-B928-041413D827FB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椭圆 68">
                    <a:extLst>
                      <a:ext uri="{FF2B5EF4-FFF2-40B4-BE49-F238E27FC236}">
                        <a16:creationId xmlns:a16="http://schemas.microsoft.com/office/drawing/2014/main" xmlns="" id="{E6E4F188-E128-483E-B110-3B5BD6CBA805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椭圆 69">
                    <a:extLst>
                      <a:ext uri="{FF2B5EF4-FFF2-40B4-BE49-F238E27FC236}">
                        <a16:creationId xmlns:a16="http://schemas.microsoft.com/office/drawing/2014/main" xmlns="" id="{6777402E-E2A2-4FA8-B2FF-78E8EC67F555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" name="椭圆 70">
                    <a:extLst>
                      <a:ext uri="{FF2B5EF4-FFF2-40B4-BE49-F238E27FC236}">
                        <a16:creationId xmlns:a16="http://schemas.microsoft.com/office/drawing/2014/main" xmlns="" id="{C4D20574-0A63-4B4D-89C0-FC1694264D55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2" name="椭圆 71">
                    <a:extLst>
                      <a:ext uri="{FF2B5EF4-FFF2-40B4-BE49-F238E27FC236}">
                        <a16:creationId xmlns:a16="http://schemas.microsoft.com/office/drawing/2014/main" xmlns="" id="{AE00BBCF-7985-4A89-AA87-2274FA17C734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3" name="椭圆 72">
                    <a:extLst>
                      <a:ext uri="{FF2B5EF4-FFF2-40B4-BE49-F238E27FC236}">
                        <a16:creationId xmlns:a16="http://schemas.microsoft.com/office/drawing/2014/main" xmlns="" id="{2D65C3AB-3AB6-4507-B997-508304EA11E6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0BF70AEA-20CC-47FB-9E45-7C8A7A97C8A9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7EBDFE2B-81EF-4266-9DD9-3CF501B43A4A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56" name="椭圆 55">
                    <a:extLst>
                      <a:ext uri="{FF2B5EF4-FFF2-40B4-BE49-F238E27FC236}">
                        <a16:creationId xmlns:a16="http://schemas.microsoft.com/office/drawing/2014/main" xmlns="" id="{F5228B1F-4713-416A-AA29-446D555ED79D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椭圆 56">
                    <a:extLst>
                      <a:ext uri="{FF2B5EF4-FFF2-40B4-BE49-F238E27FC236}">
                        <a16:creationId xmlns:a16="http://schemas.microsoft.com/office/drawing/2014/main" xmlns="" id="{AF60BDD7-4A40-4253-8DE9-17B9B79651FF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椭圆 57">
                    <a:extLst>
                      <a:ext uri="{FF2B5EF4-FFF2-40B4-BE49-F238E27FC236}">
                        <a16:creationId xmlns:a16="http://schemas.microsoft.com/office/drawing/2014/main" xmlns="" id="{AA334D27-1313-4277-9853-7506E318F4D3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" name="椭圆 58">
                    <a:extLst>
                      <a:ext uri="{FF2B5EF4-FFF2-40B4-BE49-F238E27FC236}">
                        <a16:creationId xmlns:a16="http://schemas.microsoft.com/office/drawing/2014/main" xmlns="" id="{B227A7C9-346E-4EDD-988D-5BD37E71604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椭圆 59">
                    <a:extLst>
                      <a:ext uri="{FF2B5EF4-FFF2-40B4-BE49-F238E27FC236}">
                        <a16:creationId xmlns:a16="http://schemas.microsoft.com/office/drawing/2014/main" xmlns="" id="{31AD74C6-4418-458C-B2E2-4F895AA41F75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椭圆 60">
                    <a:extLst>
                      <a:ext uri="{FF2B5EF4-FFF2-40B4-BE49-F238E27FC236}">
                        <a16:creationId xmlns:a16="http://schemas.microsoft.com/office/drawing/2014/main" xmlns="" id="{36C8B171-43A6-4807-BA3F-99B434B90EEC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" name="椭圆 61">
                    <a:extLst>
                      <a:ext uri="{FF2B5EF4-FFF2-40B4-BE49-F238E27FC236}">
                        <a16:creationId xmlns:a16="http://schemas.microsoft.com/office/drawing/2014/main" xmlns="" id="{87188B43-FEDB-49A9-A691-EEE25345F84E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椭圆 62">
                    <a:extLst>
                      <a:ext uri="{FF2B5EF4-FFF2-40B4-BE49-F238E27FC236}">
                        <a16:creationId xmlns:a16="http://schemas.microsoft.com/office/drawing/2014/main" xmlns="" id="{71DA3447-C00F-4767-8424-2C980C76AB8A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xmlns="" id="{2EF04550-7001-49A9-9999-4B037757FD5D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48" name="椭圆 47">
                    <a:extLst>
                      <a:ext uri="{FF2B5EF4-FFF2-40B4-BE49-F238E27FC236}">
                        <a16:creationId xmlns:a16="http://schemas.microsoft.com/office/drawing/2014/main" xmlns="" id="{609514B3-BFAD-4BE4-BA48-7B5FD26F9565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椭圆 48">
                    <a:extLst>
                      <a:ext uri="{FF2B5EF4-FFF2-40B4-BE49-F238E27FC236}">
                        <a16:creationId xmlns:a16="http://schemas.microsoft.com/office/drawing/2014/main" xmlns="" id="{87A24AB5-A7A5-425C-8FE3-67CA532286EB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椭圆 49">
                    <a:extLst>
                      <a:ext uri="{FF2B5EF4-FFF2-40B4-BE49-F238E27FC236}">
                        <a16:creationId xmlns:a16="http://schemas.microsoft.com/office/drawing/2014/main" xmlns="" id="{3AA0A737-869A-40EC-8A8E-D1A92F1E62B0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" name="椭圆 50">
                    <a:extLst>
                      <a:ext uri="{FF2B5EF4-FFF2-40B4-BE49-F238E27FC236}">
                        <a16:creationId xmlns:a16="http://schemas.microsoft.com/office/drawing/2014/main" xmlns="" id="{B9124586-754B-4703-980A-4095F07D159E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椭圆 51">
                    <a:extLst>
                      <a:ext uri="{FF2B5EF4-FFF2-40B4-BE49-F238E27FC236}">
                        <a16:creationId xmlns:a16="http://schemas.microsoft.com/office/drawing/2014/main" xmlns="" id="{304B7B42-C7AA-4555-9F74-D4A592C7C3D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椭圆 52">
                    <a:extLst>
                      <a:ext uri="{FF2B5EF4-FFF2-40B4-BE49-F238E27FC236}">
                        <a16:creationId xmlns:a16="http://schemas.microsoft.com/office/drawing/2014/main" xmlns="" id="{54F59258-3D6A-4575-9A15-8B22A792A6D2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椭圆 53">
                    <a:extLst>
                      <a:ext uri="{FF2B5EF4-FFF2-40B4-BE49-F238E27FC236}">
                        <a16:creationId xmlns:a16="http://schemas.microsoft.com/office/drawing/2014/main" xmlns="" id="{81F129D5-B59F-48AE-80FF-370EDE671AD9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椭圆 54">
                    <a:extLst>
                      <a:ext uri="{FF2B5EF4-FFF2-40B4-BE49-F238E27FC236}">
                        <a16:creationId xmlns:a16="http://schemas.microsoft.com/office/drawing/2014/main" xmlns="" id="{504286CA-07B8-4819-939A-C8D6075BE914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40043318-07B5-43FB-B74E-8908FBAA2FF0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DF96FCB0-70FB-4B71-B72F-F0B0C3626DA4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xmlns="" id="{E4231AED-6BE7-49A5-97AC-855CC418A44E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36" name="椭圆 35">
                    <a:extLst>
                      <a:ext uri="{FF2B5EF4-FFF2-40B4-BE49-F238E27FC236}">
                        <a16:creationId xmlns:a16="http://schemas.microsoft.com/office/drawing/2014/main" xmlns="" id="{FB7A5D4A-50EF-4F70-95A6-3EAB9C6EC3DA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>
                    <a:extLst>
                      <a:ext uri="{FF2B5EF4-FFF2-40B4-BE49-F238E27FC236}">
                        <a16:creationId xmlns:a16="http://schemas.microsoft.com/office/drawing/2014/main" xmlns="" id="{A4274932-BB84-4EED-99E0-3DEB991C9FC3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>
                    <a:extLst>
                      <a:ext uri="{FF2B5EF4-FFF2-40B4-BE49-F238E27FC236}">
                        <a16:creationId xmlns:a16="http://schemas.microsoft.com/office/drawing/2014/main" xmlns="" id="{AE2307E7-427B-4B8B-A960-6EBBD47FBBC1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>
                    <a:extLst>
                      <a:ext uri="{FF2B5EF4-FFF2-40B4-BE49-F238E27FC236}">
                        <a16:creationId xmlns:a16="http://schemas.microsoft.com/office/drawing/2014/main" xmlns="" id="{048FAE78-3C2E-497E-B7EC-4BC96BDF3EB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>
                    <a:extLst>
                      <a:ext uri="{FF2B5EF4-FFF2-40B4-BE49-F238E27FC236}">
                        <a16:creationId xmlns:a16="http://schemas.microsoft.com/office/drawing/2014/main" xmlns="" id="{DA3832A2-2120-440F-B39A-069ADF2D21DC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椭圆 40">
                    <a:extLst>
                      <a:ext uri="{FF2B5EF4-FFF2-40B4-BE49-F238E27FC236}">
                        <a16:creationId xmlns:a16="http://schemas.microsoft.com/office/drawing/2014/main" xmlns="" id="{0205A4B8-1C3F-455D-8DF1-F75E9753350D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椭圆 41">
                    <a:extLst>
                      <a:ext uri="{FF2B5EF4-FFF2-40B4-BE49-F238E27FC236}">
                        <a16:creationId xmlns:a16="http://schemas.microsoft.com/office/drawing/2014/main" xmlns="" id="{FC26AA99-BC5E-4DC8-A432-75534C1683D8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椭圆 42">
                    <a:extLst>
                      <a:ext uri="{FF2B5EF4-FFF2-40B4-BE49-F238E27FC236}">
                        <a16:creationId xmlns:a16="http://schemas.microsoft.com/office/drawing/2014/main" xmlns="" id="{ACA96FD7-5EF6-4A69-89A5-DA9ED79E557B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9A2725C3-FB2E-4024-9E48-A96D98F15AF9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28" name="椭圆 27">
                    <a:extLst>
                      <a:ext uri="{FF2B5EF4-FFF2-40B4-BE49-F238E27FC236}">
                        <a16:creationId xmlns:a16="http://schemas.microsoft.com/office/drawing/2014/main" xmlns="" id="{4306A5D6-F45A-4E7F-8EA1-C61D71D0E3BF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椭圆 28">
                    <a:extLst>
                      <a:ext uri="{FF2B5EF4-FFF2-40B4-BE49-F238E27FC236}">
                        <a16:creationId xmlns:a16="http://schemas.microsoft.com/office/drawing/2014/main" xmlns="" id="{C70A218A-5B91-40AE-81B1-2C44027CE83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椭圆 29">
                    <a:extLst>
                      <a:ext uri="{FF2B5EF4-FFF2-40B4-BE49-F238E27FC236}">
                        <a16:creationId xmlns:a16="http://schemas.microsoft.com/office/drawing/2014/main" xmlns="" id="{5CAE7FDD-049D-4F47-A999-47961AE219F7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椭圆 30">
                    <a:extLst>
                      <a:ext uri="{FF2B5EF4-FFF2-40B4-BE49-F238E27FC236}">
                        <a16:creationId xmlns:a16="http://schemas.microsoft.com/office/drawing/2014/main" xmlns="" id="{6EAC8E42-B4C3-4566-9FC0-666BA007B0D9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椭圆 31">
                    <a:extLst>
                      <a:ext uri="{FF2B5EF4-FFF2-40B4-BE49-F238E27FC236}">
                        <a16:creationId xmlns:a16="http://schemas.microsoft.com/office/drawing/2014/main" xmlns="" id="{863C3015-A22D-4589-B219-C9BFD392516E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椭圆 32">
                    <a:extLst>
                      <a:ext uri="{FF2B5EF4-FFF2-40B4-BE49-F238E27FC236}">
                        <a16:creationId xmlns:a16="http://schemas.microsoft.com/office/drawing/2014/main" xmlns="" id="{A0CEEF0E-1C38-4D43-BC78-E55E0E787100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>
                    <a:extLst>
                      <a:ext uri="{FF2B5EF4-FFF2-40B4-BE49-F238E27FC236}">
                        <a16:creationId xmlns:a16="http://schemas.microsoft.com/office/drawing/2014/main" xmlns="" id="{F9E67FC9-BDDA-419E-A816-47828E5D4397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椭圆 34">
                    <a:extLst>
                      <a:ext uri="{FF2B5EF4-FFF2-40B4-BE49-F238E27FC236}">
                        <a16:creationId xmlns:a16="http://schemas.microsoft.com/office/drawing/2014/main" xmlns="" id="{59C29C82-4CE0-4CCA-A373-BA3D15DFEACF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9FD4EA09-A6D3-4DE1-A0DF-E72D91531597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8" name="组合 7">
                  <a:extLst>
                    <a:ext uri="{FF2B5EF4-FFF2-40B4-BE49-F238E27FC236}">
                      <a16:creationId xmlns:a16="http://schemas.microsoft.com/office/drawing/2014/main" xmlns="" id="{3D70BF10-0ABE-4A29-8809-A29CDF32155C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8" name="椭圆 17">
                    <a:extLst>
                      <a:ext uri="{FF2B5EF4-FFF2-40B4-BE49-F238E27FC236}">
                        <a16:creationId xmlns:a16="http://schemas.microsoft.com/office/drawing/2014/main" xmlns="" id="{5D1FFA90-A1D0-48CF-AA48-274E7B831B7E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椭圆 18">
                    <a:extLst>
                      <a:ext uri="{FF2B5EF4-FFF2-40B4-BE49-F238E27FC236}">
                        <a16:creationId xmlns:a16="http://schemas.microsoft.com/office/drawing/2014/main" xmlns="" id="{C3165175-18A3-499D-BB60-278E7201E09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椭圆 19">
                    <a:extLst>
                      <a:ext uri="{FF2B5EF4-FFF2-40B4-BE49-F238E27FC236}">
                        <a16:creationId xmlns:a16="http://schemas.microsoft.com/office/drawing/2014/main" xmlns="" id="{D89862C9-C176-49E5-877D-69D93CDF6F9F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>
                    <a:extLst>
                      <a:ext uri="{FF2B5EF4-FFF2-40B4-BE49-F238E27FC236}">
                        <a16:creationId xmlns:a16="http://schemas.microsoft.com/office/drawing/2014/main" xmlns="" id="{500B30DB-5004-4022-AC53-C70B9F1564C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椭圆 21">
                    <a:extLst>
                      <a:ext uri="{FF2B5EF4-FFF2-40B4-BE49-F238E27FC236}">
                        <a16:creationId xmlns:a16="http://schemas.microsoft.com/office/drawing/2014/main" xmlns="" id="{B0508A49-73BE-43B3-B57C-7A30BCB00E08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椭圆 22">
                    <a:extLst>
                      <a:ext uri="{FF2B5EF4-FFF2-40B4-BE49-F238E27FC236}">
                        <a16:creationId xmlns:a16="http://schemas.microsoft.com/office/drawing/2014/main" xmlns="" id="{03C011CD-17A9-4A89-B30A-D1772C02D33E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椭圆 23">
                    <a:extLst>
                      <a:ext uri="{FF2B5EF4-FFF2-40B4-BE49-F238E27FC236}">
                        <a16:creationId xmlns:a16="http://schemas.microsoft.com/office/drawing/2014/main" xmlns="" id="{FD1F2D6F-EFB9-4C4A-8399-6DEC9089A107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" name="椭圆 24">
                    <a:extLst>
                      <a:ext uri="{FF2B5EF4-FFF2-40B4-BE49-F238E27FC236}">
                        <a16:creationId xmlns:a16="http://schemas.microsoft.com/office/drawing/2014/main" xmlns="" id="{6D6DD506-DD45-487A-B8FA-0CA6FD334BD6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8C2FA05F-22BC-49E4-BB4A-DBC4DA9CF050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0" name="椭圆 9">
                    <a:extLst>
                      <a:ext uri="{FF2B5EF4-FFF2-40B4-BE49-F238E27FC236}">
                        <a16:creationId xmlns:a16="http://schemas.microsoft.com/office/drawing/2014/main" xmlns="" id="{E0776D95-29AE-4570-99FC-B3BA3A4F5E86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椭圆 10">
                    <a:extLst>
                      <a:ext uri="{FF2B5EF4-FFF2-40B4-BE49-F238E27FC236}">
                        <a16:creationId xmlns:a16="http://schemas.microsoft.com/office/drawing/2014/main" xmlns="" id="{45E5A1D9-8138-4F41-BCCB-9CD9D2E1C743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椭圆 11">
                    <a:extLst>
                      <a:ext uri="{FF2B5EF4-FFF2-40B4-BE49-F238E27FC236}">
                        <a16:creationId xmlns:a16="http://schemas.microsoft.com/office/drawing/2014/main" xmlns="" id="{FBA5144C-314D-48B7-A97B-588E39FCE2D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椭圆 12">
                    <a:extLst>
                      <a:ext uri="{FF2B5EF4-FFF2-40B4-BE49-F238E27FC236}">
                        <a16:creationId xmlns:a16="http://schemas.microsoft.com/office/drawing/2014/main" xmlns="" id="{27872B4A-EA96-4102-A3EE-E2BC4A53C8F6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" name="椭圆 13">
                    <a:extLst>
                      <a:ext uri="{FF2B5EF4-FFF2-40B4-BE49-F238E27FC236}">
                        <a16:creationId xmlns:a16="http://schemas.microsoft.com/office/drawing/2014/main" xmlns="" id="{A265FBD6-6D21-4460-B832-948B39F45519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椭圆 14">
                    <a:extLst>
                      <a:ext uri="{FF2B5EF4-FFF2-40B4-BE49-F238E27FC236}">
                        <a16:creationId xmlns:a16="http://schemas.microsoft.com/office/drawing/2014/main" xmlns="" id="{A31CE010-9087-4E47-AE29-52D04985FD53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" name="椭圆 15">
                    <a:extLst>
                      <a:ext uri="{FF2B5EF4-FFF2-40B4-BE49-F238E27FC236}">
                        <a16:creationId xmlns:a16="http://schemas.microsoft.com/office/drawing/2014/main" xmlns="" id="{435F3E2E-B6CA-4051-98E2-94EF4DD116EE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" name="椭圆 16">
                    <a:extLst>
                      <a:ext uri="{FF2B5EF4-FFF2-40B4-BE49-F238E27FC236}">
                        <a16:creationId xmlns:a16="http://schemas.microsoft.com/office/drawing/2014/main" xmlns="" id="{7C725418-72B9-467F-9533-E56E4D6847B1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4476AC18-3885-4C4E-8D13-877687023476}"/>
              </a:ext>
            </a:extLst>
          </p:cNvPr>
          <p:cNvGrpSpPr/>
          <p:nvPr/>
        </p:nvGrpSpPr>
        <p:grpSpPr>
          <a:xfrm>
            <a:off x="974731" y="3050199"/>
            <a:ext cx="1924449" cy="782568"/>
            <a:chOff x="2977326" y="346775"/>
            <a:chExt cx="1924449" cy="782568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4C66BD63-B4D1-4869-A15B-E0FBB43EA67C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xmlns="" id="{3481B661-6DBF-4F86-902F-21EDE3D8AE34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43" name="组合 142">
                  <a:extLst>
                    <a:ext uri="{FF2B5EF4-FFF2-40B4-BE49-F238E27FC236}">
                      <a16:creationId xmlns:a16="http://schemas.microsoft.com/office/drawing/2014/main" xmlns="" id="{FA65194B-0CD5-41D5-93CC-6B63780E06A5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53" name="椭圆 152">
                    <a:extLst>
                      <a:ext uri="{FF2B5EF4-FFF2-40B4-BE49-F238E27FC236}">
                        <a16:creationId xmlns:a16="http://schemas.microsoft.com/office/drawing/2014/main" xmlns="" id="{D1434718-AA0C-41C8-A831-C9E658361A00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4" name="椭圆 153">
                    <a:extLst>
                      <a:ext uri="{FF2B5EF4-FFF2-40B4-BE49-F238E27FC236}">
                        <a16:creationId xmlns:a16="http://schemas.microsoft.com/office/drawing/2014/main" xmlns="" id="{F744D5D7-3F39-4A95-A21D-E0739E832292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5" name="椭圆 154">
                    <a:extLst>
                      <a:ext uri="{FF2B5EF4-FFF2-40B4-BE49-F238E27FC236}">
                        <a16:creationId xmlns:a16="http://schemas.microsoft.com/office/drawing/2014/main" xmlns="" id="{CCEC7BF0-796A-483A-99CB-2F04033F91A7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6" name="椭圆 155">
                    <a:extLst>
                      <a:ext uri="{FF2B5EF4-FFF2-40B4-BE49-F238E27FC236}">
                        <a16:creationId xmlns:a16="http://schemas.microsoft.com/office/drawing/2014/main" xmlns="" id="{7BA6FEA2-DFBE-4ACC-A1ED-4956852C3FB1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7" name="椭圆 156">
                    <a:extLst>
                      <a:ext uri="{FF2B5EF4-FFF2-40B4-BE49-F238E27FC236}">
                        <a16:creationId xmlns:a16="http://schemas.microsoft.com/office/drawing/2014/main" xmlns="" id="{9BDAD0E2-0426-45FC-B99D-23E304B5B56A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8" name="椭圆 157">
                    <a:extLst>
                      <a:ext uri="{FF2B5EF4-FFF2-40B4-BE49-F238E27FC236}">
                        <a16:creationId xmlns:a16="http://schemas.microsoft.com/office/drawing/2014/main" xmlns="" id="{2B2BBDA3-04F6-4231-BD10-059DFE2ADED8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9" name="椭圆 158">
                    <a:extLst>
                      <a:ext uri="{FF2B5EF4-FFF2-40B4-BE49-F238E27FC236}">
                        <a16:creationId xmlns:a16="http://schemas.microsoft.com/office/drawing/2014/main" xmlns="" id="{C6FDDE6A-3D14-40E2-9E6E-B3CFEA132BB0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0" name="椭圆 159">
                    <a:extLst>
                      <a:ext uri="{FF2B5EF4-FFF2-40B4-BE49-F238E27FC236}">
                        <a16:creationId xmlns:a16="http://schemas.microsoft.com/office/drawing/2014/main" xmlns="" id="{1D769930-38E7-4C05-9A99-2592D5C69E59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4" name="组合 143">
                  <a:extLst>
                    <a:ext uri="{FF2B5EF4-FFF2-40B4-BE49-F238E27FC236}">
                      <a16:creationId xmlns:a16="http://schemas.microsoft.com/office/drawing/2014/main" xmlns="" id="{9FE22502-46D2-47E8-8A43-57A298BCFC83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45" name="椭圆 144">
                    <a:extLst>
                      <a:ext uri="{FF2B5EF4-FFF2-40B4-BE49-F238E27FC236}">
                        <a16:creationId xmlns:a16="http://schemas.microsoft.com/office/drawing/2014/main" xmlns="" id="{010642AB-344D-45C2-8C8C-26329FE78E6D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6" name="椭圆 145">
                    <a:extLst>
                      <a:ext uri="{FF2B5EF4-FFF2-40B4-BE49-F238E27FC236}">
                        <a16:creationId xmlns:a16="http://schemas.microsoft.com/office/drawing/2014/main" xmlns="" id="{65FF5D91-A44E-4F3C-BFC7-05E974ADB5BF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7" name="椭圆 146">
                    <a:extLst>
                      <a:ext uri="{FF2B5EF4-FFF2-40B4-BE49-F238E27FC236}">
                        <a16:creationId xmlns:a16="http://schemas.microsoft.com/office/drawing/2014/main" xmlns="" id="{445A455F-6F62-4AD5-A2A1-1E981D204A1B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8" name="椭圆 147">
                    <a:extLst>
                      <a:ext uri="{FF2B5EF4-FFF2-40B4-BE49-F238E27FC236}">
                        <a16:creationId xmlns:a16="http://schemas.microsoft.com/office/drawing/2014/main" xmlns="" id="{6D409C3B-22E5-4E76-BAD4-3D63573E9A2F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9" name="椭圆 148">
                    <a:extLst>
                      <a:ext uri="{FF2B5EF4-FFF2-40B4-BE49-F238E27FC236}">
                        <a16:creationId xmlns:a16="http://schemas.microsoft.com/office/drawing/2014/main" xmlns="" id="{94F636C1-9A84-4FF7-80C4-D30E04D19DA0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0" name="椭圆 149">
                    <a:extLst>
                      <a:ext uri="{FF2B5EF4-FFF2-40B4-BE49-F238E27FC236}">
                        <a16:creationId xmlns:a16="http://schemas.microsoft.com/office/drawing/2014/main" xmlns="" id="{27EAF542-A416-4E7B-9213-8DCB1E5E9D29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1" name="椭圆 150">
                    <a:extLst>
                      <a:ext uri="{FF2B5EF4-FFF2-40B4-BE49-F238E27FC236}">
                        <a16:creationId xmlns:a16="http://schemas.microsoft.com/office/drawing/2014/main" xmlns="" id="{26A00DB6-486A-4603-AC11-1ACC40C5765B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2" name="椭圆 151">
                    <a:extLst>
                      <a:ext uri="{FF2B5EF4-FFF2-40B4-BE49-F238E27FC236}">
                        <a16:creationId xmlns:a16="http://schemas.microsoft.com/office/drawing/2014/main" xmlns="" id="{7A1D45DE-F26C-49E6-AE9E-B08243E68C29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xmlns="" id="{D6D32404-CDFF-4A60-B894-0A6FA7C199BA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25" name="组合 124">
                  <a:extLst>
                    <a:ext uri="{FF2B5EF4-FFF2-40B4-BE49-F238E27FC236}">
                      <a16:creationId xmlns:a16="http://schemas.microsoft.com/office/drawing/2014/main" xmlns="" id="{45B9B163-AE65-40A0-BC6F-67ABA46EB8F3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35" name="椭圆 134">
                    <a:extLst>
                      <a:ext uri="{FF2B5EF4-FFF2-40B4-BE49-F238E27FC236}">
                        <a16:creationId xmlns:a16="http://schemas.microsoft.com/office/drawing/2014/main" xmlns="" id="{8C083A5C-02C0-48E6-BC38-F5A9BB503FA1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6" name="椭圆 135">
                    <a:extLst>
                      <a:ext uri="{FF2B5EF4-FFF2-40B4-BE49-F238E27FC236}">
                        <a16:creationId xmlns:a16="http://schemas.microsoft.com/office/drawing/2014/main" xmlns="" id="{56AA918A-3426-4EBF-ACDB-89EE36B2EA0F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" name="椭圆 136">
                    <a:extLst>
                      <a:ext uri="{FF2B5EF4-FFF2-40B4-BE49-F238E27FC236}">
                        <a16:creationId xmlns:a16="http://schemas.microsoft.com/office/drawing/2014/main" xmlns="" id="{BE2589F9-9850-42EB-8AAA-F3CF1A6F5707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8" name="椭圆 137">
                    <a:extLst>
                      <a:ext uri="{FF2B5EF4-FFF2-40B4-BE49-F238E27FC236}">
                        <a16:creationId xmlns:a16="http://schemas.microsoft.com/office/drawing/2014/main" xmlns="" id="{A0CA5F4B-0DED-4327-B1C3-FC79A1D47DBB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9" name="椭圆 138">
                    <a:extLst>
                      <a:ext uri="{FF2B5EF4-FFF2-40B4-BE49-F238E27FC236}">
                        <a16:creationId xmlns:a16="http://schemas.microsoft.com/office/drawing/2014/main" xmlns="" id="{FC076BD1-27C9-48D1-8626-B004898CFA5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0" name="椭圆 139">
                    <a:extLst>
                      <a:ext uri="{FF2B5EF4-FFF2-40B4-BE49-F238E27FC236}">
                        <a16:creationId xmlns:a16="http://schemas.microsoft.com/office/drawing/2014/main" xmlns="" id="{8A8EA680-C1F3-4D14-826E-65C02CC8B5AB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1" name="椭圆 140">
                    <a:extLst>
                      <a:ext uri="{FF2B5EF4-FFF2-40B4-BE49-F238E27FC236}">
                        <a16:creationId xmlns:a16="http://schemas.microsoft.com/office/drawing/2014/main" xmlns="" id="{7F997C31-5FA3-4E38-AF8B-58EF354CF88E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2" name="椭圆 141">
                    <a:extLst>
                      <a:ext uri="{FF2B5EF4-FFF2-40B4-BE49-F238E27FC236}">
                        <a16:creationId xmlns:a16="http://schemas.microsoft.com/office/drawing/2014/main" xmlns="" id="{3855ECCB-09F0-493E-B750-3F64177F0C3F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6" name="组合 125">
                  <a:extLst>
                    <a:ext uri="{FF2B5EF4-FFF2-40B4-BE49-F238E27FC236}">
                      <a16:creationId xmlns:a16="http://schemas.microsoft.com/office/drawing/2014/main" xmlns="" id="{400A910C-F0A5-4454-9B9C-C6F460B57DD2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27" name="椭圆 126">
                    <a:extLst>
                      <a:ext uri="{FF2B5EF4-FFF2-40B4-BE49-F238E27FC236}">
                        <a16:creationId xmlns:a16="http://schemas.microsoft.com/office/drawing/2014/main" xmlns="" id="{81E8A9B4-CF2D-4C2D-9565-D053CDEDCFC6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8" name="椭圆 127">
                    <a:extLst>
                      <a:ext uri="{FF2B5EF4-FFF2-40B4-BE49-F238E27FC236}">
                        <a16:creationId xmlns:a16="http://schemas.microsoft.com/office/drawing/2014/main" xmlns="" id="{8E765126-302E-44E1-AC7A-7E5DA02A39C9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9" name="椭圆 128">
                    <a:extLst>
                      <a:ext uri="{FF2B5EF4-FFF2-40B4-BE49-F238E27FC236}">
                        <a16:creationId xmlns:a16="http://schemas.microsoft.com/office/drawing/2014/main" xmlns="" id="{B40E2197-B1C4-4BEE-A7DE-D760B11424D9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0" name="椭圆 129">
                    <a:extLst>
                      <a:ext uri="{FF2B5EF4-FFF2-40B4-BE49-F238E27FC236}">
                        <a16:creationId xmlns:a16="http://schemas.microsoft.com/office/drawing/2014/main" xmlns="" id="{8361F226-57AB-4E02-816D-642CDF0E5AB2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" name="椭圆 130">
                    <a:extLst>
                      <a:ext uri="{FF2B5EF4-FFF2-40B4-BE49-F238E27FC236}">
                        <a16:creationId xmlns:a16="http://schemas.microsoft.com/office/drawing/2014/main" xmlns="" id="{0F879CC5-87D4-48F4-87BA-FC8B7C3EDABB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2" name="椭圆 131">
                    <a:extLst>
                      <a:ext uri="{FF2B5EF4-FFF2-40B4-BE49-F238E27FC236}">
                        <a16:creationId xmlns:a16="http://schemas.microsoft.com/office/drawing/2014/main" xmlns="" id="{F37710DA-84BA-4DE2-95AE-35F5989B5C66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椭圆 132">
                    <a:extLst>
                      <a:ext uri="{FF2B5EF4-FFF2-40B4-BE49-F238E27FC236}">
                        <a16:creationId xmlns:a16="http://schemas.microsoft.com/office/drawing/2014/main" xmlns="" id="{570890A7-5877-467E-85E0-6A208117C533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" name="椭圆 133">
                    <a:extLst>
                      <a:ext uri="{FF2B5EF4-FFF2-40B4-BE49-F238E27FC236}">
                        <a16:creationId xmlns:a16="http://schemas.microsoft.com/office/drawing/2014/main" xmlns="" id="{AAE6FD76-44A5-4C98-A679-702798ADE367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11DFB42B-9450-468A-A3EC-CED949197BDE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xmlns="" id="{143485B0-8278-450C-96AF-83C0372D9422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05" name="组合 104">
                  <a:extLst>
                    <a:ext uri="{FF2B5EF4-FFF2-40B4-BE49-F238E27FC236}">
                      <a16:creationId xmlns:a16="http://schemas.microsoft.com/office/drawing/2014/main" xmlns="" id="{BAD0A5D1-AED5-4C40-9502-2083DD3A73FA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15" name="椭圆 114">
                    <a:extLst>
                      <a:ext uri="{FF2B5EF4-FFF2-40B4-BE49-F238E27FC236}">
                        <a16:creationId xmlns:a16="http://schemas.microsoft.com/office/drawing/2014/main" xmlns="" id="{62DE1A38-BE53-43CA-BACC-74A7372719BE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6" name="椭圆 115">
                    <a:extLst>
                      <a:ext uri="{FF2B5EF4-FFF2-40B4-BE49-F238E27FC236}">
                        <a16:creationId xmlns:a16="http://schemas.microsoft.com/office/drawing/2014/main" xmlns="" id="{09D7FFFA-86F0-41B4-B260-9E596FB0CBC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7" name="椭圆 116">
                    <a:extLst>
                      <a:ext uri="{FF2B5EF4-FFF2-40B4-BE49-F238E27FC236}">
                        <a16:creationId xmlns:a16="http://schemas.microsoft.com/office/drawing/2014/main" xmlns="" id="{B87DB7F9-1D95-46D0-A7D1-54B068E6D8D8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" name="椭圆 117">
                    <a:extLst>
                      <a:ext uri="{FF2B5EF4-FFF2-40B4-BE49-F238E27FC236}">
                        <a16:creationId xmlns:a16="http://schemas.microsoft.com/office/drawing/2014/main" xmlns="" id="{01CBDA09-E7B9-4E89-BCFD-328D777ED89F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" name="椭圆 118">
                    <a:extLst>
                      <a:ext uri="{FF2B5EF4-FFF2-40B4-BE49-F238E27FC236}">
                        <a16:creationId xmlns:a16="http://schemas.microsoft.com/office/drawing/2014/main" xmlns="" id="{A0513528-3213-4E4C-A98C-A796FE8C53A8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0" name="椭圆 119">
                    <a:extLst>
                      <a:ext uri="{FF2B5EF4-FFF2-40B4-BE49-F238E27FC236}">
                        <a16:creationId xmlns:a16="http://schemas.microsoft.com/office/drawing/2014/main" xmlns="" id="{CBFAADEB-26FF-4647-AC07-F86383A63270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1" name="椭圆 120">
                    <a:extLst>
                      <a:ext uri="{FF2B5EF4-FFF2-40B4-BE49-F238E27FC236}">
                        <a16:creationId xmlns:a16="http://schemas.microsoft.com/office/drawing/2014/main" xmlns="" id="{0A6E3138-C0D8-4105-988D-B7F323A13745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椭圆 121">
                    <a:extLst>
                      <a:ext uri="{FF2B5EF4-FFF2-40B4-BE49-F238E27FC236}">
                        <a16:creationId xmlns:a16="http://schemas.microsoft.com/office/drawing/2014/main" xmlns="" id="{3F33924A-DFDB-4CE1-B9C4-9561FC8448E0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6" name="组合 105">
                  <a:extLst>
                    <a:ext uri="{FF2B5EF4-FFF2-40B4-BE49-F238E27FC236}">
                      <a16:creationId xmlns:a16="http://schemas.microsoft.com/office/drawing/2014/main" xmlns="" id="{AC01618E-0B58-449F-852E-B7E94846FC5E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07" name="椭圆 106">
                    <a:extLst>
                      <a:ext uri="{FF2B5EF4-FFF2-40B4-BE49-F238E27FC236}">
                        <a16:creationId xmlns:a16="http://schemas.microsoft.com/office/drawing/2014/main" xmlns="" id="{C532FE8E-25A3-42B4-8BFF-2FDC9C6AA990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椭圆 107">
                    <a:extLst>
                      <a:ext uri="{FF2B5EF4-FFF2-40B4-BE49-F238E27FC236}">
                        <a16:creationId xmlns:a16="http://schemas.microsoft.com/office/drawing/2014/main" xmlns="" id="{F8510BB4-DA3C-49A0-9999-838F6A9F42F3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9" name="椭圆 108">
                    <a:extLst>
                      <a:ext uri="{FF2B5EF4-FFF2-40B4-BE49-F238E27FC236}">
                        <a16:creationId xmlns:a16="http://schemas.microsoft.com/office/drawing/2014/main" xmlns="" id="{E7A8C144-9D7A-4237-B037-AE6364B1A914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0" name="椭圆 109">
                    <a:extLst>
                      <a:ext uri="{FF2B5EF4-FFF2-40B4-BE49-F238E27FC236}">
                        <a16:creationId xmlns:a16="http://schemas.microsoft.com/office/drawing/2014/main" xmlns="" id="{16D405A5-6F6D-4816-ABF5-DC76B8AEECCE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椭圆 110">
                    <a:extLst>
                      <a:ext uri="{FF2B5EF4-FFF2-40B4-BE49-F238E27FC236}">
                        <a16:creationId xmlns:a16="http://schemas.microsoft.com/office/drawing/2014/main" xmlns="" id="{AB4A0C43-F9D5-4E84-B81C-F05EB7D2CA32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椭圆 111">
                    <a:extLst>
                      <a:ext uri="{FF2B5EF4-FFF2-40B4-BE49-F238E27FC236}">
                        <a16:creationId xmlns:a16="http://schemas.microsoft.com/office/drawing/2014/main" xmlns="" id="{9BAF6D0F-071F-4A12-BF53-2797C78A417F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3" name="椭圆 112">
                    <a:extLst>
                      <a:ext uri="{FF2B5EF4-FFF2-40B4-BE49-F238E27FC236}">
                        <a16:creationId xmlns:a16="http://schemas.microsoft.com/office/drawing/2014/main" xmlns="" id="{C1438E5D-7262-45FC-BB8D-4D66610A7292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4" name="椭圆 113">
                    <a:extLst>
                      <a:ext uri="{FF2B5EF4-FFF2-40B4-BE49-F238E27FC236}">
                        <a16:creationId xmlns:a16="http://schemas.microsoft.com/office/drawing/2014/main" xmlns="" id="{1E3510E9-2D10-4EFB-A221-A88F1CB49EE9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xmlns="" id="{8DAC4705-5B35-418B-87ED-1B1160F2E4DB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87" name="组合 86">
                  <a:extLst>
                    <a:ext uri="{FF2B5EF4-FFF2-40B4-BE49-F238E27FC236}">
                      <a16:creationId xmlns:a16="http://schemas.microsoft.com/office/drawing/2014/main" xmlns="" id="{D5B7B683-202D-43A5-9174-F44535774BF7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97" name="椭圆 96">
                    <a:extLst>
                      <a:ext uri="{FF2B5EF4-FFF2-40B4-BE49-F238E27FC236}">
                        <a16:creationId xmlns:a16="http://schemas.microsoft.com/office/drawing/2014/main" xmlns="" id="{3A41139F-73F3-4F2B-A1C4-79E8285766E9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椭圆 97">
                    <a:extLst>
                      <a:ext uri="{FF2B5EF4-FFF2-40B4-BE49-F238E27FC236}">
                        <a16:creationId xmlns:a16="http://schemas.microsoft.com/office/drawing/2014/main" xmlns="" id="{B402D183-943A-4813-8C0A-C44E1A8B00C6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椭圆 98">
                    <a:extLst>
                      <a:ext uri="{FF2B5EF4-FFF2-40B4-BE49-F238E27FC236}">
                        <a16:creationId xmlns:a16="http://schemas.microsoft.com/office/drawing/2014/main" xmlns="" id="{529CF592-8149-411A-B1B4-9F4DE473A554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xmlns="" id="{44D4B7E0-705E-4026-8928-A4B7C167C21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xmlns="" id="{E4E8CB3E-6731-48E1-A35A-344BBDE7A8F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椭圆 101">
                    <a:extLst>
                      <a:ext uri="{FF2B5EF4-FFF2-40B4-BE49-F238E27FC236}">
                        <a16:creationId xmlns:a16="http://schemas.microsoft.com/office/drawing/2014/main" xmlns="" id="{9CEE7731-95CE-4F77-AD12-BF26FAE6E8C4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xmlns="" id="{8555C4C0-EC98-43BB-A65A-CDA971121760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椭圆 103">
                    <a:extLst>
                      <a:ext uri="{FF2B5EF4-FFF2-40B4-BE49-F238E27FC236}">
                        <a16:creationId xmlns:a16="http://schemas.microsoft.com/office/drawing/2014/main" xmlns="" id="{E66BB9F3-C7B5-4A98-B181-85D6C46C29A7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8" name="组合 87">
                  <a:extLst>
                    <a:ext uri="{FF2B5EF4-FFF2-40B4-BE49-F238E27FC236}">
                      <a16:creationId xmlns:a16="http://schemas.microsoft.com/office/drawing/2014/main" xmlns="" id="{9F565037-62EB-4BBB-B2A4-DA6BCE33A4CC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89" name="椭圆 88">
                    <a:extLst>
                      <a:ext uri="{FF2B5EF4-FFF2-40B4-BE49-F238E27FC236}">
                        <a16:creationId xmlns:a16="http://schemas.microsoft.com/office/drawing/2014/main" xmlns="" id="{B976E610-3502-4728-845E-2A224DBFA9A0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椭圆 89">
                    <a:extLst>
                      <a:ext uri="{FF2B5EF4-FFF2-40B4-BE49-F238E27FC236}">
                        <a16:creationId xmlns:a16="http://schemas.microsoft.com/office/drawing/2014/main" xmlns="" id="{CB721833-CF22-4B98-8644-33B6AC8E7D73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椭圆 90">
                    <a:extLst>
                      <a:ext uri="{FF2B5EF4-FFF2-40B4-BE49-F238E27FC236}">
                        <a16:creationId xmlns:a16="http://schemas.microsoft.com/office/drawing/2014/main" xmlns="" id="{63CE8F15-5678-4A14-A645-4F06E7B3C822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椭圆 91">
                    <a:extLst>
                      <a:ext uri="{FF2B5EF4-FFF2-40B4-BE49-F238E27FC236}">
                        <a16:creationId xmlns:a16="http://schemas.microsoft.com/office/drawing/2014/main" xmlns="" id="{860B6D39-FA03-492D-AD3D-6267BCEBCFA5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椭圆 92">
                    <a:extLst>
                      <a:ext uri="{FF2B5EF4-FFF2-40B4-BE49-F238E27FC236}">
                        <a16:creationId xmlns:a16="http://schemas.microsoft.com/office/drawing/2014/main" xmlns="" id="{763514D1-EEF7-4628-BCBA-0B01F0AAC209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椭圆 93">
                    <a:extLst>
                      <a:ext uri="{FF2B5EF4-FFF2-40B4-BE49-F238E27FC236}">
                        <a16:creationId xmlns:a16="http://schemas.microsoft.com/office/drawing/2014/main" xmlns="" id="{874DC454-3C34-44CA-B606-D20ECE74B339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椭圆 94">
                    <a:extLst>
                      <a:ext uri="{FF2B5EF4-FFF2-40B4-BE49-F238E27FC236}">
                        <a16:creationId xmlns:a16="http://schemas.microsoft.com/office/drawing/2014/main" xmlns="" id="{88ABF4BE-9454-4378-B526-9D58498C3992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椭圆 95">
                    <a:extLst>
                      <a:ext uri="{FF2B5EF4-FFF2-40B4-BE49-F238E27FC236}">
                        <a16:creationId xmlns:a16="http://schemas.microsoft.com/office/drawing/2014/main" xmlns="" id="{B7F8AF60-13A4-4434-9E8B-B92C1761E8E2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xmlns="" id="{9691A4DA-F1C8-46ED-9044-0379D63224A2}"/>
              </a:ext>
            </a:extLst>
          </p:cNvPr>
          <p:cNvGrpSpPr/>
          <p:nvPr/>
        </p:nvGrpSpPr>
        <p:grpSpPr>
          <a:xfrm>
            <a:off x="299259" y="1968669"/>
            <a:ext cx="1924449" cy="782568"/>
            <a:chOff x="2977326" y="346775"/>
            <a:chExt cx="1924449" cy="782568"/>
          </a:xfrm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xmlns="" id="{0722B9A5-2C6B-4EE2-83F0-0CF9EFF066F6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202" name="组合 201">
                <a:extLst>
                  <a:ext uri="{FF2B5EF4-FFF2-40B4-BE49-F238E27FC236}">
                    <a16:creationId xmlns:a16="http://schemas.microsoft.com/office/drawing/2014/main" xmlns="" id="{90DE403B-F86C-40D7-B456-D77657BCED4D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222" name="组合 221">
                  <a:extLst>
                    <a:ext uri="{FF2B5EF4-FFF2-40B4-BE49-F238E27FC236}">
                      <a16:creationId xmlns:a16="http://schemas.microsoft.com/office/drawing/2014/main" xmlns="" id="{7942E768-9516-4289-A97C-8EC2B3D3F2D0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32" name="椭圆 231">
                    <a:extLst>
                      <a:ext uri="{FF2B5EF4-FFF2-40B4-BE49-F238E27FC236}">
                        <a16:creationId xmlns:a16="http://schemas.microsoft.com/office/drawing/2014/main" xmlns="" id="{4C8AE5B9-CDC1-4D58-9F75-2734780A272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3" name="椭圆 232">
                    <a:extLst>
                      <a:ext uri="{FF2B5EF4-FFF2-40B4-BE49-F238E27FC236}">
                        <a16:creationId xmlns:a16="http://schemas.microsoft.com/office/drawing/2014/main" xmlns="" id="{CDE0407E-946E-4C18-B7B7-DF0C53B4F4CB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4" name="椭圆 233">
                    <a:extLst>
                      <a:ext uri="{FF2B5EF4-FFF2-40B4-BE49-F238E27FC236}">
                        <a16:creationId xmlns:a16="http://schemas.microsoft.com/office/drawing/2014/main" xmlns="" id="{42761A35-FA65-4F65-A28B-AC292738A504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5" name="椭圆 234">
                    <a:extLst>
                      <a:ext uri="{FF2B5EF4-FFF2-40B4-BE49-F238E27FC236}">
                        <a16:creationId xmlns:a16="http://schemas.microsoft.com/office/drawing/2014/main" xmlns="" id="{38A3CC7F-BC14-4F43-A918-D5B1BEB2C63F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6" name="椭圆 235">
                    <a:extLst>
                      <a:ext uri="{FF2B5EF4-FFF2-40B4-BE49-F238E27FC236}">
                        <a16:creationId xmlns:a16="http://schemas.microsoft.com/office/drawing/2014/main" xmlns="" id="{20F8CF6C-20BB-40DB-AE9D-D96007AE9915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7" name="椭圆 236">
                    <a:extLst>
                      <a:ext uri="{FF2B5EF4-FFF2-40B4-BE49-F238E27FC236}">
                        <a16:creationId xmlns:a16="http://schemas.microsoft.com/office/drawing/2014/main" xmlns="" id="{FAB19B03-D9DF-4A16-9049-7E6CEFEC7DAC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8" name="椭圆 237">
                    <a:extLst>
                      <a:ext uri="{FF2B5EF4-FFF2-40B4-BE49-F238E27FC236}">
                        <a16:creationId xmlns:a16="http://schemas.microsoft.com/office/drawing/2014/main" xmlns="" id="{D722B884-EAD6-4682-8F06-3749AC44A445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9" name="椭圆 238">
                    <a:extLst>
                      <a:ext uri="{FF2B5EF4-FFF2-40B4-BE49-F238E27FC236}">
                        <a16:creationId xmlns:a16="http://schemas.microsoft.com/office/drawing/2014/main" xmlns="" id="{BB61820B-09E9-412E-8B26-4C6BF394694C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23" name="组合 222">
                  <a:extLst>
                    <a:ext uri="{FF2B5EF4-FFF2-40B4-BE49-F238E27FC236}">
                      <a16:creationId xmlns:a16="http://schemas.microsoft.com/office/drawing/2014/main" xmlns="" id="{4958C9DB-74F9-4119-8D70-922B019E9444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24" name="椭圆 223">
                    <a:extLst>
                      <a:ext uri="{FF2B5EF4-FFF2-40B4-BE49-F238E27FC236}">
                        <a16:creationId xmlns:a16="http://schemas.microsoft.com/office/drawing/2014/main" xmlns="" id="{2E221FD9-7353-4EBD-BED1-6D90C54A0F2B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5" name="椭圆 224">
                    <a:extLst>
                      <a:ext uri="{FF2B5EF4-FFF2-40B4-BE49-F238E27FC236}">
                        <a16:creationId xmlns:a16="http://schemas.microsoft.com/office/drawing/2014/main" xmlns="" id="{96FAF298-4F96-4850-8297-6EDFA19D164A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6" name="椭圆 225">
                    <a:extLst>
                      <a:ext uri="{FF2B5EF4-FFF2-40B4-BE49-F238E27FC236}">
                        <a16:creationId xmlns:a16="http://schemas.microsoft.com/office/drawing/2014/main" xmlns="" id="{55CDC68A-78EB-47BC-AA6C-08258AED87F5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7" name="椭圆 226">
                    <a:extLst>
                      <a:ext uri="{FF2B5EF4-FFF2-40B4-BE49-F238E27FC236}">
                        <a16:creationId xmlns:a16="http://schemas.microsoft.com/office/drawing/2014/main" xmlns="" id="{54558C69-FE46-4DE1-ACCC-923591BB1E9F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8" name="椭圆 227">
                    <a:extLst>
                      <a:ext uri="{FF2B5EF4-FFF2-40B4-BE49-F238E27FC236}">
                        <a16:creationId xmlns:a16="http://schemas.microsoft.com/office/drawing/2014/main" xmlns="" id="{BEFF20C5-F766-4D04-95D1-C72A0935D1D1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9" name="椭圆 228">
                    <a:extLst>
                      <a:ext uri="{FF2B5EF4-FFF2-40B4-BE49-F238E27FC236}">
                        <a16:creationId xmlns:a16="http://schemas.microsoft.com/office/drawing/2014/main" xmlns="" id="{EF8FC198-0A08-4790-82AB-491DD5AF1E18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0" name="椭圆 229">
                    <a:extLst>
                      <a:ext uri="{FF2B5EF4-FFF2-40B4-BE49-F238E27FC236}">
                        <a16:creationId xmlns:a16="http://schemas.microsoft.com/office/drawing/2014/main" xmlns="" id="{8EECBB49-8B0A-4039-B3E4-78FDA62ED96A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1" name="椭圆 230">
                    <a:extLst>
                      <a:ext uri="{FF2B5EF4-FFF2-40B4-BE49-F238E27FC236}">
                        <a16:creationId xmlns:a16="http://schemas.microsoft.com/office/drawing/2014/main" xmlns="" id="{43E4E395-AE60-43DB-BEE5-2D5C04E98914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203" name="组合 202">
                <a:extLst>
                  <a:ext uri="{FF2B5EF4-FFF2-40B4-BE49-F238E27FC236}">
                    <a16:creationId xmlns:a16="http://schemas.microsoft.com/office/drawing/2014/main" xmlns="" id="{33210708-D92C-4244-973D-6EBF9EF31598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204" name="组合 203">
                  <a:extLst>
                    <a:ext uri="{FF2B5EF4-FFF2-40B4-BE49-F238E27FC236}">
                      <a16:creationId xmlns:a16="http://schemas.microsoft.com/office/drawing/2014/main" xmlns="" id="{6D200BB7-9931-4B01-BD6C-461A51D2FF2F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14" name="椭圆 213">
                    <a:extLst>
                      <a:ext uri="{FF2B5EF4-FFF2-40B4-BE49-F238E27FC236}">
                        <a16:creationId xmlns:a16="http://schemas.microsoft.com/office/drawing/2014/main" xmlns="" id="{302AA65F-3E6B-404D-AE00-619F106DB64B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5" name="椭圆 214">
                    <a:extLst>
                      <a:ext uri="{FF2B5EF4-FFF2-40B4-BE49-F238E27FC236}">
                        <a16:creationId xmlns:a16="http://schemas.microsoft.com/office/drawing/2014/main" xmlns="" id="{C564F608-404B-49DE-B931-4D4F14D0D394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6" name="椭圆 215">
                    <a:extLst>
                      <a:ext uri="{FF2B5EF4-FFF2-40B4-BE49-F238E27FC236}">
                        <a16:creationId xmlns:a16="http://schemas.microsoft.com/office/drawing/2014/main" xmlns="" id="{0A9C6614-97F0-4496-BA06-3E96B2DB4DEA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7" name="椭圆 216">
                    <a:extLst>
                      <a:ext uri="{FF2B5EF4-FFF2-40B4-BE49-F238E27FC236}">
                        <a16:creationId xmlns:a16="http://schemas.microsoft.com/office/drawing/2014/main" xmlns="" id="{A6550C08-B0EE-45DA-965D-5FF318C56466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8" name="椭圆 217">
                    <a:extLst>
                      <a:ext uri="{FF2B5EF4-FFF2-40B4-BE49-F238E27FC236}">
                        <a16:creationId xmlns:a16="http://schemas.microsoft.com/office/drawing/2014/main" xmlns="" id="{605B4E32-9D3F-4817-B965-B52502C3DB64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9" name="椭圆 218">
                    <a:extLst>
                      <a:ext uri="{FF2B5EF4-FFF2-40B4-BE49-F238E27FC236}">
                        <a16:creationId xmlns:a16="http://schemas.microsoft.com/office/drawing/2014/main" xmlns="" id="{13CB5D68-A3C6-42A7-99F4-AF93F118A102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0" name="椭圆 219">
                    <a:extLst>
                      <a:ext uri="{FF2B5EF4-FFF2-40B4-BE49-F238E27FC236}">
                        <a16:creationId xmlns:a16="http://schemas.microsoft.com/office/drawing/2014/main" xmlns="" id="{AA0177BB-0249-41CC-96AB-E9001D5CF529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1" name="椭圆 220">
                    <a:extLst>
                      <a:ext uri="{FF2B5EF4-FFF2-40B4-BE49-F238E27FC236}">
                        <a16:creationId xmlns:a16="http://schemas.microsoft.com/office/drawing/2014/main" xmlns="" id="{4FCC14FB-76C4-4F20-859E-890868C6B7AA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05" name="组合 204">
                  <a:extLst>
                    <a:ext uri="{FF2B5EF4-FFF2-40B4-BE49-F238E27FC236}">
                      <a16:creationId xmlns:a16="http://schemas.microsoft.com/office/drawing/2014/main" xmlns="" id="{6786BB19-36F3-4D33-9237-4A23EBF3CA68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06" name="椭圆 205">
                    <a:extLst>
                      <a:ext uri="{FF2B5EF4-FFF2-40B4-BE49-F238E27FC236}">
                        <a16:creationId xmlns:a16="http://schemas.microsoft.com/office/drawing/2014/main" xmlns="" id="{5001DA70-1B24-4A12-8CDC-7A634EC81FEB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7" name="椭圆 206">
                    <a:extLst>
                      <a:ext uri="{FF2B5EF4-FFF2-40B4-BE49-F238E27FC236}">
                        <a16:creationId xmlns:a16="http://schemas.microsoft.com/office/drawing/2014/main" xmlns="" id="{EE40CB9A-9CB9-4801-A058-93F5CFE4D35A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8" name="椭圆 207">
                    <a:extLst>
                      <a:ext uri="{FF2B5EF4-FFF2-40B4-BE49-F238E27FC236}">
                        <a16:creationId xmlns:a16="http://schemas.microsoft.com/office/drawing/2014/main" xmlns="" id="{A703E6BD-552D-4A74-84AC-2C608EB0BA0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9" name="椭圆 208">
                    <a:extLst>
                      <a:ext uri="{FF2B5EF4-FFF2-40B4-BE49-F238E27FC236}">
                        <a16:creationId xmlns:a16="http://schemas.microsoft.com/office/drawing/2014/main" xmlns="" id="{B08B77C5-399E-4CAD-8EC0-1740865070C4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0" name="椭圆 209">
                    <a:extLst>
                      <a:ext uri="{FF2B5EF4-FFF2-40B4-BE49-F238E27FC236}">
                        <a16:creationId xmlns:a16="http://schemas.microsoft.com/office/drawing/2014/main" xmlns="" id="{FA809395-9283-4C8A-B6DD-BDFE7920BD5B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1" name="椭圆 210">
                    <a:extLst>
                      <a:ext uri="{FF2B5EF4-FFF2-40B4-BE49-F238E27FC236}">
                        <a16:creationId xmlns:a16="http://schemas.microsoft.com/office/drawing/2014/main" xmlns="" id="{FD5BD52C-E621-4A88-82E6-CFFB86530C0F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2" name="椭圆 211">
                    <a:extLst>
                      <a:ext uri="{FF2B5EF4-FFF2-40B4-BE49-F238E27FC236}">
                        <a16:creationId xmlns:a16="http://schemas.microsoft.com/office/drawing/2014/main" xmlns="" id="{C959ADDF-EFCE-4CCD-B204-3956099A3407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3" name="椭圆 212">
                    <a:extLst>
                      <a:ext uri="{FF2B5EF4-FFF2-40B4-BE49-F238E27FC236}">
                        <a16:creationId xmlns:a16="http://schemas.microsoft.com/office/drawing/2014/main" xmlns="" id="{AB8EFBFE-816F-47F4-A89E-88A34B602173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xmlns="" id="{AC0E953D-86A3-4EA9-9C67-2976AC40A8EC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164" name="组合 163">
                <a:extLst>
                  <a:ext uri="{FF2B5EF4-FFF2-40B4-BE49-F238E27FC236}">
                    <a16:creationId xmlns:a16="http://schemas.microsoft.com/office/drawing/2014/main" xmlns="" id="{9B01BBE8-80BB-4F71-ADA8-C0B89771003C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84" name="组合 183">
                  <a:extLst>
                    <a:ext uri="{FF2B5EF4-FFF2-40B4-BE49-F238E27FC236}">
                      <a16:creationId xmlns:a16="http://schemas.microsoft.com/office/drawing/2014/main" xmlns="" id="{B15E2EED-B899-4850-99FE-2160113BEDD0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94" name="椭圆 193">
                    <a:extLst>
                      <a:ext uri="{FF2B5EF4-FFF2-40B4-BE49-F238E27FC236}">
                        <a16:creationId xmlns:a16="http://schemas.microsoft.com/office/drawing/2014/main" xmlns="" id="{D76C8FA9-0A09-4FD6-9113-9A639FCB663B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5" name="椭圆 194">
                    <a:extLst>
                      <a:ext uri="{FF2B5EF4-FFF2-40B4-BE49-F238E27FC236}">
                        <a16:creationId xmlns:a16="http://schemas.microsoft.com/office/drawing/2014/main" xmlns="" id="{D27466E4-FFE3-4E0D-B8EA-7355A1949908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6" name="椭圆 195">
                    <a:extLst>
                      <a:ext uri="{FF2B5EF4-FFF2-40B4-BE49-F238E27FC236}">
                        <a16:creationId xmlns:a16="http://schemas.microsoft.com/office/drawing/2014/main" xmlns="" id="{35F52AC3-CB53-4FCB-ACB7-789A2D9B66B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7" name="椭圆 196">
                    <a:extLst>
                      <a:ext uri="{FF2B5EF4-FFF2-40B4-BE49-F238E27FC236}">
                        <a16:creationId xmlns:a16="http://schemas.microsoft.com/office/drawing/2014/main" xmlns="" id="{9ED85729-FF01-45DA-B831-F6E952C8E19E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8" name="椭圆 197">
                    <a:extLst>
                      <a:ext uri="{FF2B5EF4-FFF2-40B4-BE49-F238E27FC236}">
                        <a16:creationId xmlns:a16="http://schemas.microsoft.com/office/drawing/2014/main" xmlns="" id="{4E953E62-4E74-401F-BAF3-37F052A95388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9" name="椭圆 198">
                    <a:extLst>
                      <a:ext uri="{FF2B5EF4-FFF2-40B4-BE49-F238E27FC236}">
                        <a16:creationId xmlns:a16="http://schemas.microsoft.com/office/drawing/2014/main" xmlns="" id="{9DDCAB34-7692-4114-ABB3-2513F7A26442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0" name="椭圆 199">
                    <a:extLst>
                      <a:ext uri="{FF2B5EF4-FFF2-40B4-BE49-F238E27FC236}">
                        <a16:creationId xmlns:a16="http://schemas.microsoft.com/office/drawing/2014/main" xmlns="" id="{A7A0533B-DB32-4C29-8475-79CFD65DFAC6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1" name="椭圆 200">
                    <a:extLst>
                      <a:ext uri="{FF2B5EF4-FFF2-40B4-BE49-F238E27FC236}">
                        <a16:creationId xmlns:a16="http://schemas.microsoft.com/office/drawing/2014/main" xmlns="" id="{D7A19A27-89FA-4B48-A2BC-0DE05FABCF3B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5" name="组合 184">
                  <a:extLst>
                    <a:ext uri="{FF2B5EF4-FFF2-40B4-BE49-F238E27FC236}">
                      <a16:creationId xmlns:a16="http://schemas.microsoft.com/office/drawing/2014/main" xmlns="" id="{AFABAF80-5471-422E-B144-6ED635AF9F63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86" name="椭圆 185">
                    <a:extLst>
                      <a:ext uri="{FF2B5EF4-FFF2-40B4-BE49-F238E27FC236}">
                        <a16:creationId xmlns:a16="http://schemas.microsoft.com/office/drawing/2014/main" xmlns="" id="{23D2A176-50D2-4564-8B87-DF2A7C0CDC1E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7" name="椭圆 186">
                    <a:extLst>
                      <a:ext uri="{FF2B5EF4-FFF2-40B4-BE49-F238E27FC236}">
                        <a16:creationId xmlns:a16="http://schemas.microsoft.com/office/drawing/2014/main" xmlns="" id="{EA8A1952-CE7D-4A75-9930-342D0D887722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8" name="椭圆 187">
                    <a:extLst>
                      <a:ext uri="{FF2B5EF4-FFF2-40B4-BE49-F238E27FC236}">
                        <a16:creationId xmlns:a16="http://schemas.microsoft.com/office/drawing/2014/main" xmlns="" id="{6DA218A3-8325-47D2-A2E9-D1157DA61FBB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9" name="椭圆 188">
                    <a:extLst>
                      <a:ext uri="{FF2B5EF4-FFF2-40B4-BE49-F238E27FC236}">
                        <a16:creationId xmlns:a16="http://schemas.microsoft.com/office/drawing/2014/main" xmlns="" id="{2F7E00B9-D066-495D-BF33-E602EB80052A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0" name="椭圆 189">
                    <a:extLst>
                      <a:ext uri="{FF2B5EF4-FFF2-40B4-BE49-F238E27FC236}">
                        <a16:creationId xmlns:a16="http://schemas.microsoft.com/office/drawing/2014/main" xmlns="" id="{787B9D67-0320-4F26-A1CF-8AC0F7AAF68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1" name="椭圆 190">
                    <a:extLst>
                      <a:ext uri="{FF2B5EF4-FFF2-40B4-BE49-F238E27FC236}">
                        <a16:creationId xmlns:a16="http://schemas.microsoft.com/office/drawing/2014/main" xmlns="" id="{B7B39BC2-AF3C-4DC1-8B03-62D7FBF68C4B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2" name="椭圆 191">
                    <a:extLst>
                      <a:ext uri="{FF2B5EF4-FFF2-40B4-BE49-F238E27FC236}">
                        <a16:creationId xmlns:a16="http://schemas.microsoft.com/office/drawing/2014/main" xmlns="" id="{9F4115C4-3B96-434C-8D69-FB70B8760013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3" name="椭圆 192">
                    <a:extLst>
                      <a:ext uri="{FF2B5EF4-FFF2-40B4-BE49-F238E27FC236}">
                        <a16:creationId xmlns:a16="http://schemas.microsoft.com/office/drawing/2014/main" xmlns="" id="{C6BB093B-02CD-47B5-8080-649E5A3B5C07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xmlns="" id="{F9C5A3C7-CF98-4F65-AC92-21E13D2780DF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66" name="组合 165">
                  <a:extLst>
                    <a:ext uri="{FF2B5EF4-FFF2-40B4-BE49-F238E27FC236}">
                      <a16:creationId xmlns:a16="http://schemas.microsoft.com/office/drawing/2014/main" xmlns="" id="{55AAC534-4E63-40C2-8ACC-6BE8786E974F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76" name="椭圆 175">
                    <a:extLst>
                      <a:ext uri="{FF2B5EF4-FFF2-40B4-BE49-F238E27FC236}">
                        <a16:creationId xmlns:a16="http://schemas.microsoft.com/office/drawing/2014/main" xmlns="" id="{86826F15-563A-45C3-AF89-FB8591A0E2E7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7" name="椭圆 176">
                    <a:extLst>
                      <a:ext uri="{FF2B5EF4-FFF2-40B4-BE49-F238E27FC236}">
                        <a16:creationId xmlns:a16="http://schemas.microsoft.com/office/drawing/2014/main" xmlns="" id="{9D9D9C1A-F932-45B8-8717-DD82AC573B93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8" name="椭圆 177">
                    <a:extLst>
                      <a:ext uri="{FF2B5EF4-FFF2-40B4-BE49-F238E27FC236}">
                        <a16:creationId xmlns:a16="http://schemas.microsoft.com/office/drawing/2014/main" xmlns="" id="{AB9882C4-AA85-4B53-B0F5-561CC5A9EB8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9" name="椭圆 178">
                    <a:extLst>
                      <a:ext uri="{FF2B5EF4-FFF2-40B4-BE49-F238E27FC236}">
                        <a16:creationId xmlns:a16="http://schemas.microsoft.com/office/drawing/2014/main" xmlns="" id="{37DFBFDD-9252-410D-AF92-8989944E38D0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0" name="椭圆 179">
                    <a:extLst>
                      <a:ext uri="{FF2B5EF4-FFF2-40B4-BE49-F238E27FC236}">
                        <a16:creationId xmlns:a16="http://schemas.microsoft.com/office/drawing/2014/main" xmlns="" id="{168797C3-4547-43F7-8354-5FDC1DB30CF5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1" name="椭圆 180">
                    <a:extLst>
                      <a:ext uri="{FF2B5EF4-FFF2-40B4-BE49-F238E27FC236}">
                        <a16:creationId xmlns:a16="http://schemas.microsoft.com/office/drawing/2014/main" xmlns="" id="{B9C12FEE-8883-4834-AEE6-C97A2D078914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2" name="椭圆 181">
                    <a:extLst>
                      <a:ext uri="{FF2B5EF4-FFF2-40B4-BE49-F238E27FC236}">
                        <a16:creationId xmlns:a16="http://schemas.microsoft.com/office/drawing/2014/main" xmlns="" id="{271EDEE6-3F6B-4375-ABB6-C6BCC4672EE8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3" name="椭圆 182">
                    <a:extLst>
                      <a:ext uri="{FF2B5EF4-FFF2-40B4-BE49-F238E27FC236}">
                        <a16:creationId xmlns:a16="http://schemas.microsoft.com/office/drawing/2014/main" xmlns="" id="{574A89A4-08D9-48E2-BA2F-7A38DA451E9B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67" name="组合 166">
                  <a:extLst>
                    <a:ext uri="{FF2B5EF4-FFF2-40B4-BE49-F238E27FC236}">
                      <a16:creationId xmlns:a16="http://schemas.microsoft.com/office/drawing/2014/main" xmlns="" id="{72EA764D-3DF6-4F01-9018-09057BD5AE5C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68" name="椭圆 167">
                    <a:extLst>
                      <a:ext uri="{FF2B5EF4-FFF2-40B4-BE49-F238E27FC236}">
                        <a16:creationId xmlns:a16="http://schemas.microsoft.com/office/drawing/2014/main" xmlns="" id="{982CF2BC-CD5C-4BBB-BBD0-DEFB7E233A8E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9" name="椭圆 168">
                    <a:extLst>
                      <a:ext uri="{FF2B5EF4-FFF2-40B4-BE49-F238E27FC236}">
                        <a16:creationId xmlns:a16="http://schemas.microsoft.com/office/drawing/2014/main" xmlns="" id="{8095DA31-4308-4D5F-9CB0-3653311D68FE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0" name="椭圆 169">
                    <a:extLst>
                      <a:ext uri="{FF2B5EF4-FFF2-40B4-BE49-F238E27FC236}">
                        <a16:creationId xmlns:a16="http://schemas.microsoft.com/office/drawing/2014/main" xmlns="" id="{4BF834B5-EC80-4DF8-8862-194E47CD2412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1" name="椭圆 170">
                    <a:extLst>
                      <a:ext uri="{FF2B5EF4-FFF2-40B4-BE49-F238E27FC236}">
                        <a16:creationId xmlns:a16="http://schemas.microsoft.com/office/drawing/2014/main" xmlns="" id="{330FA05A-E8EA-462C-A2FE-5B6A6119EA96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2" name="椭圆 171">
                    <a:extLst>
                      <a:ext uri="{FF2B5EF4-FFF2-40B4-BE49-F238E27FC236}">
                        <a16:creationId xmlns:a16="http://schemas.microsoft.com/office/drawing/2014/main" xmlns="" id="{EF3580D6-D6E0-4B00-9428-B02E4998043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3" name="椭圆 172">
                    <a:extLst>
                      <a:ext uri="{FF2B5EF4-FFF2-40B4-BE49-F238E27FC236}">
                        <a16:creationId xmlns:a16="http://schemas.microsoft.com/office/drawing/2014/main" xmlns="" id="{B83F0E39-613D-47FF-80E1-7110E2BC3627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4" name="椭圆 173">
                    <a:extLst>
                      <a:ext uri="{FF2B5EF4-FFF2-40B4-BE49-F238E27FC236}">
                        <a16:creationId xmlns:a16="http://schemas.microsoft.com/office/drawing/2014/main" xmlns="" id="{1785AE3A-B11A-4FF3-90AB-29FEA2726F62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5" name="椭圆 174">
                    <a:extLst>
                      <a:ext uri="{FF2B5EF4-FFF2-40B4-BE49-F238E27FC236}">
                        <a16:creationId xmlns:a16="http://schemas.microsoft.com/office/drawing/2014/main" xmlns="" id="{FC730342-DDEA-4B01-919A-CD3FD1DA2DB2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xmlns="" id="{F8F4B6FB-C824-47AF-88B2-7688669B70EB}"/>
              </a:ext>
            </a:extLst>
          </p:cNvPr>
          <p:cNvGrpSpPr/>
          <p:nvPr/>
        </p:nvGrpSpPr>
        <p:grpSpPr>
          <a:xfrm>
            <a:off x="1676400" y="1920240"/>
            <a:ext cx="9113314" cy="4099560"/>
            <a:chOff x="-3840480" y="1950720"/>
            <a:chExt cx="9113314" cy="3429000"/>
          </a:xfrm>
        </p:grpSpPr>
        <p:sp>
          <p:nvSpPr>
            <p:cNvPr id="241" name="矩形 240">
              <a:extLst>
                <a:ext uri="{FF2B5EF4-FFF2-40B4-BE49-F238E27FC236}">
                  <a16:creationId xmlns:a16="http://schemas.microsoft.com/office/drawing/2014/main" xmlns="" id="{0FA0D4F3-DA54-4003-82D4-4A0A4093FE69}"/>
                </a:ext>
              </a:extLst>
            </p:cNvPr>
            <p:cNvSpPr/>
            <p:nvPr/>
          </p:nvSpPr>
          <p:spPr>
            <a:xfrm>
              <a:off x="-3596640" y="2179320"/>
              <a:ext cx="8869474" cy="3200400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矩形 241">
              <a:extLst>
                <a:ext uri="{FF2B5EF4-FFF2-40B4-BE49-F238E27FC236}">
                  <a16:creationId xmlns:a16="http://schemas.microsoft.com/office/drawing/2014/main" xmlns="" id="{4DA4A276-FD82-4322-A539-0147051029D8}"/>
                </a:ext>
              </a:extLst>
            </p:cNvPr>
            <p:cNvSpPr/>
            <p:nvPr/>
          </p:nvSpPr>
          <p:spPr>
            <a:xfrm>
              <a:off x="-3840480" y="1950720"/>
              <a:ext cx="8945674" cy="3230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xmlns="" id="{C507D5EE-5138-44C4-9AD5-EF18FBCB8BE9}"/>
              </a:ext>
            </a:extLst>
          </p:cNvPr>
          <p:cNvGrpSpPr/>
          <p:nvPr/>
        </p:nvGrpSpPr>
        <p:grpSpPr>
          <a:xfrm>
            <a:off x="2223708" y="1145178"/>
            <a:ext cx="7851058" cy="425607"/>
            <a:chOff x="2361217" y="1167530"/>
            <a:chExt cx="7851058" cy="425607"/>
          </a:xfrm>
        </p:grpSpPr>
        <p:sp>
          <p:nvSpPr>
            <p:cNvPr id="244" name="矩形 243">
              <a:extLst>
                <a:ext uri="{FF2B5EF4-FFF2-40B4-BE49-F238E27FC236}">
                  <a16:creationId xmlns:a16="http://schemas.microsoft.com/office/drawing/2014/main" xmlns="" id="{974CCF76-EF4A-4911-99DB-9727D1E368C6}"/>
                </a:ext>
              </a:extLst>
            </p:cNvPr>
            <p:cNvSpPr/>
            <p:nvPr/>
          </p:nvSpPr>
          <p:spPr>
            <a:xfrm>
              <a:off x="2513617" y="1319930"/>
              <a:ext cx="7698658" cy="273207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矩形 244">
              <a:extLst>
                <a:ext uri="{FF2B5EF4-FFF2-40B4-BE49-F238E27FC236}">
                  <a16:creationId xmlns:a16="http://schemas.microsoft.com/office/drawing/2014/main" xmlns="" id="{5B9FA492-01EE-49E6-8C07-9F9C788322D4}"/>
                </a:ext>
              </a:extLst>
            </p:cNvPr>
            <p:cNvSpPr/>
            <p:nvPr/>
          </p:nvSpPr>
          <p:spPr>
            <a:xfrm>
              <a:off x="2361217" y="1167530"/>
              <a:ext cx="7698658" cy="273207"/>
            </a:xfrm>
            <a:prstGeom prst="rect">
              <a:avLst/>
            </a:prstGeom>
            <a:solidFill>
              <a:srgbClr val="FFE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6" name="矩形 245">
            <a:extLst>
              <a:ext uri="{FF2B5EF4-FFF2-40B4-BE49-F238E27FC236}">
                <a16:creationId xmlns:a16="http://schemas.microsoft.com/office/drawing/2014/main" xmlns="" id="{7E94CD4C-0E62-4DAB-9861-3E9F3ABC89DD}"/>
              </a:ext>
            </a:extLst>
          </p:cNvPr>
          <p:cNvSpPr/>
          <p:nvPr/>
        </p:nvSpPr>
        <p:spPr>
          <a:xfrm>
            <a:off x="5193542" y="1920240"/>
            <a:ext cx="20637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spc="600" dirty="0">
                <a:solidFill>
                  <a:srgbClr val="F59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48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48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4800" dirty="0"/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xmlns="" id="{F941A15D-C6F8-4343-9201-A97C79C1AF8E}"/>
              </a:ext>
            </a:extLst>
          </p:cNvPr>
          <p:cNvSpPr txBox="1"/>
          <p:nvPr/>
        </p:nvSpPr>
        <p:spPr>
          <a:xfrm>
            <a:off x="3036541" y="4406409"/>
            <a:ext cx="6225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xmlns="" id="{168602A0-A81A-4378-BEC1-12184A34C555}"/>
              </a:ext>
            </a:extLst>
          </p:cNvPr>
          <p:cNvSpPr txBox="1"/>
          <p:nvPr/>
        </p:nvSpPr>
        <p:spPr>
          <a:xfrm>
            <a:off x="5373298" y="2635578"/>
            <a:ext cx="15317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rgbClr val="9E84AB"/>
                </a:solidFill>
                <a:latin typeface="Agency FB" panose="020B0503020202020204" pitchFamily="34" charset="0"/>
              </a:rPr>
              <a:t>04</a:t>
            </a:r>
            <a:endParaRPr lang="zh-CN" altLang="en-US" sz="11500" dirty="0">
              <a:solidFill>
                <a:srgbClr val="9E84AB"/>
              </a:solidFill>
              <a:latin typeface="Agency FB" panose="020B0503020202020204" pitchFamily="34" charset="0"/>
            </a:endParaRPr>
          </a:p>
        </p:txBody>
      </p:sp>
      <p:pic>
        <p:nvPicPr>
          <p:cNvPr id="249" name="图片 248">
            <a:extLst>
              <a:ext uri="{FF2B5EF4-FFF2-40B4-BE49-F238E27FC236}">
                <a16:creationId xmlns:a16="http://schemas.microsoft.com/office/drawing/2014/main" xmlns="" id="{CFDBFD13-2CAA-45E0-8516-F0F4D6362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213" y="438290"/>
            <a:ext cx="4624422" cy="32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22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/>
      <p:bldP spid="247" grpId="0"/>
      <p:bldP spid="2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37AE189-FFFF-40CD-A506-2284812EAF6B}"/>
              </a:ext>
            </a:extLst>
          </p:cNvPr>
          <p:cNvGrpSpPr/>
          <p:nvPr/>
        </p:nvGrpSpPr>
        <p:grpSpPr>
          <a:xfrm>
            <a:off x="961967" y="632941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05CBD7F-2F58-47F4-B90B-A2FF57D04328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7CAB2C43-0EC4-4B07-95A2-210253F35245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77B6D6B-5945-47AA-9E3F-973329BBC534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F31012DC-FB1E-4A30-989B-773A61C51986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5A4EAF1-9D42-446F-95B7-E8533489B12A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A2AA688-F609-46D1-8B6E-91259A80CE66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50266E2F-7B47-4C57-BB02-5B00BDEC0B60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4014C24-AE42-43D1-8555-564565388AB9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C49864F-DB7C-4A00-B9BB-EDEA81A01408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AAD8583-BE7B-4D95-B2EB-EF43DDDB216D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C1D1A15-9B6A-4A77-AE40-DB9B0C33EC40}"/>
              </a:ext>
            </a:extLst>
          </p:cNvPr>
          <p:cNvGrpSpPr/>
          <p:nvPr/>
        </p:nvGrpSpPr>
        <p:grpSpPr>
          <a:xfrm>
            <a:off x="2048562" y="1949476"/>
            <a:ext cx="1059004" cy="1389624"/>
            <a:chOff x="5657028" y="3192069"/>
            <a:chExt cx="1059004" cy="1389624"/>
          </a:xfrm>
        </p:grpSpPr>
        <p:sp>
          <p:nvSpPr>
            <p:cNvPr id="13" name="Oval 9">
              <a:extLst>
                <a:ext uri="{FF2B5EF4-FFF2-40B4-BE49-F238E27FC236}">
                  <a16:creationId xmlns:a16="http://schemas.microsoft.com/office/drawing/2014/main" xmlns="" id="{A11B48A1-1F7C-41D2-AF81-565841307470}"/>
                </a:ext>
              </a:extLst>
            </p:cNvPr>
            <p:cNvSpPr/>
            <p:nvPr/>
          </p:nvSpPr>
          <p:spPr>
            <a:xfrm>
              <a:off x="6147440" y="4332447"/>
              <a:ext cx="249246" cy="24924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ardrop 16">
              <a:extLst>
                <a:ext uri="{FF2B5EF4-FFF2-40B4-BE49-F238E27FC236}">
                  <a16:creationId xmlns:a16="http://schemas.microsoft.com/office/drawing/2014/main" xmlns="" id="{8FA9192E-7D04-44AE-9E28-A35D763312C0}"/>
                </a:ext>
              </a:extLst>
            </p:cNvPr>
            <p:cNvSpPr/>
            <p:nvPr/>
          </p:nvSpPr>
          <p:spPr>
            <a:xfrm rot="13500000" flipH="1">
              <a:off x="5828093" y="3208682"/>
              <a:ext cx="887939" cy="887939"/>
            </a:xfrm>
            <a:prstGeom prst="teardrop">
              <a:avLst/>
            </a:prstGeom>
            <a:solidFill>
              <a:srgbClr val="71BAB6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9">
              <a:extLst>
                <a:ext uri="{FF2B5EF4-FFF2-40B4-BE49-F238E27FC236}">
                  <a16:creationId xmlns:a16="http://schemas.microsoft.com/office/drawing/2014/main" xmlns="" id="{1530A76C-35AD-4408-AD8F-1389B6CF31D1}"/>
                </a:ext>
              </a:extLst>
            </p:cNvPr>
            <p:cNvSpPr/>
            <p:nvPr/>
          </p:nvSpPr>
          <p:spPr>
            <a:xfrm>
              <a:off x="5976375" y="4315834"/>
              <a:ext cx="249246" cy="249246"/>
            </a:xfrm>
            <a:prstGeom prst="ellipse">
              <a:avLst/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ardrop 16">
              <a:extLst>
                <a:ext uri="{FF2B5EF4-FFF2-40B4-BE49-F238E27FC236}">
                  <a16:creationId xmlns:a16="http://schemas.microsoft.com/office/drawing/2014/main" xmlns="" id="{67D0332B-24E3-487D-8E3A-DD2F70F84FC3}"/>
                </a:ext>
              </a:extLst>
            </p:cNvPr>
            <p:cNvSpPr/>
            <p:nvPr/>
          </p:nvSpPr>
          <p:spPr>
            <a:xfrm rot="13500000" flipH="1">
              <a:off x="5657028" y="3192069"/>
              <a:ext cx="887939" cy="887939"/>
            </a:xfrm>
            <a:prstGeom prst="teardrop">
              <a:avLst/>
            </a:prstGeom>
            <a:solidFill>
              <a:srgbClr val="F59FB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C647835-0DE4-447C-974A-FA3B543C9388}"/>
              </a:ext>
            </a:extLst>
          </p:cNvPr>
          <p:cNvGrpSpPr/>
          <p:nvPr/>
        </p:nvGrpSpPr>
        <p:grpSpPr>
          <a:xfrm>
            <a:off x="5688363" y="1966089"/>
            <a:ext cx="1059004" cy="1389624"/>
            <a:chOff x="5657028" y="3192069"/>
            <a:chExt cx="1059004" cy="1389624"/>
          </a:xfrm>
        </p:grpSpPr>
        <p:sp>
          <p:nvSpPr>
            <p:cNvPr id="19" name="Oval 9">
              <a:extLst>
                <a:ext uri="{FF2B5EF4-FFF2-40B4-BE49-F238E27FC236}">
                  <a16:creationId xmlns:a16="http://schemas.microsoft.com/office/drawing/2014/main" xmlns="" id="{05F95C58-7380-45FB-B8D6-6ED84E87E29A}"/>
                </a:ext>
              </a:extLst>
            </p:cNvPr>
            <p:cNvSpPr/>
            <p:nvPr/>
          </p:nvSpPr>
          <p:spPr>
            <a:xfrm>
              <a:off x="6147440" y="4332447"/>
              <a:ext cx="249246" cy="24924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ardrop 16">
              <a:extLst>
                <a:ext uri="{FF2B5EF4-FFF2-40B4-BE49-F238E27FC236}">
                  <a16:creationId xmlns:a16="http://schemas.microsoft.com/office/drawing/2014/main" xmlns="" id="{E6690082-E72E-44BE-ABB7-708494152C47}"/>
                </a:ext>
              </a:extLst>
            </p:cNvPr>
            <p:cNvSpPr/>
            <p:nvPr/>
          </p:nvSpPr>
          <p:spPr>
            <a:xfrm rot="13500000" flipH="1">
              <a:off x="5828093" y="3208682"/>
              <a:ext cx="887939" cy="887939"/>
            </a:xfrm>
            <a:prstGeom prst="teardrop">
              <a:avLst/>
            </a:prstGeom>
            <a:solidFill>
              <a:srgbClr val="71BAB6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Oval 9">
              <a:extLst>
                <a:ext uri="{FF2B5EF4-FFF2-40B4-BE49-F238E27FC236}">
                  <a16:creationId xmlns:a16="http://schemas.microsoft.com/office/drawing/2014/main" xmlns="" id="{B5D80309-CBC4-4716-AEC7-E0BC6B9D0AF6}"/>
                </a:ext>
              </a:extLst>
            </p:cNvPr>
            <p:cNvSpPr/>
            <p:nvPr/>
          </p:nvSpPr>
          <p:spPr>
            <a:xfrm>
              <a:off x="5976375" y="4315834"/>
              <a:ext cx="249246" cy="249246"/>
            </a:xfrm>
            <a:prstGeom prst="ellipse">
              <a:avLst/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ardrop 16">
              <a:extLst>
                <a:ext uri="{FF2B5EF4-FFF2-40B4-BE49-F238E27FC236}">
                  <a16:creationId xmlns:a16="http://schemas.microsoft.com/office/drawing/2014/main" xmlns="" id="{9657B29A-D2E9-44DF-8F66-F381F29D9A92}"/>
                </a:ext>
              </a:extLst>
            </p:cNvPr>
            <p:cNvSpPr/>
            <p:nvPr/>
          </p:nvSpPr>
          <p:spPr>
            <a:xfrm rot="13500000" flipH="1">
              <a:off x="5657028" y="3192069"/>
              <a:ext cx="887939" cy="887939"/>
            </a:xfrm>
            <a:prstGeom prst="teardrop">
              <a:avLst/>
            </a:prstGeom>
            <a:solidFill>
              <a:srgbClr val="F59FB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ACFA885-FFB9-449E-BDD4-01227EB3E10B}"/>
              </a:ext>
            </a:extLst>
          </p:cNvPr>
          <p:cNvGrpSpPr/>
          <p:nvPr/>
        </p:nvGrpSpPr>
        <p:grpSpPr>
          <a:xfrm>
            <a:off x="9328163" y="1930966"/>
            <a:ext cx="1059004" cy="1389624"/>
            <a:chOff x="5657028" y="3192069"/>
            <a:chExt cx="1059004" cy="1389624"/>
          </a:xfrm>
        </p:grpSpPr>
        <p:sp>
          <p:nvSpPr>
            <p:cNvPr id="24" name="Oval 9">
              <a:extLst>
                <a:ext uri="{FF2B5EF4-FFF2-40B4-BE49-F238E27FC236}">
                  <a16:creationId xmlns:a16="http://schemas.microsoft.com/office/drawing/2014/main" xmlns="" id="{22126077-74CF-4ED3-8031-5475471384D6}"/>
                </a:ext>
              </a:extLst>
            </p:cNvPr>
            <p:cNvSpPr/>
            <p:nvPr/>
          </p:nvSpPr>
          <p:spPr>
            <a:xfrm>
              <a:off x="6147440" y="4332447"/>
              <a:ext cx="249246" cy="24924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ardrop 16">
              <a:extLst>
                <a:ext uri="{FF2B5EF4-FFF2-40B4-BE49-F238E27FC236}">
                  <a16:creationId xmlns:a16="http://schemas.microsoft.com/office/drawing/2014/main" xmlns="" id="{08FAA66E-ED87-4B53-B86E-CF421323B41F}"/>
                </a:ext>
              </a:extLst>
            </p:cNvPr>
            <p:cNvSpPr/>
            <p:nvPr/>
          </p:nvSpPr>
          <p:spPr>
            <a:xfrm rot="13500000" flipH="1">
              <a:off x="5828093" y="3208682"/>
              <a:ext cx="887939" cy="887939"/>
            </a:xfrm>
            <a:prstGeom prst="teardrop">
              <a:avLst/>
            </a:prstGeom>
            <a:solidFill>
              <a:srgbClr val="71BAB6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xmlns="" id="{C55603B8-3728-4A27-AF07-7D842B98F216}"/>
                </a:ext>
              </a:extLst>
            </p:cNvPr>
            <p:cNvSpPr/>
            <p:nvPr/>
          </p:nvSpPr>
          <p:spPr>
            <a:xfrm>
              <a:off x="5976375" y="4315834"/>
              <a:ext cx="249246" cy="249246"/>
            </a:xfrm>
            <a:prstGeom prst="ellipse">
              <a:avLst/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ardrop 16">
              <a:extLst>
                <a:ext uri="{FF2B5EF4-FFF2-40B4-BE49-F238E27FC236}">
                  <a16:creationId xmlns:a16="http://schemas.microsoft.com/office/drawing/2014/main" xmlns="" id="{1C95CDA3-6138-4E64-A305-962F5BEE45E1}"/>
                </a:ext>
              </a:extLst>
            </p:cNvPr>
            <p:cNvSpPr/>
            <p:nvPr/>
          </p:nvSpPr>
          <p:spPr>
            <a:xfrm rot="13500000" flipH="1">
              <a:off x="5657028" y="3192069"/>
              <a:ext cx="887939" cy="887939"/>
            </a:xfrm>
            <a:prstGeom prst="teardrop">
              <a:avLst/>
            </a:prstGeom>
            <a:solidFill>
              <a:srgbClr val="F59FB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9645062-4B85-4B7F-8295-BF27DBB75F37}"/>
              </a:ext>
            </a:extLst>
          </p:cNvPr>
          <p:cNvGrpSpPr/>
          <p:nvPr/>
        </p:nvGrpSpPr>
        <p:grpSpPr>
          <a:xfrm>
            <a:off x="4775980" y="3851369"/>
            <a:ext cx="2712704" cy="992592"/>
            <a:chOff x="1812188" y="2062252"/>
            <a:chExt cx="3623978" cy="992592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D4D25BB5-865E-4518-B1D8-A648A4FB92AD}"/>
                </a:ext>
              </a:extLst>
            </p:cNvPr>
            <p:cNvGrpSpPr/>
            <p:nvPr/>
          </p:nvGrpSpPr>
          <p:grpSpPr>
            <a:xfrm>
              <a:off x="1941386" y="2062252"/>
              <a:ext cx="3494780" cy="992592"/>
              <a:chOff x="1646418" y="1897067"/>
              <a:chExt cx="3494780" cy="992592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23F1D293-2097-4A47-8435-354A2197D9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684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点击输入详细内容。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F5C213EC-9898-40E4-8753-F437FE52063F}"/>
                  </a:ext>
                </a:extLst>
              </p:cNvPr>
              <p:cNvSpPr txBox="1"/>
              <p:nvPr/>
            </p:nvSpPr>
            <p:spPr>
              <a:xfrm>
                <a:off x="1646418" y="1897067"/>
                <a:ext cx="3494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BEA2FF76-6703-472A-88B4-E858174592E0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31" name="箭头: V 形 30">
                <a:extLst>
                  <a:ext uri="{FF2B5EF4-FFF2-40B4-BE49-F238E27FC236}">
                    <a16:creationId xmlns:a16="http://schemas.microsoft.com/office/drawing/2014/main" xmlns="" id="{1EFFC722-0612-42E9-8032-30F603BC24E4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箭头: V 形 31">
                <a:extLst>
                  <a:ext uri="{FF2B5EF4-FFF2-40B4-BE49-F238E27FC236}">
                    <a16:creationId xmlns:a16="http://schemas.microsoft.com/office/drawing/2014/main" xmlns="" id="{A0F52EF8-C87A-4FEA-81EF-B4D318CD26FA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26F8242A-9BCA-4468-810F-0A1A6490A5B8}"/>
              </a:ext>
            </a:extLst>
          </p:cNvPr>
          <p:cNvGrpSpPr/>
          <p:nvPr/>
        </p:nvGrpSpPr>
        <p:grpSpPr>
          <a:xfrm>
            <a:off x="1288579" y="3851369"/>
            <a:ext cx="2712704" cy="992592"/>
            <a:chOff x="1812188" y="2062252"/>
            <a:chExt cx="3623978" cy="9925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E8DEFF03-CE6C-4BA3-AA55-BE4B46C2AE99}"/>
                </a:ext>
              </a:extLst>
            </p:cNvPr>
            <p:cNvGrpSpPr/>
            <p:nvPr/>
          </p:nvGrpSpPr>
          <p:grpSpPr>
            <a:xfrm>
              <a:off x="1941386" y="2062252"/>
              <a:ext cx="3494780" cy="992592"/>
              <a:chOff x="1646418" y="1897067"/>
              <a:chExt cx="3494780" cy="992592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C5F970F9-DAC8-4D40-9F25-A340807248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684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点击输入详细内容。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0B4362EE-C03B-4443-BA9F-4FED9E515B3C}"/>
                  </a:ext>
                </a:extLst>
              </p:cNvPr>
              <p:cNvSpPr txBox="1"/>
              <p:nvPr/>
            </p:nvSpPr>
            <p:spPr>
              <a:xfrm>
                <a:off x="1646418" y="1897067"/>
                <a:ext cx="3494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589C5C3A-69C3-4D0A-820F-6A35887CF42D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38" name="箭头: V 形 37">
                <a:extLst>
                  <a:ext uri="{FF2B5EF4-FFF2-40B4-BE49-F238E27FC236}">
                    <a16:creationId xmlns:a16="http://schemas.microsoft.com/office/drawing/2014/main" xmlns="" id="{BD7BF169-8659-4AE7-9BB2-01A9D358055F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箭头: V 形 38">
                <a:extLst>
                  <a:ext uri="{FF2B5EF4-FFF2-40B4-BE49-F238E27FC236}">
                    <a16:creationId xmlns:a16="http://schemas.microsoft.com/office/drawing/2014/main" xmlns="" id="{E79575B9-DBD9-48E1-9941-955FE320248C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A94869F1-AF60-41E3-9958-7F7210C86930}"/>
              </a:ext>
            </a:extLst>
          </p:cNvPr>
          <p:cNvGrpSpPr/>
          <p:nvPr/>
        </p:nvGrpSpPr>
        <p:grpSpPr>
          <a:xfrm>
            <a:off x="8442977" y="3845748"/>
            <a:ext cx="2712704" cy="992592"/>
            <a:chOff x="1812188" y="2062252"/>
            <a:chExt cx="3623978" cy="992592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8D074368-7347-4FED-A40F-61B008CEF2F5}"/>
                </a:ext>
              </a:extLst>
            </p:cNvPr>
            <p:cNvGrpSpPr/>
            <p:nvPr/>
          </p:nvGrpSpPr>
          <p:grpSpPr>
            <a:xfrm>
              <a:off x="1941386" y="2062252"/>
              <a:ext cx="3494780" cy="992592"/>
              <a:chOff x="1646418" y="1897067"/>
              <a:chExt cx="3494780" cy="992592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xmlns="" id="{4109B72F-55ED-418F-B999-9D782C0F9A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684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点击输入详细内容。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C83FF2A9-1365-4A2D-A52F-0D6C82325DF5}"/>
                  </a:ext>
                </a:extLst>
              </p:cNvPr>
              <p:cNvSpPr txBox="1"/>
              <p:nvPr/>
            </p:nvSpPr>
            <p:spPr>
              <a:xfrm>
                <a:off x="1646418" y="1897067"/>
                <a:ext cx="3494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1C602558-AC19-4D36-9F1A-959A9E7A2AAE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45" name="箭头: V 形 44">
                <a:extLst>
                  <a:ext uri="{FF2B5EF4-FFF2-40B4-BE49-F238E27FC236}">
                    <a16:creationId xmlns:a16="http://schemas.microsoft.com/office/drawing/2014/main" xmlns="" id="{9951D25E-7FD7-42BA-A796-1F4022A8B6BC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箭头: V 形 45">
                <a:extLst>
                  <a:ext uri="{FF2B5EF4-FFF2-40B4-BE49-F238E27FC236}">
                    <a16:creationId xmlns:a16="http://schemas.microsoft.com/office/drawing/2014/main" xmlns="" id="{6775A130-AA78-4B62-A5B1-7D20FEE574DB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1E251A94-5297-42E7-85D7-6E18069F8331}"/>
              </a:ext>
            </a:extLst>
          </p:cNvPr>
          <p:cNvGrpSpPr/>
          <p:nvPr/>
        </p:nvGrpSpPr>
        <p:grpSpPr>
          <a:xfrm>
            <a:off x="538927" y="0"/>
            <a:ext cx="2627844" cy="2149039"/>
            <a:chOff x="8409394" y="3693158"/>
            <a:chExt cx="1751958" cy="1208139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xmlns="" id="{249E6F9D-8A6F-4386-9BAB-4C69085B6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58825" y="3853470"/>
              <a:ext cx="1602527" cy="1047827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E6B4AAA3-146D-42BA-AED6-88E7D1AA1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09394" y="3693158"/>
              <a:ext cx="1614632" cy="1055742"/>
            </a:xfrm>
            <a:prstGeom prst="rect">
              <a:avLst/>
            </a:prstGeom>
          </p:spPr>
        </p:pic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C3590359-37EB-4D35-AF9D-417B2E3504E9}"/>
              </a:ext>
            </a:extLst>
          </p:cNvPr>
          <p:cNvGrpSpPr/>
          <p:nvPr/>
        </p:nvGrpSpPr>
        <p:grpSpPr>
          <a:xfrm>
            <a:off x="2154160" y="5450030"/>
            <a:ext cx="4606041" cy="335836"/>
            <a:chOff x="3969224" y="947046"/>
            <a:chExt cx="7087150" cy="562429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602E1298-3131-404F-AF1C-20A096E7ECD8}"/>
                </a:ext>
              </a:extLst>
            </p:cNvPr>
            <p:cNvSpPr/>
            <p:nvPr/>
          </p:nvSpPr>
          <p:spPr>
            <a:xfrm>
              <a:off x="4095135" y="978074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71BA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6AD6AFB0-EF1B-47DE-AFA6-4C5268BBC576}"/>
                </a:ext>
              </a:extLst>
            </p:cNvPr>
            <p:cNvSpPr/>
            <p:nvPr/>
          </p:nvSpPr>
          <p:spPr>
            <a:xfrm>
              <a:off x="3969224" y="947046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FFE0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CDCE6194-A864-4321-981E-99C84F002CDE}"/>
              </a:ext>
            </a:extLst>
          </p:cNvPr>
          <p:cNvGrpSpPr/>
          <p:nvPr/>
        </p:nvGrpSpPr>
        <p:grpSpPr>
          <a:xfrm>
            <a:off x="7559280" y="1143106"/>
            <a:ext cx="3345523" cy="243929"/>
            <a:chOff x="3969224" y="947046"/>
            <a:chExt cx="7087150" cy="562429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E10D08AA-E074-4B35-967B-0E2D687695EF}"/>
                </a:ext>
              </a:extLst>
            </p:cNvPr>
            <p:cNvSpPr/>
            <p:nvPr/>
          </p:nvSpPr>
          <p:spPr>
            <a:xfrm>
              <a:off x="4095135" y="978074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71BA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437B8372-EFFB-4EC8-9622-22A99E4B929F}"/>
                </a:ext>
              </a:extLst>
            </p:cNvPr>
            <p:cNvSpPr/>
            <p:nvPr/>
          </p:nvSpPr>
          <p:spPr>
            <a:xfrm>
              <a:off x="3969224" y="947046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FFE0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87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1C01346-28D7-44A1-B153-D5A5A0266FB5}"/>
              </a:ext>
            </a:extLst>
          </p:cNvPr>
          <p:cNvGrpSpPr/>
          <p:nvPr/>
        </p:nvGrpSpPr>
        <p:grpSpPr>
          <a:xfrm>
            <a:off x="961967" y="632941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1698024-4D9F-4927-AC41-AD48E4E5FE1C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F0ED2CF3-8779-4BDE-A71B-ACAC63BE535E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BE527C6-BCD0-4F1E-A9DE-E79B51ED989A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9D6A0CD-F8F3-45A8-A7D9-3BE4901B2A85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4C355DA-DE8A-4B5F-B022-311AEC62F73F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14F6992E-E0CF-4C03-9D1B-760CE2DDF1F7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146A006-0213-4803-A685-6DCB9528DAB5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29720F6-2406-45A5-B2E0-A3367943B634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86C9DCB-DD75-4DF8-BB6D-F83D58ABD570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7724D28-1881-4658-94B9-5E249389352A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47A465BB-39C6-4ADD-B6EB-E9A5715C3072}"/>
              </a:ext>
            </a:extLst>
          </p:cNvPr>
          <p:cNvGrpSpPr/>
          <p:nvPr/>
        </p:nvGrpSpPr>
        <p:grpSpPr>
          <a:xfrm>
            <a:off x="3846555" y="2443308"/>
            <a:ext cx="6803018" cy="2261922"/>
            <a:chOff x="2204568" y="2219567"/>
            <a:chExt cx="6803018" cy="2261922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3B6F5DE3-A0DC-4445-B0DE-5C06C1C866D7}"/>
                </a:ext>
              </a:extLst>
            </p:cNvPr>
            <p:cNvGrpSpPr/>
            <p:nvPr/>
          </p:nvGrpSpPr>
          <p:grpSpPr>
            <a:xfrm>
              <a:off x="2204568" y="2219567"/>
              <a:ext cx="4205698" cy="2261922"/>
              <a:chOff x="5793170" y="2662018"/>
              <a:chExt cx="4205698" cy="2261922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xmlns="" id="{A529E301-4E10-4473-A985-BC3EE4874EDE}"/>
                  </a:ext>
                </a:extLst>
              </p:cNvPr>
              <p:cNvGrpSpPr/>
              <p:nvPr/>
            </p:nvGrpSpPr>
            <p:grpSpPr>
              <a:xfrm>
                <a:off x="5945570" y="2814418"/>
                <a:ext cx="4053298" cy="2109522"/>
                <a:chOff x="5793170" y="2662018"/>
                <a:chExt cx="4053298" cy="2109522"/>
              </a:xfrm>
              <a:solidFill>
                <a:srgbClr val="71BAB6"/>
              </a:solidFill>
            </p:grpSpPr>
            <p:sp>
              <p:nvSpPr>
                <p:cNvPr id="21" name="Rounded Rectangle 10">
                  <a:extLst>
                    <a:ext uri="{FF2B5EF4-FFF2-40B4-BE49-F238E27FC236}">
                      <a16:creationId xmlns:a16="http://schemas.microsoft.com/office/drawing/2014/main" xmlns="" id="{86B1E6AF-2E2A-4564-BA22-3264A27C813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94845" y="3422115"/>
                  <a:ext cx="591001" cy="591002"/>
                </a:xfrm>
                <a:prstGeom prst="roundRect">
                  <a:avLst/>
                </a:prstGeom>
                <a:grpFill/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03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Rounded Rectangle 11">
                  <a:extLst>
                    <a:ext uri="{FF2B5EF4-FFF2-40B4-BE49-F238E27FC236}">
                      <a16:creationId xmlns:a16="http://schemas.microsoft.com/office/drawing/2014/main" xmlns="" id="{010EF323-3D48-4450-90E8-0F5DEAED288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93170" y="4175517"/>
                  <a:ext cx="592675" cy="592675"/>
                </a:xfrm>
                <a:prstGeom prst="roundRect">
                  <a:avLst/>
                </a:prstGeom>
                <a:grpFill/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05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Rounded Rectangle 14">
                  <a:extLst>
                    <a:ext uri="{FF2B5EF4-FFF2-40B4-BE49-F238E27FC236}">
                      <a16:creationId xmlns:a16="http://schemas.microsoft.com/office/drawing/2014/main" xmlns="" id="{B83613FD-F36F-4C74-BA60-6CD5D317ED4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806564" y="2662018"/>
                  <a:ext cx="592675" cy="592675"/>
                </a:xfrm>
                <a:prstGeom prst="roundRect">
                  <a:avLst/>
                </a:prstGeom>
                <a:grpFill/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01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Rounded Rectangle 16">
                  <a:extLst>
                    <a:ext uri="{FF2B5EF4-FFF2-40B4-BE49-F238E27FC236}">
                      <a16:creationId xmlns:a16="http://schemas.microsoft.com/office/drawing/2014/main" xmlns="" id="{DEF97397-75D0-4217-B03F-398AF2CFDD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242073" y="3425463"/>
                  <a:ext cx="592675" cy="591002"/>
                </a:xfrm>
                <a:prstGeom prst="roundRect">
                  <a:avLst/>
                </a:prstGeom>
                <a:grpFill/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04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Rounded Rectangle 17">
                  <a:extLst>
                    <a:ext uri="{FF2B5EF4-FFF2-40B4-BE49-F238E27FC236}">
                      <a16:creationId xmlns:a16="http://schemas.microsoft.com/office/drawing/2014/main" xmlns="" id="{79ECE2F1-F5F6-4E63-B6F4-4CC545B8910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240399" y="4178865"/>
                  <a:ext cx="592675" cy="592675"/>
                </a:xfrm>
                <a:prstGeom prst="roundRect">
                  <a:avLst/>
                </a:prstGeom>
                <a:grpFill/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06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Rounded Rectangle 23">
                  <a:extLst>
                    <a:ext uri="{FF2B5EF4-FFF2-40B4-BE49-F238E27FC236}">
                      <a16:creationId xmlns:a16="http://schemas.microsoft.com/office/drawing/2014/main" xmlns="" id="{E0832329-510C-4EB4-AF91-B20A95626B4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253793" y="2665366"/>
                  <a:ext cx="592675" cy="592675"/>
                </a:xfrm>
                <a:prstGeom prst="roundRect">
                  <a:avLst/>
                </a:prstGeom>
                <a:grpFill/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02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8480F10E-7592-4A92-9819-B10BA58331BA}"/>
                  </a:ext>
                </a:extLst>
              </p:cNvPr>
              <p:cNvGrpSpPr/>
              <p:nvPr/>
            </p:nvGrpSpPr>
            <p:grpSpPr>
              <a:xfrm>
                <a:off x="5793170" y="2662018"/>
                <a:ext cx="4053298" cy="2109522"/>
                <a:chOff x="5793170" y="2662018"/>
                <a:chExt cx="4053298" cy="2109522"/>
              </a:xfrm>
            </p:grpSpPr>
            <p:sp>
              <p:nvSpPr>
                <p:cNvPr id="13" name="Rounded Rectangle 10">
                  <a:extLst>
                    <a:ext uri="{FF2B5EF4-FFF2-40B4-BE49-F238E27FC236}">
                      <a16:creationId xmlns:a16="http://schemas.microsoft.com/office/drawing/2014/main" xmlns="" id="{5B9E03C5-8F7B-4D9B-A270-7ADDDAE21D4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94845" y="3422115"/>
                  <a:ext cx="591001" cy="591002"/>
                </a:xfrm>
                <a:prstGeom prst="roundRect">
                  <a:avLst/>
                </a:prstGeom>
                <a:solidFill>
                  <a:srgbClr val="F59FB2"/>
                </a:solidFill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03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Rounded Rectangle 11">
                  <a:extLst>
                    <a:ext uri="{FF2B5EF4-FFF2-40B4-BE49-F238E27FC236}">
                      <a16:creationId xmlns:a16="http://schemas.microsoft.com/office/drawing/2014/main" xmlns="" id="{40F9C79B-01E7-4DA6-92F7-4461B6C3CA6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93170" y="4175517"/>
                  <a:ext cx="592675" cy="592675"/>
                </a:xfrm>
                <a:prstGeom prst="roundRect">
                  <a:avLst/>
                </a:prstGeom>
                <a:solidFill>
                  <a:srgbClr val="9E84AB"/>
                </a:solidFill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05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" name="Rounded Rectangle 14">
                  <a:extLst>
                    <a:ext uri="{FF2B5EF4-FFF2-40B4-BE49-F238E27FC236}">
                      <a16:creationId xmlns:a16="http://schemas.microsoft.com/office/drawing/2014/main" xmlns="" id="{B58478F6-27DD-4FDF-B7D5-77C613360AC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806564" y="2662018"/>
                  <a:ext cx="592675" cy="592675"/>
                </a:xfrm>
                <a:prstGeom prst="roundRect">
                  <a:avLst/>
                </a:prstGeom>
                <a:solidFill>
                  <a:srgbClr val="9E84AB"/>
                </a:solidFill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01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" name="Rounded Rectangle 16">
                  <a:extLst>
                    <a:ext uri="{FF2B5EF4-FFF2-40B4-BE49-F238E27FC236}">
                      <a16:creationId xmlns:a16="http://schemas.microsoft.com/office/drawing/2014/main" xmlns="" id="{0BDF8108-C0A7-4665-9C5E-32F1DA62ABE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242073" y="3425463"/>
                  <a:ext cx="592675" cy="591002"/>
                </a:xfrm>
                <a:prstGeom prst="roundRect">
                  <a:avLst/>
                </a:prstGeom>
                <a:solidFill>
                  <a:srgbClr val="9E84AB"/>
                </a:solidFill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04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" name="Rounded Rectangle 17">
                  <a:extLst>
                    <a:ext uri="{FF2B5EF4-FFF2-40B4-BE49-F238E27FC236}">
                      <a16:creationId xmlns:a16="http://schemas.microsoft.com/office/drawing/2014/main" xmlns="" id="{386C9BD0-6660-497B-ACAF-C746041784F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240399" y="4178865"/>
                  <a:ext cx="592675" cy="592675"/>
                </a:xfrm>
                <a:prstGeom prst="roundRect">
                  <a:avLst/>
                </a:prstGeom>
                <a:solidFill>
                  <a:srgbClr val="F59FB2"/>
                </a:solidFill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06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Rounded Rectangle 23">
                  <a:extLst>
                    <a:ext uri="{FF2B5EF4-FFF2-40B4-BE49-F238E27FC236}">
                      <a16:creationId xmlns:a16="http://schemas.microsoft.com/office/drawing/2014/main" xmlns="" id="{E8EDCD06-02DC-4837-B83F-EB3E8D803F2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253793" y="2665366"/>
                  <a:ext cx="592675" cy="592675"/>
                </a:xfrm>
                <a:prstGeom prst="roundRect">
                  <a:avLst/>
                </a:prstGeom>
                <a:solidFill>
                  <a:srgbClr val="F59FB2"/>
                </a:solidFill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02</a:t>
                  </a:r>
                  <a:endParaRPr lang="zh-CN" altLang="zh-CN" sz="14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90AF7E24-BD06-4369-AB80-37FE1D9918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5437" y="2281315"/>
              <a:ext cx="2397354" cy="37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C3CCEAD-0540-419A-83D0-C940C5141F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2619" y="3050527"/>
              <a:ext cx="2397354" cy="37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9E3D7812-B872-4504-8A9F-898FAAB172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02043" y="3840884"/>
              <a:ext cx="2397354" cy="37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00E4F280-1A8E-4655-B6DB-1BBBB2E4A4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5437" y="3050527"/>
              <a:ext cx="2397354" cy="37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7B5764FA-544A-4CD7-BB01-7BBBE3DA9A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10232" y="3840884"/>
              <a:ext cx="2397354" cy="37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CBB61D22-78C2-4AD9-98BE-308A9E9A06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8312" y="2327385"/>
              <a:ext cx="2397354" cy="37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4FE59C6-5947-4CD3-9319-18E4F9BDD136}"/>
              </a:ext>
            </a:extLst>
          </p:cNvPr>
          <p:cNvSpPr txBox="1"/>
          <p:nvPr/>
        </p:nvSpPr>
        <p:spPr>
          <a:xfrm>
            <a:off x="1931706" y="1580222"/>
            <a:ext cx="677108" cy="41421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b="1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BDD3B62F-CDF6-4D0A-9E86-88EA75789DB3}"/>
              </a:ext>
            </a:extLst>
          </p:cNvPr>
          <p:cNvGrpSpPr/>
          <p:nvPr/>
        </p:nvGrpSpPr>
        <p:grpSpPr>
          <a:xfrm rot="5400000">
            <a:off x="-162593" y="3181573"/>
            <a:ext cx="7087150" cy="562429"/>
            <a:chOff x="3969224" y="947046"/>
            <a:chExt cx="7087150" cy="562429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DBEF9F42-7D65-4041-9B57-E333BB429FA0}"/>
                </a:ext>
              </a:extLst>
            </p:cNvPr>
            <p:cNvSpPr/>
            <p:nvPr/>
          </p:nvSpPr>
          <p:spPr>
            <a:xfrm>
              <a:off x="4095135" y="978074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71BA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3CE25E58-5F9B-4D1D-A4CA-2DBAA7151634}"/>
                </a:ext>
              </a:extLst>
            </p:cNvPr>
            <p:cNvSpPr/>
            <p:nvPr/>
          </p:nvSpPr>
          <p:spPr>
            <a:xfrm>
              <a:off x="3969224" y="947046"/>
              <a:ext cx="6961239" cy="531401"/>
            </a:xfrm>
            <a:custGeom>
              <a:avLst/>
              <a:gdLst>
                <a:gd name="connsiteX0" fmla="*/ 0 w 6961239"/>
                <a:gd name="connsiteY0" fmla="*/ 432855 h 531401"/>
                <a:gd name="connsiteX1" fmla="*/ 717755 w 6961239"/>
                <a:gd name="connsiteY1" fmla="*/ 39565 h 531401"/>
                <a:gd name="connsiteX2" fmla="*/ 1386349 w 6961239"/>
                <a:gd name="connsiteY2" fmla="*/ 432855 h 531401"/>
                <a:gd name="connsiteX3" fmla="*/ 1995949 w 6961239"/>
                <a:gd name="connsiteY3" fmla="*/ 59229 h 531401"/>
                <a:gd name="connsiteX4" fmla="*/ 2477730 w 6961239"/>
                <a:gd name="connsiteY4" fmla="*/ 423023 h 531401"/>
                <a:gd name="connsiteX5" fmla="*/ 2959510 w 6961239"/>
                <a:gd name="connsiteY5" fmla="*/ 49397 h 531401"/>
                <a:gd name="connsiteX6" fmla="*/ 3578942 w 6961239"/>
                <a:gd name="connsiteY6" fmla="*/ 472184 h 531401"/>
                <a:gd name="connsiteX7" fmla="*/ 4149213 w 6961239"/>
                <a:gd name="connsiteY7" fmla="*/ 19900 h 531401"/>
                <a:gd name="connsiteX8" fmla="*/ 4798142 w 6961239"/>
                <a:gd name="connsiteY8" fmla="*/ 531178 h 531401"/>
                <a:gd name="connsiteX9" fmla="*/ 5309420 w 6961239"/>
                <a:gd name="connsiteY9" fmla="*/ 88726 h 531401"/>
                <a:gd name="connsiteX10" fmla="*/ 5938684 w 6961239"/>
                <a:gd name="connsiteY10" fmla="*/ 413191 h 531401"/>
                <a:gd name="connsiteX11" fmla="*/ 6263149 w 6961239"/>
                <a:gd name="connsiteY11" fmla="*/ 236 h 531401"/>
                <a:gd name="connsiteX12" fmla="*/ 6961239 w 6961239"/>
                <a:gd name="connsiteY12" fmla="*/ 482016 h 531401"/>
                <a:gd name="connsiteX13" fmla="*/ 6961239 w 6961239"/>
                <a:gd name="connsiteY13" fmla="*/ 482016 h 53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61239" h="531401">
                  <a:moveTo>
                    <a:pt x="0" y="432855"/>
                  </a:moveTo>
                  <a:cubicBezTo>
                    <a:pt x="243348" y="236210"/>
                    <a:pt x="486697" y="39565"/>
                    <a:pt x="717755" y="39565"/>
                  </a:cubicBezTo>
                  <a:cubicBezTo>
                    <a:pt x="948813" y="39565"/>
                    <a:pt x="1173317" y="429578"/>
                    <a:pt x="1386349" y="432855"/>
                  </a:cubicBezTo>
                  <a:cubicBezTo>
                    <a:pt x="1599381" y="436132"/>
                    <a:pt x="1814052" y="60868"/>
                    <a:pt x="1995949" y="59229"/>
                  </a:cubicBezTo>
                  <a:cubicBezTo>
                    <a:pt x="2177846" y="57590"/>
                    <a:pt x="2317137" y="424662"/>
                    <a:pt x="2477730" y="423023"/>
                  </a:cubicBezTo>
                  <a:cubicBezTo>
                    <a:pt x="2638323" y="421384"/>
                    <a:pt x="2775975" y="41204"/>
                    <a:pt x="2959510" y="49397"/>
                  </a:cubicBezTo>
                  <a:cubicBezTo>
                    <a:pt x="3143045" y="57590"/>
                    <a:pt x="3380658" y="477100"/>
                    <a:pt x="3578942" y="472184"/>
                  </a:cubicBezTo>
                  <a:cubicBezTo>
                    <a:pt x="3777226" y="467268"/>
                    <a:pt x="3946013" y="10068"/>
                    <a:pt x="4149213" y="19900"/>
                  </a:cubicBezTo>
                  <a:cubicBezTo>
                    <a:pt x="4352413" y="29732"/>
                    <a:pt x="4604774" y="519707"/>
                    <a:pt x="4798142" y="531178"/>
                  </a:cubicBezTo>
                  <a:cubicBezTo>
                    <a:pt x="4991510" y="542649"/>
                    <a:pt x="5119330" y="108390"/>
                    <a:pt x="5309420" y="88726"/>
                  </a:cubicBezTo>
                  <a:cubicBezTo>
                    <a:pt x="5499510" y="69062"/>
                    <a:pt x="5779729" y="427939"/>
                    <a:pt x="5938684" y="413191"/>
                  </a:cubicBezTo>
                  <a:cubicBezTo>
                    <a:pt x="6097639" y="398443"/>
                    <a:pt x="6092723" y="-11235"/>
                    <a:pt x="6263149" y="236"/>
                  </a:cubicBezTo>
                  <a:cubicBezTo>
                    <a:pt x="6433575" y="11707"/>
                    <a:pt x="6961239" y="482016"/>
                    <a:pt x="6961239" y="482016"/>
                  </a:cubicBezTo>
                  <a:lnTo>
                    <a:pt x="6961239" y="482016"/>
                  </a:lnTo>
                </a:path>
              </a:pathLst>
            </a:custGeom>
            <a:noFill/>
            <a:ln w="57150">
              <a:solidFill>
                <a:srgbClr val="F59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517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1944C37-CE00-49AD-9CB2-2D943EC23B08}"/>
              </a:ext>
            </a:extLst>
          </p:cNvPr>
          <p:cNvGrpSpPr/>
          <p:nvPr/>
        </p:nvGrpSpPr>
        <p:grpSpPr>
          <a:xfrm>
            <a:off x="807536" y="756037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6648EF29-6175-4846-A746-87782933E743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D1DAF82E-7F33-4E2B-A7D1-6B2EBCA7152F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8EAA687-241D-48BE-A9AA-D385F45087B8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FF5FCFFC-A922-4838-B49A-378D5D6A0237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ABD6FEF9-66ED-4B74-96FB-54D8F46F1DD0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C2DB925-C454-4C6E-874C-0A8345A5E1D9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CF2CE0A1-6061-4F04-9843-410AB12B5617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41B6E75-62D3-486F-AFCB-49BE426F4822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A1C38F0-D192-43C7-8D83-EB7976F4984F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D84CE26-3C7F-4BC9-A2CB-94617E18EF4F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2C4AE99-D5E5-4516-86F0-8B343A0BDEA7}"/>
              </a:ext>
            </a:extLst>
          </p:cNvPr>
          <p:cNvGrpSpPr/>
          <p:nvPr/>
        </p:nvGrpSpPr>
        <p:grpSpPr>
          <a:xfrm>
            <a:off x="807535" y="756036"/>
            <a:ext cx="4098761" cy="3973279"/>
            <a:chOff x="2376054" y="1422097"/>
            <a:chExt cx="2876490" cy="283068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D4A1B869-3A40-41FA-9FC1-CF0F91281C64}"/>
                </a:ext>
              </a:extLst>
            </p:cNvPr>
            <p:cNvSpPr/>
            <p:nvPr/>
          </p:nvSpPr>
          <p:spPr>
            <a:xfrm>
              <a:off x="2541298" y="1528777"/>
              <a:ext cx="2711246" cy="2724002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F91E8BB6-A4A8-42EB-B485-EDD6B35067D7}"/>
                </a:ext>
              </a:extLst>
            </p:cNvPr>
            <p:cNvGrpSpPr/>
            <p:nvPr/>
          </p:nvGrpSpPr>
          <p:grpSpPr>
            <a:xfrm>
              <a:off x="2376054" y="1422097"/>
              <a:ext cx="2711246" cy="2724002"/>
              <a:chOff x="2376054" y="1422097"/>
              <a:chExt cx="2711246" cy="2724002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3BE515CF-74EC-4913-9FA2-2BD9CF9EF5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6055" y="1422097"/>
                <a:ext cx="2711245" cy="2711245"/>
              </a:xfrm>
              <a:prstGeom prst="rect">
                <a:avLst/>
              </a:prstGeom>
            </p:spPr>
          </p:pic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5BBF6FBC-A79C-473F-A855-637646FC7542}"/>
                  </a:ext>
                </a:extLst>
              </p:cNvPr>
              <p:cNvSpPr/>
              <p:nvPr/>
            </p:nvSpPr>
            <p:spPr>
              <a:xfrm>
                <a:off x="2376054" y="1422097"/>
                <a:ext cx="2711246" cy="2724002"/>
              </a:xfrm>
              <a:prstGeom prst="rect">
                <a:avLst/>
              </a:prstGeom>
              <a:solidFill>
                <a:srgbClr val="9E84AB">
                  <a:alpha val="4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937F319-4C45-4CEA-9F4C-04828C5A284D}"/>
              </a:ext>
            </a:extLst>
          </p:cNvPr>
          <p:cNvGrpSpPr/>
          <p:nvPr/>
        </p:nvGrpSpPr>
        <p:grpSpPr>
          <a:xfrm>
            <a:off x="5361846" y="1796482"/>
            <a:ext cx="4853072" cy="958845"/>
            <a:chOff x="1812188" y="2095999"/>
            <a:chExt cx="3540806" cy="95884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D5EA5BD4-6C4F-4C08-B989-3382666FD73E}"/>
                </a:ext>
              </a:extLst>
            </p:cNvPr>
            <p:cNvGrpSpPr/>
            <p:nvPr/>
          </p:nvGrpSpPr>
          <p:grpSpPr>
            <a:xfrm>
              <a:off x="2113783" y="2095999"/>
              <a:ext cx="3239211" cy="958845"/>
              <a:chOff x="1818815" y="1930814"/>
              <a:chExt cx="3239211" cy="958845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EC53CAF5-4F37-42D9-BFEB-8933988942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684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点击输入详细内容。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AFD50E3A-21C8-47E4-BBCA-41BB3EC69636}"/>
                  </a:ext>
                </a:extLst>
              </p:cNvPr>
              <p:cNvSpPr txBox="1"/>
              <p:nvPr/>
            </p:nvSpPr>
            <p:spPr>
              <a:xfrm>
                <a:off x="1818815" y="1930814"/>
                <a:ext cx="1758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53810FCB-2566-491E-B9C8-94172036FBE4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21" name="箭头: V 形 20">
                <a:extLst>
                  <a:ext uri="{FF2B5EF4-FFF2-40B4-BE49-F238E27FC236}">
                    <a16:creationId xmlns:a16="http://schemas.microsoft.com/office/drawing/2014/main" xmlns="" id="{A25F8588-9928-48E4-ADBB-26D68D6B8E25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箭头: V 形 21">
                <a:extLst>
                  <a:ext uri="{FF2B5EF4-FFF2-40B4-BE49-F238E27FC236}">
                    <a16:creationId xmlns:a16="http://schemas.microsoft.com/office/drawing/2014/main" xmlns="" id="{734657DF-0B5C-42D3-8C30-96ADC21CE2DB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AB9168E-2DDF-4CAE-8AE9-04B838C33F5F}"/>
              </a:ext>
            </a:extLst>
          </p:cNvPr>
          <p:cNvGrpSpPr/>
          <p:nvPr/>
        </p:nvGrpSpPr>
        <p:grpSpPr>
          <a:xfrm>
            <a:off x="5361846" y="3175594"/>
            <a:ext cx="4776656" cy="968552"/>
            <a:chOff x="1812188" y="2086292"/>
            <a:chExt cx="3540806" cy="96855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AB191A5F-2CB8-4B01-B423-AC6CCE063DF8}"/>
                </a:ext>
              </a:extLst>
            </p:cNvPr>
            <p:cNvGrpSpPr/>
            <p:nvPr/>
          </p:nvGrpSpPr>
          <p:grpSpPr>
            <a:xfrm>
              <a:off x="2156740" y="2086292"/>
              <a:ext cx="3196254" cy="968552"/>
              <a:chOff x="1861772" y="1921107"/>
              <a:chExt cx="3196254" cy="968552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EF4DFAB3-186E-4C8A-9CB7-2A8FEF36AB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684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点击输入详细内容。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ABE61675-B2C9-46C3-8238-42631956FC98}"/>
                  </a:ext>
                </a:extLst>
              </p:cNvPr>
              <p:cNvSpPr txBox="1"/>
              <p:nvPr/>
            </p:nvSpPr>
            <p:spPr>
              <a:xfrm>
                <a:off x="1861772" y="1921107"/>
                <a:ext cx="1758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F59FB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F59FB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75A41F8-4B6D-4C1F-84EC-E1E5827A4F93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28" name="箭头: V 形 27">
                <a:extLst>
                  <a:ext uri="{FF2B5EF4-FFF2-40B4-BE49-F238E27FC236}">
                    <a16:creationId xmlns:a16="http://schemas.microsoft.com/office/drawing/2014/main" xmlns="" id="{1B82A9DB-061F-4960-B062-32A08A11C658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箭头: V 形 28">
                <a:extLst>
                  <a:ext uri="{FF2B5EF4-FFF2-40B4-BE49-F238E27FC236}">
                    <a16:creationId xmlns:a16="http://schemas.microsoft.com/office/drawing/2014/main" xmlns="" id="{AB724597-8779-49DB-BB5C-0DAB886F00D2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7252A2E4-9964-4EC2-AE3C-074C28DD4D7C}"/>
              </a:ext>
            </a:extLst>
          </p:cNvPr>
          <p:cNvGrpSpPr/>
          <p:nvPr/>
        </p:nvGrpSpPr>
        <p:grpSpPr>
          <a:xfrm>
            <a:off x="5385036" y="4445654"/>
            <a:ext cx="4776656" cy="968552"/>
            <a:chOff x="1812188" y="2086292"/>
            <a:chExt cx="3540806" cy="968552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B4B64D7D-1D14-4147-B093-02E258BF0C24}"/>
                </a:ext>
              </a:extLst>
            </p:cNvPr>
            <p:cNvGrpSpPr/>
            <p:nvPr/>
          </p:nvGrpSpPr>
          <p:grpSpPr>
            <a:xfrm>
              <a:off x="2156740" y="2086292"/>
              <a:ext cx="3196254" cy="968552"/>
              <a:chOff x="1861772" y="1921107"/>
              <a:chExt cx="3196254" cy="968552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36B0F662-E954-4337-A4EB-5710176240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2411" y="2204844"/>
                <a:ext cx="3155615" cy="684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0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点击输入详细内容。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AADF6E06-3AAA-4566-B79D-BAF596771ECA}"/>
                  </a:ext>
                </a:extLst>
              </p:cNvPr>
              <p:cNvSpPr txBox="1"/>
              <p:nvPr/>
            </p:nvSpPr>
            <p:spPr>
              <a:xfrm>
                <a:off x="1861772" y="1921107"/>
                <a:ext cx="1758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600" dirty="0">
                    <a:solidFill>
                      <a:srgbClr val="71BA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sz="1200" b="1" spc="600" dirty="0">
                    <a:solidFill>
                      <a:srgbClr val="71BA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9976545A-48D8-412E-93CB-AD8AC11E61C1}"/>
                </a:ext>
              </a:extLst>
            </p:cNvPr>
            <p:cNvGrpSpPr/>
            <p:nvPr/>
          </p:nvGrpSpPr>
          <p:grpSpPr>
            <a:xfrm>
              <a:off x="1812188" y="2095999"/>
              <a:ext cx="301595" cy="241846"/>
              <a:chOff x="5585619" y="1560714"/>
              <a:chExt cx="301595" cy="241846"/>
            </a:xfrm>
          </p:grpSpPr>
          <p:sp>
            <p:nvSpPr>
              <p:cNvPr id="41" name="箭头: V 形 40">
                <a:extLst>
                  <a:ext uri="{FF2B5EF4-FFF2-40B4-BE49-F238E27FC236}">
                    <a16:creationId xmlns:a16="http://schemas.microsoft.com/office/drawing/2014/main" xmlns="" id="{B6776794-272F-428C-8C54-579EC3BF2C7A}"/>
                  </a:ext>
                </a:extLst>
              </p:cNvPr>
              <p:cNvSpPr/>
              <p:nvPr/>
            </p:nvSpPr>
            <p:spPr>
              <a:xfrm>
                <a:off x="5663760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箭头: V 形 41">
                <a:extLst>
                  <a:ext uri="{FF2B5EF4-FFF2-40B4-BE49-F238E27FC236}">
                    <a16:creationId xmlns:a16="http://schemas.microsoft.com/office/drawing/2014/main" xmlns="" id="{B518339D-29C3-44C1-BC0D-C517FFF570C0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3F7D10AF-1EF5-47F5-9934-95C7D9AD24AC}"/>
              </a:ext>
            </a:extLst>
          </p:cNvPr>
          <p:cNvGrpSpPr/>
          <p:nvPr/>
        </p:nvGrpSpPr>
        <p:grpSpPr>
          <a:xfrm rot="19552414">
            <a:off x="2105154" y="5249214"/>
            <a:ext cx="1059004" cy="1389624"/>
            <a:chOff x="5657028" y="3192069"/>
            <a:chExt cx="1059004" cy="1389624"/>
          </a:xfrm>
        </p:grpSpPr>
        <p:sp>
          <p:nvSpPr>
            <p:cNvPr id="46" name="Oval 9">
              <a:extLst>
                <a:ext uri="{FF2B5EF4-FFF2-40B4-BE49-F238E27FC236}">
                  <a16:creationId xmlns:a16="http://schemas.microsoft.com/office/drawing/2014/main" xmlns="" id="{0CC07F51-0597-4961-B4B3-D1BBD2DD2B20}"/>
                </a:ext>
              </a:extLst>
            </p:cNvPr>
            <p:cNvSpPr/>
            <p:nvPr/>
          </p:nvSpPr>
          <p:spPr>
            <a:xfrm>
              <a:off x="6147440" y="4332447"/>
              <a:ext cx="249246" cy="24924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ardrop 16">
              <a:extLst>
                <a:ext uri="{FF2B5EF4-FFF2-40B4-BE49-F238E27FC236}">
                  <a16:creationId xmlns:a16="http://schemas.microsoft.com/office/drawing/2014/main" xmlns="" id="{99FA07E3-375B-4556-A359-9451216161D1}"/>
                </a:ext>
              </a:extLst>
            </p:cNvPr>
            <p:cNvSpPr/>
            <p:nvPr/>
          </p:nvSpPr>
          <p:spPr>
            <a:xfrm rot="13500000" flipH="1">
              <a:off x="5828093" y="3208682"/>
              <a:ext cx="887939" cy="887939"/>
            </a:xfrm>
            <a:prstGeom prst="teardrop">
              <a:avLst/>
            </a:prstGeom>
            <a:solidFill>
              <a:srgbClr val="71BAB6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Oval 9">
              <a:extLst>
                <a:ext uri="{FF2B5EF4-FFF2-40B4-BE49-F238E27FC236}">
                  <a16:creationId xmlns:a16="http://schemas.microsoft.com/office/drawing/2014/main" xmlns="" id="{12E99D34-7CEF-41B6-B192-B0FD51EF0DEE}"/>
                </a:ext>
              </a:extLst>
            </p:cNvPr>
            <p:cNvSpPr/>
            <p:nvPr/>
          </p:nvSpPr>
          <p:spPr>
            <a:xfrm>
              <a:off x="5976375" y="4315834"/>
              <a:ext cx="249246" cy="249246"/>
            </a:xfrm>
            <a:prstGeom prst="ellipse">
              <a:avLst/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ardrop 16">
              <a:extLst>
                <a:ext uri="{FF2B5EF4-FFF2-40B4-BE49-F238E27FC236}">
                  <a16:creationId xmlns:a16="http://schemas.microsoft.com/office/drawing/2014/main" xmlns="" id="{9B292447-FBC1-4A05-9233-65C6856B250A}"/>
                </a:ext>
              </a:extLst>
            </p:cNvPr>
            <p:cNvSpPr/>
            <p:nvPr/>
          </p:nvSpPr>
          <p:spPr>
            <a:xfrm rot="13500000" flipH="1">
              <a:off x="5657028" y="3192069"/>
              <a:ext cx="887939" cy="887939"/>
            </a:xfrm>
            <a:prstGeom prst="teardrop">
              <a:avLst/>
            </a:prstGeom>
            <a:solidFill>
              <a:srgbClr val="F59FB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CDB2249C-F98E-423A-A133-33FD10044476}"/>
              </a:ext>
            </a:extLst>
          </p:cNvPr>
          <p:cNvGrpSpPr/>
          <p:nvPr/>
        </p:nvGrpSpPr>
        <p:grpSpPr>
          <a:xfrm rot="19552414">
            <a:off x="3857157" y="5522977"/>
            <a:ext cx="1059004" cy="1389624"/>
            <a:chOff x="5657028" y="3192069"/>
            <a:chExt cx="1059004" cy="1389624"/>
          </a:xfrm>
        </p:grpSpPr>
        <p:sp>
          <p:nvSpPr>
            <p:cNvPr id="51" name="Oval 9">
              <a:extLst>
                <a:ext uri="{FF2B5EF4-FFF2-40B4-BE49-F238E27FC236}">
                  <a16:creationId xmlns:a16="http://schemas.microsoft.com/office/drawing/2014/main" xmlns="" id="{835680F2-3A7E-4CE9-A3B4-C9187A221039}"/>
                </a:ext>
              </a:extLst>
            </p:cNvPr>
            <p:cNvSpPr/>
            <p:nvPr/>
          </p:nvSpPr>
          <p:spPr>
            <a:xfrm>
              <a:off x="6147440" y="4332447"/>
              <a:ext cx="249246" cy="24924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ardrop 16">
              <a:extLst>
                <a:ext uri="{FF2B5EF4-FFF2-40B4-BE49-F238E27FC236}">
                  <a16:creationId xmlns:a16="http://schemas.microsoft.com/office/drawing/2014/main" xmlns="" id="{5CC346AF-1A08-4839-A46D-CDB8AEDA923B}"/>
                </a:ext>
              </a:extLst>
            </p:cNvPr>
            <p:cNvSpPr/>
            <p:nvPr/>
          </p:nvSpPr>
          <p:spPr>
            <a:xfrm rot="13500000" flipH="1">
              <a:off x="5828093" y="3208682"/>
              <a:ext cx="887939" cy="887939"/>
            </a:xfrm>
            <a:prstGeom prst="teardrop">
              <a:avLst/>
            </a:prstGeom>
            <a:solidFill>
              <a:srgbClr val="71BAB6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Oval 9">
              <a:extLst>
                <a:ext uri="{FF2B5EF4-FFF2-40B4-BE49-F238E27FC236}">
                  <a16:creationId xmlns:a16="http://schemas.microsoft.com/office/drawing/2014/main" xmlns="" id="{1ACB43DB-43A6-4828-92BE-13C326EB0C58}"/>
                </a:ext>
              </a:extLst>
            </p:cNvPr>
            <p:cNvSpPr/>
            <p:nvPr/>
          </p:nvSpPr>
          <p:spPr>
            <a:xfrm>
              <a:off x="5976375" y="4315834"/>
              <a:ext cx="249246" cy="249246"/>
            </a:xfrm>
            <a:prstGeom prst="ellipse">
              <a:avLst/>
            </a:prstGeom>
            <a:solidFill>
              <a:srgbClr val="FFE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ardrop 16">
              <a:extLst>
                <a:ext uri="{FF2B5EF4-FFF2-40B4-BE49-F238E27FC236}">
                  <a16:creationId xmlns:a16="http://schemas.microsoft.com/office/drawing/2014/main" xmlns="" id="{E5A7868D-E66C-494B-A1E3-87F9ED609888}"/>
                </a:ext>
              </a:extLst>
            </p:cNvPr>
            <p:cNvSpPr/>
            <p:nvPr/>
          </p:nvSpPr>
          <p:spPr>
            <a:xfrm rot="13500000" flipH="1">
              <a:off x="5657028" y="3192069"/>
              <a:ext cx="887939" cy="887939"/>
            </a:xfrm>
            <a:prstGeom prst="teardrop">
              <a:avLst/>
            </a:prstGeom>
            <a:solidFill>
              <a:srgbClr val="FFE08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659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A22A8B8-B185-426B-8CF4-711A4E5BDD32}"/>
              </a:ext>
            </a:extLst>
          </p:cNvPr>
          <p:cNvGrpSpPr/>
          <p:nvPr/>
        </p:nvGrpSpPr>
        <p:grpSpPr>
          <a:xfrm>
            <a:off x="6092370" y="5730872"/>
            <a:ext cx="1876691" cy="758055"/>
            <a:chOff x="2977326" y="346775"/>
            <a:chExt cx="1876691" cy="758055"/>
          </a:xfrm>
          <a:solidFill>
            <a:srgbClr val="71BAB6"/>
          </a:solidFill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98BCD03A-DF3A-4DC2-9460-E1436A620F56}"/>
                </a:ext>
              </a:extLst>
            </p:cNvPr>
            <p:cNvGrpSpPr/>
            <p:nvPr/>
          </p:nvGrpSpPr>
          <p:grpSpPr>
            <a:xfrm>
              <a:off x="2978536" y="346775"/>
              <a:ext cx="1875481" cy="317455"/>
              <a:chOff x="2978536" y="346775"/>
              <a:chExt cx="1875481" cy="317455"/>
            </a:xfrm>
            <a:grpFill/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8C743015-948E-47A0-BA58-2526A04F44BB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4271" cy="102580"/>
                <a:chOff x="2978536" y="346775"/>
                <a:chExt cx="1874271" cy="102580"/>
              </a:xfrm>
              <a:grpFill/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53B47384-8EF0-48B4-8256-F9155813B4D8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xmlns="" id="{E049B688-4FDB-4175-8725-359281DB1279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xmlns="" id="{8A5D6D04-9C6F-4DE4-BAB7-3E68E42B74AE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xmlns="" id="{32039677-5E3B-441F-AE27-510F78B6E183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FF3B3F30-645F-4E6B-85EA-57DE1C7B6143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1002716C-1534-4BBC-B4F7-0DFA0A3D1634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F27841B3-E98A-484D-8C49-06FD41857ED1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xmlns="" id="{73AACC37-99C7-4CFE-80AD-3603ECB352E0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0384E164-8134-449B-AD61-159CE2224DA6}"/>
                  </a:ext>
                </a:extLst>
              </p:cNvPr>
              <p:cNvGrpSpPr/>
              <p:nvPr/>
            </p:nvGrpSpPr>
            <p:grpSpPr>
              <a:xfrm>
                <a:off x="2979746" y="561650"/>
                <a:ext cx="1874271" cy="102580"/>
                <a:chOff x="2978536" y="346775"/>
                <a:chExt cx="1874271" cy="102580"/>
              </a:xfrm>
              <a:grpFill/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xmlns="" id="{D9690FE1-3892-452A-B9EC-14D707CCD894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xmlns="" id="{1AF0FA22-8690-42F8-B1E2-5550048C3738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xmlns="" id="{8A55F30D-1401-4078-86D3-C27C95CDA350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xmlns="" id="{AD405347-4686-4330-A763-96154D3BAE2D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xmlns="" id="{A87777C4-49DF-4A30-BAFF-AD79F76AF2A9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xmlns="" id="{40C20636-4E23-4FE6-844D-EA89C0BD4B89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A3DC060A-B0F1-41CD-9A29-7735A2605980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xmlns="" id="{1368A9CC-1E4F-4469-ACC4-1624B6A95668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1EC65215-AE5B-4D26-B324-588C5659C137}"/>
                </a:ext>
              </a:extLst>
            </p:cNvPr>
            <p:cNvGrpSpPr/>
            <p:nvPr/>
          </p:nvGrpSpPr>
          <p:grpSpPr>
            <a:xfrm>
              <a:off x="2977326" y="787375"/>
              <a:ext cx="1875481" cy="317455"/>
              <a:chOff x="2978536" y="346775"/>
              <a:chExt cx="1875481" cy="317455"/>
            </a:xfrm>
            <a:grpFill/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7737A91D-FC29-400B-BC73-893C33C7339C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4271" cy="102580"/>
                <a:chOff x="2978536" y="346775"/>
                <a:chExt cx="1874271" cy="102580"/>
              </a:xfrm>
              <a:grpFill/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xmlns="" id="{CD5C266A-A7DB-47E6-B9E3-9356E0DFF16F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xmlns="" id="{C4EE3376-A254-4E71-A403-4112CC670523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xmlns="" id="{176A0CFF-C4C8-4E46-91CC-A3E23A1741CF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xmlns="" id="{B7BCC895-6F2D-4111-BAE2-88F694E582F9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xmlns="" id="{48DEA82C-83A5-4B61-B9E9-9218283B147B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xmlns="" id="{45E040E6-678F-4603-8BF9-9CC833A69D9E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xmlns="" id="{42E4BE8D-2A9C-440A-8C8E-F993A1D7D456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xmlns="" id="{8C3E96D8-154C-467B-B830-D2DDCC48C647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7B2FFE82-F020-4EE8-9DD7-6A2E9CEC65C5}"/>
                  </a:ext>
                </a:extLst>
              </p:cNvPr>
              <p:cNvGrpSpPr/>
              <p:nvPr/>
            </p:nvGrpSpPr>
            <p:grpSpPr>
              <a:xfrm>
                <a:off x="2979746" y="561650"/>
                <a:ext cx="1874271" cy="102580"/>
                <a:chOff x="2978536" y="346775"/>
                <a:chExt cx="1874271" cy="102580"/>
              </a:xfrm>
              <a:grpFill/>
            </p:grpSpPr>
            <p:sp>
              <p:nvSpPr>
                <p:cNvPr id="7" name="椭圆 6">
                  <a:extLst>
                    <a:ext uri="{FF2B5EF4-FFF2-40B4-BE49-F238E27FC236}">
                      <a16:creationId xmlns:a16="http://schemas.microsoft.com/office/drawing/2014/main" xmlns="" id="{191CCAA9-91DE-4BA0-A9AA-7E817BECAD88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xmlns="" id="{99677C29-2D1A-47FF-9B01-280A073EFF3C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xmlns="" id="{77851A65-F67E-4F6A-A7FF-2FAD83AB9E69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xmlns="" id="{A4BDE464-7772-48A8-8C21-63902DA91934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xmlns="" id="{68EB70E8-2C57-4F52-BB87-9E73F6FC4D39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xmlns="" id="{C9B450F3-07B0-4D80-872D-A3827D92AA10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xmlns="" id="{0EB10B22-C94D-4908-A647-2C059AE01D96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xmlns="" id="{E7D5261E-A5E6-4259-A49A-435E34C2B933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76B44A64-DE3B-4048-A1B5-3A463C451C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40" y="4993894"/>
            <a:ext cx="2828168" cy="1781077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A207F6B5-1B2B-4F96-A3A4-CBFB03E6B880}"/>
              </a:ext>
            </a:extLst>
          </p:cNvPr>
          <p:cNvGrpSpPr/>
          <p:nvPr/>
        </p:nvGrpSpPr>
        <p:grpSpPr>
          <a:xfrm>
            <a:off x="8842500" y="-12470"/>
            <a:ext cx="179339" cy="6882939"/>
            <a:chOff x="6424800" y="-3885"/>
            <a:chExt cx="248287" cy="4720808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BAA5D809-A6C5-4847-AA0D-DA2B3995B1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6063"/>
            <a:stretch/>
          </p:blipFill>
          <p:spPr>
            <a:xfrm>
              <a:off x="6539909" y="-3885"/>
              <a:ext cx="133178" cy="4720808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642D0DC8-06FF-4207-821D-446833FEA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24800" y="-3775"/>
              <a:ext cx="150190" cy="4712185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AE67A0E0-7384-4C5C-86CE-A745B1A28F90}"/>
              </a:ext>
            </a:extLst>
          </p:cNvPr>
          <p:cNvGrpSpPr/>
          <p:nvPr/>
        </p:nvGrpSpPr>
        <p:grpSpPr>
          <a:xfrm>
            <a:off x="8252544" y="-12470"/>
            <a:ext cx="222606" cy="6895079"/>
            <a:chOff x="5851416" y="154858"/>
            <a:chExt cx="301887" cy="4799894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419C9804-9BC8-4224-8C6F-6720509187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2970"/>
            <a:stretch/>
          </p:blipFill>
          <p:spPr>
            <a:xfrm>
              <a:off x="5986791" y="160401"/>
              <a:ext cx="166512" cy="4794351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1854E070-0AD3-427B-B0BD-385F4524C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51416" y="154858"/>
              <a:ext cx="220397" cy="4799894"/>
            </a:xfrm>
            <a:prstGeom prst="rect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33167809-0417-4E29-AE97-1947C16D550F}"/>
              </a:ext>
            </a:extLst>
          </p:cNvPr>
          <p:cNvGrpSpPr/>
          <p:nvPr/>
        </p:nvGrpSpPr>
        <p:grpSpPr>
          <a:xfrm>
            <a:off x="-19458" y="285135"/>
            <a:ext cx="1641465" cy="1706709"/>
            <a:chOff x="-19458" y="285135"/>
            <a:chExt cx="1641465" cy="1706709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83E420B3-4838-4BCC-8238-643EB393D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19458" y="511893"/>
              <a:ext cx="1641465" cy="1479951"/>
            </a:xfrm>
            <a:prstGeom prst="rect">
              <a:avLst/>
            </a:prstGeom>
          </p:spPr>
        </p:pic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1BB55D7C-63A1-4AA1-A4F9-E78A87717E55}"/>
                </a:ext>
              </a:extLst>
            </p:cNvPr>
            <p:cNvGrpSpPr/>
            <p:nvPr/>
          </p:nvGrpSpPr>
          <p:grpSpPr>
            <a:xfrm>
              <a:off x="0" y="285135"/>
              <a:ext cx="1537527" cy="1482211"/>
              <a:chOff x="2408631" y="1020167"/>
              <a:chExt cx="2902886" cy="2798448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11AE2C8E-A19D-4C5C-8942-818B4CFFE489}"/>
                  </a:ext>
                </a:extLst>
              </p:cNvPr>
              <p:cNvSpPr/>
              <p:nvPr/>
            </p:nvSpPr>
            <p:spPr>
              <a:xfrm>
                <a:off x="2870108" y="1289359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64F9B7DD-BF93-447C-86E6-80AFB834EEB7}"/>
                  </a:ext>
                </a:extLst>
              </p:cNvPr>
              <p:cNvSpPr/>
              <p:nvPr/>
            </p:nvSpPr>
            <p:spPr>
              <a:xfrm>
                <a:off x="3495367" y="2414798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A93E3A48-A4B7-4BF3-9F33-A7D2EA8CA7CD}"/>
                  </a:ext>
                </a:extLst>
              </p:cNvPr>
              <p:cNvSpPr/>
              <p:nvPr/>
            </p:nvSpPr>
            <p:spPr>
              <a:xfrm>
                <a:off x="2612785" y="2194277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C032C452-3B1B-445D-8A64-AA5013D8CE74}"/>
                  </a:ext>
                </a:extLst>
              </p:cNvPr>
              <p:cNvSpPr/>
              <p:nvPr/>
            </p:nvSpPr>
            <p:spPr>
              <a:xfrm>
                <a:off x="3177504" y="1876414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9E614B48-B017-48EC-9317-4F69F9E219DA}"/>
                  </a:ext>
                </a:extLst>
              </p:cNvPr>
              <p:cNvSpPr/>
              <p:nvPr/>
            </p:nvSpPr>
            <p:spPr>
              <a:xfrm>
                <a:off x="3762524" y="155855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FA5D995B-FAC6-4D09-9A9F-B3AF7AED2F7A}"/>
                  </a:ext>
                </a:extLst>
              </p:cNvPr>
              <p:cNvSpPr/>
              <p:nvPr/>
            </p:nvSpPr>
            <p:spPr>
              <a:xfrm>
                <a:off x="4065914" y="2112809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256EEA99-CF6A-4C30-A0B8-E1863258FBDC}"/>
                  </a:ext>
                </a:extLst>
              </p:cNvPr>
              <p:cNvSpPr/>
              <p:nvPr/>
            </p:nvSpPr>
            <p:spPr>
              <a:xfrm>
                <a:off x="3813230" y="298493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9DCBFE4C-4A7D-43E8-B568-32BE977C1010}"/>
                  </a:ext>
                </a:extLst>
              </p:cNvPr>
              <p:cNvSpPr/>
              <p:nvPr/>
            </p:nvSpPr>
            <p:spPr>
              <a:xfrm>
                <a:off x="4329564" y="126365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9" name="图片 58">
                <a:extLst>
                  <a:ext uri="{FF2B5EF4-FFF2-40B4-BE49-F238E27FC236}">
                    <a16:creationId xmlns:a16="http://schemas.microsoft.com/office/drawing/2014/main" xmlns="" id="{74759722-0261-431C-AA97-9EBAE29B99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408631" y="1020167"/>
                <a:ext cx="2902886" cy="2798448"/>
              </a:xfrm>
              <a:prstGeom prst="rect">
                <a:avLst/>
              </a:prstGeom>
            </p:spPr>
          </p:pic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6E0AA3AD-4A56-48AC-B304-59CF01CF7BF9}"/>
              </a:ext>
            </a:extLst>
          </p:cNvPr>
          <p:cNvGrpSpPr/>
          <p:nvPr/>
        </p:nvGrpSpPr>
        <p:grpSpPr>
          <a:xfrm>
            <a:off x="9842" y="3225714"/>
            <a:ext cx="961184" cy="3632286"/>
            <a:chOff x="-19458" y="2302780"/>
            <a:chExt cx="961184" cy="3632286"/>
          </a:xfrm>
        </p:grpSpPr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xmlns="" id="{D1EEA26E-C7D9-44D2-9596-87FA3E2B55C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19458" y="5201265"/>
              <a:ext cx="961184" cy="733801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B9A8A0BE-A6C8-44CE-86E7-6B170F7E35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19458" y="2302780"/>
              <a:ext cx="912310" cy="3632286"/>
            </a:xfrm>
            <a:prstGeom prst="rect">
              <a:avLst/>
            </a:prstGeom>
          </p:spPr>
        </p:pic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7C72C357-AE4C-40C5-91FA-06E5357B5723}"/>
              </a:ext>
            </a:extLst>
          </p:cNvPr>
          <p:cNvSpPr/>
          <p:nvPr/>
        </p:nvSpPr>
        <p:spPr>
          <a:xfrm>
            <a:off x="2113122" y="1170041"/>
            <a:ext cx="8475406" cy="4735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0466D548-8706-4C55-8CD6-DBFED8E27203}"/>
              </a:ext>
            </a:extLst>
          </p:cNvPr>
          <p:cNvSpPr txBox="1"/>
          <p:nvPr/>
        </p:nvSpPr>
        <p:spPr>
          <a:xfrm>
            <a:off x="3957740" y="2863420"/>
            <a:ext cx="4276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rgbClr val="F59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 </a:t>
            </a:r>
            <a:r>
              <a:rPr lang="zh-CN" altLang="en-US" sz="5400" spc="600" dirty="0">
                <a:solidFill>
                  <a:srgbClr val="71BA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5400" spc="600" dirty="0">
                <a:solidFill>
                  <a:srgbClr val="F59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4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r>
              <a:rPr lang="zh-CN" altLang="en-US" sz="5400" spc="600" dirty="0">
                <a:solidFill>
                  <a:srgbClr val="F59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4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62EE60BB-5BA1-4D3F-99F2-43B897579A4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8825" y="3853470"/>
            <a:ext cx="1602527" cy="1047827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8AD97F16-EF75-420D-A902-9B459E86C73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09394" y="3693158"/>
            <a:ext cx="1614632" cy="1055742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0B04E846-9A7E-40AB-81BB-4E99042A9A2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86505" y="3973148"/>
            <a:ext cx="4624422" cy="323468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B0DA8E27-2050-4E3A-B30C-6A554C98DA65}"/>
              </a:ext>
            </a:extLst>
          </p:cNvPr>
          <p:cNvGrpSpPr/>
          <p:nvPr/>
        </p:nvGrpSpPr>
        <p:grpSpPr>
          <a:xfrm>
            <a:off x="8500555" y="2129220"/>
            <a:ext cx="542290" cy="539944"/>
            <a:chOff x="7902661" y="2245484"/>
            <a:chExt cx="542290" cy="539944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5DA9CDD2-7C55-4D40-B685-5B2DE52AED0B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FFD3D898-2279-4593-B1FB-15E04840E5E6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D7ACC99D-064F-45D7-BA4E-F6DA35F60831}"/>
              </a:ext>
            </a:extLst>
          </p:cNvPr>
          <p:cNvGrpSpPr/>
          <p:nvPr/>
        </p:nvGrpSpPr>
        <p:grpSpPr>
          <a:xfrm>
            <a:off x="2977326" y="346775"/>
            <a:ext cx="1924449" cy="782568"/>
            <a:chOff x="2977326" y="346775"/>
            <a:chExt cx="1924449" cy="782568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7010A2FD-98DB-4EF2-A8FD-B205C7DD46DA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xmlns="" id="{A115664F-A6C5-4CB6-A8F6-EF1448FD2AE2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32" name="组合 131">
                  <a:extLst>
                    <a:ext uri="{FF2B5EF4-FFF2-40B4-BE49-F238E27FC236}">
                      <a16:creationId xmlns:a16="http://schemas.microsoft.com/office/drawing/2014/main" xmlns="" id="{860C8A03-BA57-42CD-AC19-9FBDB34E7FB1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42" name="椭圆 141">
                    <a:extLst>
                      <a:ext uri="{FF2B5EF4-FFF2-40B4-BE49-F238E27FC236}">
                        <a16:creationId xmlns:a16="http://schemas.microsoft.com/office/drawing/2014/main" xmlns="" id="{BFE2DE83-506F-49E6-A289-C2BE6C575DDC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3" name="椭圆 142">
                    <a:extLst>
                      <a:ext uri="{FF2B5EF4-FFF2-40B4-BE49-F238E27FC236}">
                        <a16:creationId xmlns:a16="http://schemas.microsoft.com/office/drawing/2014/main" xmlns="" id="{76C0D1BC-BA2F-4B20-9334-5B2D2F1D10C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4" name="椭圆 143">
                    <a:extLst>
                      <a:ext uri="{FF2B5EF4-FFF2-40B4-BE49-F238E27FC236}">
                        <a16:creationId xmlns:a16="http://schemas.microsoft.com/office/drawing/2014/main" xmlns="" id="{1A66ECD1-8D78-4286-95C6-41858A214763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5" name="椭圆 144">
                    <a:extLst>
                      <a:ext uri="{FF2B5EF4-FFF2-40B4-BE49-F238E27FC236}">
                        <a16:creationId xmlns:a16="http://schemas.microsoft.com/office/drawing/2014/main" xmlns="" id="{B7938031-935A-4262-89B9-134F95787589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6" name="椭圆 145">
                    <a:extLst>
                      <a:ext uri="{FF2B5EF4-FFF2-40B4-BE49-F238E27FC236}">
                        <a16:creationId xmlns:a16="http://schemas.microsoft.com/office/drawing/2014/main" xmlns="" id="{E825596E-8FE0-44EC-B85B-21477A21D42D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7" name="椭圆 146">
                    <a:extLst>
                      <a:ext uri="{FF2B5EF4-FFF2-40B4-BE49-F238E27FC236}">
                        <a16:creationId xmlns:a16="http://schemas.microsoft.com/office/drawing/2014/main" xmlns="" id="{A92312B3-7833-41AB-B3AB-EA14DA9C7C0F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8" name="椭圆 147">
                    <a:extLst>
                      <a:ext uri="{FF2B5EF4-FFF2-40B4-BE49-F238E27FC236}">
                        <a16:creationId xmlns:a16="http://schemas.microsoft.com/office/drawing/2014/main" xmlns="" id="{DB90D8F8-E219-4387-97AB-7786F838C45B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9" name="椭圆 148">
                    <a:extLst>
                      <a:ext uri="{FF2B5EF4-FFF2-40B4-BE49-F238E27FC236}">
                        <a16:creationId xmlns:a16="http://schemas.microsoft.com/office/drawing/2014/main" xmlns="" id="{E6CEC083-C5E9-42DD-BB41-5C23EBA03A3B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3" name="组合 132">
                  <a:extLst>
                    <a:ext uri="{FF2B5EF4-FFF2-40B4-BE49-F238E27FC236}">
                      <a16:creationId xmlns:a16="http://schemas.microsoft.com/office/drawing/2014/main" xmlns="" id="{9CF74A45-67BC-4EE8-B98F-048670EDC26B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34" name="椭圆 133">
                    <a:extLst>
                      <a:ext uri="{FF2B5EF4-FFF2-40B4-BE49-F238E27FC236}">
                        <a16:creationId xmlns:a16="http://schemas.microsoft.com/office/drawing/2014/main" xmlns="" id="{8DDD0C53-6F3C-4753-9ECC-5332D25FB649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5" name="椭圆 134">
                    <a:extLst>
                      <a:ext uri="{FF2B5EF4-FFF2-40B4-BE49-F238E27FC236}">
                        <a16:creationId xmlns:a16="http://schemas.microsoft.com/office/drawing/2014/main" xmlns="" id="{3AD95628-1D3D-4C01-9902-A9F37C43D5F8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6" name="椭圆 135">
                    <a:extLst>
                      <a:ext uri="{FF2B5EF4-FFF2-40B4-BE49-F238E27FC236}">
                        <a16:creationId xmlns:a16="http://schemas.microsoft.com/office/drawing/2014/main" xmlns="" id="{1E7AA69E-A7A9-40EA-9FA4-771021917A36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" name="椭圆 136">
                    <a:extLst>
                      <a:ext uri="{FF2B5EF4-FFF2-40B4-BE49-F238E27FC236}">
                        <a16:creationId xmlns:a16="http://schemas.microsoft.com/office/drawing/2014/main" xmlns="" id="{4BA73723-BBCF-462B-88D8-E35453D195C0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8" name="椭圆 137">
                    <a:extLst>
                      <a:ext uri="{FF2B5EF4-FFF2-40B4-BE49-F238E27FC236}">
                        <a16:creationId xmlns:a16="http://schemas.microsoft.com/office/drawing/2014/main" xmlns="" id="{71CA264C-2B8A-4DE2-8793-E3868C714BF4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9" name="椭圆 138">
                    <a:extLst>
                      <a:ext uri="{FF2B5EF4-FFF2-40B4-BE49-F238E27FC236}">
                        <a16:creationId xmlns:a16="http://schemas.microsoft.com/office/drawing/2014/main" xmlns="" id="{48D20C92-CCD9-4508-BC02-6C4C5FF84ACC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0" name="椭圆 139">
                    <a:extLst>
                      <a:ext uri="{FF2B5EF4-FFF2-40B4-BE49-F238E27FC236}">
                        <a16:creationId xmlns:a16="http://schemas.microsoft.com/office/drawing/2014/main" xmlns="" id="{5D8495BB-95FE-45AA-A474-33190A7762E8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1" name="椭圆 140">
                    <a:extLst>
                      <a:ext uri="{FF2B5EF4-FFF2-40B4-BE49-F238E27FC236}">
                        <a16:creationId xmlns:a16="http://schemas.microsoft.com/office/drawing/2014/main" xmlns="" id="{57115B88-2844-4A8E-9632-13656EBA9C29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xmlns="" id="{CD31B232-381F-4720-AE61-52DCB4C27793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14" name="组合 113">
                  <a:extLst>
                    <a:ext uri="{FF2B5EF4-FFF2-40B4-BE49-F238E27FC236}">
                      <a16:creationId xmlns:a16="http://schemas.microsoft.com/office/drawing/2014/main" xmlns="" id="{3121E9E0-BC8E-4070-B940-3B65A8A4DD1A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24" name="椭圆 123">
                    <a:extLst>
                      <a:ext uri="{FF2B5EF4-FFF2-40B4-BE49-F238E27FC236}">
                        <a16:creationId xmlns:a16="http://schemas.microsoft.com/office/drawing/2014/main" xmlns="" id="{460209E9-CEC4-46F9-8821-59424C9569F1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5" name="椭圆 124">
                    <a:extLst>
                      <a:ext uri="{FF2B5EF4-FFF2-40B4-BE49-F238E27FC236}">
                        <a16:creationId xmlns:a16="http://schemas.microsoft.com/office/drawing/2014/main" xmlns="" id="{E422C589-26DB-440C-B217-F438F2A1BEC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6" name="椭圆 125">
                    <a:extLst>
                      <a:ext uri="{FF2B5EF4-FFF2-40B4-BE49-F238E27FC236}">
                        <a16:creationId xmlns:a16="http://schemas.microsoft.com/office/drawing/2014/main" xmlns="" id="{2191673F-F041-4B04-80EA-3E2382C9E22F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7" name="椭圆 126">
                    <a:extLst>
                      <a:ext uri="{FF2B5EF4-FFF2-40B4-BE49-F238E27FC236}">
                        <a16:creationId xmlns:a16="http://schemas.microsoft.com/office/drawing/2014/main" xmlns="" id="{BF5CB0EB-A51F-4B40-AB53-E718E6A5157E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8" name="椭圆 127">
                    <a:extLst>
                      <a:ext uri="{FF2B5EF4-FFF2-40B4-BE49-F238E27FC236}">
                        <a16:creationId xmlns:a16="http://schemas.microsoft.com/office/drawing/2014/main" xmlns="" id="{349D4FB2-4B78-405E-BEF7-7768D86D5A2E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9" name="椭圆 128">
                    <a:extLst>
                      <a:ext uri="{FF2B5EF4-FFF2-40B4-BE49-F238E27FC236}">
                        <a16:creationId xmlns:a16="http://schemas.microsoft.com/office/drawing/2014/main" xmlns="" id="{36095F54-E729-469B-8123-6BF5A623FD27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0" name="椭圆 129">
                    <a:extLst>
                      <a:ext uri="{FF2B5EF4-FFF2-40B4-BE49-F238E27FC236}">
                        <a16:creationId xmlns:a16="http://schemas.microsoft.com/office/drawing/2014/main" xmlns="" id="{29248AE5-22AE-4ED2-A29F-3343E3999A10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" name="椭圆 130">
                    <a:extLst>
                      <a:ext uri="{FF2B5EF4-FFF2-40B4-BE49-F238E27FC236}">
                        <a16:creationId xmlns:a16="http://schemas.microsoft.com/office/drawing/2014/main" xmlns="" id="{564B029A-2D18-4680-884B-115EBD25AC1A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5" name="组合 114">
                  <a:extLst>
                    <a:ext uri="{FF2B5EF4-FFF2-40B4-BE49-F238E27FC236}">
                      <a16:creationId xmlns:a16="http://schemas.microsoft.com/office/drawing/2014/main" xmlns="" id="{5367D218-8B75-4103-945E-EACF991F3000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16" name="椭圆 115">
                    <a:extLst>
                      <a:ext uri="{FF2B5EF4-FFF2-40B4-BE49-F238E27FC236}">
                        <a16:creationId xmlns:a16="http://schemas.microsoft.com/office/drawing/2014/main" xmlns="" id="{E57C83F7-34AA-4013-B17D-C49D1A15818C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7" name="椭圆 116">
                    <a:extLst>
                      <a:ext uri="{FF2B5EF4-FFF2-40B4-BE49-F238E27FC236}">
                        <a16:creationId xmlns:a16="http://schemas.microsoft.com/office/drawing/2014/main" xmlns="" id="{D56411A9-C197-40AE-AFA2-B0DA59C45E93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" name="椭圆 117">
                    <a:extLst>
                      <a:ext uri="{FF2B5EF4-FFF2-40B4-BE49-F238E27FC236}">
                        <a16:creationId xmlns:a16="http://schemas.microsoft.com/office/drawing/2014/main" xmlns="" id="{6B3683AE-4D24-4FFA-98E9-36EF5208A4CE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" name="椭圆 118">
                    <a:extLst>
                      <a:ext uri="{FF2B5EF4-FFF2-40B4-BE49-F238E27FC236}">
                        <a16:creationId xmlns:a16="http://schemas.microsoft.com/office/drawing/2014/main" xmlns="" id="{4CC9DBFE-A87C-41E1-8233-6B7E06164790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0" name="椭圆 119">
                    <a:extLst>
                      <a:ext uri="{FF2B5EF4-FFF2-40B4-BE49-F238E27FC236}">
                        <a16:creationId xmlns:a16="http://schemas.microsoft.com/office/drawing/2014/main" xmlns="" id="{D138CEAA-67B7-4B1B-AFF6-89869FC4B862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1" name="椭圆 120">
                    <a:extLst>
                      <a:ext uri="{FF2B5EF4-FFF2-40B4-BE49-F238E27FC236}">
                        <a16:creationId xmlns:a16="http://schemas.microsoft.com/office/drawing/2014/main" xmlns="" id="{16911BC7-8D5C-4500-8FC4-625456C11E2F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椭圆 121">
                    <a:extLst>
                      <a:ext uri="{FF2B5EF4-FFF2-40B4-BE49-F238E27FC236}">
                        <a16:creationId xmlns:a16="http://schemas.microsoft.com/office/drawing/2014/main" xmlns="" id="{5412D63F-CBCE-461B-825F-1CA0C27D9D6F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椭圆 122">
                    <a:extLst>
                      <a:ext uri="{FF2B5EF4-FFF2-40B4-BE49-F238E27FC236}">
                        <a16:creationId xmlns:a16="http://schemas.microsoft.com/office/drawing/2014/main" xmlns="" id="{396027A1-C935-4F18-8E54-3FFB9BE5D008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B674D27C-C01A-4D0A-8B09-EEEE7871814B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xmlns="" id="{CCF99BA1-F2DD-468B-874C-C530800639C1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94" name="组合 93">
                  <a:extLst>
                    <a:ext uri="{FF2B5EF4-FFF2-40B4-BE49-F238E27FC236}">
                      <a16:creationId xmlns:a16="http://schemas.microsoft.com/office/drawing/2014/main" xmlns="" id="{EA6CF27A-92D5-4089-9DD0-53A2800738D9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04" name="椭圆 103">
                    <a:extLst>
                      <a:ext uri="{FF2B5EF4-FFF2-40B4-BE49-F238E27FC236}">
                        <a16:creationId xmlns:a16="http://schemas.microsoft.com/office/drawing/2014/main" xmlns="" id="{24B08046-8F20-4F74-85F6-3CA9A53D6D5C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椭圆 104">
                    <a:extLst>
                      <a:ext uri="{FF2B5EF4-FFF2-40B4-BE49-F238E27FC236}">
                        <a16:creationId xmlns:a16="http://schemas.microsoft.com/office/drawing/2014/main" xmlns="" id="{45761D86-F56E-4177-89B8-E7B5DA0FDA9B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椭圆 105">
                    <a:extLst>
                      <a:ext uri="{FF2B5EF4-FFF2-40B4-BE49-F238E27FC236}">
                        <a16:creationId xmlns:a16="http://schemas.microsoft.com/office/drawing/2014/main" xmlns="" id="{B1EF20AD-FB49-4B86-A4C8-5AA1F2742833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7" name="椭圆 106">
                    <a:extLst>
                      <a:ext uri="{FF2B5EF4-FFF2-40B4-BE49-F238E27FC236}">
                        <a16:creationId xmlns:a16="http://schemas.microsoft.com/office/drawing/2014/main" xmlns="" id="{65DD6DA5-09CC-43CD-A7E8-E80AA9EB3055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椭圆 107">
                    <a:extLst>
                      <a:ext uri="{FF2B5EF4-FFF2-40B4-BE49-F238E27FC236}">
                        <a16:creationId xmlns:a16="http://schemas.microsoft.com/office/drawing/2014/main" xmlns="" id="{DF49AF39-5BF9-4E81-8ADA-5DF0F3801BD0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9" name="椭圆 108">
                    <a:extLst>
                      <a:ext uri="{FF2B5EF4-FFF2-40B4-BE49-F238E27FC236}">
                        <a16:creationId xmlns:a16="http://schemas.microsoft.com/office/drawing/2014/main" xmlns="" id="{7E5C1897-36A3-4BE5-B41B-FC4CB9464440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0" name="椭圆 109">
                    <a:extLst>
                      <a:ext uri="{FF2B5EF4-FFF2-40B4-BE49-F238E27FC236}">
                        <a16:creationId xmlns:a16="http://schemas.microsoft.com/office/drawing/2014/main" xmlns="" id="{B56645B4-87BB-477A-B4A9-0874A64D905F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椭圆 110">
                    <a:extLst>
                      <a:ext uri="{FF2B5EF4-FFF2-40B4-BE49-F238E27FC236}">
                        <a16:creationId xmlns:a16="http://schemas.microsoft.com/office/drawing/2014/main" xmlns="" id="{BD5051CD-D6BF-4A85-92B9-5DB6AA6A0DF5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5" name="组合 94">
                  <a:extLst>
                    <a:ext uri="{FF2B5EF4-FFF2-40B4-BE49-F238E27FC236}">
                      <a16:creationId xmlns:a16="http://schemas.microsoft.com/office/drawing/2014/main" xmlns="" id="{53AD1AF6-CF4B-44EE-94EA-CB66436D6F17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96" name="椭圆 95">
                    <a:extLst>
                      <a:ext uri="{FF2B5EF4-FFF2-40B4-BE49-F238E27FC236}">
                        <a16:creationId xmlns:a16="http://schemas.microsoft.com/office/drawing/2014/main" xmlns="" id="{2C79FFA3-F16B-4637-9A37-DBB26432E650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椭圆 96">
                    <a:extLst>
                      <a:ext uri="{FF2B5EF4-FFF2-40B4-BE49-F238E27FC236}">
                        <a16:creationId xmlns:a16="http://schemas.microsoft.com/office/drawing/2014/main" xmlns="" id="{4B42500A-5989-48C6-B835-4C0A18BA9594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椭圆 97">
                    <a:extLst>
                      <a:ext uri="{FF2B5EF4-FFF2-40B4-BE49-F238E27FC236}">
                        <a16:creationId xmlns:a16="http://schemas.microsoft.com/office/drawing/2014/main" xmlns="" id="{F03DF70F-F4E0-433A-BF0C-F5B930030AC1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椭圆 98">
                    <a:extLst>
                      <a:ext uri="{FF2B5EF4-FFF2-40B4-BE49-F238E27FC236}">
                        <a16:creationId xmlns:a16="http://schemas.microsoft.com/office/drawing/2014/main" xmlns="" id="{8827BD4D-264E-4876-ACF6-366177D5FD1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xmlns="" id="{69C7965A-21A6-4D1A-85C7-9E9DC20B164B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xmlns="" id="{9BCD1471-D53D-4A99-B435-B91415506A12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椭圆 101">
                    <a:extLst>
                      <a:ext uri="{FF2B5EF4-FFF2-40B4-BE49-F238E27FC236}">
                        <a16:creationId xmlns:a16="http://schemas.microsoft.com/office/drawing/2014/main" xmlns="" id="{D85EE142-4869-4B3C-BF7D-313694A15620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xmlns="" id="{776D4A5B-2824-4367-8728-F857CB88B02E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xmlns="" id="{B41735C7-5A02-402F-9101-BE08B931C8EC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76" name="组合 75">
                  <a:extLst>
                    <a:ext uri="{FF2B5EF4-FFF2-40B4-BE49-F238E27FC236}">
                      <a16:creationId xmlns:a16="http://schemas.microsoft.com/office/drawing/2014/main" xmlns="" id="{50F73DD2-7865-4E90-AF6F-BE45522271B4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86" name="椭圆 85">
                    <a:extLst>
                      <a:ext uri="{FF2B5EF4-FFF2-40B4-BE49-F238E27FC236}">
                        <a16:creationId xmlns:a16="http://schemas.microsoft.com/office/drawing/2014/main" xmlns="" id="{B5A5477F-0EA5-459E-9F49-CE06320B9E0A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7" name="椭圆 86">
                    <a:extLst>
                      <a:ext uri="{FF2B5EF4-FFF2-40B4-BE49-F238E27FC236}">
                        <a16:creationId xmlns:a16="http://schemas.microsoft.com/office/drawing/2014/main" xmlns="" id="{414CB524-2ADD-4B98-AF08-A520C2D3DEC3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8" name="椭圆 87">
                    <a:extLst>
                      <a:ext uri="{FF2B5EF4-FFF2-40B4-BE49-F238E27FC236}">
                        <a16:creationId xmlns:a16="http://schemas.microsoft.com/office/drawing/2014/main" xmlns="" id="{38EFB356-EBC9-4398-A2B4-49DD8443FDB1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椭圆 88">
                    <a:extLst>
                      <a:ext uri="{FF2B5EF4-FFF2-40B4-BE49-F238E27FC236}">
                        <a16:creationId xmlns:a16="http://schemas.microsoft.com/office/drawing/2014/main" xmlns="" id="{E51E51F3-F771-4223-992E-700189692991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椭圆 89">
                    <a:extLst>
                      <a:ext uri="{FF2B5EF4-FFF2-40B4-BE49-F238E27FC236}">
                        <a16:creationId xmlns:a16="http://schemas.microsoft.com/office/drawing/2014/main" xmlns="" id="{D943530A-0AA4-4832-B19F-B968D0C49A7E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椭圆 90">
                    <a:extLst>
                      <a:ext uri="{FF2B5EF4-FFF2-40B4-BE49-F238E27FC236}">
                        <a16:creationId xmlns:a16="http://schemas.microsoft.com/office/drawing/2014/main" xmlns="" id="{149A16F8-35E6-44BC-A918-688B584309AD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椭圆 91">
                    <a:extLst>
                      <a:ext uri="{FF2B5EF4-FFF2-40B4-BE49-F238E27FC236}">
                        <a16:creationId xmlns:a16="http://schemas.microsoft.com/office/drawing/2014/main" xmlns="" id="{CD5D7E29-7B8D-4751-B551-094EA8DF4B76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椭圆 92">
                    <a:extLst>
                      <a:ext uri="{FF2B5EF4-FFF2-40B4-BE49-F238E27FC236}">
                        <a16:creationId xmlns:a16="http://schemas.microsoft.com/office/drawing/2014/main" xmlns="" id="{239DBD73-7F15-4BD9-A3E7-C4F61EE57635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>
                  <a:extLst>
                    <a:ext uri="{FF2B5EF4-FFF2-40B4-BE49-F238E27FC236}">
                      <a16:creationId xmlns:a16="http://schemas.microsoft.com/office/drawing/2014/main" xmlns="" id="{BA6D3FF4-BA47-43EE-B8A8-CDB19B45EFE8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78" name="椭圆 77">
                    <a:extLst>
                      <a:ext uri="{FF2B5EF4-FFF2-40B4-BE49-F238E27FC236}">
                        <a16:creationId xmlns:a16="http://schemas.microsoft.com/office/drawing/2014/main" xmlns="" id="{4A97A1FF-AD3A-4F69-AB03-694DAE8081D0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>
                    <a:extLst>
                      <a:ext uri="{FF2B5EF4-FFF2-40B4-BE49-F238E27FC236}">
                        <a16:creationId xmlns:a16="http://schemas.microsoft.com/office/drawing/2014/main" xmlns="" id="{9D749BBD-D953-4838-8CD2-6B5C5440082A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>
                    <a:extLst>
                      <a:ext uri="{FF2B5EF4-FFF2-40B4-BE49-F238E27FC236}">
                        <a16:creationId xmlns:a16="http://schemas.microsoft.com/office/drawing/2014/main" xmlns="" id="{FDB28885-A4E5-4DD3-BE88-87872649AA8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>
                    <a:extLst>
                      <a:ext uri="{FF2B5EF4-FFF2-40B4-BE49-F238E27FC236}">
                        <a16:creationId xmlns:a16="http://schemas.microsoft.com/office/drawing/2014/main" xmlns="" id="{79B2DCC2-4EEE-4F42-BD9A-8A36ABC5586F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椭圆 81">
                    <a:extLst>
                      <a:ext uri="{FF2B5EF4-FFF2-40B4-BE49-F238E27FC236}">
                        <a16:creationId xmlns:a16="http://schemas.microsoft.com/office/drawing/2014/main" xmlns="" id="{2A1EAC68-F9A3-472E-B01E-A0C00E7AA60C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椭圆 82">
                    <a:extLst>
                      <a:ext uri="{FF2B5EF4-FFF2-40B4-BE49-F238E27FC236}">
                        <a16:creationId xmlns:a16="http://schemas.microsoft.com/office/drawing/2014/main" xmlns="" id="{D49F8E64-AFB5-4CD7-AD8D-96C7D4C5FFB2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椭圆 83">
                    <a:extLst>
                      <a:ext uri="{FF2B5EF4-FFF2-40B4-BE49-F238E27FC236}">
                        <a16:creationId xmlns:a16="http://schemas.microsoft.com/office/drawing/2014/main" xmlns="" id="{5325FB75-1132-430E-B889-A99747F90C17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椭圆 84">
                    <a:extLst>
                      <a:ext uri="{FF2B5EF4-FFF2-40B4-BE49-F238E27FC236}">
                        <a16:creationId xmlns:a16="http://schemas.microsoft.com/office/drawing/2014/main" xmlns="" id="{9EA39AD0-13FA-4433-BB63-CA1F6B457C33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558054BE-AD45-40D2-A533-15D28DA8E5C2}"/>
              </a:ext>
            </a:extLst>
          </p:cNvPr>
          <p:cNvGrpSpPr/>
          <p:nvPr/>
        </p:nvGrpSpPr>
        <p:grpSpPr>
          <a:xfrm>
            <a:off x="6025182" y="5712419"/>
            <a:ext cx="1876691" cy="758055"/>
            <a:chOff x="2977326" y="346775"/>
            <a:chExt cx="1876691" cy="758055"/>
          </a:xfrm>
        </p:grpSpPr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F465B3DF-CE18-4711-A355-2EA085125B55}"/>
                </a:ext>
              </a:extLst>
            </p:cNvPr>
            <p:cNvGrpSpPr/>
            <p:nvPr/>
          </p:nvGrpSpPr>
          <p:grpSpPr>
            <a:xfrm>
              <a:off x="2978536" y="346775"/>
              <a:ext cx="1875481" cy="317455"/>
              <a:chOff x="2978536" y="346775"/>
              <a:chExt cx="1875481" cy="317455"/>
            </a:xfrm>
          </p:grpSpPr>
          <p:grpSp>
            <p:nvGrpSpPr>
              <p:cNvPr id="171" name="组合 170">
                <a:extLst>
                  <a:ext uri="{FF2B5EF4-FFF2-40B4-BE49-F238E27FC236}">
                    <a16:creationId xmlns:a16="http://schemas.microsoft.com/office/drawing/2014/main" xmlns="" id="{CDDB5BC9-3740-4184-A12B-9661B331BD92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4271" cy="102580"/>
                <a:chOff x="2978536" y="346775"/>
                <a:chExt cx="1874271" cy="102580"/>
              </a:xfrm>
            </p:grpSpPr>
            <p:sp>
              <p:nvSpPr>
                <p:cNvPr id="181" name="椭圆 180">
                  <a:extLst>
                    <a:ext uri="{FF2B5EF4-FFF2-40B4-BE49-F238E27FC236}">
                      <a16:creationId xmlns:a16="http://schemas.microsoft.com/office/drawing/2014/main" xmlns="" id="{A76A7D7A-39CD-44BF-8CF4-FAE3184978A4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2" name="椭圆 181">
                  <a:extLst>
                    <a:ext uri="{FF2B5EF4-FFF2-40B4-BE49-F238E27FC236}">
                      <a16:creationId xmlns:a16="http://schemas.microsoft.com/office/drawing/2014/main" xmlns="" id="{FF48EF2A-7F54-4FAD-BBA2-14FC915FEA0E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椭圆 182">
                  <a:extLst>
                    <a:ext uri="{FF2B5EF4-FFF2-40B4-BE49-F238E27FC236}">
                      <a16:creationId xmlns:a16="http://schemas.microsoft.com/office/drawing/2014/main" xmlns="" id="{902F059D-C265-41FC-87D3-D1FEA427901A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4" name="椭圆 183">
                  <a:extLst>
                    <a:ext uri="{FF2B5EF4-FFF2-40B4-BE49-F238E27FC236}">
                      <a16:creationId xmlns:a16="http://schemas.microsoft.com/office/drawing/2014/main" xmlns="" id="{559E1EEE-50C4-4B15-A286-B14D97A56DF2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椭圆 184">
                  <a:extLst>
                    <a:ext uri="{FF2B5EF4-FFF2-40B4-BE49-F238E27FC236}">
                      <a16:creationId xmlns:a16="http://schemas.microsoft.com/office/drawing/2014/main" xmlns="" id="{B31888CB-2C0A-4F89-B040-FA94055607E9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椭圆 185">
                  <a:extLst>
                    <a:ext uri="{FF2B5EF4-FFF2-40B4-BE49-F238E27FC236}">
                      <a16:creationId xmlns:a16="http://schemas.microsoft.com/office/drawing/2014/main" xmlns="" id="{30960FB2-3981-4009-A950-8285A0F3D71A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椭圆 186">
                  <a:extLst>
                    <a:ext uri="{FF2B5EF4-FFF2-40B4-BE49-F238E27FC236}">
                      <a16:creationId xmlns:a16="http://schemas.microsoft.com/office/drawing/2014/main" xmlns="" id="{B29F5022-2767-42A9-9EC3-DCDC9D87E0DF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8" name="椭圆 187">
                  <a:extLst>
                    <a:ext uri="{FF2B5EF4-FFF2-40B4-BE49-F238E27FC236}">
                      <a16:creationId xmlns:a16="http://schemas.microsoft.com/office/drawing/2014/main" xmlns="" id="{9DA39D60-EEB4-49F0-AF45-B461CB2B81E5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xmlns="" id="{3EE20245-A49D-4002-ABEA-5C90ABB45DF4}"/>
                  </a:ext>
                </a:extLst>
              </p:cNvPr>
              <p:cNvGrpSpPr/>
              <p:nvPr/>
            </p:nvGrpSpPr>
            <p:grpSpPr>
              <a:xfrm>
                <a:off x="2979746" y="561650"/>
                <a:ext cx="1874271" cy="102580"/>
                <a:chOff x="2978536" y="346775"/>
                <a:chExt cx="1874271" cy="102580"/>
              </a:xfrm>
            </p:grpSpPr>
            <p:sp>
              <p:nvSpPr>
                <p:cNvPr id="173" name="椭圆 172">
                  <a:extLst>
                    <a:ext uri="{FF2B5EF4-FFF2-40B4-BE49-F238E27FC236}">
                      <a16:creationId xmlns:a16="http://schemas.microsoft.com/office/drawing/2014/main" xmlns="" id="{243327B5-7A28-47B8-B57A-CC490D462C7C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椭圆 173">
                  <a:extLst>
                    <a:ext uri="{FF2B5EF4-FFF2-40B4-BE49-F238E27FC236}">
                      <a16:creationId xmlns:a16="http://schemas.microsoft.com/office/drawing/2014/main" xmlns="" id="{5D46189F-0C22-4520-BFE0-EE7CDF898A9D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椭圆 174">
                  <a:extLst>
                    <a:ext uri="{FF2B5EF4-FFF2-40B4-BE49-F238E27FC236}">
                      <a16:creationId xmlns:a16="http://schemas.microsoft.com/office/drawing/2014/main" xmlns="" id="{4AE489BC-CC7A-4E6C-9AFE-CF604FE6EF66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椭圆 175">
                  <a:extLst>
                    <a:ext uri="{FF2B5EF4-FFF2-40B4-BE49-F238E27FC236}">
                      <a16:creationId xmlns:a16="http://schemas.microsoft.com/office/drawing/2014/main" xmlns="" id="{5B42D1E7-DFEF-4FB2-911B-1E147A3177D6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椭圆 176">
                  <a:extLst>
                    <a:ext uri="{FF2B5EF4-FFF2-40B4-BE49-F238E27FC236}">
                      <a16:creationId xmlns:a16="http://schemas.microsoft.com/office/drawing/2014/main" xmlns="" id="{AB3EE504-57CA-4EA3-AA42-30A13E86C494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>
                  <a:extLst>
                    <a:ext uri="{FF2B5EF4-FFF2-40B4-BE49-F238E27FC236}">
                      <a16:creationId xmlns:a16="http://schemas.microsoft.com/office/drawing/2014/main" xmlns="" id="{53DE2256-8515-4123-92A2-AFAACAF74FEE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椭圆 178">
                  <a:extLst>
                    <a:ext uri="{FF2B5EF4-FFF2-40B4-BE49-F238E27FC236}">
                      <a16:creationId xmlns:a16="http://schemas.microsoft.com/office/drawing/2014/main" xmlns="" id="{8B96017C-14AE-4325-BBAD-E5F2776A9743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椭圆 179">
                  <a:extLst>
                    <a:ext uri="{FF2B5EF4-FFF2-40B4-BE49-F238E27FC236}">
                      <a16:creationId xmlns:a16="http://schemas.microsoft.com/office/drawing/2014/main" xmlns="" id="{3C4D415C-FDE3-4C93-A6BF-413ABB41DF29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E0E3B8AE-8694-449B-885D-410F1C6A5385}"/>
                </a:ext>
              </a:extLst>
            </p:cNvPr>
            <p:cNvGrpSpPr/>
            <p:nvPr/>
          </p:nvGrpSpPr>
          <p:grpSpPr>
            <a:xfrm>
              <a:off x="2977326" y="787375"/>
              <a:ext cx="1875481" cy="317455"/>
              <a:chOff x="2978536" y="346775"/>
              <a:chExt cx="1875481" cy="317455"/>
            </a:xfrm>
          </p:grpSpPr>
          <p:grpSp>
            <p:nvGrpSpPr>
              <p:cNvPr id="153" name="组合 152">
                <a:extLst>
                  <a:ext uri="{FF2B5EF4-FFF2-40B4-BE49-F238E27FC236}">
                    <a16:creationId xmlns:a16="http://schemas.microsoft.com/office/drawing/2014/main" xmlns="" id="{49EAE8E8-7C5F-4902-8656-04749E2A89C6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4271" cy="102580"/>
                <a:chOff x="2978536" y="346775"/>
                <a:chExt cx="1874271" cy="102580"/>
              </a:xfrm>
            </p:grpSpPr>
            <p:sp>
              <p:nvSpPr>
                <p:cNvPr id="163" name="椭圆 162">
                  <a:extLst>
                    <a:ext uri="{FF2B5EF4-FFF2-40B4-BE49-F238E27FC236}">
                      <a16:creationId xmlns:a16="http://schemas.microsoft.com/office/drawing/2014/main" xmlns="" id="{9F78A803-59AE-4FB6-89AD-F9B657090DDE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椭圆 163">
                  <a:extLst>
                    <a:ext uri="{FF2B5EF4-FFF2-40B4-BE49-F238E27FC236}">
                      <a16:creationId xmlns:a16="http://schemas.microsoft.com/office/drawing/2014/main" xmlns="" id="{13471CB7-9323-4265-865E-A1976B36A804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椭圆 164">
                  <a:extLst>
                    <a:ext uri="{FF2B5EF4-FFF2-40B4-BE49-F238E27FC236}">
                      <a16:creationId xmlns:a16="http://schemas.microsoft.com/office/drawing/2014/main" xmlns="" id="{CDE34CFE-B4CC-4296-8EAF-FC9A9C2C13B7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椭圆 165">
                  <a:extLst>
                    <a:ext uri="{FF2B5EF4-FFF2-40B4-BE49-F238E27FC236}">
                      <a16:creationId xmlns:a16="http://schemas.microsoft.com/office/drawing/2014/main" xmlns="" id="{22EB9220-AED3-4530-9957-13145E705D4C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椭圆 166">
                  <a:extLst>
                    <a:ext uri="{FF2B5EF4-FFF2-40B4-BE49-F238E27FC236}">
                      <a16:creationId xmlns:a16="http://schemas.microsoft.com/office/drawing/2014/main" xmlns="" id="{1F0E852D-2EFB-4598-A233-71089DEB636E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椭圆 167">
                  <a:extLst>
                    <a:ext uri="{FF2B5EF4-FFF2-40B4-BE49-F238E27FC236}">
                      <a16:creationId xmlns:a16="http://schemas.microsoft.com/office/drawing/2014/main" xmlns="" id="{0E99A6A1-84D7-44C5-900D-62B199F20792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xmlns="" id="{D5A93F2A-EABD-4BCC-8446-D8B92551EA4A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xmlns="" id="{D3414AA2-3940-443A-8BBF-7F5333A4225E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xmlns="" id="{73449E45-F702-454C-8BC4-DA8A34E91345}"/>
                  </a:ext>
                </a:extLst>
              </p:cNvPr>
              <p:cNvGrpSpPr/>
              <p:nvPr/>
            </p:nvGrpSpPr>
            <p:grpSpPr>
              <a:xfrm>
                <a:off x="2979746" y="561650"/>
                <a:ext cx="1874271" cy="102580"/>
                <a:chOff x="2978536" y="346775"/>
                <a:chExt cx="1874271" cy="102580"/>
              </a:xfrm>
            </p:grpSpPr>
            <p:sp>
              <p:nvSpPr>
                <p:cNvPr id="155" name="椭圆 154">
                  <a:extLst>
                    <a:ext uri="{FF2B5EF4-FFF2-40B4-BE49-F238E27FC236}">
                      <a16:creationId xmlns:a16="http://schemas.microsoft.com/office/drawing/2014/main" xmlns="" id="{BE46D7E1-FC4F-4361-9036-13D2D44E7B10}"/>
                    </a:ext>
                  </a:extLst>
                </p:cNvPr>
                <p:cNvSpPr/>
                <p:nvPr/>
              </p:nvSpPr>
              <p:spPr>
                <a:xfrm>
                  <a:off x="3231635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xmlns="" id="{847EBCDD-CC7F-4C1B-9047-F23578E66F66}"/>
                    </a:ext>
                  </a:extLst>
                </p:cNvPr>
                <p:cNvSpPr/>
                <p:nvPr/>
              </p:nvSpPr>
              <p:spPr>
                <a:xfrm>
                  <a:off x="3990932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xmlns="" id="{22DCE2DA-9E3C-4F0A-9685-3DE6732A677F}"/>
                    </a:ext>
                  </a:extLst>
                </p:cNvPr>
                <p:cNvSpPr/>
                <p:nvPr/>
              </p:nvSpPr>
              <p:spPr>
                <a:xfrm>
                  <a:off x="3484734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椭圆 157">
                  <a:extLst>
                    <a:ext uri="{FF2B5EF4-FFF2-40B4-BE49-F238E27FC236}">
                      <a16:creationId xmlns:a16="http://schemas.microsoft.com/office/drawing/2014/main" xmlns="" id="{4095E9F5-8481-4978-9E5F-0B13C9AD16CE}"/>
                    </a:ext>
                  </a:extLst>
                </p:cNvPr>
                <p:cNvSpPr/>
                <p:nvPr/>
              </p:nvSpPr>
              <p:spPr>
                <a:xfrm>
                  <a:off x="3737833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椭圆 158">
                  <a:extLst>
                    <a:ext uri="{FF2B5EF4-FFF2-40B4-BE49-F238E27FC236}">
                      <a16:creationId xmlns:a16="http://schemas.microsoft.com/office/drawing/2014/main" xmlns="" id="{52BB9354-8061-463B-B0EA-15E042ED6D58}"/>
                    </a:ext>
                  </a:extLst>
                </p:cNvPr>
                <p:cNvSpPr/>
                <p:nvPr/>
              </p:nvSpPr>
              <p:spPr>
                <a:xfrm>
                  <a:off x="2978536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xmlns="" id="{B474AF27-CB5E-4ED1-B5A3-837B43ADF389}"/>
                    </a:ext>
                  </a:extLst>
                </p:cNvPr>
                <p:cNvSpPr/>
                <p:nvPr/>
              </p:nvSpPr>
              <p:spPr>
                <a:xfrm>
                  <a:off x="4244031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椭圆 160">
                  <a:extLst>
                    <a:ext uri="{FF2B5EF4-FFF2-40B4-BE49-F238E27FC236}">
                      <a16:creationId xmlns:a16="http://schemas.microsoft.com/office/drawing/2014/main" xmlns="" id="{815CE77C-F941-43F7-9483-BB4698D2A8EB}"/>
                    </a:ext>
                  </a:extLst>
                </p:cNvPr>
                <p:cNvSpPr/>
                <p:nvPr/>
              </p:nvSpPr>
              <p:spPr>
                <a:xfrm>
                  <a:off x="4497130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椭圆 161">
                  <a:extLst>
                    <a:ext uri="{FF2B5EF4-FFF2-40B4-BE49-F238E27FC236}">
                      <a16:creationId xmlns:a16="http://schemas.microsoft.com/office/drawing/2014/main" xmlns="" id="{0C3436AE-8405-4009-A414-F6C6AAD7A105}"/>
                    </a:ext>
                  </a:extLst>
                </p:cNvPr>
                <p:cNvSpPr/>
                <p:nvPr/>
              </p:nvSpPr>
              <p:spPr>
                <a:xfrm>
                  <a:off x="4750227" y="346775"/>
                  <a:ext cx="102580" cy="1025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189" name="图片 188">
            <a:extLst>
              <a:ext uri="{FF2B5EF4-FFF2-40B4-BE49-F238E27FC236}">
                <a16:creationId xmlns:a16="http://schemas.microsoft.com/office/drawing/2014/main" xmlns="" id="{0237CB7E-DA23-4C33-A0BC-E5780D0CD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667835" y="1666965"/>
            <a:ext cx="4421456" cy="1781077"/>
          </a:xfrm>
          <a:prstGeom prst="rect">
            <a:avLst/>
          </a:prstGeom>
        </p:spPr>
      </p:pic>
      <p:sp>
        <p:nvSpPr>
          <p:cNvPr id="190" name="矩形 189">
            <a:extLst>
              <a:ext uri="{FF2B5EF4-FFF2-40B4-BE49-F238E27FC236}">
                <a16:creationId xmlns:a16="http://schemas.microsoft.com/office/drawing/2014/main" xmlns="" id="{DF735285-A716-4005-992B-10815A8AC2FB}"/>
              </a:ext>
            </a:extLst>
          </p:cNvPr>
          <p:cNvSpPr/>
          <p:nvPr/>
        </p:nvSpPr>
        <p:spPr>
          <a:xfrm>
            <a:off x="2620297" y="1646539"/>
            <a:ext cx="7698658" cy="273207"/>
          </a:xfrm>
          <a:prstGeom prst="rect">
            <a:avLst/>
          </a:prstGeom>
          <a:solidFill>
            <a:srgbClr val="71B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>
            <a:extLst>
              <a:ext uri="{FF2B5EF4-FFF2-40B4-BE49-F238E27FC236}">
                <a16:creationId xmlns:a16="http://schemas.microsoft.com/office/drawing/2014/main" xmlns="" id="{E2AECD8C-D133-4301-839B-404F50CBF9D4}"/>
              </a:ext>
            </a:extLst>
          </p:cNvPr>
          <p:cNvSpPr/>
          <p:nvPr/>
        </p:nvSpPr>
        <p:spPr>
          <a:xfrm>
            <a:off x="2467897" y="1494139"/>
            <a:ext cx="7698658" cy="273207"/>
          </a:xfrm>
          <a:prstGeom prst="rect">
            <a:avLst/>
          </a:prstGeom>
          <a:solidFill>
            <a:srgbClr val="FFE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xmlns="" id="{669A22B9-0496-4B9D-A4B1-F52EC14202C0}"/>
              </a:ext>
            </a:extLst>
          </p:cNvPr>
          <p:cNvSpPr/>
          <p:nvPr/>
        </p:nvSpPr>
        <p:spPr>
          <a:xfrm>
            <a:off x="2620297" y="5364741"/>
            <a:ext cx="7698658" cy="273207"/>
          </a:xfrm>
          <a:prstGeom prst="rect">
            <a:avLst/>
          </a:prstGeom>
          <a:solidFill>
            <a:srgbClr val="71B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xmlns="" id="{9BC108EB-5720-467D-9366-8868D0BB1F98}"/>
              </a:ext>
            </a:extLst>
          </p:cNvPr>
          <p:cNvSpPr/>
          <p:nvPr/>
        </p:nvSpPr>
        <p:spPr>
          <a:xfrm>
            <a:off x="2467897" y="5209685"/>
            <a:ext cx="7698658" cy="273207"/>
          </a:xfrm>
          <a:prstGeom prst="rect">
            <a:avLst/>
          </a:prstGeom>
          <a:solidFill>
            <a:srgbClr val="FFE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83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/>
      <p:bldP spid="190" grpId="0" animBg="1"/>
      <p:bldP spid="191" grpId="0" animBg="1"/>
      <p:bldP spid="192" grpId="0" animBg="1"/>
      <p:bldP spid="19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图片 250">
            <a:extLst>
              <a:ext uri="{FF2B5EF4-FFF2-40B4-BE49-F238E27FC236}">
                <a16:creationId xmlns:a16="http://schemas.microsoft.com/office/drawing/2014/main" xmlns="" id="{AC9B968E-5BF4-493A-9055-75D5F9950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343792" y="3967186"/>
            <a:ext cx="3360865" cy="1781077"/>
          </a:xfrm>
          <a:prstGeom prst="rect">
            <a:avLst/>
          </a:prstGeom>
        </p:spPr>
      </p:pic>
      <p:grpSp>
        <p:nvGrpSpPr>
          <p:cNvPr id="172" name="组合 171">
            <a:extLst>
              <a:ext uri="{FF2B5EF4-FFF2-40B4-BE49-F238E27FC236}">
                <a16:creationId xmlns:a16="http://schemas.microsoft.com/office/drawing/2014/main" xmlns="" id="{0112BA42-0903-48CE-A170-5E49079995E7}"/>
              </a:ext>
            </a:extLst>
          </p:cNvPr>
          <p:cNvGrpSpPr/>
          <p:nvPr/>
        </p:nvGrpSpPr>
        <p:grpSpPr>
          <a:xfrm>
            <a:off x="1252733" y="4251627"/>
            <a:ext cx="1924449" cy="782568"/>
            <a:chOff x="2977326" y="346775"/>
            <a:chExt cx="1924449" cy="782568"/>
          </a:xfrm>
        </p:grpSpPr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xmlns="" id="{A1C14BC0-AA94-438B-B24F-FDA0742F3742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213" name="组合 212">
                <a:extLst>
                  <a:ext uri="{FF2B5EF4-FFF2-40B4-BE49-F238E27FC236}">
                    <a16:creationId xmlns:a16="http://schemas.microsoft.com/office/drawing/2014/main" xmlns="" id="{E9122F9D-9251-44D8-9114-6201FA389438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233" name="组合 232">
                  <a:extLst>
                    <a:ext uri="{FF2B5EF4-FFF2-40B4-BE49-F238E27FC236}">
                      <a16:creationId xmlns:a16="http://schemas.microsoft.com/office/drawing/2014/main" xmlns="" id="{41906FE4-9AF7-4457-A4D2-0F27F0A1D8BE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43" name="椭圆 242">
                    <a:extLst>
                      <a:ext uri="{FF2B5EF4-FFF2-40B4-BE49-F238E27FC236}">
                        <a16:creationId xmlns:a16="http://schemas.microsoft.com/office/drawing/2014/main" xmlns="" id="{397D8219-1BBC-4EF7-BCA2-520C23011C2C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4" name="椭圆 243">
                    <a:extLst>
                      <a:ext uri="{FF2B5EF4-FFF2-40B4-BE49-F238E27FC236}">
                        <a16:creationId xmlns:a16="http://schemas.microsoft.com/office/drawing/2014/main" xmlns="" id="{7E097FB2-D7E2-4E5D-9E31-4C71B4F8CBE6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5" name="椭圆 244">
                    <a:extLst>
                      <a:ext uri="{FF2B5EF4-FFF2-40B4-BE49-F238E27FC236}">
                        <a16:creationId xmlns:a16="http://schemas.microsoft.com/office/drawing/2014/main" xmlns="" id="{C7E535D4-C0B2-46FA-9438-D95D64CB3C32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6" name="椭圆 245">
                    <a:extLst>
                      <a:ext uri="{FF2B5EF4-FFF2-40B4-BE49-F238E27FC236}">
                        <a16:creationId xmlns:a16="http://schemas.microsoft.com/office/drawing/2014/main" xmlns="" id="{40ECAD7F-A460-471E-B1EE-B818D00F9FF5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7" name="椭圆 246">
                    <a:extLst>
                      <a:ext uri="{FF2B5EF4-FFF2-40B4-BE49-F238E27FC236}">
                        <a16:creationId xmlns:a16="http://schemas.microsoft.com/office/drawing/2014/main" xmlns="" id="{761056CD-6777-4775-995E-6C11B4B85003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8" name="椭圆 247">
                    <a:extLst>
                      <a:ext uri="{FF2B5EF4-FFF2-40B4-BE49-F238E27FC236}">
                        <a16:creationId xmlns:a16="http://schemas.microsoft.com/office/drawing/2014/main" xmlns="" id="{26516E62-7DD1-4053-8672-C79EF4951916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9" name="椭圆 248">
                    <a:extLst>
                      <a:ext uri="{FF2B5EF4-FFF2-40B4-BE49-F238E27FC236}">
                        <a16:creationId xmlns:a16="http://schemas.microsoft.com/office/drawing/2014/main" xmlns="" id="{C8EFAAA1-FC6F-4382-B62E-889812F1CC46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0" name="椭圆 249">
                    <a:extLst>
                      <a:ext uri="{FF2B5EF4-FFF2-40B4-BE49-F238E27FC236}">
                        <a16:creationId xmlns:a16="http://schemas.microsoft.com/office/drawing/2014/main" xmlns="" id="{E12F3280-6E00-4CDD-8EB9-902803794092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4" name="组合 233">
                  <a:extLst>
                    <a:ext uri="{FF2B5EF4-FFF2-40B4-BE49-F238E27FC236}">
                      <a16:creationId xmlns:a16="http://schemas.microsoft.com/office/drawing/2014/main" xmlns="" id="{E4BC96CC-A274-429F-A5BB-1DB58CC6E5A4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35" name="椭圆 234">
                    <a:extLst>
                      <a:ext uri="{FF2B5EF4-FFF2-40B4-BE49-F238E27FC236}">
                        <a16:creationId xmlns:a16="http://schemas.microsoft.com/office/drawing/2014/main" xmlns="" id="{A25C0F6E-991F-4571-9533-C51CC17E5395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6" name="椭圆 235">
                    <a:extLst>
                      <a:ext uri="{FF2B5EF4-FFF2-40B4-BE49-F238E27FC236}">
                        <a16:creationId xmlns:a16="http://schemas.microsoft.com/office/drawing/2014/main" xmlns="" id="{07BB9106-08EF-4786-815F-71E70CD8EA3A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7" name="椭圆 236">
                    <a:extLst>
                      <a:ext uri="{FF2B5EF4-FFF2-40B4-BE49-F238E27FC236}">
                        <a16:creationId xmlns:a16="http://schemas.microsoft.com/office/drawing/2014/main" xmlns="" id="{2F8D7C6D-CE8C-4194-A284-329996E0262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8" name="椭圆 237">
                    <a:extLst>
                      <a:ext uri="{FF2B5EF4-FFF2-40B4-BE49-F238E27FC236}">
                        <a16:creationId xmlns:a16="http://schemas.microsoft.com/office/drawing/2014/main" xmlns="" id="{8CEF4F8E-7FC2-4280-BFF1-86B3A3487D18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9" name="椭圆 238">
                    <a:extLst>
                      <a:ext uri="{FF2B5EF4-FFF2-40B4-BE49-F238E27FC236}">
                        <a16:creationId xmlns:a16="http://schemas.microsoft.com/office/drawing/2014/main" xmlns="" id="{49735367-C8CB-4572-B447-D1D1F1016D61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0" name="椭圆 239">
                    <a:extLst>
                      <a:ext uri="{FF2B5EF4-FFF2-40B4-BE49-F238E27FC236}">
                        <a16:creationId xmlns:a16="http://schemas.microsoft.com/office/drawing/2014/main" xmlns="" id="{E0DBA89A-544A-4CA9-82A8-E6008B679D6B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1" name="椭圆 240">
                    <a:extLst>
                      <a:ext uri="{FF2B5EF4-FFF2-40B4-BE49-F238E27FC236}">
                        <a16:creationId xmlns:a16="http://schemas.microsoft.com/office/drawing/2014/main" xmlns="" id="{EB52FC5C-A735-444C-AF03-2760F295BC10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2" name="椭圆 241">
                    <a:extLst>
                      <a:ext uri="{FF2B5EF4-FFF2-40B4-BE49-F238E27FC236}">
                        <a16:creationId xmlns:a16="http://schemas.microsoft.com/office/drawing/2014/main" xmlns="" id="{04EE7DF2-2D3D-42A2-AF73-2D707E17B6EB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214" name="组合 213">
                <a:extLst>
                  <a:ext uri="{FF2B5EF4-FFF2-40B4-BE49-F238E27FC236}">
                    <a16:creationId xmlns:a16="http://schemas.microsoft.com/office/drawing/2014/main" xmlns="" id="{88ED1C2B-2431-4A4A-8DAC-3E7E2A330ED7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215" name="组合 214">
                  <a:extLst>
                    <a:ext uri="{FF2B5EF4-FFF2-40B4-BE49-F238E27FC236}">
                      <a16:creationId xmlns:a16="http://schemas.microsoft.com/office/drawing/2014/main" xmlns="" id="{5F22CDC9-DC03-4750-813E-3F0C39B9F185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25" name="椭圆 224">
                    <a:extLst>
                      <a:ext uri="{FF2B5EF4-FFF2-40B4-BE49-F238E27FC236}">
                        <a16:creationId xmlns:a16="http://schemas.microsoft.com/office/drawing/2014/main" xmlns="" id="{CAEAD8BE-411B-4AEA-AD90-E95096AB7ECD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6" name="椭圆 225">
                    <a:extLst>
                      <a:ext uri="{FF2B5EF4-FFF2-40B4-BE49-F238E27FC236}">
                        <a16:creationId xmlns:a16="http://schemas.microsoft.com/office/drawing/2014/main" xmlns="" id="{BE2FA76E-57BB-4C7F-9241-6C0DBC331D8E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7" name="椭圆 226">
                    <a:extLst>
                      <a:ext uri="{FF2B5EF4-FFF2-40B4-BE49-F238E27FC236}">
                        <a16:creationId xmlns:a16="http://schemas.microsoft.com/office/drawing/2014/main" xmlns="" id="{C64FC47F-16DB-444F-8691-C7C1B681724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8" name="椭圆 227">
                    <a:extLst>
                      <a:ext uri="{FF2B5EF4-FFF2-40B4-BE49-F238E27FC236}">
                        <a16:creationId xmlns:a16="http://schemas.microsoft.com/office/drawing/2014/main" xmlns="" id="{1498E3BF-B99E-4B46-8899-266D9B6C97B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9" name="椭圆 228">
                    <a:extLst>
                      <a:ext uri="{FF2B5EF4-FFF2-40B4-BE49-F238E27FC236}">
                        <a16:creationId xmlns:a16="http://schemas.microsoft.com/office/drawing/2014/main" xmlns="" id="{23AC60EC-1C80-46C5-945D-AC9DFE6AE61E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0" name="椭圆 229">
                    <a:extLst>
                      <a:ext uri="{FF2B5EF4-FFF2-40B4-BE49-F238E27FC236}">
                        <a16:creationId xmlns:a16="http://schemas.microsoft.com/office/drawing/2014/main" xmlns="" id="{9E9E0179-AA4C-4C43-9BA7-69B57AC9C618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1" name="椭圆 230">
                    <a:extLst>
                      <a:ext uri="{FF2B5EF4-FFF2-40B4-BE49-F238E27FC236}">
                        <a16:creationId xmlns:a16="http://schemas.microsoft.com/office/drawing/2014/main" xmlns="" id="{AAD0C0A9-8C1E-47E3-9B0B-049890E00861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2" name="椭圆 231">
                    <a:extLst>
                      <a:ext uri="{FF2B5EF4-FFF2-40B4-BE49-F238E27FC236}">
                        <a16:creationId xmlns:a16="http://schemas.microsoft.com/office/drawing/2014/main" xmlns="" id="{F87BC4E3-51AB-489C-85F2-3B813275BE38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16" name="组合 215">
                  <a:extLst>
                    <a:ext uri="{FF2B5EF4-FFF2-40B4-BE49-F238E27FC236}">
                      <a16:creationId xmlns:a16="http://schemas.microsoft.com/office/drawing/2014/main" xmlns="" id="{4B432B0C-7AE2-4907-ACB0-D09823CB3D31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17" name="椭圆 216">
                    <a:extLst>
                      <a:ext uri="{FF2B5EF4-FFF2-40B4-BE49-F238E27FC236}">
                        <a16:creationId xmlns:a16="http://schemas.microsoft.com/office/drawing/2014/main" xmlns="" id="{6483001A-0640-4AB4-9932-6D222177BF15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8" name="椭圆 217">
                    <a:extLst>
                      <a:ext uri="{FF2B5EF4-FFF2-40B4-BE49-F238E27FC236}">
                        <a16:creationId xmlns:a16="http://schemas.microsoft.com/office/drawing/2014/main" xmlns="" id="{AB5BDB0D-4083-4C83-B79C-010A88617788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9" name="椭圆 218">
                    <a:extLst>
                      <a:ext uri="{FF2B5EF4-FFF2-40B4-BE49-F238E27FC236}">
                        <a16:creationId xmlns:a16="http://schemas.microsoft.com/office/drawing/2014/main" xmlns="" id="{92BF2490-9D06-466F-B933-46860C02D6EB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0" name="椭圆 219">
                    <a:extLst>
                      <a:ext uri="{FF2B5EF4-FFF2-40B4-BE49-F238E27FC236}">
                        <a16:creationId xmlns:a16="http://schemas.microsoft.com/office/drawing/2014/main" xmlns="" id="{F5B9CFF0-92EE-407D-9DAA-7CABA23A6339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1" name="椭圆 220">
                    <a:extLst>
                      <a:ext uri="{FF2B5EF4-FFF2-40B4-BE49-F238E27FC236}">
                        <a16:creationId xmlns:a16="http://schemas.microsoft.com/office/drawing/2014/main" xmlns="" id="{02865135-5315-47BA-B849-C431B65EAE0B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2" name="椭圆 221">
                    <a:extLst>
                      <a:ext uri="{FF2B5EF4-FFF2-40B4-BE49-F238E27FC236}">
                        <a16:creationId xmlns:a16="http://schemas.microsoft.com/office/drawing/2014/main" xmlns="" id="{8ADD39F6-8410-403A-84AB-009B3318B930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3" name="椭圆 222">
                    <a:extLst>
                      <a:ext uri="{FF2B5EF4-FFF2-40B4-BE49-F238E27FC236}">
                        <a16:creationId xmlns:a16="http://schemas.microsoft.com/office/drawing/2014/main" xmlns="" id="{E216027B-E02A-45A4-8604-A183B3C383B6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4" name="椭圆 223">
                    <a:extLst>
                      <a:ext uri="{FF2B5EF4-FFF2-40B4-BE49-F238E27FC236}">
                        <a16:creationId xmlns:a16="http://schemas.microsoft.com/office/drawing/2014/main" xmlns="" id="{280A5749-C586-4664-8A9D-6211C5231C26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xmlns="" id="{23B7BB60-8F44-48BF-B4FC-AAF7677D697B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175" name="组合 174">
                <a:extLst>
                  <a:ext uri="{FF2B5EF4-FFF2-40B4-BE49-F238E27FC236}">
                    <a16:creationId xmlns:a16="http://schemas.microsoft.com/office/drawing/2014/main" xmlns="" id="{8CC8FF1C-8B1C-40C5-A4D6-0B2269B083C5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95" name="组合 194">
                  <a:extLst>
                    <a:ext uri="{FF2B5EF4-FFF2-40B4-BE49-F238E27FC236}">
                      <a16:creationId xmlns:a16="http://schemas.microsoft.com/office/drawing/2014/main" xmlns="" id="{1687E0EC-4045-4762-AB35-57D89EB45F5C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205" name="椭圆 204">
                    <a:extLst>
                      <a:ext uri="{FF2B5EF4-FFF2-40B4-BE49-F238E27FC236}">
                        <a16:creationId xmlns:a16="http://schemas.microsoft.com/office/drawing/2014/main" xmlns="" id="{9D344184-CB28-4E06-96EB-783102BFE9C8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6" name="椭圆 205">
                    <a:extLst>
                      <a:ext uri="{FF2B5EF4-FFF2-40B4-BE49-F238E27FC236}">
                        <a16:creationId xmlns:a16="http://schemas.microsoft.com/office/drawing/2014/main" xmlns="" id="{1A98ABED-AAF6-4224-8310-D57EB05ECB1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7" name="椭圆 206">
                    <a:extLst>
                      <a:ext uri="{FF2B5EF4-FFF2-40B4-BE49-F238E27FC236}">
                        <a16:creationId xmlns:a16="http://schemas.microsoft.com/office/drawing/2014/main" xmlns="" id="{2BFEBE7A-A735-4E36-96F3-3424BFF19125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8" name="椭圆 207">
                    <a:extLst>
                      <a:ext uri="{FF2B5EF4-FFF2-40B4-BE49-F238E27FC236}">
                        <a16:creationId xmlns:a16="http://schemas.microsoft.com/office/drawing/2014/main" xmlns="" id="{A3F5A109-E34A-44B0-A13D-13A3F360752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9" name="椭圆 208">
                    <a:extLst>
                      <a:ext uri="{FF2B5EF4-FFF2-40B4-BE49-F238E27FC236}">
                        <a16:creationId xmlns:a16="http://schemas.microsoft.com/office/drawing/2014/main" xmlns="" id="{AE89E7D2-7913-4940-95AC-304E9E08CEFE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0" name="椭圆 209">
                    <a:extLst>
                      <a:ext uri="{FF2B5EF4-FFF2-40B4-BE49-F238E27FC236}">
                        <a16:creationId xmlns:a16="http://schemas.microsoft.com/office/drawing/2014/main" xmlns="" id="{8D6F6A9C-DF91-4902-8F11-BAE9C16ED9E4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1" name="椭圆 210">
                    <a:extLst>
                      <a:ext uri="{FF2B5EF4-FFF2-40B4-BE49-F238E27FC236}">
                        <a16:creationId xmlns:a16="http://schemas.microsoft.com/office/drawing/2014/main" xmlns="" id="{8892C648-94D1-4FE3-82EA-814D356C0E3A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2" name="椭圆 211">
                    <a:extLst>
                      <a:ext uri="{FF2B5EF4-FFF2-40B4-BE49-F238E27FC236}">
                        <a16:creationId xmlns:a16="http://schemas.microsoft.com/office/drawing/2014/main" xmlns="" id="{08F833D8-B64C-4169-B38A-2B2D7E440896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96" name="组合 195">
                  <a:extLst>
                    <a:ext uri="{FF2B5EF4-FFF2-40B4-BE49-F238E27FC236}">
                      <a16:creationId xmlns:a16="http://schemas.microsoft.com/office/drawing/2014/main" xmlns="" id="{D2C2868E-3BB5-455C-A10A-719E5F42E7C5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97" name="椭圆 196">
                    <a:extLst>
                      <a:ext uri="{FF2B5EF4-FFF2-40B4-BE49-F238E27FC236}">
                        <a16:creationId xmlns:a16="http://schemas.microsoft.com/office/drawing/2014/main" xmlns="" id="{ADF8C868-2E61-4510-8AEB-9E2C37E111D3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8" name="椭圆 197">
                    <a:extLst>
                      <a:ext uri="{FF2B5EF4-FFF2-40B4-BE49-F238E27FC236}">
                        <a16:creationId xmlns:a16="http://schemas.microsoft.com/office/drawing/2014/main" xmlns="" id="{37CF5A03-4312-4EE9-B30F-6F21A651A6A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9" name="椭圆 198">
                    <a:extLst>
                      <a:ext uri="{FF2B5EF4-FFF2-40B4-BE49-F238E27FC236}">
                        <a16:creationId xmlns:a16="http://schemas.microsoft.com/office/drawing/2014/main" xmlns="" id="{D391BB38-A6CB-439C-8555-FD65BC5B26F3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0" name="椭圆 199">
                    <a:extLst>
                      <a:ext uri="{FF2B5EF4-FFF2-40B4-BE49-F238E27FC236}">
                        <a16:creationId xmlns:a16="http://schemas.microsoft.com/office/drawing/2014/main" xmlns="" id="{1C9CC9E5-C237-434D-97E4-2CBE6FBA86E3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1" name="椭圆 200">
                    <a:extLst>
                      <a:ext uri="{FF2B5EF4-FFF2-40B4-BE49-F238E27FC236}">
                        <a16:creationId xmlns:a16="http://schemas.microsoft.com/office/drawing/2014/main" xmlns="" id="{F4330D57-34DF-4921-BE74-D1B6D6DEC22D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2" name="椭圆 201">
                    <a:extLst>
                      <a:ext uri="{FF2B5EF4-FFF2-40B4-BE49-F238E27FC236}">
                        <a16:creationId xmlns:a16="http://schemas.microsoft.com/office/drawing/2014/main" xmlns="" id="{0EA12F31-7D2F-4B39-82D1-D834A4D4CDAD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3" name="椭圆 202">
                    <a:extLst>
                      <a:ext uri="{FF2B5EF4-FFF2-40B4-BE49-F238E27FC236}">
                        <a16:creationId xmlns:a16="http://schemas.microsoft.com/office/drawing/2014/main" xmlns="" id="{C600DB26-39E4-44BC-8211-286B1DA0B85B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4" name="椭圆 203">
                    <a:extLst>
                      <a:ext uri="{FF2B5EF4-FFF2-40B4-BE49-F238E27FC236}">
                        <a16:creationId xmlns:a16="http://schemas.microsoft.com/office/drawing/2014/main" xmlns="" id="{8A4D5C97-9DCA-4E3D-9FA0-DE5894572C40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76" name="组合 175">
                <a:extLst>
                  <a:ext uri="{FF2B5EF4-FFF2-40B4-BE49-F238E27FC236}">
                    <a16:creationId xmlns:a16="http://schemas.microsoft.com/office/drawing/2014/main" xmlns="" id="{A67C5D33-55D0-4EB1-9286-34E98E1A162B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77" name="组合 176">
                  <a:extLst>
                    <a:ext uri="{FF2B5EF4-FFF2-40B4-BE49-F238E27FC236}">
                      <a16:creationId xmlns:a16="http://schemas.microsoft.com/office/drawing/2014/main" xmlns="" id="{DAF77906-943D-4C1E-8F95-7BFA4EF39250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87" name="椭圆 186">
                    <a:extLst>
                      <a:ext uri="{FF2B5EF4-FFF2-40B4-BE49-F238E27FC236}">
                        <a16:creationId xmlns:a16="http://schemas.microsoft.com/office/drawing/2014/main" xmlns="" id="{A79B1F09-6C68-4166-BAA1-B6C05D4EA250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8" name="椭圆 187">
                    <a:extLst>
                      <a:ext uri="{FF2B5EF4-FFF2-40B4-BE49-F238E27FC236}">
                        <a16:creationId xmlns:a16="http://schemas.microsoft.com/office/drawing/2014/main" xmlns="" id="{E081838A-E866-42B3-8096-EFC8EF846036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9" name="椭圆 188">
                    <a:extLst>
                      <a:ext uri="{FF2B5EF4-FFF2-40B4-BE49-F238E27FC236}">
                        <a16:creationId xmlns:a16="http://schemas.microsoft.com/office/drawing/2014/main" xmlns="" id="{57831EC3-268E-4A57-AD7F-E0256A3F9FB0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0" name="椭圆 189">
                    <a:extLst>
                      <a:ext uri="{FF2B5EF4-FFF2-40B4-BE49-F238E27FC236}">
                        <a16:creationId xmlns:a16="http://schemas.microsoft.com/office/drawing/2014/main" xmlns="" id="{4F91CD09-6B28-4366-9E51-C93E13B20341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1" name="椭圆 190">
                    <a:extLst>
                      <a:ext uri="{FF2B5EF4-FFF2-40B4-BE49-F238E27FC236}">
                        <a16:creationId xmlns:a16="http://schemas.microsoft.com/office/drawing/2014/main" xmlns="" id="{94C41C33-7775-4ED6-A02B-9866D7B1BD98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2" name="椭圆 191">
                    <a:extLst>
                      <a:ext uri="{FF2B5EF4-FFF2-40B4-BE49-F238E27FC236}">
                        <a16:creationId xmlns:a16="http://schemas.microsoft.com/office/drawing/2014/main" xmlns="" id="{324183C1-70FA-4109-92AC-A971C4B17FBC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3" name="椭圆 192">
                    <a:extLst>
                      <a:ext uri="{FF2B5EF4-FFF2-40B4-BE49-F238E27FC236}">
                        <a16:creationId xmlns:a16="http://schemas.microsoft.com/office/drawing/2014/main" xmlns="" id="{32351931-C588-4356-881F-79A053C31B17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4" name="椭圆 193">
                    <a:extLst>
                      <a:ext uri="{FF2B5EF4-FFF2-40B4-BE49-F238E27FC236}">
                        <a16:creationId xmlns:a16="http://schemas.microsoft.com/office/drawing/2014/main" xmlns="" id="{35365FB9-87CA-4B59-BEB9-87DC07923DED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78" name="组合 177">
                  <a:extLst>
                    <a:ext uri="{FF2B5EF4-FFF2-40B4-BE49-F238E27FC236}">
                      <a16:creationId xmlns:a16="http://schemas.microsoft.com/office/drawing/2014/main" xmlns="" id="{33AF31A0-9872-44AA-8A28-D4471EECF9CF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79" name="椭圆 178">
                    <a:extLst>
                      <a:ext uri="{FF2B5EF4-FFF2-40B4-BE49-F238E27FC236}">
                        <a16:creationId xmlns:a16="http://schemas.microsoft.com/office/drawing/2014/main" xmlns="" id="{BEFD3F75-CB60-469A-BE3A-0126C6A6B28D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0" name="椭圆 179">
                    <a:extLst>
                      <a:ext uri="{FF2B5EF4-FFF2-40B4-BE49-F238E27FC236}">
                        <a16:creationId xmlns:a16="http://schemas.microsoft.com/office/drawing/2014/main" xmlns="" id="{75833FF8-B480-4F40-ABC0-713D200C5BBA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1" name="椭圆 180">
                    <a:extLst>
                      <a:ext uri="{FF2B5EF4-FFF2-40B4-BE49-F238E27FC236}">
                        <a16:creationId xmlns:a16="http://schemas.microsoft.com/office/drawing/2014/main" xmlns="" id="{AA68CF3D-FCEC-4A97-8DAB-369216F3F00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2" name="椭圆 181">
                    <a:extLst>
                      <a:ext uri="{FF2B5EF4-FFF2-40B4-BE49-F238E27FC236}">
                        <a16:creationId xmlns:a16="http://schemas.microsoft.com/office/drawing/2014/main" xmlns="" id="{54342D36-05DA-4FD8-8428-EE2E03A5366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3" name="椭圆 182">
                    <a:extLst>
                      <a:ext uri="{FF2B5EF4-FFF2-40B4-BE49-F238E27FC236}">
                        <a16:creationId xmlns:a16="http://schemas.microsoft.com/office/drawing/2014/main" xmlns="" id="{A40EA655-A695-4DAC-9FB9-404FA5A3F3C2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4" name="椭圆 183">
                    <a:extLst>
                      <a:ext uri="{FF2B5EF4-FFF2-40B4-BE49-F238E27FC236}">
                        <a16:creationId xmlns:a16="http://schemas.microsoft.com/office/drawing/2014/main" xmlns="" id="{94017776-436A-4069-997F-8ACD45AE7610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5" name="椭圆 184">
                    <a:extLst>
                      <a:ext uri="{FF2B5EF4-FFF2-40B4-BE49-F238E27FC236}">
                        <a16:creationId xmlns:a16="http://schemas.microsoft.com/office/drawing/2014/main" xmlns="" id="{326D3D22-C008-4E7C-AF45-A9492123DD92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6" name="椭圆 185">
                    <a:extLst>
                      <a:ext uri="{FF2B5EF4-FFF2-40B4-BE49-F238E27FC236}">
                        <a16:creationId xmlns:a16="http://schemas.microsoft.com/office/drawing/2014/main" xmlns="" id="{85D6289D-902D-4578-BBF8-720A2CF29496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AA36AF96-DC1E-4F94-AE9C-C2BB82863380}"/>
              </a:ext>
            </a:extLst>
          </p:cNvPr>
          <p:cNvGrpSpPr/>
          <p:nvPr/>
        </p:nvGrpSpPr>
        <p:grpSpPr>
          <a:xfrm>
            <a:off x="974731" y="3050199"/>
            <a:ext cx="1924449" cy="782568"/>
            <a:chOff x="2977326" y="346775"/>
            <a:chExt cx="1924449" cy="782568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="" id="{93D71E18-D882-4663-A899-11894FA68E1C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xmlns="" id="{47043849-9964-4C6D-81BD-95663DC21B3B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54" name="组合 153">
                  <a:extLst>
                    <a:ext uri="{FF2B5EF4-FFF2-40B4-BE49-F238E27FC236}">
                      <a16:creationId xmlns:a16="http://schemas.microsoft.com/office/drawing/2014/main" xmlns="" id="{47CD0EFA-2AC3-4A9D-9D88-1A1B8FB5C4EC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64" name="椭圆 163">
                    <a:extLst>
                      <a:ext uri="{FF2B5EF4-FFF2-40B4-BE49-F238E27FC236}">
                        <a16:creationId xmlns:a16="http://schemas.microsoft.com/office/drawing/2014/main" xmlns="" id="{3E948D33-7267-47B4-B589-07CD7DAA131E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5" name="椭圆 164">
                    <a:extLst>
                      <a:ext uri="{FF2B5EF4-FFF2-40B4-BE49-F238E27FC236}">
                        <a16:creationId xmlns:a16="http://schemas.microsoft.com/office/drawing/2014/main" xmlns="" id="{C49D63C8-9727-4C27-925F-570BDCFCCF62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6" name="椭圆 165">
                    <a:extLst>
                      <a:ext uri="{FF2B5EF4-FFF2-40B4-BE49-F238E27FC236}">
                        <a16:creationId xmlns:a16="http://schemas.microsoft.com/office/drawing/2014/main" xmlns="" id="{6EC0C685-B468-4ED3-A902-5DFC4418A999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7" name="椭圆 166">
                    <a:extLst>
                      <a:ext uri="{FF2B5EF4-FFF2-40B4-BE49-F238E27FC236}">
                        <a16:creationId xmlns:a16="http://schemas.microsoft.com/office/drawing/2014/main" xmlns="" id="{2EE1E1F2-B6BD-4E35-B657-06F1D278C933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8" name="椭圆 167">
                    <a:extLst>
                      <a:ext uri="{FF2B5EF4-FFF2-40B4-BE49-F238E27FC236}">
                        <a16:creationId xmlns:a16="http://schemas.microsoft.com/office/drawing/2014/main" xmlns="" id="{E118BB18-0861-43A5-A188-2B1EE00B38B4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9" name="椭圆 168">
                    <a:extLst>
                      <a:ext uri="{FF2B5EF4-FFF2-40B4-BE49-F238E27FC236}">
                        <a16:creationId xmlns:a16="http://schemas.microsoft.com/office/drawing/2014/main" xmlns="" id="{A748D8BA-5159-4567-856A-BFB2091961CA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0" name="椭圆 169">
                    <a:extLst>
                      <a:ext uri="{FF2B5EF4-FFF2-40B4-BE49-F238E27FC236}">
                        <a16:creationId xmlns:a16="http://schemas.microsoft.com/office/drawing/2014/main" xmlns="" id="{93BB5111-38D4-487B-9BA3-D86B0FFBA51F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1" name="椭圆 170">
                    <a:extLst>
                      <a:ext uri="{FF2B5EF4-FFF2-40B4-BE49-F238E27FC236}">
                        <a16:creationId xmlns:a16="http://schemas.microsoft.com/office/drawing/2014/main" xmlns="" id="{FA1FFBDA-1B9C-4FE4-8225-8251BFDDC98C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55" name="组合 154">
                  <a:extLst>
                    <a:ext uri="{FF2B5EF4-FFF2-40B4-BE49-F238E27FC236}">
                      <a16:creationId xmlns:a16="http://schemas.microsoft.com/office/drawing/2014/main" xmlns="" id="{55E4DBA7-7C8C-445D-9CAE-1EE0D0CF540F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56" name="椭圆 155">
                    <a:extLst>
                      <a:ext uri="{FF2B5EF4-FFF2-40B4-BE49-F238E27FC236}">
                        <a16:creationId xmlns:a16="http://schemas.microsoft.com/office/drawing/2014/main" xmlns="" id="{1EC7EAEB-BDA4-4B75-9ADE-58D1E023EAC3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7" name="椭圆 156">
                    <a:extLst>
                      <a:ext uri="{FF2B5EF4-FFF2-40B4-BE49-F238E27FC236}">
                        <a16:creationId xmlns:a16="http://schemas.microsoft.com/office/drawing/2014/main" xmlns="" id="{09574365-06F2-4B19-8A0E-062EF836D7B9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8" name="椭圆 157">
                    <a:extLst>
                      <a:ext uri="{FF2B5EF4-FFF2-40B4-BE49-F238E27FC236}">
                        <a16:creationId xmlns:a16="http://schemas.microsoft.com/office/drawing/2014/main" xmlns="" id="{B253CF5A-849F-4807-9130-FE913DB3A910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9" name="椭圆 158">
                    <a:extLst>
                      <a:ext uri="{FF2B5EF4-FFF2-40B4-BE49-F238E27FC236}">
                        <a16:creationId xmlns:a16="http://schemas.microsoft.com/office/drawing/2014/main" xmlns="" id="{3247B84E-4FE3-4722-B0EA-567D190C3CFC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0" name="椭圆 159">
                    <a:extLst>
                      <a:ext uri="{FF2B5EF4-FFF2-40B4-BE49-F238E27FC236}">
                        <a16:creationId xmlns:a16="http://schemas.microsoft.com/office/drawing/2014/main" xmlns="" id="{FBD11746-F99D-4F96-B44D-91A5950A9EC0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1" name="椭圆 160">
                    <a:extLst>
                      <a:ext uri="{FF2B5EF4-FFF2-40B4-BE49-F238E27FC236}">
                        <a16:creationId xmlns:a16="http://schemas.microsoft.com/office/drawing/2014/main" xmlns="" id="{3E1BAB28-51B5-4896-A38A-B0D369D2C17F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2" name="椭圆 161">
                    <a:extLst>
                      <a:ext uri="{FF2B5EF4-FFF2-40B4-BE49-F238E27FC236}">
                        <a16:creationId xmlns:a16="http://schemas.microsoft.com/office/drawing/2014/main" xmlns="" id="{91D37DAE-2E0E-4782-87A3-A1746AC694F3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3" name="椭圆 162">
                    <a:extLst>
                      <a:ext uri="{FF2B5EF4-FFF2-40B4-BE49-F238E27FC236}">
                        <a16:creationId xmlns:a16="http://schemas.microsoft.com/office/drawing/2014/main" xmlns="" id="{D20DBE50-D473-4DA2-A3DA-9C04BD3D96AD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xmlns="" id="{657CD729-FBB6-4452-B8CE-5BCAF237735C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36" name="组合 135">
                  <a:extLst>
                    <a:ext uri="{FF2B5EF4-FFF2-40B4-BE49-F238E27FC236}">
                      <a16:creationId xmlns:a16="http://schemas.microsoft.com/office/drawing/2014/main" xmlns="" id="{EBD97A32-E4F9-4CB0-977B-5856A85A3F5F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46" name="椭圆 145">
                    <a:extLst>
                      <a:ext uri="{FF2B5EF4-FFF2-40B4-BE49-F238E27FC236}">
                        <a16:creationId xmlns:a16="http://schemas.microsoft.com/office/drawing/2014/main" xmlns="" id="{7F861755-9CA3-4B8B-84CD-3FD0316D5279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7" name="椭圆 146">
                    <a:extLst>
                      <a:ext uri="{FF2B5EF4-FFF2-40B4-BE49-F238E27FC236}">
                        <a16:creationId xmlns:a16="http://schemas.microsoft.com/office/drawing/2014/main" xmlns="" id="{8170D227-5102-45B1-9AB1-1C32627B4D17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8" name="椭圆 147">
                    <a:extLst>
                      <a:ext uri="{FF2B5EF4-FFF2-40B4-BE49-F238E27FC236}">
                        <a16:creationId xmlns:a16="http://schemas.microsoft.com/office/drawing/2014/main" xmlns="" id="{A2B00F69-1B27-4B2D-94E2-9D36F1DC595D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9" name="椭圆 148">
                    <a:extLst>
                      <a:ext uri="{FF2B5EF4-FFF2-40B4-BE49-F238E27FC236}">
                        <a16:creationId xmlns:a16="http://schemas.microsoft.com/office/drawing/2014/main" xmlns="" id="{107D6675-E986-430E-B9D7-8C835CC55C1C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0" name="椭圆 149">
                    <a:extLst>
                      <a:ext uri="{FF2B5EF4-FFF2-40B4-BE49-F238E27FC236}">
                        <a16:creationId xmlns:a16="http://schemas.microsoft.com/office/drawing/2014/main" xmlns="" id="{473EB82F-9C72-4295-9542-FFBA25107F2F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1" name="椭圆 150">
                    <a:extLst>
                      <a:ext uri="{FF2B5EF4-FFF2-40B4-BE49-F238E27FC236}">
                        <a16:creationId xmlns:a16="http://schemas.microsoft.com/office/drawing/2014/main" xmlns="" id="{DA9A5BC0-6589-4406-B9A2-899EACA02F5F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2" name="椭圆 151">
                    <a:extLst>
                      <a:ext uri="{FF2B5EF4-FFF2-40B4-BE49-F238E27FC236}">
                        <a16:creationId xmlns:a16="http://schemas.microsoft.com/office/drawing/2014/main" xmlns="" id="{307FE2D5-0453-485F-9F20-A687925C0436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3" name="椭圆 152">
                    <a:extLst>
                      <a:ext uri="{FF2B5EF4-FFF2-40B4-BE49-F238E27FC236}">
                        <a16:creationId xmlns:a16="http://schemas.microsoft.com/office/drawing/2014/main" xmlns="" id="{D7BCB2D1-C935-4143-9BE7-0153194FCEFC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7" name="组合 136">
                  <a:extLst>
                    <a:ext uri="{FF2B5EF4-FFF2-40B4-BE49-F238E27FC236}">
                      <a16:creationId xmlns:a16="http://schemas.microsoft.com/office/drawing/2014/main" xmlns="" id="{1FAC9D0C-D0F3-47AB-8AB7-5A071CA18E0F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38" name="椭圆 137">
                    <a:extLst>
                      <a:ext uri="{FF2B5EF4-FFF2-40B4-BE49-F238E27FC236}">
                        <a16:creationId xmlns:a16="http://schemas.microsoft.com/office/drawing/2014/main" xmlns="" id="{FE67A219-E64F-4A33-A755-F05737CC4278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9" name="椭圆 138">
                    <a:extLst>
                      <a:ext uri="{FF2B5EF4-FFF2-40B4-BE49-F238E27FC236}">
                        <a16:creationId xmlns:a16="http://schemas.microsoft.com/office/drawing/2014/main" xmlns="" id="{393291AF-636B-4251-9A38-6E7DF78E44D6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0" name="椭圆 139">
                    <a:extLst>
                      <a:ext uri="{FF2B5EF4-FFF2-40B4-BE49-F238E27FC236}">
                        <a16:creationId xmlns:a16="http://schemas.microsoft.com/office/drawing/2014/main" xmlns="" id="{1240A44D-937C-4CEB-B123-5F10BD72CC44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1" name="椭圆 140">
                    <a:extLst>
                      <a:ext uri="{FF2B5EF4-FFF2-40B4-BE49-F238E27FC236}">
                        <a16:creationId xmlns:a16="http://schemas.microsoft.com/office/drawing/2014/main" xmlns="" id="{77014CDD-8F1B-423C-AE99-A4732E1A73FF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2" name="椭圆 141">
                    <a:extLst>
                      <a:ext uri="{FF2B5EF4-FFF2-40B4-BE49-F238E27FC236}">
                        <a16:creationId xmlns:a16="http://schemas.microsoft.com/office/drawing/2014/main" xmlns="" id="{E56A2626-35DD-436B-A079-D8EB1BA153B2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3" name="椭圆 142">
                    <a:extLst>
                      <a:ext uri="{FF2B5EF4-FFF2-40B4-BE49-F238E27FC236}">
                        <a16:creationId xmlns:a16="http://schemas.microsoft.com/office/drawing/2014/main" xmlns="" id="{9AED7331-6369-49F9-8B82-59BEF522B240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4" name="椭圆 143">
                    <a:extLst>
                      <a:ext uri="{FF2B5EF4-FFF2-40B4-BE49-F238E27FC236}">
                        <a16:creationId xmlns:a16="http://schemas.microsoft.com/office/drawing/2014/main" xmlns="" id="{4C64E9BC-3C8C-4E8C-A41C-2A8547CAEEAE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5" name="椭圆 144">
                    <a:extLst>
                      <a:ext uri="{FF2B5EF4-FFF2-40B4-BE49-F238E27FC236}">
                        <a16:creationId xmlns:a16="http://schemas.microsoft.com/office/drawing/2014/main" xmlns="" id="{127532F6-2562-4D19-9633-D1379EAA0B80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1E4BD746-CF2F-4F47-ACC2-8A1B1BF8E02A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xmlns="" id="{6B98E3B9-339B-4A18-BA8F-1BC53E8FDF04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16" name="组合 115">
                  <a:extLst>
                    <a:ext uri="{FF2B5EF4-FFF2-40B4-BE49-F238E27FC236}">
                      <a16:creationId xmlns:a16="http://schemas.microsoft.com/office/drawing/2014/main" xmlns="" id="{02DD2BDB-F428-4206-A305-D10476FD2C1E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26" name="椭圆 125">
                    <a:extLst>
                      <a:ext uri="{FF2B5EF4-FFF2-40B4-BE49-F238E27FC236}">
                        <a16:creationId xmlns:a16="http://schemas.microsoft.com/office/drawing/2014/main" xmlns="" id="{F707D9E5-F2FD-40DF-8728-F9F54F90FB48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7" name="椭圆 126">
                    <a:extLst>
                      <a:ext uri="{FF2B5EF4-FFF2-40B4-BE49-F238E27FC236}">
                        <a16:creationId xmlns:a16="http://schemas.microsoft.com/office/drawing/2014/main" xmlns="" id="{A95E3BCF-8637-4028-A2CB-0B0627D81676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8" name="椭圆 127">
                    <a:extLst>
                      <a:ext uri="{FF2B5EF4-FFF2-40B4-BE49-F238E27FC236}">
                        <a16:creationId xmlns:a16="http://schemas.microsoft.com/office/drawing/2014/main" xmlns="" id="{782F17DC-2CD4-42E4-810F-4D4D54AAA1A9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9" name="椭圆 128">
                    <a:extLst>
                      <a:ext uri="{FF2B5EF4-FFF2-40B4-BE49-F238E27FC236}">
                        <a16:creationId xmlns:a16="http://schemas.microsoft.com/office/drawing/2014/main" xmlns="" id="{4103B3E1-871E-4EB5-94EF-89B5D08B227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0" name="椭圆 129">
                    <a:extLst>
                      <a:ext uri="{FF2B5EF4-FFF2-40B4-BE49-F238E27FC236}">
                        <a16:creationId xmlns:a16="http://schemas.microsoft.com/office/drawing/2014/main" xmlns="" id="{EB7E7379-FD41-4E16-B9B3-342C419DF9B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" name="椭圆 130">
                    <a:extLst>
                      <a:ext uri="{FF2B5EF4-FFF2-40B4-BE49-F238E27FC236}">
                        <a16:creationId xmlns:a16="http://schemas.microsoft.com/office/drawing/2014/main" xmlns="" id="{D96BE091-1A7C-4001-8474-CC0310617AD2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2" name="椭圆 131">
                    <a:extLst>
                      <a:ext uri="{FF2B5EF4-FFF2-40B4-BE49-F238E27FC236}">
                        <a16:creationId xmlns:a16="http://schemas.microsoft.com/office/drawing/2014/main" xmlns="" id="{63F3B58D-FCDC-4595-8524-90152A0A2B84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椭圆 132">
                    <a:extLst>
                      <a:ext uri="{FF2B5EF4-FFF2-40B4-BE49-F238E27FC236}">
                        <a16:creationId xmlns:a16="http://schemas.microsoft.com/office/drawing/2014/main" xmlns="" id="{7A5CEC35-6D46-4EC6-9D49-6B121E41BF4F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7" name="组合 116">
                  <a:extLst>
                    <a:ext uri="{FF2B5EF4-FFF2-40B4-BE49-F238E27FC236}">
                      <a16:creationId xmlns:a16="http://schemas.microsoft.com/office/drawing/2014/main" xmlns="" id="{C10B3C56-9DB2-4ACB-87B1-D34C56A28056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18" name="椭圆 117">
                    <a:extLst>
                      <a:ext uri="{FF2B5EF4-FFF2-40B4-BE49-F238E27FC236}">
                        <a16:creationId xmlns:a16="http://schemas.microsoft.com/office/drawing/2014/main" xmlns="" id="{04B539BB-7F5D-4A79-9B77-B8DAF7E8FF4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" name="椭圆 118">
                    <a:extLst>
                      <a:ext uri="{FF2B5EF4-FFF2-40B4-BE49-F238E27FC236}">
                        <a16:creationId xmlns:a16="http://schemas.microsoft.com/office/drawing/2014/main" xmlns="" id="{FE40F3AD-C0F4-4C76-9AF6-AAB359FF4428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0" name="椭圆 119">
                    <a:extLst>
                      <a:ext uri="{FF2B5EF4-FFF2-40B4-BE49-F238E27FC236}">
                        <a16:creationId xmlns:a16="http://schemas.microsoft.com/office/drawing/2014/main" xmlns="" id="{7DDA542B-35CF-4E82-BFE1-30CCE04DA1CF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1" name="椭圆 120">
                    <a:extLst>
                      <a:ext uri="{FF2B5EF4-FFF2-40B4-BE49-F238E27FC236}">
                        <a16:creationId xmlns:a16="http://schemas.microsoft.com/office/drawing/2014/main" xmlns="" id="{355891F5-F369-4886-B64E-33CCE5A3CE5C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椭圆 121">
                    <a:extLst>
                      <a:ext uri="{FF2B5EF4-FFF2-40B4-BE49-F238E27FC236}">
                        <a16:creationId xmlns:a16="http://schemas.microsoft.com/office/drawing/2014/main" xmlns="" id="{100DDAC6-02BF-46C4-8897-0EA16697A7B2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椭圆 122">
                    <a:extLst>
                      <a:ext uri="{FF2B5EF4-FFF2-40B4-BE49-F238E27FC236}">
                        <a16:creationId xmlns:a16="http://schemas.microsoft.com/office/drawing/2014/main" xmlns="" id="{C3736366-26A3-44E1-8D2C-33F5B6800AF3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4" name="椭圆 123">
                    <a:extLst>
                      <a:ext uri="{FF2B5EF4-FFF2-40B4-BE49-F238E27FC236}">
                        <a16:creationId xmlns:a16="http://schemas.microsoft.com/office/drawing/2014/main" xmlns="" id="{2071F2CF-2927-435D-895D-1A123D137ED4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5" name="椭圆 124">
                    <a:extLst>
                      <a:ext uri="{FF2B5EF4-FFF2-40B4-BE49-F238E27FC236}">
                        <a16:creationId xmlns:a16="http://schemas.microsoft.com/office/drawing/2014/main" xmlns="" id="{BF5E9B88-9FA6-44DE-B2CC-FDDEE1CC001E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xmlns="" id="{1C004C8E-3D6F-44CF-A0CD-B3CF1C6907D7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98" name="组合 97">
                  <a:extLst>
                    <a:ext uri="{FF2B5EF4-FFF2-40B4-BE49-F238E27FC236}">
                      <a16:creationId xmlns:a16="http://schemas.microsoft.com/office/drawing/2014/main" xmlns="" id="{D07EA01A-8C66-4CBE-B60C-98F6A265E2CF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08" name="椭圆 107">
                    <a:extLst>
                      <a:ext uri="{FF2B5EF4-FFF2-40B4-BE49-F238E27FC236}">
                        <a16:creationId xmlns:a16="http://schemas.microsoft.com/office/drawing/2014/main" xmlns="" id="{C05E15E7-DD23-443F-B094-C05FC2B4FC9C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9" name="椭圆 108">
                    <a:extLst>
                      <a:ext uri="{FF2B5EF4-FFF2-40B4-BE49-F238E27FC236}">
                        <a16:creationId xmlns:a16="http://schemas.microsoft.com/office/drawing/2014/main" xmlns="" id="{A843D2C0-72F6-42E4-9932-DC0A35544B67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0" name="椭圆 109">
                    <a:extLst>
                      <a:ext uri="{FF2B5EF4-FFF2-40B4-BE49-F238E27FC236}">
                        <a16:creationId xmlns:a16="http://schemas.microsoft.com/office/drawing/2014/main" xmlns="" id="{BF1F2EAB-7EE9-4CE6-82B9-4DC56A8E25BE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椭圆 110">
                    <a:extLst>
                      <a:ext uri="{FF2B5EF4-FFF2-40B4-BE49-F238E27FC236}">
                        <a16:creationId xmlns:a16="http://schemas.microsoft.com/office/drawing/2014/main" xmlns="" id="{9F4150F3-1980-4A3B-ADCC-9668B8808B2A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椭圆 111">
                    <a:extLst>
                      <a:ext uri="{FF2B5EF4-FFF2-40B4-BE49-F238E27FC236}">
                        <a16:creationId xmlns:a16="http://schemas.microsoft.com/office/drawing/2014/main" xmlns="" id="{CCE06221-CE33-4A66-B583-39D775BE1B28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3" name="椭圆 112">
                    <a:extLst>
                      <a:ext uri="{FF2B5EF4-FFF2-40B4-BE49-F238E27FC236}">
                        <a16:creationId xmlns:a16="http://schemas.microsoft.com/office/drawing/2014/main" xmlns="" id="{AAED64D7-30EF-4600-BA96-014FCF0916EB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4" name="椭圆 113">
                    <a:extLst>
                      <a:ext uri="{FF2B5EF4-FFF2-40B4-BE49-F238E27FC236}">
                        <a16:creationId xmlns:a16="http://schemas.microsoft.com/office/drawing/2014/main" xmlns="" id="{724396BF-36EB-4531-A1B7-F85796B358DC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5" name="椭圆 114">
                    <a:extLst>
                      <a:ext uri="{FF2B5EF4-FFF2-40B4-BE49-F238E27FC236}">
                        <a16:creationId xmlns:a16="http://schemas.microsoft.com/office/drawing/2014/main" xmlns="" id="{FF450F80-A81D-4FE0-8F72-3F4B5483B406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9" name="组合 98">
                  <a:extLst>
                    <a:ext uri="{FF2B5EF4-FFF2-40B4-BE49-F238E27FC236}">
                      <a16:creationId xmlns:a16="http://schemas.microsoft.com/office/drawing/2014/main" xmlns="" id="{30BB1658-BE1B-42AA-9998-F3D5B900BAA6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xmlns="" id="{1A21D1C0-3FD4-43BB-9EC3-E1633FA03E93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xmlns="" id="{497AFBEF-C315-4231-B90D-5E1973ACF88A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椭圆 101">
                    <a:extLst>
                      <a:ext uri="{FF2B5EF4-FFF2-40B4-BE49-F238E27FC236}">
                        <a16:creationId xmlns:a16="http://schemas.microsoft.com/office/drawing/2014/main" xmlns="" id="{9C20B18C-2A65-419B-B3A4-1B1E248D7E21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xmlns="" id="{2B108B16-254E-41B2-8340-B7C6A3AE17E0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椭圆 103">
                    <a:extLst>
                      <a:ext uri="{FF2B5EF4-FFF2-40B4-BE49-F238E27FC236}">
                        <a16:creationId xmlns:a16="http://schemas.microsoft.com/office/drawing/2014/main" xmlns="" id="{3867FCA7-151A-40D2-8513-8BA40F6292B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椭圆 104">
                    <a:extLst>
                      <a:ext uri="{FF2B5EF4-FFF2-40B4-BE49-F238E27FC236}">
                        <a16:creationId xmlns:a16="http://schemas.microsoft.com/office/drawing/2014/main" xmlns="" id="{950E6F9C-68F2-4705-8BF7-13DBC1468B2E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椭圆 105">
                    <a:extLst>
                      <a:ext uri="{FF2B5EF4-FFF2-40B4-BE49-F238E27FC236}">
                        <a16:creationId xmlns:a16="http://schemas.microsoft.com/office/drawing/2014/main" xmlns="" id="{53F658E2-AE76-4FE6-B3D1-78B20DBFA03E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7" name="椭圆 106">
                    <a:extLst>
                      <a:ext uri="{FF2B5EF4-FFF2-40B4-BE49-F238E27FC236}">
                        <a16:creationId xmlns:a16="http://schemas.microsoft.com/office/drawing/2014/main" xmlns="" id="{0D99A1B3-6507-446A-9F04-53AA4108CEBC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87BA7A6-729B-411D-8DC1-FD4E5EFA8FB8}"/>
              </a:ext>
            </a:extLst>
          </p:cNvPr>
          <p:cNvGrpSpPr/>
          <p:nvPr/>
        </p:nvGrpSpPr>
        <p:grpSpPr>
          <a:xfrm>
            <a:off x="299259" y="1968669"/>
            <a:ext cx="1924449" cy="782568"/>
            <a:chOff x="2977326" y="346775"/>
            <a:chExt cx="1924449" cy="782568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428F70BC-88FF-4FBC-A82D-6B28E2C043A6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xmlns="" id="{AC43E1B5-5237-4BFC-A080-8976390D9D99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xmlns="" id="{CFB46D51-C76D-4A4E-A360-2808813F89A6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85" name="椭圆 84">
                    <a:extLst>
                      <a:ext uri="{FF2B5EF4-FFF2-40B4-BE49-F238E27FC236}">
                        <a16:creationId xmlns:a16="http://schemas.microsoft.com/office/drawing/2014/main" xmlns="" id="{03C75787-0916-44DE-A5F5-82A202CDA012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椭圆 85">
                    <a:extLst>
                      <a:ext uri="{FF2B5EF4-FFF2-40B4-BE49-F238E27FC236}">
                        <a16:creationId xmlns:a16="http://schemas.microsoft.com/office/drawing/2014/main" xmlns="" id="{C35057DA-138D-40A7-8A29-DBC7CA4293FA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7" name="椭圆 86">
                    <a:extLst>
                      <a:ext uri="{FF2B5EF4-FFF2-40B4-BE49-F238E27FC236}">
                        <a16:creationId xmlns:a16="http://schemas.microsoft.com/office/drawing/2014/main" xmlns="" id="{4F9859BC-E9B8-4C76-906F-6748994FB6C6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8" name="椭圆 87">
                    <a:extLst>
                      <a:ext uri="{FF2B5EF4-FFF2-40B4-BE49-F238E27FC236}">
                        <a16:creationId xmlns:a16="http://schemas.microsoft.com/office/drawing/2014/main" xmlns="" id="{F272ADAA-ED56-4208-A192-59D8B0B2DEC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椭圆 88">
                    <a:extLst>
                      <a:ext uri="{FF2B5EF4-FFF2-40B4-BE49-F238E27FC236}">
                        <a16:creationId xmlns:a16="http://schemas.microsoft.com/office/drawing/2014/main" xmlns="" id="{76F9E916-958B-4B25-ADF8-671881C96B7B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椭圆 89">
                    <a:extLst>
                      <a:ext uri="{FF2B5EF4-FFF2-40B4-BE49-F238E27FC236}">
                        <a16:creationId xmlns:a16="http://schemas.microsoft.com/office/drawing/2014/main" xmlns="" id="{80DB8D89-5D5E-4AC9-A180-36D88232D1A7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椭圆 90">
                    <a:extLst>
                      <a:ext uri="{FF2B5EF4-FFF2-40B4-BE49-F238E27FC236}">
                        <a16:creationId xmlns:a16="http://schemas.microsoft.com/office/drawing/2014/main" xmlns="" id="{A0B73DB0-B7DC-4D36-AB71-815FDC07DF95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椭圆 91">
                    <a:extLst>
                      <a:ext uri="{FF2B5EF4-FFF2-40B4-BE49-F238E27FC236}">
                        <a16:creationId xmlns:a16="http://schemas.microsoft.com/office/drawing/2014/main" xmlns="" id="{56F1F3E4-C823-4755-9CBC-5526FD1EB696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6" name="组合 75">
                  <a:extLst>
                    <a:ext uri="{FF2B5EF4-FFF2-40B4-BE49-F238E27FC236}">
                      <a16:creationId xmlns:a16="http://schemas.microsoft.com/office/drawing/2014/main" xmlns="" id="{C2730063-E6B5-4DB7-BD86-D1DB62F541FA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77" name="椭圆 76">
                    <a:extLst>
                      <a:ext uri="{FF2B5EF4-FFF2-40B4-BE49-F238E27FC236}">
                        <a16:creationId xmlns:a16="http://schemas.microsoft.com/office/drawing/2014/main" xmlns="" id="{79A81426-D768-4AFF-9CC9-5165EC84C2DF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" name="椭圆 77">
                    <a:extLst>
                      <a:ext uri="{FF2B5EF4-FFF2-40B4-BE49-F238E27FC236}">
                        <a16:creationId xmlns:a16="http://schemas.microsoft.com/office/drawing/2014/main" xmlns="" id="{6E637412-0054-49E0-8DC0-F2F6BA35A5D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>
                    <a:extLst>
                      <a:ext uri="{FF2B5EF4-FFF2-40B4-BE49-F238E27FC236}">
                        <a16:creationId xmlns:a16="http://schemas.microsoft.com/office/drawing/2014/main" xmlns="" id="{8E3016D1-FE84-4680-A6D6-C2BD451FEF64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>
                    <a:extLst>
                      <a:ext uri="{FF2B5EF4-FFF2-40B4-BE49-F238E27FC236}">
                        <a16:creationId xmlns:a16="http://schemas.microsoft.com/office/drawing/2014/main" xmlns="" id="{42DDF23B-9ABE-4F1D-B662-DCCEC9876326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>
                    <a:extLst>
                      <a:ext uri="{FF2B5EF4-FFF2-40B4-BE49-F238E27FC236}">
                        <a16:creationId xmlns:a16="http://schemas.microsoft.com/office/drawing/2014/main" xmlns="" id="{5C98E239-E4F8-4C43-92C7-56D5A6023891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椭圆 81">
                    <a:extLst>
                      <a:ext uri="{FF2B5EF4-FFF2-40B4-BE49-F238E27FC236}">
                        <a16:creationId xmlns:a16="http://schemas.microsoft.com/office/drawing/2014/main" xmlns="" id="{C2ECA3C4-E8DF-4DBB-B50A-AB6EBE06BAA7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椭圆 82">
                    <a:extLst>
                      <a:ext uri="{FF2B5EF4-FFF2-40B4-BE49-F238E27FC236}">
                        <a16:creationId xmlns:a16="http://schemas.microsoft.com/office/drawing/2014/main" xmlns="" id="{AB1CD5FD-1D63-48C8-89CB-167FE0F6FDB0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椭圆 83">
                    <a:extLst>
                      <a:ext uri="{FF2B5EF4-FFF2-40B4-BE49-F238E27FC236}">
                        <a16:creationId xmlns:a16="http://schemas.microsoft.com/office/drawing/2014/main" xmlns="" id="{E6325D66-C233-4ECA-BE93-958A865D9C5C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xmlns="" id="{4B5C3061-E542-484A-B3BB-97EE166E5D8C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57" name="组合 56">
                  <a:extLst>
                    <a:ext uri="{FF2B5EF4-FFF2-40B4-BE49-F238E27FC236}">
                      <a16:creationId xmlns:a16="http://schemas.microsoft.com/office/drawing/2014/main" xmlns="" id="{ACD33DB9-7F4C-410C-BC2F-04038C336B35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67" name="椭圆 66">
                    <a:extLst>
                      <a:ext uri="{FF2B5EF4-FFF2-40B4-BE49-F238E27FC236}">
                        <a16:creationId xmlns:a16="http://schemas.microsoft.com/office/drawing/2014/main" xmlns="" id="{2AF91319-CA83-453D-BAFB-7E61948EC5B6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椭圆 67">
                    <a:extLst>
                      <a:ext uri="{FF2B5EF4-FFF2-40B4-BE49-F238E27FC236}">
                        <a16:creationId xmlns:a16="http://schemas.microsoft.com/office/drawing/2014/main" xmlns="" id="{D96BBA24-6BF2-4EFE-899C-AAF4E663A3C8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椭圆 68">
                    <a:extLst>
                      <a:ext uri="{FF2B5EF4-FFF2-40B4-BE49-F238E27FC236}">
                        <a16:creationId xmlns:a16="http://schemas.microsoft.com/office/drawing/2014/main" xmlns="" id="{2AC699E1-A345-4C80-A132-BE6CCBA092AA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椭圆 69">
                    <a:extLst>
                      <a:ext uri="{FF2B5EF4-FFF2-40B4-BE49-F238E27FC236}">
                        <a16:creationId xmlns:a16="http://schemas.microsoft.com/office/drawing/2014/main" xmlns="" id="{8FB8E9B0-9773-409C-86B2-A2036C3AA238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" name="椭圆 70">
                    <a:extLst>
                      <a:ext uri="{FF2B5EF4-FFF2-40B4-BE49-F238E27FC236}">
                        <a16:creationId xmlns:a16="http://schemas.microsoft.com/office/drawing/2014/main" xmlns="" id="{26BC5B7C-07DD-46DF-9F6A-05507AAD626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2" name="椭圆 71">
                    <a:extLst>
                      <a:ext uri="{FF2B5EF4-FFF2-40B4-BE49-F238E27FC236}">
                        <a16:creationId xmlns:a16="http://schemas.microsoft.com/office/drawing/2014/main" xmlns="" id="{002D22D7-F0F9-40A7-B71E-3E79B8B4223E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3" name="椭圆 72">
                    <a:extLst>
                      <a:ext uri="{FF2B5EF4-FFF2-40B4-BE49-F238E27FC236}">
                        <a16:creationId xmlns:a16="http://schemas.microsoft.com/office/drawing/2014/main" xmlns="" id="{D334398D-06FB-4D3D-9E7A-88E161E2EAE4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椭圆 73">
                    <a:extLst>
                      <a:ext uri="{FF2B5EF4-FFF2-40B4-BE49-F238E27FC236}">
                        <a16:creationId xmlns:a16="http://schemas.microsoft.com/office/drawing/2014/main" xmlns="" id="{80E8E809-72DA-4D7B-8738-9ECD563FC9C2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xmlns="" id="{014511F2-8A10-4B08-BC43-6A42A2110BF5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59" name="椭圆 58">
                    <a:extLst>
                      <a:ext uri="{FF2B5EF4-FFF2-40B4-BE49-F238E27FC236}">
                        <a16:creationId xmlns:a16="http://schemas.microsoft.com/office/drawing/2014/main" xmlns="" id="{4D4D7907-0F39-428B-872C-967590D47E4C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椭圆 59">
                    <a:extLst>
                      <a:ext uri="{FF2B5EF4-FFF2-40B4-BE49-F238E27FC236}">
                        <a16:creationId xmlns:a16="http://schemas.microsoft.com/office/drawing/2014/main" xmlns="" id="{57A344FF-B3C5-4DD6-8348-16BCDCEA511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椭圆 60">
                    <a:extLst>
                      <a:ext uri="{FF2B5EF4-FFF2-40B4-BE49-F238E27FC236}">
                        <a16:creationId xmlns:a16="http://schemas.microsoft.com/office/drawing/2014/main" xmlns="" id="{88E9FE6B-F012-421A-9031-913A38530024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" name="椭圆 61">
                    <a:extLst>
                      <a:ext uri="{FF2B5EF4-FFF2-40B4-BE49-F238E27FC236}">
                        <a16:creationId xmlns:a16="http://schemas.microsoft.com/office/drawing/2014/main" xmlns="" id="{2BB0E2BE-E419-45F7-9978-CAD1F9F1749C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椭圆 62">
                    <a:extLst>
                      <a:ext uri="{FF2B5EF4-FFF2-40B4-BE49-F238E27FC236}">
                        <a16:creationId xmlns:a16="http://schemas.microsoft.com/office/drawing/2014/main" xmlns="" id="{07A44764-D900-4EDE-A901-247754D4E31D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椭圆 63">
                    <a:extLst>
                      <a:ext uri="{FF2B5EF4-FFF2-40B4-BE49-F238E27FC236}">
                        <a16:creationId xmlns:a16="http://schemas.microsoft.com/office/drawing/2014/main" xmlns="" id="{D4712F6F-9CA2-4434-944B-09A1CC575051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椭圆 64">
                    <a:extLst>
                      <a:ext uri="{FF2B5EF4-FFF2-40B4-BE49-F238E27FC236}">
                        <a16:creationId xmlns:a16="http://schemas.microsoft.com/office/drawing/2014/main" xmlns="" id="{E452660E-C056-4610-93C5-EFD63D014D65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6" name="椭圆 65">
                    <a:extLst>
                      <a:ext uri="{FF2B5EF4-FFF2-40B4-BE49-F238E27FC236}">
                        <a16:creationId xmlns:a16="http://schemas.microsoft.com/office/drawing/2014/main" xmlns="" id="{FCED4472-D3EC-461B-A86D-ED226D8D7E6F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FCD172E2-5369-4D5B-AB57-76F07AE9AAD5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14645F11-B295-4320-BEB6-45A3D83A6580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37" name="组合 36">
                  <a:extLst>
                    <a:ext uri="{FF2B5EF4-FFF2-40B4-BE49-F238E27FC236}">
                      <a16:creationId xmlns:a16="http://schemas.microsoft.com/office/drawing/2014/main" xmlns="" id="{9D49D95F-987A-44CB-B2DE-FF45C1B0181D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47" name="椭圆 46">
                    <a:extLst>
                      <a:ext uri="{FF2B5EF4-FFF2-40B4-BE49-F238E27FC236}">
                        <a16:creationId xmlns:a16="http://schemas.microsoft.com/office/drawing/2014/main" xmlns="" id="{14371C2C-A568-4180-AD84-29D1DF82A929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椭圆 47">
                    <a:extLst>
                      <a:ext uri="{FF2B5EF4-FFF2-40B4-BE49-F238E27FC236}">
                        <a16:creationId xmlns:a16="http://schemas.microsoft.com/office/drawing/2014/main" xmlns="" id="{9D184F44-A141-4220-BCD9-D43644802AC2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椭圆 48">
                    <a:extLst>
                      <a:ext uri="{FF2B5EF4-FFF2-40B4-BE49-F238E27FC236}">
                        <a16:creationId xmlns:a16="http://schemas.microsoft.com/office/drawing/2014/main" xmlns="" id="{99B9E9E6-E004-4880-BD4F-E5732C72F3F6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椭圆 49">
                    <a:extLst>
                      <a:ext uri="{FF2B5EF4-FFF2-40B4-BE49-F238E27FC236}">
                        <a16:creationId xmlns:a16="http://schemas.microsoft.com/office/drawing/2014/main" xmlns="" id="{9B4DFD6F-0BBC-417F-B8A5-61FFE5EC24EE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" name="椭圆 50">
                    <a:extLst>
                      <a:ext uri="{FF2B5EF4-FFF2-40B4-BE49-F238E27FC236}">
                        <a16:creationId xmlns:a16="http://schemas.microsoft.com/office/drawing/2014/main" xmlns="" id="{6078DB06-9821-4556-9D00-78121E7D51F4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椭圆 51">
                    <a:extLst>
                      <a:ext uri="{FF2B5EF4-FFF2-40B4-BE49-F238E27FC236}">
                        <a16:creationId xmlns:a16="http://schemas.microsoft.com/office/drawing/2014/main" xmlns="" id="{590F16B3-FBD1-4945-AC98-CF671CF253CD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椭圆 52">
                    <a:extLst>
                      <a:ext uri="{FF2B5EF4-FFF2-40B4-BE49-F238E27FC236}">
                        <a16:creationId xmlns:a16="http://schemas.microsoft.com/office/drawing/2014/main" xmlns="" id="{B9F2DCF4-1056-446D-8AAF-374E41784A4B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椭圆 53">
                    <a:extLst>
                      <a:ext uri="{FF2B5EF4-FFF2-40B4-BE49-F238E27FC236}">
                        <a16:creationId xmlns:a16="http://schemas.microsoft.com/office/drawing/2014/main" xmlns="" id="{A480B122-8169-4874-BDC5-0895F1C5C766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xmlns="" id="{90E72D60-3D18-47F8-84C6-3BBFB32A2127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39" name="椭圆 38">
                    <a:extLst>
                      <a:ext uri="{FF2B5EF4-FFF2-40B4-BE49-F238E27FC236}">
                        <a16:creationId xmlns:a16="http://schemas.microsoft.com/office/drawing/2014/main" xmlns="" id="{54C264BE-576B-4995-80F9-676863184FAB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>
                    <a:extLst>
                      <a:ext uri="{FF2B5EF4-FFF2-40B4-BE49-F238E27FC236}">
                        <a16:creationId xmlns:a16="http://schemas.microsoft.com/office/drawing/2014/main" xmlns="" id="{E9D32894-37E3-438E-8C52-47D5EB7F4E4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椭圆 40">
                    <a:extLst>
                      <a:ext uri="{FF2B5EF4-FFF2-40B4-BE49-F238E27FC236}">
                        <a16:creationId xmlns:a16="http://schemas.microsoft.com/office/drawing/2014/main" xmlns="" id="{F08422E6-1E78-4226-9122-5D0E1D7396EE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椭圆 41">
                    <a:extLst>
                      <a:ext uri="{FF2B5EF4-FFF2-40B4-BE49-F238E27FC236}">
                        <a16:creationId xmlns:a16="http://schemas.microsoft.com/office/drawing/2014/main" xmlns="" id="{63F39528-B0C5-41B9-87A2-99FDDFBF52D3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椭圆 42">
                    <a:extLst>
                      <a:ext uri="{FF2B5EF4-FFF2-40B4-BE49-F238E27FC236}">
                        <a16:creationId xmlns:a16="http://schemas.microsoft.com/office/drawing/2014/main" xmlns="" id="{FF2E788D-8129-499A-91D4-59ABDE4671AC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椭圆 43">
                    <a:extLst>
                      <a:ext uri="{FF2B5EF4-FFF2-40B4-BE49-F238E27FC236}">
                        <a16:creationId xmlns:a16="http://schemas.microsoft.com/office/drawing/2014/main" xmlns="" id="{68CBE431-E689-481D-BE7B-1C442A6219B8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" name="椭圆 44">
                    <a:extLst>
                      <a:ext uri="{FF2B5EF4-FFF2-40B4-BE49-F238E27FC236}">
                        <a16:creationId xmlns:a16="http://schemas.microsoft.com/office/drawing/2014/main" xmlns="" id="{354C9300-09B6-4CDF-A777-E3BE6E34F419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" name="椭圆 45">
                    <a:extLst>
                      <a:ext uri="{FF2B5EF4-FFF2-40B4-BE49-F238E27FC236}">
                        <a16:creationId xmlns:a16="http://schemas.microsoft.com/office/drawing/2014/main" xmlns="" id="{1E41916B-7768-4A7B-AAA6-C99B2292CC3F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5204E51F-5B8A-4973-ADF0-BDF94BBB1B36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9" name="组合 18">
                  <a:extLst>
                    <a:ext uri="{FF2B5EF4-FFF2-40B4-BE49-F238E27FC236}">
                      <a16:creationId xmlns:a16="http://schemas.microsoft.com/office/drawing/2014/main" xmlns="" id="{6EFE46AC-EDF0-4643-BC33-C6148CA9C6BE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29" name="椭圆 28">
                    <a:extLst>
                      <a:ext uri="{FF2B5EF4-FFF2-40B4-BE49-F238E27FC236}">
                        <a16:creationId xmlns:a16="http://schemas.microsoft.com/office/drawing/2014/main" xmlns="" id="{26204EDF-B200-45DC-A788-3C3AB399B44C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椭圆 29">
                    <a:extLst>
                      <a:ext uri="{FF2B5EF4-FFF2-40B4-BE49-F238E27FC236}">
                        <a16:creationId xmlns:a16="http://schemas.microsoft.com/office/drawing/2014/main" xmlns="" id="{D0E62D60-2746-4BE4-AFA3-AC5D1062F163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椭圆 30">
                    <a:extLst>
                      <a:ext uri="{FF2B5EF4-FFF2-40B4-BE49-F238E27FC236}">
                        <a16:creationId xmlns:a16="http://schemas.microsoft.com/office/drawing/2014/main" xmlns="" id="{6FB90CF4-7E51-4274-9EDC-CEEA77E01887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椭圆 31">
                    <a:extLst>
                      <a:ext uri="{FF2B5EF4-FFF2-40B4-BE49-F238E27FC236}">
                        <a16:creationId xmlns:a16="http://schemas.microsoft.com/office/drawing/2014/main" xmlns="" id="{529BC8B5-9C00-496D-9057-4072883B2B4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椭圆 32">
                    <a:extLst>
                      <a:ext uri="{FF2B5EF4-FFF2-40B4-BE49-F238E27FC236}">
                        <a16:creationId xmlns:a16="http://schemas.microsoft.com/office/drawing/2014/main" xmlns="" id="{57B20AEB-2246-451F-B42C-86A3F734826E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>
                    <a:extLst>
                      <a:ext uri="{FF2B5EF4-FFF2-40B4-BE49-F238E27FC236}">
                        <a16:creationId xmlns:a16="http://schemas.microsoft.com/office/drawing/2014/main" xmlns="" id="{0495371E-92DE-4D00-8654-13CADBF3392C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椭圆 34">
                    <a:extLst>
                      <a:ext uri="{FF2B5EF4-FFF2-40B4-BE49-F238E27FC236}">
                        <a16:creationId xmlns:a16="http://schemas.microsoft.com/office/drawing/2014/main" xmlns="" id="{455A6DC4-9C34-41F0-A284-0C4D6C1DEE2B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椭圆 35">
                    <a:extLst>
                      <a:ext uri="{FF2B5EF4-FFF2-40B4-BE49-F238E27FC236}">
                        <a16:creationId xmlns:a16="http://schemas.microsoft.com/office/drawing/2014/main" xmlns="" id="{87794151-BA52-4BEE-863C-3CD542D49D2F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xmlns="" id="{7DC6A494-5EFD-4A4A-8507-15D1AEC5F527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21" name="椭圆 20">
                    <a:extLst>
                      <a:ext uri="{FF2B5EF4-FFF2-40B4-BE49-F238E27FC236}">
                        <a16:creationId xmlns:a16="http://schemas.microsoft.com/office/drawing/2014/main" xmlns="" id="{DB9004C6-3513-43DE-B456-31C9D7FE2781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椭圆 21">
                    <a:extLst>
                      <a:ext uri="{FF2B5EF4-FFF2-40B4-BE49-F238E27FC236}">
                        <a16:creationId xmlns:a16="http://schemas.microsoft.com/office/drawing/2014/main" xmlns="" id="{15635D88-58D1-4ABF-ABE2-99C7622A59FA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椭圆 22">
                    <a:extLst>
                      <a:ext uri="{FF2B5EF4-FFF2-40B4-BE49-F238E27FC236}">
                        <a16:creationId xmlns:a16="http://schemas.microsoft.com/office/drawing/2014/main" xmlns="" id="{A027140A-D274-4681-B28A-7CFDEF868EE9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椭圆 23">
                    <a:extLst>
                      <a:ext uri="{FF2B5EF4-FFF2-40B4-BE49-F238E27FC236}">
                        <a16:creationId xmlns:a16="http://schemas.microsoft.com/office/drawing/2014/main" xmlns="" id="{5005C835-0CDB-4528-AEB9-B742BCEB6262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" name="椭圆 24">
                    <a:extLst>
                      <a:ext uri="{FF2B5EF4-FFF2-40B4-BE49-F238E27FC236}">
                        <a16:creationId xmlns:a16="http://schemas.microsoft.com/office/drawing/2014/main" xmlns="" id="{2D5B923D-91EC-488C-BFF9-A84573AD0BCC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椭圆 25">
                    <a:extLst>
                      <a:ext uri="{FF2B5EF4-FFF2-40B4-BE49-F238E27FC236}">
                        <a16:creationId xmlns:a16="http://schemas.microsoft.com/office/drawing/2014/main" xmlns="" id="{8E9C0D6D-F127-4EFE-92EE-281D535DBE10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椭圆 26">
                    <a:extLst>
                      <a:ext uri="{FF2B5EF4-FFF2-40B4-BE49-F238E27FC236}">
                        <a16:creationId xmlns:a16="http://schemas.microsoft.com/office/drawing/2014/main" xmlns="" id="{8E597E3E-5442-465C-B01E-3E0560006CA6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" name="椭圆 27">
                    <a:extLst>
                      <a:ext uri="{FF2B5EF4-FFF2-40B4-BE49-F238E27FC236}">
                        <a16:creationId xmlns:a16="http://schemas.microsoft.com/office/drawing/2014/main" xmlns="" id="{505556A4-883E-4F8E-AB40-842ECD213CAA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D554AD6-91CD-417C-9B69-F10D11321F67}"/>
              </a:ext>
            </a:extLst>
          </p:cNvPr>
          <p:cNvGrpSpPr/>
          <p:nvPr/>
        </p:nvGrpSpPr>
        <p:grpSpPr>
          <a:xfrm>
            <a:off x="1676400" y="1920240"/>
            <a:ext cx="9113314" cy="4099560"/>
            <a:chOff x="-3840480" y="1950720"/>
            <a:chExt cx="9113314" cy="3429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0FF97357-FBE4-4473-BBE6-AC899CF49164}"/>
                </a:ext>
              </a:extLst>
            </p:cNvPr>
            <p:cNvSpPr/>
            <p:nvPr/>
          </p:nvSpPr>
          <p:spPr>
            <a:xfrm>
              <a:off x="-3596640" y="2179320"/>
              <a:ext cx="8869474" cy="3200400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3EE1A683-2BDC-4848-95C5-BA52E6704CCE}"/>
                </a:ext>
              </a:extLst>
            </p:cNvPr>
            <p:cNvSpPr/>
            <p:nvPr/>
          </p:nvSpPr>
          <p:spPr>
            <a:xfrm>
              <a:off x="-3840480" y="1950720"/>
              <a:ext cx="8945674" cy="3230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C1275F2-BB76-4E98-8E63-F89ED200B623}"/>
              </a:ext>
            </a:extLst>
          </p:cNvPr>
          <p:cNvGrpSpPr/>
          <p:nvPr/>
        </p:nvGrpSpPr>
        <p:grpSpPr>
          <a:xfrm>
            <a:off x="2223708" y="1145178"/>
            <a:ext cx="7851058" cy="425607"/>
            <a:chOff x="2361217" y="1167530"/>
            <a:chExt cx="7851058" cy="42560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307E05B8-CAE3-4832-B134-4809A54AB001}"/>
                </a:ext>
              </a:extLst>
            </p:cNvPr>
            <p:cNvSpPr/>
            <p:nvPr/>
          </p:nvSpPr>
          <p:spPr>
            <a:xfrm>
              <a:off x="2513617" y="1319930"/>
              <a:ext cx="7698658" cy="273207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2776B63-1D95-4D38-A192-4BA592D6A4E1}"/>
                </a:ext>
              </a:extLst>
            </p:cNvPr>
            <p:cNvSpPr/>
            <p:nvPr/>
          </p:nvSpPr>
          <p:spPr>
            <a:xfrm>
              <a:off x="2361217" y="1167530"/>
              <a:ext cx="7698658" cy="273207"/>
            </a:xfrm>
            <a:prstGeom prst="rect">
              <a:avLst/>
            </a:prstGeom>
            <a:solidFill>
              <a:srgbClr val="FFE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F8744EC-3D67-4D0D-A8C9-BC234B431E86}"/>
              </a:ext>
            </a:extLst>
          </p:cNvPr>
          <p:cNvSpPr/>
          <p:nvPr/>
        </p:nvSpPr>
        <p:spPr>
          <a:xfrm>
            <a:off x="5193542" y="1920240"/>
            <a:ext cx="20637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spc="600" dirty="0">
                <a:solidFill>
                  <a:srgbClr val="F59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48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48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48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CC7E3E4-3483-4CDB-A690-FF3FD460D39E}"/>
              </a:ext>
            </a:extLst>
          </p:cNvPr>
          <p:cNvSpPr txBox="1"/>
          <p:nvPr/>
        </p:nvSpPr>
        <p:spPr>
          <a:xfrm>
            <a:off x="3036541" y="4406409"/>
            <a:ext cx="6225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601BC91-DE34-4419-AB37-66EDC5C8E1CB}"/>
              </a:ext>
            </a:extLst>
          </p:cNvPr>
          <p:cNvSpPr txBox="1"/>
          <p:nvPr/>
        </p:nvSpPr>
        <p:spPr>
          <a:xfrm>
            <a:off x="5478677" y="2645852"/>
            <a:ext cx="1341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rgbClr val="9E84AB"/>
                </a:solidFill>
                <a:latin typeface="Agency FB" panose="020B0503020202020204" pitchFamily="34" charset="0"/>
              </a:rPr>
              <a:t>01</a:t>
            </a:r>
            <a:endParaRPr lang="zh-CN" altLang="en-US" sz="11500" dirty="0">
              <a:solidFill>
                <a:srgbClr val="9E84AB"/>
              </a:solidFill>
              <a:latin typeface="Agency FB" panose="020B0503020202020204" pitchFamily="34" charset="0"/>
            </a:endParaRPr>
          </a:p>
        </p:txBody>
      </p:sp>
      <p:pic>
        <p:nvPicPr>
          <p:cNvPr id="252" name="图片 251">
            <a:extLst>
              <a:ext uri="{FF2B5EF4-FFF2-40B4-BE49-F238E27FC236}">
                <a16:creationId xmlns:a16="http://schemas.microsoft.com/office/drawing/2014/main" xmlns="" id="{FFAC8EF7-612B-48E6-BCA5-5D683058C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213" y="438290"/>
            <a:ext cx="4624422" cy="32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95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15A12D3-7DE2-412E-9026-FB974ACD2FDD}"/>
              </a:ext>
            </a:extLst>
          </p:cNvPr>
          <p:cNvGrpSpPr/>
          <p:nvPr/>
        </p:nvGrpSpPr>
        <p:grpSpPr>
          <a:xfrm>
            <a:off x="883920" y="746760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6C2C54BE-C17B-4345-A64A-D0347540C8EF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05952EF-0695-496E-A400-59D815207D84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60131D7B-7217-4B8F-A0BA-A05750E803FE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E0628627-B69C-4440-B475-1B5A1629B89E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D65312D-6473-4743-8DF5-7BEF3460D4B1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7C82FF0-3D70-4FF1-9B16-9E3D7E05D5F1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BA3D0A3-A5EC-41A5-8DD0-33ED037F1138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0F417FF-7A6F-4A72-9C47-F7D40F190BAD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E70A11C-16A0-4E77-AF58-E8513ACA3CB4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5DB1D0F9-694B-41E6-BCBD-7B261ADF36E8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B9A25B2-2C2D-4B68-A793-9F4450574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994" y="3346644"/>
            <a:ext cx="3362026" cy="992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8">
            <a:extLst>
              <a:ext uri="{FF2B5EF4-FFF2-40B4-BE49-F238E27FC236}">
                <a16:creationId xmlns:a16="http://schemas.microsoft.com/office/drawing/2014/main" xmlns="" id="{660A1AC2-C8C9-430C-81CF-7B613CE43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8839" y="2617764"/>
            <a:ext cx="3362026" cy="43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b="1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04CCAB5-B0F0-491F-A195-229810FF9C01}"/>
              </a:ext>
            </a:extLst>
          </p:cNvPr>
          <p:cNvGrpSpPr/>
          <p:nvPr/>
        </p:nvGrpSpPr>
        <p:grpSpPr>
          <a:xfrm>
            <a:off x="-19458" y="285135"/>
            <a:ext cx="1641465" cy="1706709"/>
            <a:chOff x="-19458" y="285135"/>
            <a:chExt cx="1641465" cy="1706709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5F54FC68-DFC9-45F3-AAAA-F9F119916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9458" y="511893"/>
              <a:ext cx="1641465" cy="1479951"/>
            </a:xfrm>
            <a:prstGeom prst="rect">
              <a:avLst/>
            </a:prstGeom>
          </p:spPr>
        </p:pic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45013FF5-144E-40D2-AA20-823A54D166B0}"/>
                </a:ext>
              </a:extLst>
            </p:cNvPr>
            <p:cNvGrpSpPr/>
            <p:nvPr/>
          </p:nvGrpSpPr>
          <p:grpSpPr>
            <a:xfrm>
              <a:off x="0" y="285135"/>
              <a:ext cx="1537527" cy="1482211"/>
              <a:chOff x="2408631" y="1020167"/>
              <a:chExt cx="2902886" cy="2798448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B003016C-E625-40E0-8759-64F5AFDEE9BE}"/>
                  </a:ext>
                </a:extLst>
              </p:cNvPr>
              <p:cNvSpPr/>
              <p:nvPr/>
            </p:nvSpPr>
            <p:spPr>
              <a:xfrm>
                <a:off x="2870108" y="1289359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4A89112A-16B5-4454-B1B8-78FD8C39B923}"/>
                  </a:ext>
                </a:extLst>
              </p:cNvPr>
              <p:cNvSpPr/>
              <p:nvPr/>
            </p:nvSpPr>
            <p:spPr>
              <a:xfrm>
                <a:off x="3495367" y="2414798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AEC34981-14B9-43CE-8178-B4922732A831}"/>
                  </a:ext>
                </a:extLst>
              </p:cNvPr>
              <p:cNvSpPr/>
              <p:nvPr/>
            </p:nvSpPr>
            <p:spPr>
              <a:xfrm>
                <a:off x="2612785" y="2194277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BA9D3801-5848-448D-8E76-5E938721EC6A}"/>
                  </a:ext>
                </a:extLst>
              </p:cNvPr>
              <p:cNvSpPr/>
              <p:nvPr/>
            </p:nvSpPr>
            <p:spPr>
              <a:xfrm>
                <a:off x="3177504" y="1876414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6303D989-65F5-4F65-96FB-FE38EDA4E0BF}"/>
                  </a:ext>
                </a:extLst>
              </p:cNvPr>
              <p:cNvSpPr/>
              <p:nvPr/>
            </p:nvSpPr>
            <p:spPr>
              <a:xfrm>
                <a:off x="3762524" y="155855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5C709DD0-E27A-4A69-874D-187B86BCDC0C}"/>
                  </a:ext>
                </a:extLst>
              </p:cNvPr>
              <p:cNvSpPr/>
              <p:nvPr/>
            </p:nvSpPr>
            <p:spPr>
              <a:xfrm>
                <a:off x="4065914" y="2112809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461A7712-2C74-4D1C-9483-079C90154C8F}"/>
                  </a:ext>
                </a:extLst>
              </p:cNvPr>
              <p:cNvSpPr/>
              <p:nvPr/>
            </p:nvSpPr>
            <p:spPr>
              <a:xfrm>
                <a:off x="3813230" y="298493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BA3D0563-A220-4A16-99C9-76F3DFBECF54}"/>
                  </a:ext>
                </a:extLst>
              </p:cNvPr>
              <p:cNvSpPr/>
              <p:nvPr/>
            </p:nvSpPr>
            <p:spPr>
              <a:xfrm>
                <a:off x="4329564" y="126365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="" id="{66CAA9A5-9CFD-4153-8AC6-9722555D5A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08631" y="1020167"/>
                <a:ext cx="2902886" cy="2798448"/>
              </a:xfrm>
              <a:prstGeom prst="rect">
                <a:avLst/>
              </a:prstGeom>
            </p:spPr>
          </p:pic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68BF36E-49D0-4B01-9232-BFF70300FDD2}"/>
              </a:ext>
            </a:extLst>
          </p:cNvPr>
          <p:cNvSpPr>
            <a:spLocks noChangeAspect="1"/>
          </p:cNvSpPr>
          <p:nvPr/>
        </p:nvSpPr>
        <p:spPr>
          <a:xfrm>
            <a:off x="6332219" y="2012022"/>
            <a:ext cx="3986552" cy="264939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F7C0C7B-1BC7-4712-8C46-74802C4C082B}"/>
              </a:ext>
            </a:extLst>
          </p:cNvPr>
          <p:cNvSpPr/>
          <p:nvPr/>
        </p:nvSpPr>
        <p:spPr>
          <a:xfrm>
            <a:off x="6346374" y="1995329"/>
            <a:ext cx="3986552" cy="2649397"/>
          </a:xfrm>
          <a:prstGeom prst="rect">
            <a:avLst/>
          </a:prstGeom>
          <a:solidFill>
            <a:srgbClr val="71BAB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F34F9FD-BC41-4690-9B93-99D92A793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6420" y="5027305"/>
            <a:ext cx="2715958" cy="80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11148649-37BD-4CA5-AC6C-5B9EDA30E2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1634" y="4734001"/>
            <a:ext cx="4624422" cy="323468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88F2F39-2D4E-4B10-89C5-79F2C0C62A09}"/>
              </a:ext>
            </a:extLst>
          </p:cNvPr>
          <p:cNvSpPr txBox="1"/>
          <p:nvPr/>
        </p:nvSpPr>
        <p:spPr>
          <a:xfrm>
            <a:off x="2362038" y="1958716"/>
            <a:ext cx="3027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917E426B-1969-4D52-AC0A-37C8EC9F80C6}"/>
              </a:ext>
            </a:extLst>
          </p:cNvPr>
          <p:cNvGrpSpPr/>
          <p:nvPr/>
        </p:nvGrpSpPr>
        <p:grpSpPr>
          <a:xfrm>
            <a:off x="1749764" y="1918136"/>
            <a:ext cx="542290" cy="539944"/>
            <a:chOff x="7902661" y="2245484"/>
            <a:chExt cx="542290" cy="539944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39A7B613-2A05-444B-8A1D-539289B27DCD}"/>
                </a:ext>
              </a:extLst>
            </p:cNvPr>
            <p:cNvSpPr/>
            <p:nvPr/>
          </p:nvSpPr>
          <p:spPr>
            <a:xfrm>
              <a:off x="7980065" y="2320542"/>
              <a:ext cx="464886" cy="464886"/>
            </a:xfrm>
            <a:prstGeom prst="ellipse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3D6AF3E-7315-424A-ABCA-1FD6694C609D}"/>
                </a:ext>
              </a:extLst>
            </p:cNvPr>
            <p:cNvSpPr/>
            <p:nvPr/>
          </p:nvSpPr>
          <p:spPr>
            <a:xfrm>
              <a:off x="7902661" y="2245484"/>
              <a:ext cx="464886" cy="464886"/>
            </a:xfrm>
            <a:prstGeom prst="ellipse">
              <a:avLst/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91A35E49-1719-43F2-AF49-FB18A15727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9190" y="1918136"/>
            <a:ext cx="2518303" cy="17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11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" grpId="0" animBg="1"/>
      <p:bldP spid="33" grpId="0" animBg="1"/>
      <p:bldP spid="36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F2D1407-2198-4E2D-8840-8C3546EBAB99}"/>
              </a:ext>
            </a:extLst>
          </p:cNvPr>
          <p:cNvGrpSpPr/>
          <p:nvPr/>
        </p:nvGrpSpPr>
        <p:grpSpPr>
          <a:xfrm>
            <a:off x="7213846" y="10674"/>
            <a:ext cx="222606" cy="6895079"/>
            <a:chOff x="5851416" y="154858"/>
            <a:chExt cx="301887" cy="4799894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1D749DC1-A8A5-4611-8694-7A617B8DE2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2970"/>
            <a:stretch/>
          </p:blipFill>
          <p:spPr>
            <a:xfrm>
              <a:off x="5986791" y="160401"/>
              <a:ext cx="166512" cy="4794351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A8A95505-D078-4E0E-9642-67B3C045A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1416" y="154858"/>
              <a:ext cx="220397" cy="4799894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8BD321A-A18C-4B01-87AC-11606CD6268B}"/>
              </a:ext>
            </a:extLst>
          </p:cNvPr>
          <p:cNvGrpSpPr/>
          <p:nvPr/>
        </p:nvGrpSpPr>
        <p:grpSpPr>
          <a:xfrm>
            <a:off x="883920" y="746760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0EBA1F1-E172-4833-89AA-BA6958C0965F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66790B7D-73D8-4FF0-B254-4A4FD7194E06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DD743C6-D5F9-45FE-8919-50F50DBB7532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EF03EE8-0D05-4C10-BB5F-01597F6A6834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20014596-4744-4BDC-95D7-8281DD845586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AA4027F-239D-4DC9-A238-8DE4383DF58D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83C7F67-A0FB-4491-893F-296B9BED5E0C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E35184E-B8AE-42B4-A933-42A51CA7F59D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F5D5F71-251C-428B-BE6A-561B7E8F8666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2AD68A1-092F-46CE-99C2-837223336C6A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3C381FB-2352-44E8-89E7-01B246480121}"/>
              </a:ext>
            </a:extLst>
          </p:cNvPr>
          <p:cNvGrpSpPr/>
          <p:nvPr/>
        </p:nvGrpSpPr>
        <p:grpSpPr>
          <a:xfrm>
            <a:off x="501691" y="218250"/>
            <a:ext cx="2348999" cy="1576415"/>
            <a:chOff x="8409394" y="3693158"/>
            <a:chExt cx="1751958" cy="1208139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C4ED81A8-7FB2-4676-9C2D-64904DB7D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58825" y="3853470"/>
              <a:ext cx="1602527" cy="1047827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F0FDE6DA-471F-49E6-92E2-8FFCD982FA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09394" y="3693158"/>
              <a:ext cx="1614632" cy="1055742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D14E7C8A-98D6-4558-87C2-5C1726255015}"/>
              </a:ext>
            </a:extLst>
          </p:cNvPr>
          <p:cNvGrpSpPr/>
          <p:nvPr/>
        </p:nvGrpSpPr>
        <p:grpSpPr>
          <a:xfrm>
            <a:off x="2666565" y="2317424"/>
            <a:ext cx="7310015" cy="2200528"/>
            <a:chOff x="2984970" y="2283679"/>
            <a:chExt cx="7310015" cy="2200528"/>
          </a:xfrm>
        </p:grpSpPr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xmlns="" id="{1251602F-2935-4989-80D9-D1D2D1E3CB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59641" y="2283679"/>
              <a:ext cx="2235344" cy="2200527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71BAB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180211DE-5034-429A-9E9D-30F5EE9DF64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28385" y="2601730"/>
              <a:ext cx="1671513" cy="1645478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71BAB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xmlns="" id="{A1D5CA31-CE25-429A-8BDB-AD931F9F46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61557" y="2781353"/>
              <a:ext cx="1258672" cy="1239067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71BAB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xmlns="" id="{F31BAE9C-9721-4C1E-90FF-5F0792A51B2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26234" y="2758334"/>
              <a:ext cx="1244483" cy="1225099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71BAB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5">
              <a:extLst>
                <a:ext uri="{FF2B5EF4-FFF2-40B4-BE49-F238E27FC236}">
                  <a16:creationId xmlns:a16="http://schemas.microsoft.com/office/drawing/2014/main" xmlns="" id="{674415AE-CDE5-4026-87CC-4C4599B7FED0}"/>
                </a:ext>
              </a:extLst>
            </p:cNvPr>
            <p:cNvGrpSpPr/>
            <p:nvPr/>
          </p:nvGrpSpPr>
          <p:grpSpPr>
            <a:xfrm>
              <a:off x="2984970" y="2283680"/>
              <a:ext cx="7016740" cy="2200527"/>
              <a:chOff x="3347604" y="3163997"/>
              <a:chExt cx="6083963" cy="1908000"/>
            </a:xfrm>
          </p:grpSpPr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xmlns="" id="{97284FD7-D99B-4C98-8BD4-7CED2F32109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93381" y="3163997"/>
                <a:ext cx="1938186" cy="1908000"/>
              </a:xfrm>
              <a:custGeom>
                <a:avLst/>
                <a:gdLst>
                  <a:gd name="T0" fmla="*/ 145 w 145"/>
                  <a:gd name="T1" fmla="*/ 74 h 143"/>
                  <a:gd name="T2" fmla="*/ 133 w 145"/>
                  <a:gd name="T3" fmla="*/ 88 h 143"/>
                  <a:gd name="T4" fmla="*/ 8 w 145"/>
                  <a:gd name="T5" fmla="*/ 143 h 143"/>
                  <a:gd name="T6" fmla="*/ 2 w 145"/>
                  <a:gd name="T7" fmla="*/ 141 h 143"/>
                  <a:gd name="T8" fmla="*/ 0 w 145"/>
                  <a:gd name="T9" fmla="*/ 135 h 143"/>
                  <a:gd name="T10" fmla="*/ 6 w 145"/>
                  <a:gd name="T11" fmla="*/ 108 h 143"/>
                  <a:gd name="T12" fmla="*/ 50 w 145"/>
                  <a:gd name="T13" fmla="*/ 73 h 143"/>
                  <a:gd name="T14" fmla="*/ 21 w 145"/>
                  <a:gd name="T15" fmla="*/ 44 h 143"/>
                  <a:gd name="T16" fmla="*/ 29 w 145"/>
                  <a:gd name="T17" fmla="*/ 8 h 143"/>
                  <a:gd name="T18" fmla="*/ 36 w 145"/>
                  <a:gd name="T19" fmla="*/ 1 h 143"/>
                  <a:gd name="T20" fmla="*/ 44 w 145"/>
                  <a:gd name="T21" fmla="*/ 3 h 143"/>
                  <a:gd name="T22" fmla="*/ 138 w 145"/>
                  <a:gd name="T23" fmla="*/ 61 h 143"/>
                  <a:gd name="T24" fmla="*/ 145 w 145"/>
                  <a:gd name="T25" fmla="*/ 7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rgbClr val="A8E0D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xmlns="" id="{04AE2BBD-1F96-4C47-BE71-BAAFDF614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4182" y="3407847"/>
                <a:ext cx="1481733" cy="1458656"/>
              </a:xfrm>
              <a:custGeom>
                <a:avLst/>
                <a:gdLst>
                  <a:gd name="T0" fmla="*/ 145 w 145"/>
                  <a:gd name="T1" fmla="*/ 74 h 143"/>
                  <a:gd name="T2" fmla="*/ 133 w 145"/>
                  <a:gd name="T3" fmla="*/ 88 h 143"/>
                  <a:gd name="T4" fmla="*/ 8 w 145"/>
                  <a:gd name="T5" fmla="*/ 143 h 143"/>
                  <a:gd name="T6" fmla="*/ 2 w 145"/>
                  <a:gd name="T7" fmla="*/ 141 h 143"/>
                  <a:gd name="T8" fmla="*/ 0 w 145"/>
                  <a:gd name="T9" fmla="*/ 135 h 143"/>
                  <a:gd name="T10" fmla="*/ 6 w 145"/>
                  <a:gd name="T11" fmla="*/ 108 h 143"/>
                  <a:gd name="T12" fmla="*/ 50 w 145"/>
                  <a:gd name="T13" fmla="*/ 73 h 143"/>
                  <a:gd name="T14" fmla="*/ 21 w 145"/>
                  <a:gd name="T15" fmla="*/ 44 h 143"/>
                  <a:gd name="T16" fmla="*/ 29 w 145"/>
                  <a:gd name="T17" fmla="*/ 8 h 143"/>
                  <a:gd name="T18" fmla="*/ 36 w 145"/>
                  <a:gd name="T19" fmla="*/ 1 h 143"/>
                  <a:gd name="T20" fmla="*/ 44 w 145"/>
                  <a:gd name="T21" fmla="*/ 3 h 143"/>
                  <a:gd name="T22" fmla="*/ 138 w 145"/>
                  <a:gd name="T23" fmla="*/ 61 h 143"/>
                  <a:gd name="T24" fmla="*/ 145 w 145"/>
                  <a:gd name="T25" fmla="*/ 7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rgbClr val="F59FB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xmlns="" id="{39726872-CCA3-4F32-9CDD-B8C10A5318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000" y="3479504"/>
                <a:ext cx="1295485" cy="1265818"/>
              </a:xfrm>
              <a:custGeom>
                <a:avLst/>
                <a:gdLst>
                  <a:gd name="T0" fmla="*/ 127 w 127"/>
                  <a:gd name="T1" fmla="*/ 64 h 124"/>
                  <a:gd name="T2" fmla="*/ 117 w 127"/>
                  <a:gd name="T3" fmla="*/ 76 h 124"/>
                  <a:gd name="T4" fmla="*/ 8 w 127"/>
                  <a:gd name="T5" fmla="*/ 124 h 124"/>
                  <a:gd name="T6" fmla="*/ 2 w 127"/>
                  <a:gd name="T7" fmla="*/ 123 h 124"/>
                  <a:gd name="T8" fmla="*/ 1 w 127"/>
                  <a:gd name="T9" fmla="*/ 118 h 124"/>
                  <a:gd name="T10" fmla="*/ 6 w 127"/>
                  <a:gd name="T11" fmla="*/ 94 h 124"/>
                  <a:gd name="T12" fmla="*/ 39 w 127"/>
                  <a:gd name="T13" fmla="*/ 62 h 124"/>
                  <a:gd name="T14" fmla="*/ 19 w 127"/>
                  <a:gd name="T15" fmla="*/ 38 h 124"/>
                  <a:gd name="T16" fmla="*/ 26 w 127"/>
                  <a:gd name="T17" fmla="*/ 6 h 124"/>
                  <a:gd name="T18" fmla="*/ 32 w 127"/>
                  <a:gd name="T19" fmla="*/ 1 h 124"/>
                  <a:gd name="T20" fmla="*/ 39 w 127"/>
                  <a:gd name="T21" fmla="*/ 2 h 124"/>
                  <a:gd name="T22" fmla="*/ 121 w 127"/>
                  <a:gd name="T23" fmla="*/ 52 h 124"/>
                  <a:gd name="T24" fmla="*/ 127 w 127"/>
                  <a:gd name="T25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124">
                    <a:moveTo>
                      <a:pt x="127" y="64"/>
                    </a:moveTo>
                    <a:cubicBezTo>
                      <a:pt x="127" y="71"/>
                      <a:pt x="117" y="76"/>
                      <a:pt x="117" y="76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4"/>
                      <a:pt x="4" y="124"/>
                      <a:pt x="2" y="123"/>
                    </a:cubicBezTo>
                    <a:cubicBezTo>
                      <a:pt x="0" y="121"/>
                      <a:pt x="1" y="118"/>
                      <a:pt x="1" y="118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94"/>
                      <a:pt x="39" y="81"/>
                      <a:pt x="39" y="62"/>
                    </a:cubicBezTo>
                    <a:cubicBezTo>
                      <a:pt x="40" y="48"/>
                      <a:pt x="19" y="38"/>
                      <a:pt x="19" y="3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8" y="2"/>
                      <a:pt x="32" y="1"/>
                    </a:cubicBezTo>
                    <a:cubicBezTo>
                      <a:pt x="36" y="0"/>
                      <a:pt x="39" y="2"/>
                      <a:pt x="39" y="2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1" y="52"/>
                      <a:pt x="127" y="57"/>
                      <a:pt x="127" y="64"/>
                    </a:cubicBezTo>
                    <a:close/>
                  </a:path>
                </a:pathLst>
              </a:custGeom>
              <a:solidFill>
                <a:srgbClr val="FFE08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xmlns="" id="{06162C60-AAC9-4505-980B-8C242285A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7604" y="3596131"/>
                <a:ext cx="1028477" cy="1041662"/>
              </a:xfrm>
              <a:custGeom>
                <a:avLst/>
                <a:gdLst>
                  <a:gd name="T0" fmla="*/ 15 w 101"/>
                  <a:gd name="T1" fmla="*/ 31 h 102"/>
                  <a:gd name="T2" fmla="*/ 21 w 101"/>
                  <a:gd name="T3" fmla="*/ 5 h 102"/>
                  <a:gd name="T4" fmla="*/ 26 w 101"/>
                  <a:gd name="T5" fmla="*/ 1 h 102"/>
                  <a:gd name="T6" fmla="*/ 32 w 101"/>
                  <a:gd name="T7" fmla="*/ 2 h 102"/>
                  <a:gd name="T8" fmla="*/ 95 w 101"/>
                  <a:gd name="T9" fmla="*/ 41 h 102"/>
                  <a:gd name="T10" fmla="*/ 101 w 101"/>
                  <a:gd name="T11" fmla="*/ 51 h 102"/>
                  <a:gd name="T12" fmla="*/ 94 w 101"/>
                  <a:gd name="T13" fmla="*/ 63 h 102"/>
                  <a:gd name="T14" fmla="*/ 6 w 101"/>
                  <a:gd name="T15" fmla="*/ 102 h 102"/>
                  <a:gd name="T16" fmla="*/ 2 w 101"/>
                  <a:gd name="T17" fmla="*/ 101 h 102"/>
                  <a:gd name="T18" fmla="*/ 0 w 101"/>
                  <a:gd name="T19" fmla="*/ 97 h 102"/>
                  <a:gd name="T20" fmla="*/ 5 w 101"/>
                  <a:gd name="T21" fmla="*/ 77 h 102"/>
                  <a:gd name="T22" fmla="*/ 15 w 101"/>
                  <a:gd name="T23" fmla="*/ 3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102">
                    <a:moveTo>
                      <a:pt x="15" y="31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2" y="2"/>
                      <a:pt x="26" y="1"/>
                    </a:cubicBezTo>
                    <a:cubicBezTo>
                      <a:pt x="29" y="0"/>
                      <a:pt x="32" y="2"/>
                      <a:pt x="32" y="2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101" y="46"/>
                      <a:pt x="101" y="51"/>
                    </a:cubicBezTo>
                    <a:cubicBezTo>
                      <a:pt x="101" y="60"/>
                      <a:pt x="94" y="63"/>
                      <a:pt x="94" y="63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6" y="102"/>
                      <a:pt x="3" y="102"/>
                      <a:pt x="2" y="101"/>
                    </a:cubicBezTo>
                    <a:cubicBezTo>
                      <a:pt x="0" y="99"/>
                      <a:pt x="0" y="97"/>
                      <a:pt x="0" y="97"/>
                    </a:cubicBezTo>
                    <a:cubicBezTo>
                      <a:pt x="5" y="77"/>
                      <a:pt x="5" y="77"/>
                      <a:pt x="5" y="77"/>
                    </a:cubicBezTo>
                    <a:lnTo>
                      <a:pt x="15" y="31"/>
                    </a:lnTo>
                    <a:close/>
                  </a:path>
                </a:pathLst>
              </a:custGeom>
              <a:solidFill>
                <a:srgbClr val="9E84A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2B20643-3E3B-403D-9793-8DAE8BC9B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565" y="4880563"/>
            <a:ext cx="4781396" cy="80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A8CDFBC-F84F-4389-800B-BC1ABCAE24DC}"/>
              </a:ext>
            </a:extLst>
          </p:cNvPr>
          <p:cNvSpPr txBox="1"/>
          <p:nvPr/>
        </p:nvSpPr>
        <p:spPr>
          <a:xfrm>
            <a:off x="2594116" y="4279138"/>
            <a:ext cx="3027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291D39C-F76D-4E1B-874A-2D6F3AA47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9217" y="1562182"/>
            <a:ext cx="4772831" cy="715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05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05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14907506-13E1-4761-9367-1943644DB7D8}"/>
              </a:ext>
            </a:extLst>
          </p:cNvPr>
          <p:cNvGrpSpPr/>
          <p:nvPr/>
        </p:nvGrpSpPr>
        <p:grpSpPr>
          <a:xfrm>
            <a:off x="5756683" y="1596646"/>
            <a:ext cx="290282" cy="241846"/>
            <a:chOff x="5585619" y="1560714"/>
            <a:chExt cx="290282" cy="241846"/>
          </a:xfrm>
        </p:grpSpPr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xmlns="" id="{2FAB6BBE-84E2-4618-B49C-7FEA5131D560}"/>
                </a:ext>
              </a:extLst>
            </p:cNvPr>
            <p:cNvSpPr/>
            <p:nvPr/>
          </p:nvSpPr>
          <p:spPr>
            <a:xfrm>
              <a:off x="5652447" y="1579106"/>
              <a:ext cx="223454" cy="223454"/>
            </a:xfrm>
            <a:prstGeom prst="chevron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箭头: V 形 33">
              <a:extLst>
                <a:ext uri="{FF2B5EF4-FFF2-40B4-BE49-F238E27FC236}">
                  <a16:creationId xmlns:a16="http://schemas.microsoft.com/office/drawing/2014/main" xmlns="" id="{6F674C58-5368-469C-BA36-5C3300B2C27F}"/>
                </a:ext>
              </a:extLst>
            </p:cNvPr>
            <p:cNvSpPr/>
            <p:nvPr/>
          </p:nvSpPr>
          <p:spPr>
            <a:xfrm>
              <a:off x="5585619" y="1560714"/>
              <a:ext cx="223454" cy="223454"/>
            </a:xfrm>
            <a:prstGeom prst="chevron">
              <a:avLst/>
            </a:prstGeom>
            <a:solidFill>
              <a:srgbClr val="F59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355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D15CCC9-0BDD-40C4-947B-3A34F6C5BF78}"/>
              </a:ext>
            </a:extLst>
          </p:cNvPr>
          <p:cNvGrpSpPr/>
          <p:nvPr/>
        </p:nvGrpSpPr>
        <p:grpSpPr>
          <a:xfrm>
            <a:off x="883920" y="746760"/>
            <a:ext cx="10683239" cy="5958839"/>
            <a:chOff x="883920" y="746760"/>
            <a:chExt cx="10683239" cy="595883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1D15BF81-5CEB-467A-93C0-E4DA133B20C8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0519CF8-77E1-4BAF-B72E-A0CE403BB98B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31592B7-6598-40E0-8D1B-6E0A3A36C29E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CF5DCC3A-9BF9-4D76-B834-CCFAFBEB1890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05296249-1EE1-4C42-B234-9266764AD694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44E858F-D69A-4721-B302-808FED6DC944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ED14720-755A-4E2B-8AF5-5E57DB40AA63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1BBEDF2-725E-4ECD-B47B-990612650234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78E1162-646F-4395-B743-D5A9F020B6EF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50E41DCC-A4A5-42DE-B5C8-322E9D92F238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等腰三角形 22">
            <a:extLst>
              <a:ext uri="{FF2B5EF4-FFF2-40B4-BE49-F238E27FC236}">
                <a16:creationId xmlns:a16="http://schemas.microsoft.com/office/drawing/2014/main" xmlns="" id="{0FF6D54B-C029-4E83-B26C-89152C2986B7}"/>
              </a:ext>
            </a:extLst>
          </p:cNvPr>
          <p:cNvSpPr/>
          <p:nvPr/>
        </p:nvSpPr>
        <p:spPr bwMode="auto">
          <a:xfrm rot="5400000">
            <a:off x="628430" y="3226787"/>
            <a:ext cx="1799233" cy="1080433"/>
          </a:xfrm>
          <a:prstGeom prst="triangle">
            <a:avLst/>
          </a:prstGeom>
          <a:solidFill>
            <a:srgbClr val="71B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12CFCCF-603A-40A7-9A75-457B949C9F4C}"/>
              </a:ext>
            </a:extLst>
          </p:cNvPr>
          <p:cNvSpPr/>
          <p:nvPr/>
        </p:nvSpPr>
        <p:spPr bwMode="auto">
          <a:xfrm>
            <a:off x="3593527" y="3356865"/>
            <a:ext cx="774607" cy="776840"/>
          </a:xfrm>
          <a:prstGeom prst="rect">
            <a:avLst/>
          </a:prstGeom>
          <a:solidFill>
            <a:srgbClr val="71BAB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B6EF80C7-7C11-4A79-A7C6-8F444665C879}"/>
              </a:ext>
            </a:extLst>
          </p:cNvPr>
          <p:cNvSpPr/>
          <p:nvPr/>
        </p:nvSpPr>
        <p:spPr bwMode="auto">
          <a:xfrm>
            <a:off x="6587180" y="3345703"/>
            <a:ext cx="774609" cy="776840"/>
          </a:xfrm>
          <a:prstGeom prst="rect">
            <a:avLst/>
          </a:prstGeom>
          <a:solidFill>
            <a:srgbClr val="71BAB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D444E366-7C33-4262-869B-CD773C918282}"/>
              </a:ext>
            </a:extLst>
          </p:cNvPr>
          <p:cNvSpPr/>
          <p:nvPr/>
        </p:nvSpPr>
        <p:spPr bwMode="auto">
          <a:xfrm>
            <a:off x="9614178" y="3351284"/>
            <a:ext cx="776840" cy="776840"/>
          </a:xfrm>
          <a:prstGeom prst="rect">
            <a:avLst/>
          </a:prstGeom>
          <a:solidFill>
            <a:srgbClr val="71BAB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4B6EBA3B-A790-4DC1-BCB8-545A2F7488A8}"/>
              </a:ext>
            </a:extLst>
          </p:cNvPr>
          <p:cNvSpPr/>
          <p:nvPr/>
        </p:nvSpPr>
        <p:spPr bwMode="auto">
          <a:xfrm rot="5400000">
            <a:off x="523512" y="3052669"/>
            <a:ext cx="1799233" cy="1080433"/>
          </a:xfrm>
          <a:prstGeom prst="triangle">
            <a:avLst/>
          </a:prstGeom>
          <a:solidFill>
            <a:srgbClr val="F5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grpSp>
        <p:nvGrpSpPr>
          <p:cNvPr id="3" name="组合 4">
            <a:extLst>
              <a:ext uri="{FF2B5EF4-FFF2-40B4-BE49-F238E27FC236}">
                <a16:creationId xmlns:a16="http://schemas.microsoft.com/office/drawing/2014/main" xmlns="" id="{846B99ED-DF9F-46E2-82D4-608B5866AA4C}"/>
              </a:ext>
            </a:extLst>
          </p:cNvPr>
          <p:cNvGrpSpPr>
            <a:grpSpLocks/>
          </p:cNvGrpSpPr>
          <p:nvPr/>
        </p:nvGrpSpPr>
        <p:grpSpPr bwMode="auto">
          <a:xfrm>
            <a:off x="3441127" y="3204465"/>
            <a:ext cx="774607" cy="776840"/>
            <a:chOff x="2307521" y="2283162"/>
            <a:chExt cx="551398" cy="55139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F13A7D90-545E-4F9D-8E9C-A4458D77E28F}"/>
                </a:ext>
              </a:extLst>
            </p:cNvPr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A8E0D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5" name="五角星 3">
              <a:extLst>
                <a:ext uri="{FF2B5EF4-FFF2-40B4-BE49-F238E27FC236}">
                  <a16:creationId xmlns:a16="http://schemas.microsoft.com/office/drawing/2014/main" xmlns="" id="{0196850D-83BD-48C3-A0A2-9E572589E219}"/>
                </a:ext>
              </a:extLst>
            </p:cNvPr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6" name="组合 42">
            <a:extLst>
              <a:ext uri="{FF2B5EF4-FFF2-40B4-BE49-F238E27FC236}">
                <a16:creationId xmlns:a16="http://schemas.microsoft.com/office/drawing/2014/main" xmlns="" id="{890FCDF6-70BD-4F49-893D-5DEFE7BC7014}"/>
              </a:ext>
            </a:extLst>
          </p:cNvPr>
          <p:cNvGrpSpPr>
            <a:grpSpLocks/>
          </p:cNvGrpSpPr>
          <p:nvPr/>
        </p:nvGrpSpPr>
        <p:grpSpPr bwMode="auto">
          <a:xfrm>
            <a:off x="6434780" y="3193303"/>
            <a:ext cx="774609" cy="776840"/>
            <a:chOff x="2307521" y="2283162"/>
            <a:chExt cx="551398" cy="5513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756F725-C9F7-4883-B53D-A35260C83F9C}"/>
                </a:ext>
              </a:extLst>
            </p:cNvPr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FFE08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五角星 44">
              <a:extLst>
                <a:ext uri="{FF2B5EF4-FFF2-40B4-BE49-F238E27FC236}">
                  <a16:creationId xmlns:a16="http://schemas.microsoft.com/office/drawing/2014/main" xmlns="" id="{6042CB64-6A3B-4772-9E77-DCC932BEFA6D}"/>
                </a:ext>
              </a:extLst>
            </p:cNvPr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9" name="组合 55">
            <a:extLst>
              <a:ext uri="{FF2B5EF4-FFF2-40B4-BE49-F238E27FC236}">
                <a16:creationId xmlns:a16="http://schemas.microsoft.com/office/drawing/2014/main" xmlns="" id="{77DFED88-8B13-492D-AFCC-E75C56E4E6FF}"/>
              </a:ext>
            </a:extLst>
          </p:cNvPr>
          <p:cNvGrpSpPr>
            <a:grpSpLocks/>
          </p:cNvGrpSpPr>
          <p:nvPr/>
        </p:nvGrpSpPr>
        <p:grpSpPr bwMode="auto">
          <a:xfrm>
            <a:off x="9461778" y="3198884"/>
            <a:ext cx="776840" cy="776840"/>
            <a:chOff x="2307522" y="2283162"/>
            <a:chExt cx="551398" cy="551398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7D53105-5B8B-4468-9480-B283AAF44BA3}"/>
                </a:ext>
              </a:extLst>
            </p:cNvPr>
            <p:cNvSpPr/>
            <p:nvPr/>
          </p:nvSpPr>
          <p:spPr>
            <a:xfrm>
              <a:off x="2307522" y="2283162"/>
              <a:ext cx="551398" cy="551398"/>
            </a:xfrm>
            <a:prstGeom prst="rect">
              <a:avLst/>
            </a:prstGeom>
            <a:solidFill>
              <a:srgbClr val="9E84A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1" name="五角星 57">
              <a:extLst>
                <a:ext uri="{FF2B5EF4-FFF2-40B4-BE49-F238E27FC236}">
                  <a16:creationId xmlns:a16="http://schemas.microsoft.com/office/drawing/2014/main" xmlns="" id="{947B9057-3459-48B0-ADD6-233ECF4F3009}"/>
                </a:ext>
              </a:extLst>
            </p:cNvPr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371694C-76A4-4768-8977-3E55579DA6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628" y="2171076"/>
            <a:ext cx="7085389" cy="62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A65BB90-BA61-4AC4-9DEC-42173BAAEAF5}"/>
              </a:ext>
            </a:extLst>
          </p:cNvPr>
          <p:cNvSpPr txBox="1"/>
          <p:nvPr/>
        </p:nvSpPr>
        <p:spPr>
          <a:xfrm>
            <a:off x="3233180" y="1569651"/>
            <a:ext cx="3027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164F2FE2-EB51-45ED-A62A-89E5252FCE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0465" y="4475314"/>
            <a:ext cx="1744658" cy="108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</a:t>
            </a:r>
            <a:r>
              <a:rPr lang="en-US" altLang="zh-CN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1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46A801D-1C90-4438-A1DC-926A9EDE0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0494" y="4492502"/>
            <a:ext cx="1402173" cy="108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80508573-39F9-4F25-B3F4-5A1CA990D5D3}"/>
              </a:ext>
            </a:extLst>
          </p:cNvPr>
          <p:cNvGrpSpPr/>
          <p:nvPr/>
        </p:nvGrpSpPr>
        <p:grpSpPr>
          <a:xfrm rot="5400000" flipV="1">
            <a:off x="2219174" y="-601026"/>
            <a:ext cx="660297" cy="3332822"/>
            <a:chOff x="-19458" y="2302780"/>
            <a:chExt cx="961184" cy="3632286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885FBD6E-E331-447F-86B9-E83D38338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9458" y="5201265"/>
              <a:ext cx="961184" cy="733801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D2A129A0-3E35-469C-9E0B-18316F732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9458" y="2302780"/>
              <a:ext cx="912310" cy="36322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831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" grpId="0" animBg="1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213BB01-AFE6-455F-AA51-DC9A7628A6DB}"/>
              </a:ext>
            </a:extLst>
          </p:cNvPr>
          <p:cNvGrpSpPr/>
          <p:nvPr/>
        </p:nvGrpSpPr>
        <p:grpSpPr>
          <a:xfrm>
            <a:off x="8842500" y="-12470"/>
            <a:ext cx="179339" cy="6882939"/>
            <a:chOff x="6424800" y="-3885"/>
            <a:chExt cx="248287" cy="472080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64C83FF3-72AD-47FD-83A7-EFACA93F01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6063"/>
            <a:stretch/>
          </p:blipFill>
          <p:spPr>
            <a:xfrm>
              <a:off x="6539909" y="-3885"/>
              <a:ext cx="133178" cy="472080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69B884A5-1155-4EFD-BD4A-D9B03B728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4800" y="-3775"/>
              <a:ext cx="150190" cy="4712185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52E3C05-F27F-4218-B837-4F9B1E67A4EF}"/>
              </a:ext>
            </a:extLst>
          </p:cNvPr>
          <p:cNvGrpSpPr/>
          <p:nvPr/>
        </p:nvGrpSpPr>
        <p:grpSpPr>
          <a:xfrm>
            <a:off x="8252544" y="-12470"/>
            <a:ext cx="222606" cy="6895079"/>
            <a:chOff x="5851416" y="154858"/>
            <a:chExt cx="301887" cy="4799894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134198B0-0D09-4F7D-8F15-89237F610F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2970"/>
            <a:stretch/>
          </p:blipFill>
          <p:spPr>
            <a:xfrm>
              <a:off x="5986791" y="160401"/>
              <a:ext cx="166512" cy="4794351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E68C9ECE-0492-4E41-A15A-14CB66B427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51416" y="154858"/>
              <a:ext cx="220397" cy="4799894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2483C7A-7ADD-4B39-90DC-50A384E65D18}"/>
              </a:ext>
            </a:extLst>
          </p:cNvPr>
          <p:cNvGrpSpPr/>
          <p:nvPr/>
        </p:nvGrpSpPr>
        <p:grpSpPr>
          <a:xfrm>
            <a:off x="883920" y="746760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903EE6D5-54CF-4FF4-BEBD-B1D80C44EC49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72EAFE1A-B3A1-4786-BE08-C11D2D54C24A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68A8EDA4-9368-45FC-AB82-90828D7B6E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5504" y="1006458"/>
            <a:ext cx="4624422" cy="323468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FBB2C67-914E-41CD-A9B3-FD9042AF6B66}"/>
              </a:ext>
            </a:extLst>
          </p:cNvPr>
          <p:cNvGrpSpPr/>
          <p:nvPr/>
        </p:nvGrpSpPr>
        <p:grpSpPr>
          <a:xfrm>
            <a:off x="1812188" y="2016867"/>
            <a:ext cx="3727697" cy="1406006"/>
            <a:chOff x="1812188" y="2016867"/>
            <a:chExt cx="3727697" cy="140600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C37CFD99-446A-47FA-AFC9-F8B79D3AA072}"/>
                </a:ext>
              </a:extLst>
            </p:cNvPr>
            <p:cNvGrpSpPr/>
            <p:nvPr/>
          </p:nvGrpSpPr>
          <p:grpSpPr>
            <a:xfrm>
              <a:off x="2102470" y="2016867"/>
              <a:ext cx="3437415" cy="1406006"/>
              <a:chOff x="1807502" y="1851682"/>
              <a:chExt cx="3437415" cy="1406006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3A97C660-86D1-4C7C-B069-1F033F2E86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82891" y="2265096"/>
                <a:ext cx="3362026" cy="992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2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2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200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9F36F3AF-CDF8-4D44-9020-563D458F87FC}"/>
                  </a:ext>
                </a:extLst>
              </p:cNvPr>
              <p:cNvSpPr txBox="1"/>
              <p:nvPr/>
            </p:nvSpPr>
            <p:spPr>
              <a:xfrm>
                <a:off x="1807502" y="1851682"/>
                <a:ext cx="30277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b="1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832B1795-9282-44AE-A618-F3F3376FC058}"/>
                </a:ext>
              </a:extLst>
            </p:cNvPr>
            <p:cNvGrpSpPr/>
            <p:nvPr/>
          </p:nvGrpSpPr>
          <p:grpSpPr>
            <a:xfrm>
              <a:off x="1812188" y="2095999"/>
              <a:ext cx="290282" cy="241846"/>
              <a:chOff x="5585619" y="1560714"/>
              <a:chExt cx="290282" cy="241846"/>
            </a:xfrm>
          </p:grpSpPr>
          <p:sp>
            <p:nvSpPr>
              <p:cNvPr id="24" name="箭头: V 形 23">
                <a:extLst>
                  <a:ext uri="{FF2B5EF4-FFF2-40B4-BE49-F238E27FC236}">
                    <a16:creationId xmlns:a16="http://schemas.microsoft.com/office/drawing/2014/main" xmlns="" id="{EAFA2424-3EE1-452C-8749-3562B827D551}"/>
                  </a:ext>
                </a:extLst>
              </p:cNvPr>
              <p:cNvSpPr/>
              <p:nvPr/>
            </p:nvSpPr>
            <p:spPr>
              <a:xfrm>
                <a:off x="5652447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箭头: V 形 24">
                <a:extLst>
                  <a:ext uri="{FF2B5EF4-FFF2-40B4-BE49-F238E27FC236}">
                    <a16:creationId xmlns:a16="http://schemas.microsoft.com/office/drawing/2014/main" xmlns="" id="{28FEA23C-89CA-4A24-A136-A2E8E00B19F6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9E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5DA4D07-117F-4D93-8A3F-D6249C45EFA9}"/>
              </a:ext>
            </a:extLst>
          </p:cNvPr>
          <p:cNvGrpSpPr/>
          <p:nvPr/>
        </p:nvGrpSpPr>
        <p:grpSpPr>
          <a:xfrm>
            <a:off x="1752485" y="3551550"/>
            <a:ext cx="3727697" cy="1406006"/>
            <a:chOff x="1812188" y="2016867"/>
            <a:chExt cx="3727697" cy="140600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7F6BFCF0-2E65-4AE8-9AEC-23799DE53728}"/>
                </a:ext>
              </a:extLst>
            </p:cNvPr>
            <p:cNvGrpSpPr/>
            <p:nvPr/>
          </p:nvGrpSpPr>
          <p:grpSpPr>
            <a:xfrm>
              <a:off x="2102470" y="2016867"/>
              <a:ext cx="3437415" cy="1406006"/>
              <a:chOff x="1807502" y="1851682"/>
              <a:chExt cx="3437415" cy="1406006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0AEC92B1-A0E3-4072-A3A1-D7520E4CC1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82891" y="2265096"/>
                <a:ext cx="3362026" cy="992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200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  <a:r>
                  <a:rPr lang="en-US" altLang="zh-CN" sz="1200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200" spc="600" dirty="0">
                    <a:solidFill>
                      <a:srgbClr val="FFE0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点击输入详细内容，添加你的论文内容。点击输入详细内容</a:t>
                </a: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07B90A14-6CCB-44D8-AF1B-312CA8FF97A6}"/>
                  </a:ext>
                </a:extLst>
              </p:cNvPr>
              <p:cNvSpPr txBox="1"/>
              <p:nvPr/>
            </p:nvSpPr>
            <p:spPr>
              <a:xfrm>
                <a:off x="1807502" y="1851682"/>
                <a:ext cx="30277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b="1" spc="600" dirty="0">
                    <a:solidFill>
                      <a:srgbClr val="9E84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在此输入您的标题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A90DE55D-2A7A-4E7A-8370-668B8998231B}"/>
                </a:ext>
              </a:extLst>
            </p:cNvPr>
            <p:cNvGrpSpPr/>
            <p:nvPr/>
          </p:nvGrpSpPr>
          <p:grpSpPr>
            <a:xfrm>
              <a:off x="1812188" y="2095999"/>
              <a:ext cx="290282" cy="241846"/>
              <a:chOff x="5585619" y="1560714"/>
              <a:chExt cx="290282" cy="241846"/>
            </a:xfrm>
          </p:grpSpPr>
          <p:sp>
            <p:nvSpPr>
              <p:cNvPr id="30" name="箭头: V 形 29">
                <a:extLst>
                  <a:ext uri="{FF2B5EF4-FFF2-40B4-BE49-F238E27FC236}">
                    <a16:creationId xmlns:a16="http://schemas.microsoft.com/office/drawing/2014/main" xmlns="" id="{3A173302-D147-49C5-8746-EF6687D28824}"/>
                  </a:ext>
                </a:extLst>
              </p:cNvPr>
              <p:cNvSpPr/>
              <p:nvPr/>
            </p:nvSpPr>
            <p:spPr>
              <a:xfrm>
                <a:off x="5652447" y="1579106"/>
                <a:ext cx="223454" cy="223454"/>
              </a:xfrm>
              <a:prstGeom prst="chevron">
                <a:avLst/>
              </a:prstGeom>
              <a:solidFill>
                <a:srgbClr val="71B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箭头: V 形 30">
                <a:extLst>
                  <a:ext uri="{FF2B5EF4-FFF2-40B4-BE49-F238E27FC236}">
                    <a16:creationId xmlns:a16="http://schemas.microsoft.com/office/drawing/2014/main" xmlns="" id="{75E61087-EAB8-41D0-A215-917FEAE24F55}"/>
                  </a:ext>
                </a:extLst>
              </p:cNvPr>
              <p:cNvSpPr/>
              <p:nvPr/>
            </p:nvSpPr>
            <p:spPr>
              <a:xfrm>
                <a:off x="5585619" y="1560714"/>
                <a:ext cx="223454" cy="223454"/>
              </a:xfrm>
              <a:prstGeom prst="chevron">
                <a:avLst/>
              </a:prstGeom>
              <a:solidFill>
                <a:srgbClr val="FFE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315CB53-D666-44E9-8AAF-9B095CAEE116}"/>
              </a:ext>
            </a:extLst>
          </p:cNvPr>
          <p:cNvSpPr>
            <a:spLocks noChangeAspect="1"/>
          </p:cNvSpPr>
          <p:nvPr/>
        </p:nvSpPr>
        <p:spPr>
          <a:xfrm>
            <a:off x="6131452" y="4245666"/>
            <a:ext cx="5252828" cy="2257101"/>
          </a:xfrm>
          <a:prstGeom prst="rect">
            <a:avLst/>
          </a:prstGeom>
          <a:blipFill dpi="0" rotWithShape="1">
            <a:blip r:embed="rId7"/>
            <a:srcRect/>
            <a:stretch>
              <a:fillRect t="-5466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855A6E65-C702-45FE-B8EA-30B6792111A3}"/>
              </a:ext>
            </a:extLst>
          </p:cNvPr>
          <p:cNvSpPr>
            <a:spLocks noChangeAspect="1"/>
          </p:cNvSpPr>
          <p:nvPr/>
        </p:nvSpPr>
        <p:spPr>
          <a:xfrm>
            <a:off x="6134100" y="746760"/>
            <a:ext cx="5252828" cy="3490943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76EA3FD-99F3-4A2B-8CA0-1AF50DEEE0AD}"/>
              </a:ext>
            </a:extLst>
          </p:cNvPr>
          <p:cNvSpPr/>
          <p:nvPr/>
        </p:nvSpPr>
        <p:spPr>
          <a:xfrm>
            <a:off x="6150196" y="746760"/>
            <a:ext cx="1723291" cy="5745480"/>
          </a:xfrm>
          <a:prstGeom prst="rect">
            <a:avLst/>
          </a:prstGeom>
          <a:solidFill>
            <a:srgbClr val="71BAB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522C65F8-FB36-4774-8C08-A400B2924A9C}"/>
              </a:ext>
            </a:extLst>
          </p:cNvPr>
          <p:cNvSpPr/>
          <p:nvPr/>
        </p:nvSpPr>
        <p:spPr>
          <a:xfrm>
            <a:off x="7888140" y="747828"/>
            <a:ext cx="1723291" cy="5785877"/>
          </a:xfrm>
          <a:prstGeom prst="rect">
            <a:avLst/>
          </a:prstGeom>
          <a:solidFill>
            <a:srgbClr val="F59FB2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7493002C-6B49-4158-926B-DF885DCD6636}"/>
              </a:ext>
            </a:extLst>
          </p:cNvPr>
          <p:cNvSpPr/>
          <p:nvPr/>
        </p:nvSpPr>
        <p:spPr>
          <a:xfrm>
            <a:off x="9626084" y="756135"/>
            <a:ext cx="1745909" cy="5785877"/>
          </a:xfrm>
          <a:prstGeom prst="rect">
            <a:avLst/>
          </a:prstGeom>
          <a:solidFill>
            <a:srgbClr val="9E84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EF86146-8A2A-40B9-8B5F-684150FDB849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C667CD5-161D-4A2E-89D8-72A07EE59F06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AE799C19-D95A-4951-9E2E-9864A165DBEB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A875795-F7DC-4073-A1B5-7AC9EF26544E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3048971-A823-4BAD-8EE7-F2B3360A044E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EC25F60D-1866-442A-95CA-7F3A66720847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DE1CCD0-2C7F-4C62-9257-6CB61D96B9A3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AF35E83-E30B-4677-A516-86A0F0D93BA0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923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605055F-934A-4A4A-9927-287D925CC713}"/>
              </a:ext>
            </a:extLst>
          </p:cNvPr>
          <p:cNvGrpSpPr/>
          <p:nvPr/>
        </p:nvGrpSpPr>
        <p:grpSpPr>
          <a:xfrm>
            <a:off x="961967" y="632941"/>
            <a:ext cx="10683239" cy="5958839"/>
            <a:chOff x="883920" y="746760"/>
            <a:chExt cx="10683239" cy="59588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9EC0F7D-6B1E-4A05-AFB1-A3824B133662}"/>
                </a:ext>
              </a:extLst>
            </p:cNvPr>
            <p:cNvSpPr/>
            <p:nvPr/>
          </p:nvSpPr>
          <p:spPr>
            <a:xfrm>
              <a:off x="1097280" y="1006458"/>
              <a:ext cx="10469879" cy="5699141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741629D7-FA2D-4214-B516-B9AF78CF85A6}"/>
                </a:ext>
              </a:extLst>
            </p:cNvPr>
            <p:cNvSpPr/>
            <p:nvPr/>
          </p:nvSpPr>
          <p:spPr>
            <a:xfrm>
              <a:off x="883920" y="746760"/>
              <a:ext cx="10500360" cy="574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6BB20C5-5936-461A-A42D-5104B5496854}"/>
              </a:ext>
            </a:extLst>
          </p:cNvPr>
          <p:cNvGrpSpPr/>
          <p:nvPr/>
        </p:nvGrpSpPr>
        <p:grpSpPr>
          <a:xfrm>
            <a:off x="9274155" y="5212080"/>
            <a:ext cx="1881526" cy="753960"/>
            <a:chOff x="5083154" y="306809"/>
            <a:chExt cx="2063789" cy="90435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71E1A4E-0F5E-44C8-AC42-4049C2A1BC84}"/>
                </a:ext>
              </a:extLst>
            </p:cNvPr>
            <p:cNvSpPr/>
            <p:nvPr/>
          </p:nvSpPr>
          <p:spPr>
            <a:xfrm>
              <a:off x="5083154" y="469483"/>
              <a:ext cx="20637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spc="600" dirty="0">
                  <a:solidFill>
                    <a:srgbClr val="F59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3200" spc="600" dirty="0">
                  <a:solidFill>
                    <a:srgbClr val="FFE0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3200" spc="600" dirty="0">
                  <a:solidFill>
                    <a:srgbClr val="9E84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3200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A08668A2-ED78-4B25-843E-C6E7BFFF9404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332323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8C628C-74C3-4332-9A61-0D42B7855041}"/>
                </a:ext>
              </a:extLst>
            </p:cNvPr>
            <p:cNvCxnSpPr>
              <a:cxnSpLocks/>
            </p:cNvCxnSpPr>
            <p:nvPr/>
          </p:nvCxnSpPr>
          <p:spPr>
            <a:xfrm>
              <a:off x="6088379" y="324202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775AF626-08C3-42D6-A338-5B7AD8A556E1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49" y="1199940"/>
              <a:ext cx="800100" cy="0"/>
            </a:xfrm>
            <a:prstGeom prst="line">
              <a:avLst/>
            </a:prstGeom>
            <a:ln w="76200">
              <a:solidFill>
                <a:srgbClr val="FFE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90AB8F0-0A41-4569-8E56-F3D943F55988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09" y="1211160"/>
              <a:ext cx="800100" cy="0"/>
            </a:xfrm>
            <a:prstGeom prst="line">
              <a:avLst/>
            </a:prstGeom>
            <a:ln w="76200">
              <a:solidFill>
                <a:srgbClr val="9E84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F08D21D-69F6-4547-828E-69D77071676F}"/>
                </a:ext>
              </a:extLst>
            </p:cNvPr>
            <p:cNvCxnSpPr>
              <a:cxnSpLocks/>
            </p:cNvCxnSpPr>
            <p:nvPr/>
          </p:nvCxnSpPr>
          <p:spPr>
            <a:xfrm>
              <a:off x="5331665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04A91D1-EA73-4DDB-AE42-4DB8682BBFD9}"/>
                </a:ext>
              </a:extLst>
            </p:cNvPr>
            <p:cNvCxnSpPr>
              <a:cxnSpLocks/>
            </p:cNvCxnSpPr>
            <p:nvPr/>
          </p:nvCxnSpPr>
          <p:spPr>
            <a:xfrm>
              <a:off x="6871763" y="306809"/>
              <a:ext cx="0" cy="904351"/>
            </a:xfrm>
            <a:prstGeom prst="line">
              <a:avLst/>
            </a:prstGeom>
            <a:ln w="76200">
              <a:solidFill>
                <a:srgbClr val="F59F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DE8ADC1-5640-49A4-ABA7-A119FC13FEF1}"/>
              </a:ext>
            </a:extLst>
          </p:cNvPr>
          <p:cNvGrpSpPr/>
          <p:nvPr/>
        </p:nvGrpSpPr>
        <p:grpSpPr>
          <a:xfrm>
            <a:off x="-19458" y="285135"/>
            <a:ext cx="1641465" cy="1706709"/>
            <a:chOff x="-19458" y="285135"/>
            <a:chExt cx="1641465" cy="1706709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AB564C6D-F29B-44E4-8B00-D8A416A69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9458" y="511893"/>
              <a:ext cx="1641465" cy="1479951"/>
            </a:xfrm>
            <a:prstGeom prst="rect">
              <a:avLst/>
            </a:prstGeom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3C3A63C-C60E-4052-A249-6D89E54F0A82}"/>
                </a:ext>
              </a:extLst>
            </p:cNvPr>
            <p:cNvGrpSpPr/>
            <p:nvPr/>
          </p:nvGrpSpPr>
          <p:grpSpPr>
            <a:xfrm>
              <a:off x="0" y="285135"/>
              <a:ext cx="1537527" cy="1482211"/>
              <a:chOff x="2408631" y="1020167"/>
              <a:chExt cx="2902886" cy="2798448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D8171FCB-14C8-4D76-AFF4-8BEE9FC77731}"/>
                  </a:ext>
                </a:extLst>
              </p:cNvPr>
              <p:cNvSpPr/>
              <p:nvPr/>
            </p:nvSpPr>
            <p:spPr>
              <a:xfrm>
                <a:off x="2870108" y="1289359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26A2731C-6C74-4D87-9598-7E8D00B2A007}"/>
                  </a:ext>
                </a:extLst>
              </p:cNvPr>
              <p:cNvSpPr/>
              <p:nvPr/>
            </p:nvSpPr>
            <p:spPr>
              <a:xfrm>
                <a:off x="3495367" y="2414798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00EC6494-E723-4B43-9ADA-8570DCBB2E19}"/>
                  </a:ext>
                </a:extLst>
              </p:cNvPr>
              <p:cNvSpPr/>
              <p:nvPr/>
            </p:nvSpPr>
            <p:spPr>
              <a:xfrm>
                <a:off x="2612785" y="2194277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A74516D0-BDEA-4ABE-A5FC-8608FF030BA8}"/>
                  </a:ext>
                </a:extLst>
              </p:cNvPr>
              <p:cNvSpPr/>
              <p:nvPr/>
            </p:nvSpPr>
            <p:spPr>
              <a:xfrm>
                <a:off x="3177504" y="1876414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73EAF385-490E-442F-B4DE-D6D6D998F448}"/>
                  </a:ext>
                </a:extLst>
              </p:cNvPr>
              <p:cNvSpPr/>
              <p:nvPr/>
            </p:nvSpPr>
            <p:spPr>
              <a:xfrm>
                <a:off x="3762524" y="155855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B28ADB4E-C4BF-4314-B9E6-63B78511E4B5}"/>
                  </a:ext>
                </a:extLst>
              </p:cNvPr>
              <p:cNvSpPr/>
              <p:nvPr/>
            </p:nvSpPr>
            <p:spPr>
              <a:xfrm>
                <a:off x="4065914" y="2112809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0A53ED6B-5697-491F-B22D-8487B43FBED5}"/>
                  </a:ext>
                </a:extLst>
              </p:cNvPr>
              <p:cNvSpPr/>
              <p:nvPr/>
            </p:nvSpPr>
            <p:spPr>
              <a:xfrm>
                <a:off x="3813230" y="298493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2112AE01-8192-42A6-9FAA-A707BD3DE7A6}"/>
                  </a:ext>
                </a:extLst>
              </p:cNvPr>
              <p:cNvSpPr/>
              <p:nvPr/>
            </p:nvSpPr>
            <p:spPr>
              <a:xfrm>
                <a:off x="4329564" y="1263651"/>
                <a:ext cx="317863" cy="317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74EBA7F8-5447-4326-99A9-6310FECC12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08631" y="1020167"/>
                <a:ext cx="2902886" cy="2798448"/>
              </a:xfrm>
              <a:prstGeom prst="rect">
                <a:avLst/>
              </a:prstGeom>
            </p:spPr>
          </p:pic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0809F6DE-334C-4D2D-AAC9-C48F65452777}"/>
              </a:ext>
            </a:extLst>
          </p:cNvPr>
          <p:cNvGrpSpPr/>
          <p:nvPr/>
        </p:nvGrpSpPr>
        <p:grpSpPr>
          <a:xfrm>
            <a:off x="4819664" y="1861600"/>
            <a:ext cx="2890742" cy="3407013"/>
            <a:chOff x="4920963" y="1767346"/>
            <a:chExt cx="2890742" cy="3407013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8BD81A50-5089-4641-ACF8-F37D22DF4DF2}"/>
                </a:ext>
              </a:extLst>
            </p:cNvPr>
            <p:cNvGrpSpPr/>
            <p:nvPr/>
          </p:nvGrpSpPr>
          <p:grpSpPr>
            <a:xfrm>
              <a:off x="4989193" y="1823459"/>
              <a:ext cx="2822512" cy="3350900"/>
              <a:chOff x="4659836" y="1494139"/>
              <a:chExt cx="3351615" cy="4187006"/>
            </a:xfrm>
            <a:solidFill>
              <a:srgbClr val="71BAB6"/>
            </a:solidFill>
          </p:grpSpPr>
          <p:sp>
            <p:nvSpPr>
              <p:cNvPr id="44" name="AutoShape 2">
                <a:extLst>
                  <a:ext uri="{FF2B5EF4-FFF2-40B4-BE49-F238E27FC236}">
                    <a16:creationId xmlns:a16="http://schemas.microsoft.com/office/drawing/2014/main" xmlns="" id="{42675196-1BCC-4BE2-BDE9-930016654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1364" y="5011492"/>
                <a:ext cx="580087" cy="6696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0" tIns="0" rIns="0" bIns="0" anchor="ctr"/>
              <a:lstStyle>
                <a:lvl1pPr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1pPr>
                <a:lvl2pPr marL="742950" indent="-28575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2pPr>
                <a:lvl3pPr marL="11430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3pPr>
                <a:lvl4pPr marL="16002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4pPr>
                <a:lvl5pPr marL="20574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5pPr>
                <a:lvl6pPr marL="25146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6pPr>
                <a:lvl7pPr marL="29718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7pPr>
                <a:lvl8pPr marL="34290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8pPr>
                <a:lvl9pPr marL="38862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9pPr>
              </a:lstStyle>
              <a:p>
                <a:pPr eaLnBrk="1">
                  <a:lnSpc>
                    <a:spcPct val="120000"/>
                  </a:lnSpc>
                </a:pPr>
                <a:r>
                  <a:rPr lang="es-ES" altLang="zh-CN" sz="1686" b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endParaRPr lang="es-ES" altLang="zh-CN" sz="131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AutoShape 4">
                <a:extLst>
                  <a:ext uri="{FF2B5EF4-FFF2-40B4-BE49-F238E27FC236}">
                    <a16:creationId xmlns:a16="http://schemas.microsoft.com/office/drawing/2014/main" xmlns="" id="{A2F65DD9-A00D-4F8F-AB5D-5120FB3B0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3230" y="2887018"/>
                <a:ext cx="580087" cy="6696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es-ES" sz="1686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AutoShape 6">
                <a:extLst>
                  <a:ext uri="{FF2B5EF4-FFF2-40B4-BE49-F238E27FC236}">
                    <a16:creationId xmlns:a16="http://schemas.microsoft.com/office/drawing/2014/main" xmlns="" id="{E622ECFD-9FE4-44BF-ADE0-5694AEA63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7970" y="3440318"/>
                <a:ext cx="580087" cy="6696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es-ES" sz="1686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AutoShape 8">
                <a:extLst>
                  <a:ext uri="{FF2B5EF4-FFF2-40B4-BE49-F238E27FC236}">
                    <a16:creationId xmlns:a16="http://schemas.microsoft.com/office/drawing/2014/main" xmlns="" id="{D5D50503-868B-4438-9DE5-0CF83AFF0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9836" y="1494139"/>
                <a:ext cx="580087" cy="669653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lnTo>
                      <a:pt x="1080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 anchor="ctr"/>
              <a:lstStyle>
                <a:lvl1pPr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1pPr>
                <a:lvl2pPr marL="742950" indent="-28575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2pPr>
                <a:lvl3pPr marL="11430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3pPr>
                <a:lvl4pPr marL="16002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4pPr>
                <a:lvl5pPr marL="20574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5pPr>
                <a:lvl6pPr marL="25146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6pPr>
                <a:lvl7pPr marL="29718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7pPr>
                <a:lvl8pPr marL="34290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8pPr>
                <a:lvl9pPr marL="38862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9pPr>
              </a:lstStyle>
              <a:p>
                <a:pPr eaLnBrk="1">
                  <a:lnSpc>
                    <a:spcPct val="120000"/>
                  </a:lnSpc>
                </a:pPr>
                <a:r>
                  <a:rPr lang="es-ES" altLang="zh-CN" sz="1686" b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endParaRPr lang="es-ES" altLang="zh-CN" sz="131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10">
                <a:extLst>
                  <a:ext uri="{FF2B5EF4-FFF2-40B4-BE49-F238E27FC236}">
                    <a16:creationId xmlns:a16="http://schemas.microsoft.com/office/drawing/2014/main" xmlns="" id="{8DFE7D43-F2CD-49FE-88D7-E03042CB5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4156" y="4447310"/>
                <a:ext cx="580087" cy="6696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es-ES" sz="1686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AutoShape 12">
                <a:extLst>
                  <a:ext uri="{FF2B5EF4-FFF2-40B4-BE49-F238E27FC236}">
                    <a16:creationId xmlns:a16="http://schemas.microsoft.com/office/drawing/2014/main" xmlns="" id="{F8BF76FA-68FD-4B61-8A3C-27B6ADD2E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2948" y="2047440"/>
                <a:ext cx="580087" cy="669653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lnTo>
                      <a:pt x="1080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Line 16">
                <a:extLst>
                  <a:ext uri="{FF2B5EF4-FFF2-40B4-BE49-F238E27FC236}">
                    <a16:creationId xmlns:a16="http://schemas.microsoft.com/office/drawing/2014/main" xmlns="" id="{D4E8531B-8D89-42E5-B27B-B83BADBB5D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4526" y="4811433"/>
                <a:ext cx="1656554" cy="495543"/>
              </a:xfrm>
              <a:prstGeom prst="line">
                <a:avLst/>
              </a:prstGeom>
              <a:grpFill/>
              <a:ln w="38100" cap="flat" cmpd="sng">
                <a:solidFill>
                  <a:srgbClr val="71BAB6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Line 17">
                <a:extLst>
                  <a:ext uri="{FF2B5EF4-FFF2-40B4-BE49-F238E27FC236}">
                    <a16:creationId xmlns:a16="http://schemas.microsoft.com/office/drawing/2014/main" xmlns="" id="{29013D67-4E46-4017-91CE-796406F18B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27037" y="3780167"/>
                <a:ext cx="1623071" cy="1017036"/>
              </a:xfrm>
              <a:prstGeom prst="line">
                <a:avLst/>
              </a:prstGeom>
              <a:grpFill/>
              <a:ln w="38100" cap="flat" cmpd="sng">
                <a:solidFill>
                  <a:srgbClr val="71BAB6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Line 18">
                <a:extLst>
                  <a:ext uri="{FF2B5EF4-FFF2-40B4-BE49-F238E27FC236}">
                    <a16:creationId xmlns:a16="http://schemas.microsoft.com/office/drawing/2014/main" xmlns="" id="{430910FE-0852-4E9B-917D-BF21207D4E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2850" y="3230216"/>
                <a:ext cx="1625583" cy="547441"/>
              </a:xfrm>
              <a:prstGeom prst="line">
                <a:avLst/>
              </a:prstGeom>
              <a:grpFill/>
              <a:ln w="38100" cap="flat" cmpd="sng">
                <a:solidFill>
                  <a:srgbClr val="71BAB6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Line 19">
                <a:extLst>
                  <a:ext uri="{FF2B5EF4-FFF2-40B4-BE49-F238E27FC236}">
                    <a16:creationId xmlns:a16="http://schemas.microsoft.com/office/drawing/2014/main" xmlns="" id="{59A4C347-7EE3-4801-9660-DD994D6327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26198" y="2402356"/>
                <a:ext cx="1590426" cy="831207"/>
              </a:xfrm>
              <a:prstGeom prst="line">
                <a:avLst/>
              </a:prstGeom>
              <a:grpFill/>
              <a:ln w="38100" cap="flat" cmpd="sng">
                <a:solidFill>
                  <a:srgbClr val="71BAB6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Line 20">
                <a:extLst>
                  <a:ext uri="{FF2B5EF4-FFF2-40B4-BE49-F238E27FC236}">
                    <a16:creationId xmlns:a16="http://schemas.microsoft.com/office/drawing/2014/main" xmlns="" id="{898F7DF1-9E83-478A-A6C2-F4A2E6CE1F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8755" y="1827292"/>
                <a:ext cx="1574522" cy="562508"/>
              </a:xfrm>
              <a:prstGeom prst="line">
                <a:avLst/>
              </a:prstGeom>
              <a:grpFill/>
              <a:ln w="38100" cap="flat" cmpd="sng">
                <a:solidFill>
                  <a:srgbClr val="71BAB6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AutoShape 21">
                <a:extLst>
                  <a:ext uri="{FF2B5EF4-FFF2-40B4-BE49-F238E27FC236}">
                    <a16:creationId xmlns:a16="http://schemas.microsoft.com/office/drawing/2014/main" xmlns="" id="{BE3735CC-4F97-431A-9754-EDE6FD8CC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8599" y="2271775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AutoShape 22">
                <a:extLst>
                  <a:ext uri="{FF2B5EF4-FFF2-40B4-BE49-F238E27FC236}">
                    <a16:creationId xmlns:a16="http://schemas.microsoft.com/office/drawing/2014/main" xmlns="" id="{15D5C736-F8D0-42C1-B088-ABDDEEF9B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3755" y="3655445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AutoShape 23">
                <a:extLst>
                  <a:ext uri="{FF2B5EF4-FFF2-40B4-BE49-F238E27FC236}">
                    <a16:creationId xmlns:a16="http://schemas.microsoft.com/office/drawing/2014/main" xmlns="" id="{8F1EDDF0-B313-4DAB-BFBE-D2B44C62A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8957" y="5209040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AutoShape 24">
                <a:extLst>
                  <a:ext uri="{FF2B5EF4-FFF2-40B4-BE49-F238E27FC236}">
                    <a16:creationId xmlns:a16="http://schemas.microsoft.com/office/drawing/2014/main" xmlns="" id="{D35A4416-CE28-40A9-8633-41A524A58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1656" y="1709265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algn="r"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AutoShape 25">
                <a:extLst>
                  <a:ext uri="{FF2B5EF4-FFF2-40B4-BE49-F238E27FC236}">
                    <a16:creationId xmlns:a16="http://schemas.microsoft.com/office/drawing/2014/main" xmlns="" id="{A9367074-9293-4896-9D06-B382B3752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3240" y="3102144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algn="r"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AutoShape 26">
                <a:extLst>
                  <a:ext uri="{FF2B5EF4-FFF2-40B4-BE49-F238E27FC236}">
                    <a16:creationId xmlns:a16="http://schemas.microsoft.com/office/drawing/2014/main" xmlns="" id="{DD6E9367-A310-4A65-BD21-59F88BED9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4869" y="4673317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grp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algn="r"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65CCC37C-AB7B-4B49-A06A-E84980E7AABF}"/>
                </a:ext>
              </a:extLst>
            </p:cNvPr>
            <p:cNvGrpSpPr/>
            <p:nvPr/>
          </p:nvGrpSpPr>
          <p:grpSpPr>
            <a:xfrm>
              <a:off x="4920963" y="1767346"/>
              <a:ext cx="2822512" cy="3350900"/>
              <a:chOff x="4659836" y="1494139"/>
              <a:chExt cx="3351615" cy="4187006"/>
            </a:xfrm>
          </p:grpSpPr>
          <p:sp>
            <p:nvSpPr>
              <p:cNvPr id="25" name="AutoShape 2">
                <a:extLst>
                  <a:ext uri="{FF2B5EF4-FFF2-40B4-BE49-F238E27FC236}">
                    <a16:creationId xmlns:a16="http://schemas.microsoft.com/office/drawing/2014/main" xmlns="" id="{2FF6A774-330B-4395-BF3B-086E8625B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1364" y="5011492"/>
                <a:ext cx="580087" cy="6696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close/>
                  </a:path>
                </a:pathLst>
              </a:custGeom>
              <a:solidFill>
                <a:srgbClr val="F59FB2"/>
              </a:solidFill>
              <a:ln>
                <a:noFill/>
              </a:ln>
              <a:effectLst/>
              <a:extLst/>
            </p:spPr>
            <p:txBody>
              <a:bodyPr lIns="0" tIns="0" rIns="0" bIns="0" anchor="ctr"/>
              <a:lstStyle>
                <a:lvl1pPr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1pPr>
                <a:lvl2pPr marL="742950" indent="-28575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2pPr>
                <a:lvl3pPr marL="11430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3pPr>
                <a:lvl4pPr marL="16002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4pPr>
                <a:lvl5pPr marL="20574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5pPr>
                <a:lvl6pPr marL="25146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6pPr>
                <a:lvl7pPr marL="29718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7pPr>
                <a:lvl8pPr marL="34290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8pPr>
                <a:lvl9pPr marL="38862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9pPr>
              </a:lstStyle>
              <a:p>
                <a:pPr eaLnBrk="1">
                  <a:lnSpc>
                    <a:spcPct val="120000"/>
                  </a:lnSpc>
                </a:pPr>
                <a:r>
                  <a:rPr lang="es-ES" altLang="zh-CN" sz="1686" b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endParaRPr lang="es-ES" altLang="zh-CN" sz="131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4">
                <a:extLst>
                  <a:ext uri="{FF2B5EF4-FFF2-40B4-BE49-F238E27FC236}">
                    <a16:creationId xmlns:a16="http://schemas.microsoft.com/office/drawing/2014/main" xmlns="" id="{A2F2D71B-4313-4402-937B-A57DEA0E8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3230" y="2887018"/>
                <a:ext cx="580087" cy="6696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close/>
                  </a:path>
                </a:pathLst>
              </a:custGeom>
              <a:solidFill>
                <a:srgbClr val="F59FB2"/>
              </a:solidFill>
              <a:ln>
                <a:noFill/>
              </a:ln>
              <a:effectLst/>
              <a:extLst/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es-ES" sz="1686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utoShape 6">
                <a:extLst>
                  <a:ext uri="{FF2B5EF4-FFF2-40B4-BE49-F238E27FC236}">
                    <a16:creationId xmlns:a16="http://schemas.microsoft.com/office/drawing/2014/main" xmlns="" id="{DCE6FC9A-56C0-488C-9C54-202B37947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7970" y="3440318"/>
                <a:ext cx="580087" cy="6696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close/>
                  </a:path>
                </a:pathLst>
              </a:custGeom>
              <a:solidFill>
                <a:srgbClr val="9E84AB"/>
              </a:solidFill>
              <a:ln>
                <a:noFill/>
              </a:ln>
              <a:effectLst/>
              <a:extLst/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es-ES" sz="1686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AutoShape 8">
                <a:extLst>
                  <a:ext uri="{FF2B5EF4-FFF2-40B4-BE49-F238E27FC236}">
                    <a16:creationId xmlns:a16="http://schemas.microsoft.com/office/drawing/2014/main" xmlns="" id="{74FB443B-66DB-44D3-9684-BAEF842A68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9836" y="1494139"/>
                <a:ext cx="580087" cy="669653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9E84AB"/>
              </a:solidFill>
              <a:ln>
                <a:noFill/>
              </a:ln>
              <a:extLst/>
            </p:spPr>
            <p:txBody>
              <a:bodyPr lIns="0" tIns="0" rIns="0" bIns="0" anchor="ctr"/>
              <a:lstStyle>
                <a:lvl1pPr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1pPr>
                <a:lvl2pPr marL="742950" indent="-28575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2pPr>
                <a:lvl3pPr marL="11430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3pPr>
                <a:lvl4pPr marL="16002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4pPr>
                <a:lvl5pPr marL="20574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5pPr>
                <a:lvl6pPr marL="25146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6pPr>
                <a:lvl7pPr marL="29718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7pPr>
                <a:lvl8pPr marL="34290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8pPr>
                <a:lvl9pPr marL="38862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9pPr>
              </a:lstStyle>
              <a:p>
                <a:pPr eaLnBrk="1">
                  <a:lnSpc>
                    <a:spcPct val="120000"/>
                  </a:lnSpc>
                </a:pPr>
                <a:r>
                  <a:rPr lang="es-ES" altLang="zh-CN" sz="1686" b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endParaRPr lang="es-ES" altLang="zh-CN" sz="131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AutoShape 10">
                <a:extLst>
                  <a:ext uri="{FF2B5EF4-FFF2-40B4-BE49-F238E27FC236}">
                    <a16:creationId xmlns:a16="http://schemas.microsoft.com/office/drawing/2014/main" xmlns="" id="{874CE6D1-1A64-44BF-A3DA-C9B55BE16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4156" y="4447310"/>
                <a:ext cx="580087" cy="6696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close/>
                  </a:path>
                </a:pathLst>
              </a:custGeom>
              <a:solidFill>
                <a:srgbClr val="FFE082"/>
              </a:solidFill>
              <a:ln>
                <a:noFill/>
              </a:ln>
              <a:effectLst/>
              <a:extLst/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es-ES" sz="1686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12">
                <a:extLst>
                  <a:ext uri="{FF2B5EF4-FFF2-40B4-BE49-F238E27FC236}">
                    <a16:creationId xmlns:a16="http://schemas.microsoft.com/office/drawing/2014/main" xmlns="" id="{70104DA5-06FE-4D8D-8515-773A942DBD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2948" y="2047440"/>
                <a:ext cx="580087" cy="669653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21599" y="5400"/>
                    </a:lnTo>
                    <a:lnTo>
                      <a:pt x="21599" y="16200"/>
                    </a:lnTo>
                    <a:lnTo>
                      <a:pt x="10799" y="21599"/>
                    </a:lnTo>
                    <a:lnTo>
                      <a:pt x="0" y="16199"/>
                    </a:lnTo>
                    <a:lnTo>
                      <a:pt x="0" y="5400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A8E0DD"/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Line 16">
                <a:extLst>
                  <a:ext uri="{FF2B5EF4-FFF2-40B4-BE49-F238E27FC236}">
                    <a16:creationId xmlns:a16="http://schemas.microsoft.com/office/drawing/2014/main" xmlns="" id="{52B92E3A-99B3-44B6-B30C-C88AE2E1F7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4526" y="4811433"/>
                <a:ext cx="1656554" cy="495543"/>
              </a:xfrm>
              <a:prstGeom prst="line">
                <a:avLst/>
              </a:prstGeom>
              <a:solidFill>
                <a:srgbClr val="F59FB2"/>
              </a:solidFill>
              <a:ln w="38100" cap="flat" cmpd="sng">
                <a:solidFill>
                  <a:srgbClr val="F59FB2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Line 17">
                <a:extLst>
                  <a:ext uri="{FF2B5EF4-FFF2-40B4-BE49-F238E27FC236}">
                    <a16:creationId xmlns:a16="http://schemas.microsoft.com/office/drawing/2014/main" xmlns="" id="{21174518-097D-427B-AF27-AB14C42E5C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27037" y="3780167"/>
                <a:ext cx="1623071" cy="1017036"/>
              </a:xfrm>
              <a:prstGeom prst="line">
                <a:avLst/>
              </a:prstGeom>
              <a:solidFill>
                <a:srgbClr val="F59FB2"/>
              </a:solidFill>
              <a:ln w="38100" cap="flat" cmpd="sng">
                <a:solidFill>
                  <a:srgbClr val="F59FB2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Line 18">
                <a:extLst>
                  <a:ext uri="{FF2B5EF4-FFF2-40B4-BE49-F238E27FC236}">
                    <a16:creationId xmlns:a16="http://schemas.microsoft.com/office/drawing/2014/main" xmlns="" id="{B9A89936-0009-42DD-AE4A-9A25838344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2850" y="3230216"/>
                <a:ext cx="1625583" cy="547441"/>
              </a:xfrm>
              <a:prstGeom prst="line">
                <a:avLst/>
              </a:prstGeom>
              <a:solidFill>
                <a:srgbClr val="F59FB2"/>
              </a:solidFill>
              <a:ln w="38100" cap="flat" cmpd="sng">
                <a:solidFill>
                  <a:srgbClr val="F59FB2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Line 19">
                <a:extLst>
                  <a:ext uri="{FF2B5EF4-FFF2-40B4-BE49-F238E27FC236}">
                    <a16:creationId xmlns:a16="http://schemas.microsoft.com/office/drawing/2014/main" xmlns="" id="{22CD8401-CD60-4722-9A23-1F4484A85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26198" y="2402356"/>
                <a:ext cx="1590426" cy="831207"/>
              </a:xfrm>
              <a:prstGeom prst="line">
                <a:avLst/>
              </a:prstGeom>
              <a:solidFill>
                <a:srgbClr val="F59FB2"/>
              </a:solidFill>
              <a:ln w="38100" cap="flat" cmpd="sng">
                <a:solidFill>
                  <a:srgbClr val="F59FB2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Line 20">
                <a:extLst>
                  <a:ext uri="{FF2B5EF4-FFF2-40B4-BE49-F238E27FC236}">
                    <a16:creationId xmlns:a16="http://schemas.microsoft.com/office/drawing/2014/main" xmlns="" id="{97BAA9D4-EE86-4333-B9F2-AC1C7B9516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8755" y="1827292"/>
                <a:ext cx="1574522" cy="562508"/>
              </a:xfrm>
              <a:prstGeom prst="line">
                <a:avLst/>
              </a:prstGeom>
              <a:solidFill>
                <a:srgbClr val="F59FB2"/>
              </a:solidFill>
              <a:ln w="38100" cap="flat" cmpd="sng">
                <a:solidFill>
                  <a:srgbClr val="F59FB2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AutoShape 21">
                <a:extLst>
                  <a:ext uri="{FF2B5EF4-FFF2-40B4-BE49-F238E27FC236}">
                    <a16:creationId xmlns:a16="http://schemas.microsoft.com/office/drawing/2014/main" xmlns="" id="{C0304327-4908-4EDC-BE8B-BCE2B6FFE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8599" y="2271775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59FB2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AutoShape 22">
                <a:extLst>
                  <a:ext uri="{FF2B5EF4-FFF2-40B4-BE49-F238E27FC236}">
                    <a16:creationId xmlns:a16="http://schemas.microsoft.com/office/drawing/2014/main" xmlns="" id="{239F8009-4717-4ADE-83A9-A4188CC9D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3755" y="3655445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59FB2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AutoShape 23">
                <a:extLst>
                  <a:ext uri="{FF2B5EF4-FFF2-40B4-BE49-F238E27FC236}">
                    <a16:creationId xmlns:a16="http://schemas.microsoft.com/office/drawing/2014/main" xmlns="" id="{3BE70EEB-5444-4597-84D8-7985C194D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8957" y="5209040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59FB2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AutoShape 24">
                <a:extLst>
                  <a:ext uri="{FF2B5EF4-FFF2-40B4-BE49-F238E27FC236}">
                    <a16:creationId xmlns:a16="http://schemas.microsoft.com/office/drawing/2014/main" xmlns="" id="{E31E7792-CB91-424A-BBA6-F3697CF72F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1656" y="1709265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59FB2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algn="r"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AutoShape 25">
                <a:extLst>
                  <a:ext uri="{FF2B5EF4-FFF2-40B4-BE49-F238E27FC236}">
                    <a16:creationId xmlns:a16="http://schemas.microsoft.com/office/drawing/2014/main" xmlns="" id="{351089F1-EB76-424C-9CD8-5B1C20AD1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3240" y="3102144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59FB2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algn="r"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AutoShape 26">
                <a:extLst>
                  <a:ext uri="{FF2B5EF4-FFF2-40B4-BE49-F238E27FC236}">
                    <a16:creationId xmlns:a16="http://schemas.microsoft.com/office/drawing/2014/main" xmlns="" id="{96B341E4-CC87-499C-BE44-FC3B5A09C9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4869" y="4673317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59FB2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algn="r"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rgbClr val="F1F2F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55999BDD-6CEE-4780-9820-F43869ED81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2783" y="1902701"/>
            <a:ext cx="2721363" cy="91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</a:t>
            </a:r>
            <a:r>
              <a:rPr lang="en-US" altLang="zh-CN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spc="600" dirty="0">
              <a:solidFill>
                <a:srgbClr val="FFE0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100" spc="600" dirty="0">
              <a:solidFill>
                <a:srgbClr val="FFE0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F1A9185B-3E1A-4F1C-BE9A-373A9047AC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438" y="3032447"/>
            <a:ext cx="2721363" cy="91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</a:t>
            </a:r>
            <a:r>
              <a:rPr lang="en-US" altLang="zh-CN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1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49C95FFD-55D8-4EA3-8B3D-297EAF36F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6792" y="4228308"/>
            <a:ext cx="2721363" cy="91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</a:t>
            </a:r>
            <a:r>
              <a:rPr lang="en-US" altLang="zh-CN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spc="600" dirty="0">
              <a:solidFill>
                <a:srgbClr val="FFE0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100" spc="600" dirty="0">
              <a:solidFill>
                <a:srgbClr val="FFE0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BD09C2BB-2892-42FC-A875-5BFFC8297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8258" y="2277450"/>
            <a:ext cx="2721363" cy="91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</a:t>
            </a:r>
            <a:r>
              <a:rPr lang="en-US" altLang="zh-CN" sz="11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100" spc="600" dirty="0">
              <a:solidFill>
                <a:srgbClr val="9E8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3B0A856B-560F-4D88-8B95-C75D22473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5081" y="3488729"/>
            <a:ext cx="2721363" cy="91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</a:t>
            </a:r>
            <a:r>
              <a:rPr lang="en-US" altLang="zh-CN" sz="11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spc="600" dirty="0">
              <a:solidFill>
                <a:srgbClr val="FFE0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100" spc="600" dirty="0">
              <a:solidFill>
                <a:srgbClr val="FFE0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B3C517E9-8289-4679-AD1E-B0DE867A2AD3}"/>
              </a:ext>
            </a:extLst>
          </p:cNvPr>
          <p:cNvSpPr txBox="1"/>
          <p:nvPr/>
        </p:nvSpPr>
        <p:spPr>
          <a:xfrm>
            <a:off x="1889067" y="5224114"/>
            <a:ext cx="3027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xmlns="" id="{D9CA877A-5722-4157-86EF-7EFD9D4A75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5621" y="1125162"/>
            <a:ext cx="4624422" cy="32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7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7" grpId="0"/>
      <p:bldP spid="68" grpId="0"/>
      <p:bldP spid="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8E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C9A791A-37B7-4173-B48F-F47ECF908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343792" y="3967186"/>
            <a:ext cx="3360865" cy="178107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520B8F0-61B7-4410-A5C2-CF7E83D4C3D8}"/>
              </a:ext>
            </a:extLst>
          </p:cNvPr>
          <p:cNvGrpSpPr/>
          <p:nvPr/>
        </p:nvGrpSpPr>
        <p:grpSpPr>
          <a:xfrm>
            <a:off x="1252733" y="4251627"/>
            <a:ext cx="1924449" cy="782568"/>
            <a:chOff x="2977326" y="346775"/>
            <a:chExt cx="1924449" cy="78256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91F78511-924F-41BB-90DD-16AA84E460AD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2226442F-7B3E-4B48-ADAD-7D10390CFFE2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xmlns="" id="{5EF40734-A80D-417E-A8DF-4094D8711F02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74" name="椭圆 73">
                    <a:extLst>
                      <a:ext uri="{FF2B5EF4-FFF2-40B4-BE49-F238E27FC236}">
                        <a16:creationId xmlns:a16="http://schemas.microsoft.com/office/drawing/2014/main" xmlns="" id="{2B2CD752-A2FA-4A1E-95DC-36F10DE2275E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椭圆 74">
                    <a:extLst>
                      <a:ext uri="{FF2B5EF4-FFF2-40B4-BE49-F238E27FC236}">
                        <a16:creationId xmlns:a16="http://schemas.microsoft.com/office/drawing/2014/main" xmlns="" id="{C37FB223-9C01-4B8E-B154-7A66972CF798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椭圆 75">
                    <a:extLst>
                      <a:ext uri="{FF2B5EF4-FFF2-40B4-BE49-F238E27FC236}">
                        <a16:creationId xmlns:a16="http://schemas.microsoft.com/office/drawing/2014/main" xmlns="" id="{4AA0F807-9850-48D4-9C16-CBC1F9D8AF3B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椭圆 76">
                    <a:extLst>
                      <a:ext uri="{FF2B5EF4-FFF2-40B4-BE49-F238E27FC236}">
                        <a16:creationId xmlns:a16="http://schemas.microsoft.com/office/drawing/2014/main" xmlns="" id="{1C176EAB-B233-4112-BBB4-F2A0A1CD300A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" name="椭圆 77">
                    <a:extLst>
                      <a:ext uri="{FF2B5EF4-FFF2-40B4-BE49-F238E27FC236}">
                        <a16:creationId xmlns:a16="http://schemas.microsoft.com/office/drawing/2014/main" xmlns="" id="{8382FD10-3235-44D2-A045-B2DB70ACF48E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>
                    <a:extLst>
                      <a:ext uri="{FF2B5EF4-FFF2-40B4-BE49-F238E27FC236}">
                        <a16:creationId xmlns:a16="http://schemas.microsoft.com/office/drawing/2014/main" xmlns="" id="{3FA636CA-4B0D-4803-9866-EFD8E17C247A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>
                    <a:extLst>
                      <a:ext uri="{FF2B5EF4-FFF2-40B4-BE49-F238E27FC236}">
                        <a16:creationId xmlns:a16="http://schemas.microsoft.com/office/drawing/2014/main" xmlns="" id="{88DC1720-50AE-431B-936B-7F31E76FB0DD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>
                    <a:extLst>
                      <a:ext uri="{FF2B5EF4-FFF2-40B4-BE49-F238E27FC236}">
                        <a16:creationId xmlns:a16="http://schemas.microsoft.com/office/drawing/2014/main" xmlns="" id="{91C6E3AF-AC4F-4C13-A71D-32040E04DB59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xmlns="" id="{22F15ECA-91CB-4409-A7BF-2229F71379F0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66" name="椭圆 65">
                    <a:extLst>
                      <a:ext uri="{FF2B5EF4-FFF2-40B4-BE49-F238E27FC236}">
                        <a16:creationId xmlns:a16="http://schemas.microsoft.com/office/drawing/2014/main" xmlns="" id="{62F8C479-4C13-4742-B0DF-B21E1FF3520B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" name="椭圆 66">
                    <a:extLst>
                      <a:ext uri="{FF2B5EF4-FFF2-40B4-BE49-F238E27FC236}">
                        <a16:creationId xmlns:a16="http://schemas.microsoft.com/office/drawing/2014/main" xmlns="" id="{53E8C996-FB72-420B-B89D-064CC5759FCD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椭圆 67">
                    <a:extLst>
                      <a:ext uri="{FF2B5EF4-FFF2-40B4-BE49-F238E27FC236}">
                        <a16:creationId xmlns:a16="http://schemas.microsoft.com/office/drawing/2014/main" xmlns="" id="{5A8F543B-A742-414F-B14F-B92E4E1C9D9D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椭圆 68">
                    <a:extLst>
                      <a:ext uri="{FF2B5EF4-FFF2-40B4-BE49-F238E27FC236}">
                        <a16:creationId xmlns:a16="http://schemas.microsoft.com/office/drawing/2014/main" xmlns="" id="{FF698EA8-03EA-4E8C-986D-B9B9DC74AEF3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椭圆 69">
                    <a:extLst>
                      <a:ext uri="{FF2B5EF4-FFF2-40B4-BE49-F238E27FC236}">
                        <a16:creationId xmlns:a16="http://schemas.microsoft.com/office/drawing/2014/main" xmlns="" id="{5D236104-1C8A-4D0C-8822-51F50C3A04B0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" name="椭圆 70">
                    <a:extLst>
                      <a:ext uri="{FF2B5EF4-FFF2-40B4-BE49-F238E27FC236}">
                        <a16:creationId xmlns:a16="http://schemas.microsoft.com/office/drawing/2014/main" xmlns="" id="{989F23A2-262A-4E19-839C-64B557882B87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2" name="椭圆 71">
                    <a:extLst>
                      <a:ext uri="{FF2B5EF4-FFF2-40B4-BE49-F238E27FC236}">
                        <a16:creationId xmlns:a16="http://schemas.microsoft.com/office/drawing/2014/main" xmlns="" id="{A27607B4-DE7B-4803-ABE5-BDC8DB1B82E6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3" name="椭圆 72">
                    <a:extLst>
                      <a:ext uri="{FF2B5EF4-FFF2-40B4-BE49-F238E27FC236}">
                        <a16:creationId xmlns:a16="http://schemas.microsoft.com/office/drawing/2014/main" xmlns="" id="{BDDF513C-E916-4F55-831C-79649300BD88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193C4C64-CAF0-46B9-BC02-573161274CDC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C5B7DAF2-2740-4E3A-B928-1E880CCFB2E0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56" name="椭圆 55">
                    <a:extLst>
                      <a:ext uri="{FF2B5EF4-FFF2-40B4-BE49-F238E27FC236}">
                        <a16:creationId xmlns:a16="http://schemas.microsoft.com/office/drawing/2014/main" xmlns="" id="{FF018624-3CFB-4C87-90DE-BE579601EE91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椭圆 56">
                    <a:extLst>
                      <a:ext uri="{FF2B5EF4-FFF2-40B4-BE49-F238E27FC236}">
                        <a16:creationId xmlns:a16="http://schemas.microsoft.com/office/drawing/2014/main" xmlns="" id="{B13EC69B-26D7-46AB-B104-2CA2EAE54641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椭圆 57">
                    <a:extLst>
                      <a:ext uri="{FF2B5EF4-FFF2-40B4-BE49-F238E27FC236}">
                        <a16:creationId xmlns:a16="http://schemas.microsoft.com/office/drawing/2014/main" xmlns="" id="{0145C63C-5ED4-4F33-AB51-B950EEB02C15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" name="椭圆 58">
                    <a:extLst>
                      <a:ext uri="{FF2B5EF4-FFF2-40B4-BE49-F238E27FC236}">
                        <a16:creationId xmlns:a16="http://schemas.microsoft.com/office/drawing/2014/main" xmlns="" id="{08AA6EEB-84DF-4EB9-AE69-686DB80E0E0F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椭圆 59">
                    <a:extLst>
                      <a:ext uri="{FF2B5EF4-FFF2-40B4-BE49-F238E27FC236}">
                        <a16:creationId xmlns:a16="http://schemas.microsoft.com/office/drawing/2014/main" xmlns="" id="{0A281C49-A253-4FD7-A969-76277CA2092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椭圆 60">
                    <a:extLst>
                      <a:ext uri="{FF2B5EF4-FFF2-40B4-BE49-F238E27FC236}">
                        <a16:creationId xmlns:a16="http://schemas.microsoft.com/office/drawing/2014/main" xmlns="" id="{4E5A1432-87C6-4713-8F69-8A317176ACC5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" name="椭圆 61">
                    <a:extLst>
                      <a:ext uri="{FF2B5EF4-FFF2-40B4-BE49-F238E27FC236}">
                        <a16:creationId xmlns:a16="http://schemas.microsoft.com/office/drawing/2014/main" xmlns="" id="{31CEA864-9FF0-42E6-A37C-1A51FF5CD0F0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椭圆 62">
                    <a:extLst>
                      <a:ext uri="{FF2B5EF4-FFF2-40B4-BE49-F238E27FC236}">
                        <a16:creationId xmlns:a16="http://schemas.microsoft.com/office/drawing/2014/main" xmlns="" id="{E08A5F48-A974-4A34-95F6-268B25872B8C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xmlns="" id="{7B95A920-AEDF-4A91-A430-9278E6FF4932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48" name="椭圆 47">
                    <a:extLst>
                      <a:ext uri="{FF2B5EF4-FFF2-40B4-BE49-F238E27FC236}">
                        <a16:creationId xmlns:a16="http://schemas.microsoft.com/office/drawing/2014/main" xmlns="" id="{45BF8AD4-37E6-40E3-BA94-7AD211D5A9A8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椭圆 48">
                    <a:extLst>
                      <a:ext uri="{FF2B5EF4-FFF2-40B4-BE49-F238E27FC236}">
                        <a16:creationId xmlns:a16="http://schemas.microsoft.com/office/drawing/2014/main" xmlns="" id="{84962B23-D355-444B-A216-ABAB14BD908F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椭圆 49">
                    <a:extLst>
                      <a:ext uri="{FF2B5EF4-FFF2-40B4-BE49-F238E27FC236}">
                        <a16:creationId xmlns:a16="http://schemas.microsoft.com/office/drawing/2014/main" xmlns="" id="{84B7EDAA-2797-4E52-B6AD-77109157F100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" name="椭圆 50">
                    <a:extLst>
                      <a:ext uri="{FF2B5EF4-FFF2-40B4-BE49-F238E27FC236}">
                        <a16:creationId xmlns:a16="http://schemas.microsoft.com/office/drawing/2014/main" xmlns="" id="{53ED2B6A-A94A-4BDC-8D2D-EDA8FDFE9DC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椭圆 51">
                    <a:extLst>
                      <a:ext uri="{FF2B5EF4-FFF2-40B4-BE49-F238E27FC236}">
                        <a16:creationId xmlns:a16="http://schemas.microsoft.com/office/drawing/2014/main" xmlns="" id="{19ACFC0F-9B7D-474D-8128-CF915705BA39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椭圆 52">
                    <a:extLst>
                      <a:ext uri="{FF2B5EF4-FFF2-40B4-BE49-F238E27FC236}">
                        <a16:creationId xmlns:a16="http://schemas.microsoft.com/office/drawing/2014/main" xmlns="" id="{C81B3D91-0909-4B70-9882-862BBF216AC8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椭圆 53">
                    <a:extLst>
                      <a:ext uri="{FF2B5EF4-FFF2-40B4-BE49-F238E27FC236}">
                        <a16:creationId xmlns:a16="http://schemas.microsoft.com/office/drawing/2014/main" xmlns="" id="{AC02DF00-5EEA-4C0E-B536-22AF5FC6C4C2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椭圆 54">
                    <a:extLst>
                      <a:ext uri="{FF2B5EF4-FFF2-40B4-BE49-F238E27FC236}">
                        <a16:creationId xmlns:a16="http://schemas.microsoft.com/office/drawing/2014/main" xmlns="" id="{44D7E991-E491-438A-BB14-876B956E1FDA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39968002-2B69-4C79-8922-C9029499D7E4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8907AF54-5718-4ED2-9189-9C2552406D87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xmlns="" id="{BE41BB4B-20B1-4277-ABCE-A987638B0520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36" name="椭圆 35">
                    <a:extLst>
                      <a:ext uri="{FF2B5EF4-FFF2-40B4-BE49-F238E27FC236}">
                        <a16:creationId xmlns:a16="http://schemas.microsoft.com/office/drawing/2014/main" xmlns="" id="{9F5472C5-8DCF-49D4-9F0B-76C5FCD7ECD2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>
                    <a:extLst>
                      <a:ext uri="{FF2B5EF4-FFF2-40B4-BE49-F238E27FC236}">
                        <a16:creationId xmlns:a16="http://schemas.microsoft.com/office/drawing/2014/main" xmlns="" id="{2B0493C7-AC52-43AD-8B90-5FF1E4C5EEC8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>
                    <a:extLst>
                      <a:ext uri="{FF2B5EF4-FFF2-40B4-BE49-F238E27FC236}">
                        <a16:creationId xmlns:a16="http://schemas.microsoft.com/office/drawing/2014/main" xmlns="" id="{451576FD-B2B0-4769-9D03-4D4B1CD2420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>
                    <a:extLst>
                      <a:ext uri="{FF2B5EF4-FFF2-40B4-BE49-F238E27FC236}">
                        <a16:creationId xmlns:a16="http://schemas.microsoft.com/office/drawing/2014/main" xmlns="" id="{682382F8-C409-4B2D-A6F5-41A351E9CECE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>
                    <a:extLst>
                      <a:ext uri="{FF2B5EF4-FFF2-40B4-BE49-F238E27FC236}">
                        <a16:creationId xmlns:a16="http://schemas.microsoft.com/office/drawing/2014/main" xmlns="" id="{CF73078B-1790-4938-9CC9-872185F8DD39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椭圆 40">
                    <a:extLst>
                      <a:ext uri="{FF2B5EF4-FFF2-40B4-BE49-F238E27FC236}">
                        <a16:creationId xmlns:a16="http://schemas.microsoft.com/office/drawing/2014/main" xmlns="" id="{4C7E2980-279C-4BFA-AB9C-7368BF657192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椭圆 41">
                    <a:extLst>
                      <a:ext uri="{FF2B5EF4-FFF2-40B4-BE49-F238E27FC236}">
                        <a16:creationId xmlns:a16="http://schemas.microsoft.com/office/drawing/2014/main" xmlns="" id="{BD08CB5A-0055-402E-9C53-90DDEF2E8EC5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椭圆 42">
                    <a:extLst>
                      <a:ext uri="{FF2B5EF4-FFF2-40B4-BE49-F238E27FC236}">
                        <a16:creationId xmlns:a16="http://schemas.microsoft.com/office/drawing/2014/main" xmlns="" id="{3D7F363B-8E75-4397-9610-FC7370F8B6AE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3B34BE17-73EE-4ABF-8C3B-EC2618249762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28" name="椭圆 27">
                    <a:extLst>
                      <a:ext uri="{FF2B5EF4-FFF2-40B4-BE49-F238E27FC236}">
                        <a16:creationId xmlns:a16="http://schemas.microsoft.com/office/drawing/2014/main" xmlns="" id="{C3BAB632-91D9-4E49-AF07-6E87001CD85A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椭圆 28">
                    <a:extLst>
                      <a:ext uri="{FF2B5EF4-FFF2-40B4-BE49-F238E27FC236}">
                        <a16:creationId xmlns:a16="http://schemas.microsoft.com/office/drawing/2014/main" xmlns="" id="{671E9173-B87E-4AF0-8659-7BED11826023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椭圆 29">
                    <a:extLst>
                      <a:ext uri="{FF2B5EF4-FFF2-40B4-BE49-F238E27FC236}">
                        <a16:creationId xmlns:a16="http://schemas.microsoft.com/office/drawing/2014/main" xmlns="" id="{59864CC9-A1CE-4F49-A0C1-4DD0B2FEDBC3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椭圆 30">
                    <a:extLst>
                      <a:ext uri="{FF2B5EF4-FFF2-40B4-BE49-F238E27FC236}">
                        <a16:creationId xmlns:a16="http://schemas.microsoft.com/office/drawing/2014/main" xmlns="" id="{8537D586-E8F4-438B-8DBF-910F0D7C3D8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椭圆 31">
                    <a:extLst>
                      <a:ext uri="{FF2B5EF4-FFF2-40B4-BE49-F238E27FC236}">
                        <a16:creationId xmlns:a16="http://schemas.microsoft.com/office/drawing/2014/main" xmlns="" id="{E1856898-E7C8-4F6A-8A53-F2C3DDED020B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椭圆 32">
                    <a:extLst>
                      <a:ext uri="{FF2B5EF4-FFF2-40B4-BE49-F238E27FC236}">
                        <a16:creationId xmlns:a16="http://schemas.microsoft.com/office/drawing/2014/main" xmlns="" id="{CEB1D504-4C6C-4850-9E86-ACE9C7CA62D6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>
                    <a:extLst>
                      <a:ext uri="{FF2B5EF4-FFF2-40B4-BE49-F238E27FC236}">
                        <a16:creationId xmlns:a16="http://schemas.microsoft.com/office/drawing/2014/main" xmlns="" id="{2929D40A-9BBA-422B-8196-90686B2630BD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椭圆 34">
                    <a:extLst>
                      <a:ext uri="{FF2B5EF4-FFF2-40B4-BE49-F238E27FC236}">
                        <a16:creationId xmlns:a16="http://schemas.microsoft.com/office/drawing/2014/main" xmlns="" id="{686C3318-8641-4FBF-AF63-FE75FC75C8FE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09C59515-73BA-403C-BBB0-1A32CB68F96B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8" name="组合 7">
                  <a:extLst>
                    <a:ext uri="{FF2B5EF4-FFF2-40B4-BE49-F238E27FC236}">
                      <a16:creationId xmlns:a16="http://schemas.microsoft.com/office/drawing/2014/main" xmlns="" id="{C4FFD3FE-D434-41A3-A8B4-A1E3B9171A44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8" name="椭圆 17">
                    <a:extLst>
                      <a:ext uri="{FF2B5EF4-FFF2-40B4-BE49-F238E27FC236}">
                        <a16:creationId xmlns:a16="http://schemas.microsoft.com/office/drawing/2014/main" xmlns="" id="{F34EBB95-D931-461E-AA8E-261B883E5B7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椭圆 18">
                    <a:extLst>
                      <a:ext uri="{FF2B5EF4-FFF2-40B4-BE49-F238E27FC236}">
                        <a16:creationId xmlns:a16="http://schemas.microsoft.com/office/drawing/2014/main" xmlns="" id="{D3AB4C23-9F71-4B26-8888-358A0EDF045F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椭圆 19">
                    <a:extLst>
                      <a:ext uri="{FF2B5EF4-FFF2-40B4-BE49-F238E27FC236}">
                        <a16:creationId xmlns:a16="http://schemas.microsoft.com/office/drawing/2014/main" xmlns="" id="{C6CBF3EB-CF4B-48EE-86E2-5FE153B24F81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>
                    <a:extLst>
                      <a:ext uri="{FF2B5EF4-FFF2-40B4-BE49-F238E27FC236}">
                        <a16:creationId xmlns:a16="http://schemas.microsoft.com/office/drawing/2014/main" xmlns="" id="{9D39CCD8-E989-4263-AFFC-038193285C68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椭圆 21">
                    <a:extLst>
                      <a:ext uri="{FF2B5EF4-FFF2-40B4-BE49-F238E27FC236}">
                        <a16:creationId xmlns:a16="http://schemas.microsoft.com/office/drawing/2014/main" xmlns="" id="{8C78C4A0-297C-4673-AFFA-859689177C21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椭圆 22">
                    <a:extLst>
                      <a:ext uri="{FF2B5EF4-FFF2-40B4-BE49-F238E27FC236}">
                        <a16:creationId xmlns:a16="http://schemas.microsoft.com/office/drawing/2014/main" xmlns="" id="{0BB3A5E2-BFB4-49EA-BF42-59F5D9EF50E7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椭圆 23">
                    <a:extLst>
                      <a:ext uri="{FF2B5EF4-FFF2-40B4-BE49-F238E27FC236}">
                        <a16:creationId xmlns:a16="http://schemas.microsoft.com/office/drawing/2014/main" xmlns="" id="{32FAF032-FE63-4AEA-A985-C970D2CA1419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" name="椭圆 24">
                    <a:extLst>
                      <a:ext uri="{FF2B5EF4-FFF2-40B4-BE49-F238E27FC236}">
                        <a16:creationId xmlns:a16="http://schemas.microsoft.com/office/drawing/2014/main" xmlns="" id="{20121D3C-BC78-456D-8DF1-C39DDD5009C7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F3D2685B-B4CD-4371-8F4C-9EA01794F712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0" name="椭圆 9">
                    <a:extLst>
                      <a:ext uri="{FF2B5EF4-FFF2-40B4-BE49-F238E27FC236}">
                        <a16:creationId xmlns:a16="http://schemas.microsoft.com/office/drawing/2014/main" xmlns="" id="{3E137EA8-BE4D-4B64-9B56-114B388EF133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椭圆 10">
                    <a:extLst>
                      <a:ext uri="{FF2B5EF4-FFF2-40B4-BE49-F238E27FC236}">
                        <a16:creationId xmlns:a16="http://schemas.microsoft.com/office/drawing/2014/main" xmlns="" id="{F90A46A2-BC20-4D1F-A240-B1C23EAC163B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椭圆 11">
                    <a:extLst>
                      <a:ext uri="{FF2B5EF4-FFF2-40B4-BE49-F238E27FC236}">
                        <a16:creationId xmlns:a16="http://schemas.microsoft.com/office/drawing/2014/main" xmlns="" id="{33969368-106A-4622-A8E0-65A2D94C4923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椭圆 12">
                    <a:extLst>
                      <a:ext uri="{FF2B5EF4-FFF2-40B4-BE49-F238E27FC236}">
                        <a16:creationId xmlns:a16="http://schemas.microsoft.com/office/drawing/2014/main" xmlns="" id="{9335E7A1-B0FF-4311-9A06-ECEEF9A1A7C8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" name="椭圆 13">
                    <a:extLst>
                      <a:ext uri="{FF2B5EF4-FFF2-40B4-BE49-F238E27FC236}">
                        <a16:creationId xmlns:a16="http://schemas.microsoft.com/office/drawing/2014/main" xmlns="" id="{DB273C94-BCD2-4011-82A1-1A2A87573B5F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椭圆 14">
                    <a:extLst>
                      <a:ext uri="{FF2B5EF4-FFF2-40B4-BE49-F238E27FC236}">
                        <a16:creationId xmlns:a16="http://schemas.microsoft.com/office/drawing/2014/main" xmlns="" id="{79D87A9B-ECED-4D95-86DA-641474B14310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" name="椭圆 15">
                    <a:extLst>
                      <a:ext uri="{FF2B5EF4-FFF2-40B4-BE49-F238E27FC236}">
                        <a16:creationId xmlns:a16="http://schemas.microsoft.com/office/drawing/2014/main" xmlns="" id="{81B2FE27-A30F-4077-B925-776B8D4064EF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" name="椭圆 16">
                    <a:extLst>
                      <a:ext uri="{FF2B5EF4-FFF2-40B4-BE49-F238E27FC236}">
                        <a16:creationId xmlns:a16="http://schemas.microsoft.com/office/drawing/2014/main" xmlns="" id="{A2293D6E-B60F-4571-99A8-769C234FB0B2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53B73090-B246-48B2-A2A6-8D0484EF6827}"/>
              </a:ext>
            </a:extLst>
          </p:cNvPr>
          <p:cNvGrpSpPr/>
          <p:nvPr/>
        </p:nvGrpSpPr>
        <p:grpSpPr>
          <a:xfrm>
            <a:off x="974731" y="3050199"/>
            <a:ext cx="1924449" cy="782568"/>
            <a:chOff x="2977326" y="346775"/>
            <a:chExt cx="1924449" cy="782568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EE670205-6958-4F15-B825-F797F29EEF36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xmlns="" id="{4DD529B9-C944-4E90-A97B-F04E0C19D51B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43" name="组合 142">
                  <a:extLst>
                    <a:ext uri="{FF2B5EF4-FFF2-40B4-BE49-F238E27FC236}">
                      <a16:creationId xmlns:a16="http://schemas.microsoft.com/office/drawing/2014/main" xmlns="" id="{0BD8D92B-2576-4189-9B2A-8F49112C61EA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53" name="椭圆 152">
                    <a:extLst>
                      <a:ext uri="{FF2B5EF4-FFF2-40B4-BE49-F238E27FC236}">
                        <a16:creationId xmlns:a16="http://schemas.microsoft.com/office/drawing/2014/main" xmlns="" id="{8D80AFB6-8518-47DD-A594-FC0F5BCA5F79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4" name="椭圆 153">
                    <a:extLst>
                      <a:ext uri="{FF2B5EF4-FFF2-40B4-BE49-F238E27FC236}">
                        <a16:creationId xmlns:a16="http://schemas.microsoft.com/office/drawing/2014/main" xmlns="" id="{2D4D611F-384A-45D6-8507-EE6D9476FD6C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5" name="椭圆 154">
                    <a:extLst>
                      <a:ext uri="{FF2B5EF4-FFF2-40B4-BE49-F238E27FC236}">
                        <a16:creationId xmlns:a16="http://schemas.microsoft.com/office/drawing/2014/main" xmlns="" id="{513C7633-EB37-4E21-9F44-23B88EA9201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6" name="椭圆 155">
                    <a:extLst>
                      <a:ext uri="{FF2B5EF4-FFF2-40B4-BE49-F238E27FC236}">
                        <a16:creationId xmlns:a16="http://schemas.microsoft.com/office/drawing/2014/main" xmlns="" id="{ECB91C89-0897-4922-903D-D3A303DCF9A6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7" name="椭圆 156">
                    <a:extLst>
                      <a:ext uri="{FF2B5EF4-FFF2-40B4-BE49-F238E27FC236}">
                        <a16:creationId xmlns:a16="http://schemas.microsoft.com/office/drawing/2014/main" xmlns="" id="{21AC15E1-7302-46CE-839F-8599E175183B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8" name="椭圆 157">
                    <a:extLst>
                      <a:ext uri="{FF2B5EF4-FFF2-40B4-BE49-F238E27FC236}">
                        <a16:creationId xmlns:a16="http://schemas.microsoft.com/office/drawing/2014/main" xmlns="" id="{C34425C8-DBCB-4C43-8B12-69A64A8C6433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9" name="椭圆 158">
                    <a:extLst>
                      <a:ext uri="{FF2B5EF4-FFF2-40B4-BE49-F238E27FC236}">
                        <a16:creationId xmlns:a16="http://schemas.microsoft.com/office/drawing/2014/main" xmlns="" id="{F2A200BF-2A58-4EDC-8E8B-D0DA0D9DD2D2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0" name="椭圆 159">
                    <a:extLst>
                      <a:ext uri="{FF2B5EF4-FFF2-40B4-BE49-F238E27FC236}">
                        <a16:creationId xmlns:a16="http://schemas.microsoft.com/office/drawing/2014/main" xmlns="" id="{E88AB7A0-DEAC-4350-8980-983A1618FE07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4" name="组合 143">
                  <a:extLst>
                    <a:ext uri="{FF2B5EF4-FFF2-40B4-BE49-F238E27FC236}">
                      <a16:creationId xmlns:a16="http://schemas.microsoft.com/office/drawing/2014/main" xmlns="" id="{638FC9E4-9AA4-4006-8078-B67E68B0D960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45" name="椭圆 144">
                    <a:extLst>
                      <a:ext uri="{FF2B5EF4-FFF2-40B4-BE49-F238E27FC236}">
                        <a16:creationId xmlns:a16="http://schemas.microsoft.com/office/drawing/2014/main" xmlns="" id="{8BF12458-4AD1-4FB9-ABEF-EAD49994F349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6" name="椭圆 145">
                    <a:extLst>
                      <a:ext uri="{FF2B5EF4-FFF2-40B4-BE49-F238E27FC236}">
                        <a16:creationId xmlns:a16="http://schemas.microsoft.com/office/drawing/2014/main" xmlns="" id="{4428FB1C-045E-4223-98FE-3A37B3B7F930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7" name="椭圆 146">
                    <a:extLst>
                      <a:ext uri="{FF2B5EF4-FFF2-40B4-BE49-F238E27FC236}">
                        <a16:creationId xmlns:a16="http://schemas.microsoft.com/office/drawing/2014/main" xmlns="" id="{8E7A66B9-981A-44EC-AE2A-CB5075A5CF45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8" name="椭圆 147">
                    <a:extLst>
                      <a:ext uri="{FF2B5EF4-FFF2-40B4-BE49-F238E27FC236}">
                        <a16:creationId xmlns:a16="http://schemas.microsoft.com/office/drawing/2014/main" xmlns="" id="{0E3C07EB-E26E-4F50-89B8-9702F15CFD5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9" name="椭圆 148">
                    <a:extLst>
                      <a:ext uri="{FF2B5EF4-FFF2-40B4-BE49-F238E27FC236}">
                        <a16:creationId xmlns:a16="http://schemas.microsoft.com/office/drawing/2014/main" xmlns="" id="{70E07815-6067-4BFA-A535-3F769956DF54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0" name="椭圆 149">
                    <a:extLst>
                      <a:ext uri="{FF2B5EF4-FFF2-40B4-BE49-F238E27FC236}">
                        <a16:creationId xmlns:a16="http://schemas.microsoft.com/office/drawing/2014/main" xmlns="" id="{8DD73DE6-6E39-4224-80F4-686051E7B19A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1" name="椭圆 150">
                    <a:extLst>
                      <a:ext uri="{FF2B5EF4-FFF2-40B4-BE49-F238E27FC236}">
                        <a16:creationId xmlns:a16="http://schemas.microsoft.com/office/drawing/2014/main" xmlns="" id="{70856ED6-1270-441E-9B5E-E0A81BD9354A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2" name="椭圆 151">
                    <a:extLst>
                      <a:ext uri="{FF2B5EF4-FFF2-40B4-BE49-F238E27FC236}">
                        <a16:creationId xmlns:a16="http://schemas.microsoft.com/office/drawing/2014/main" xmlns="" id="{36566963-37EF-47D7-9204-D5597AA7107D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xmlns="" id="{60B1DDFA-FE40-466D-ABFE-C8E6A49031FC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125" name="组合 124">
                  <a:extLst>
                    <a:ext uri="{FF2B5EF4-FFF2-40B4-BE49-F238E27FC236}">
                      <a16:creationId xmlns:a16="http://schemas.microsoft.com/office/drawing/2014/main" xmlns="" id="{4507805C-FFD8-413A-B93E-75FCC1BBC3F9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35" name="椭圆 134">
                    <a:extLst>
                      <a:ext uri="{FF2B5EF4-FFF2-40B4-BE49-F238E27FC236}">
                        <a16:creationId xmlns:a16="http://schemas.microsoft.com/office/drawing/2014/main" xmlns="" id="{3A6E24A8-E371-46F7-97CB-7E36F8A161B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6" name="椭圆 135">
                    <a:extLst>
                      <a:ext uri="{FF2B5EF4-FFF2-40B4-BE49-F238E27FC236}">
                        <a16:creationId xmlns:a16="http://schemas.microsoft.com/office/drawing/2014/main" xmlns="" id="{53430492-AC41-4987-AAEF-C8ADDBCE6507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" name="椭圆 136">
                    <a:extLst>
                      <a:ext uri="{FF2B5EF4-FFF2-40B4-BE49-F238E27FC236}">
                        <a16:creationId xmlns:a16="http://schemas.microsoft.com/office/drawing/2014/main" xmlns="" id="{754B3A5E-935C-4B11-9A72-026042B49215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8" name="椭圆 137">
                    <a:extLst>
                      <a:ext uri="{FF2B5EF4-FFF2-40B4-BE49-F238E27FC236}">
                        <a16:creationId xmlns:a16="http://schemas.microsoft.com/office/drawing/2014/main" xmlns="" id="{6D90E80C-A89A-4D1D-B400-E8DB4F44F699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9" name="椭圆 138">
                    <a:extLst>
                      <a:ext uri="{FF2B5EF4-FFF2-40B4-BE49-F238E27FC236}">
                        <a16:creationId xmlns:a16="http://schemas.microsoft.com/office/drawing/2014/main" xmlns="" id="{0C524F63-8558-42A5-BC8C-C97C96CD25C6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0" name="椭圆 139">
                    <a:extLst>
                      <a:ext uri="{FF2B5EF4-FFF2-40B4-BE49-F238E27FC236}">
                        <a16:creationId xmlns:a16="http://schemas.microsoft.com/office/drawing/2014/main" xmlns="" id="{DBC03B86-A31D-4652-8945-527F83EF9583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1" name="椭圆 140">
                    <a:extLst>
                      <a:ext uri="{FF2B5EF4-FFF2-40B4-BE49-F238E27FC236}">
                        <a16:creationId xmlns:a16="http://schemas.microsoft.com/office/drawing/2014/main" xmlns="" id="{3EE2D9B7-98A9-4BBC-B6A0-C307F4D88797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2" name="椭圆 141">
                    <a:extLst>
                      <a:ext uri="{FF2B5EF4-FFF2-40B4-BE49-F238E27FC236}">
                        <a16:creationId xmlns:a16="http://schemas.microsoft.com/office/drawing/2014/main" xmlns="" id="{AB731B93-3580-4D1A-A0CC-3443D02A3896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6" name="组合 125">
                  <a:extLst>
                    <a:ext uri="{FF2B5EF4-FFF2-40B4-BE49-F238E27FC236}">
                      <a16:creationId xmlns:a16="http://schemas.microsoft.com/office/drawing/2014/main" xmlns="" id="{0BD2AA6C-BBCD-4BFE-BA2B-27767FD1D8F4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127" name="椭圆 126">
                    <a:extLst>
                      <a:ext uri="{FF2B5EF4-FFF2-40B4-BE49-F238E27FC236}">
                        <a16:creationId xmlns:a16="http://schemas.microsoft.com/office/drawing/2014/main" xmlns="" id="{7102C9E2-9ACD-4A94-81CF-FDB061DBF4A5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8" name="椭圆 127">
                    <a:extLst>
                      <a:ext uri="{FF2B5EF4-FFF2-40B4-BE49-F238E27FC236}">
                        <a16:creationId xmlns:a16="http://schemas.microsoft.com/office/drawing/2014/main" xmlns="" id="{0C2DC442-6707-45B8-B472-243FFFC815CF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9" name="椭圆 128">
                    <a:extLst>
                      <a:ext uri="{FF2B5EF4-FFF2-40B4-BE49-F238E27FC236}">
                        <a16:creationId xmlns:a16="http://schemas.microsoft.com/office/drawing/2014/main" xmlns="" id="{EB64397A-7C79-4C5B-8C4E-E90645DAE59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0" name="椭圆 129">
                    <a:extLst>
                      <a:ext uri="{FF2B5EF4-FFF2-40B4-BE49-F238E27FC236}">
                        <a16:creationId xmlns:a16="http://schemas.microsoft.com/office/drawing/2014/main" xmlns="" id="{9F5B2C21-E711-4100-9616-BDD30C6D20F3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" name="椭圆 130">
                    <a:extLst>
                      <a:ext uri="{FF2B5EF4-FFF2-40B4-BE49-F238E27FC236}">
                        <a16:creationId xmlns:a16="http://schemas.microsoft.com/office/drawing/2014/main" xmlns="" id="{2114BA76-F43F-4EE7-8E92-F3F5CF21694B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2" name="椭圆 131">
                    <a:extLst>
                      <a:ext uri="{FF2B5EF4-FFF2-40B4-BE49-F238E27FC236}">
                        <a16:creationId xmlns:a16="http://schemas.microsoft.com/office/drawing/2014/main" xmlns="" id="{B97DC735-D9F8-4813-ABAB-B19A4514A82C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椭圆 132">
                    <a:extLst>
                      <a:ext uri="{FF2B5EF4-FFF2-40B4-BE49-F238E27FC236}">
                        <a16:creationId xmlns:a16="http://schemas.microsoft.com/office/drawing/2014/main" xmlns="" id="{7A86FF0C-EFC6-4FC0-A75D-36C2B1EACAAC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" name="椭圆 133">
                    <a:extLst>
                      <a:ext uri="{FF2B5EF4-FFF2-40B4-BE49-F238E27FC236}">
                        <a16:creationId xmlns:a16="http://schemas.microsoft.com/office/drawing/2014/main" xmlns="" id="{C1CD4FEA-12DB-4529-BB5D-3CDDA8257D2D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B677CB3F-9D70-4E29-AFFB-B0260D090AE3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xmlns="" id="{1CD10D28-555A-48EF-8925-44378E69767C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05" name="组合 104">
                  <a:extLst>
                    <a:ext uri="{FF2B5EF4-FFF2-40B4-BE49-F238E27FC236}">
                      <a16:creationId xmlns:a16="http://schemas.microsoft.com/office/drawing/2014/main" xmlns="" id="{F6CE2203-FC05-4BF4-9E97-F1C605705C5E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15" name="椭圆 114">
                    <a:extLst>
                      <a:ext uri="{FF2B5EF4-FFF2-40B4-BE49-F238E27FC236}">
                        <a16:creationId xmlns:a16="http://schemas.microsoft.com/office/drawing/2014/main" xmlns="" id="{998CB61C-8412-4760-B1F4-CFF80F533EDF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6" name="椭圆 115">
                    <a:extLst>
                      <a:ext uri="{FF2B5EF4-FFF2-40B4-BE49-F238E27FC236}">
                        <a16:creationId xmlns:a16="http://schemas.microsoft.com/office/drawing/2014/main" xmlns="" id="{FC8CB99C-6F23-4126-AC6D-0F3EE4431736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7" name="椭圆 116">
                    <a:extLst>
                      <a:ext uri="{FF2B5EF4-FFF2-40B4-BE49-F238E27FC236}">
                        <a16:creationId xmlns:a16="http://schemas.microsoft.com/office/drawing/2014/main" xmlns="" id="{0ACB7360-26A1-41B6-8328-F6E5035715B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" name="椭圆 117">
                    <a:extLst>
                      <a:ext uri="{FF2B5EF4-FFF2-40B4-BE49-F238E27FC236}">
                        <a16:creationId xmlns:a16="http://schemas.microsoft.com/office/drawing/2014/main" xmlns="" id="{2A8AE747-C4DD-4A2E-BF40-AB1529F2B614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" name="椭圆 118">
                    <a:extLst>
                      <a:ext uri="{FF2B5EF4-FFF2-40B4-BE49-F238E27FC236}">
                        <a16:creationId xmlns:a16="http://schemas.microsoft.com/office/drawing/2014/main" xmlns="" id="{6A84E9C8-CD49-49BE-908F-8C6C71CC157A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0" name="椭圆 119">
                    <a:extLst>
                      <a:ext uri="{FF2B5EF4-FFF2-40B4-BE49-F238E27FC236}">
                        <a16:creationId xmlns:a16="http://schemas.microsoft.com/office/drawing/2014/main" xmlns="" id="{86A90EF7-AF97-45D6-A704-6D09530FDEAF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1" name="椭圆 120">
                    <a:extLst>
                      <a:ext uri="{FF2B5EF4-FFF2-40B4-BE49-F238E27FC236}">
                        <a16:creationId xmlns:a16="http://schemas.microsoft.com/office/drawing/2014/main" xmlns="" id="{8AE67B29-1C5E-4AC3-B70D-ADA019274C2A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椭圆 121">
                    <a:extLst>
                      <a:ext uri="{FF2B5EF4-FFF2-40B4-BE49-F238E27FC236}">
                        <a16:creationId xmlns:a16="http://schemas.microsoft.com/office/drawing/2014/main" xmlns="" id="{D5AECA72-D86C-40B2-B7FB-F8ADF7AB7E8F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6" name="组合 105">
                  <a:extLst>
                    <a:ext uri="{FF2B5EF4-FFF2-40B4-BE49-F238E27FC236}">
                      <a16:creationId xmlns:a16="http://schemas.microsoft.com/office/drawing/2014/main" xmlns="" id="{0074D509-0722-44D1-A633-F2F707E85AB0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07" name="椭圆 106">
                    <a:extLst>
                      <a:ext uri="{FF2B5EF4-FFF2-40B4-BE49-F238E27FC236}">
                        <a16:creationId xmlns:a16="http://schemas.microsoft.com/office/drawing/2014/main" xmlns="" id="{F4A1FE44-869A-4798-81A8-0F55780D5FD5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椭圆 107">
                    <a:extLst>
                      <a:ext uri="{FF2B5EF4-FFF2-40B4-BE49-F238E27FC236}">
                        <a16:creationId xmlns:a16="http://schemas.microsoft.com/office/drawing/2014/main" xmlns="" id="{2D36A7C1-D465-417C-932B-CB978D71070C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9" name="椭圆 108">
                    <a:extLst>
                      <a:ext uri="{FF2B5EF4-FFF2-40B4-BE49-F238E27FC236}">
                        <a16:creationId xmlns:a16="http://schemas.microsoft.com/office/drawing/2014/main" xmlns="" id="{E97B647B-8412-4B11-8538-27A7F1F9F546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0" name="椭圆 109">
                    <a:extLst>
                      <a:ext uri="{FF2B5EF4-FFF2-40B4-BE49-F238E27FC236}">
                        <a16:creationId xmlns:a16="http://schemas.microsoft.com/office/drawing/2014/main" xmlns="" id="{912EF912-5D80-48B1-8DCB-1385E9992C7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椭圆 110">
                    <a:extLst>
                      <a:ext uri="{FF2B5EF4-FFF2-40B4-BE49-F238E27FC236}">
                        <a16:creationId xmlns:a16="http://schemas.microsoft.com/office/drawing/2014/main" xmlns="" id="{5D107391-32E5-4897-ADFF-74BECE0501C3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椭圆 111">
                    <a:extLst>
                      <a:ext uri="{FF2B5EF4-FFF2-40B4-BE49-F238E27FC236}">
                        <a16:creationId xmlns:a16="http://schemas.microsoft.com/office/drawing/2014/main" xmlns="" id="{7D75F1FA-C2CC-462F-8ED2-C0ED83D590A1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3" name="椭圆 112">
                    <a:extLst>
                      <a:ext uri="{FF2B5EF4-FFF2-40B4-BE49-F238E27FC236}">
                        <a16:creationId xmlns:a16="http://schemas.microsoft.com/office/drawing/2014/main" xmlns="" id="{6B4F0FEE-3FA1-43A7-AA62-4B7FB0FD064F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4" name="椭圆 113">
                    <a:extLst>
                      <a:ext uri="{FF2B5EF4-FFF2-40B4-BE49-F238E27FC236}">
                        <a16:creationId xmlns:a16="http://schemas.microsoft.com/office/drawing/2014/main" xmlns="" id="{71249500-63BE-40B0-A671-51964B0086C6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xmlns="" id="{2679D9AA-3C30-48E7-81DA-3B0207A18505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87" name="组合 86">
                  <a:extLst>
                    <a:ext uri="{FF2B5EF4-FFF2-40B4-BE49-F238E27FC236}">
                      <a16:creationId xmlns:a16="http://schemas.microsoft.com/office/drawing/2014/main" xmlns="" id="{6F8C2C6E-4DE6-4662-B44F-70729B6CD937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97" name="椭圆 96">
                    <a:extLst>
                      <a:ext uri="{FF2B5EF4-FFF2-40B4-BE49-F238E27FC236}">
                        <a16:creationId xmlns:a16="http://schemas.microsoft.com/office/drawing/2014/main" xmlns="" id="{261EA88A-7638-4EB4-95FF-F87F62415E5E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椭圆 97">
                    <a:extLst>
                      <a:ext uri="{FF2B5EF4-FFF2-40B4-BE49-F238E27FC236}">
                        <a16:creationId xmlns:a16="http://schemas.microsoft.com/office/drawing/2014/main" xmlns="" id="{C37C2CFA-C400-46E2-BBC7-D880DA7ABA95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椭圆 98">
                    <a:extLst>
                      <a:ext uri="{FF2B5EF4-FFF2-40B4-BE49-F238E27FC236}">
                        <a16:creationId xmlns:a16="http://schemas.microsoft.com/office/drawing/2014/main" xmlns="" id="{4EEBF697-A5DC-4130-8183-F271039C8CD2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xmlns="" id="{5A11C919-E6E2-4AAC-943C-03DCA3917937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xmlns="" id="{5844C0BE-351A-4053-B3D9-DB8A046D56C1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椭圆 101">
                    <a:extLst>
                      <a:ext uri="{FF2B5EF4-FFF2-40B4-BE49-F238E27FC236}">
                        <a16:creationId xmlns:a16="http://schemas.microsoft.com/office/drawing/2014/main" xmlns="" id="{110E66C4-3FEF-484E-86B3-6ABAA6C72CA2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xmlns="" id="{2ED5207D-46CC-4D1F-8136-B7141A0A2CD7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椭圆 103">
                    <a:extLst>
                      <a:ext uri="{FF2B5EF4-FFF2-40B4-BE49-F238E27FC236}">
                        <a16:creationId xmlns:a16="http://schemas.microsoft.com/office/drawing/2014/main" xmlns="" id="{8E63449A-84BD-461F-BA1D-80DA5864B400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8" name="组合 87">
                  <a:extLst>
                    <a:ext uri="{FF2B5EF4-FFF2-40B4-BE49-F238E27FC236}">
                      <a16:creationId xmlns:a16="http://schemas.microsoft.com/office/drawing/2014/main" xmlns="" id="{BC9C78F6-C02F-4C5F-A370-98173A73326A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89" name="椭圆 88">
                    <a:extLst>
                      <a:ext uri="{FF2B5EF4-FFF2-40B4-BE49-F238E27FC236}">
                        <a16:creationId xmlns:a16="http://schemas.microsoft.com/office/drawing/2014/main" xmlns="" id="{A9E48CC6-0D11-4541-81FD-FE3F0630AB08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椭圆 89">
                    <a:extLst>
                      <a:ext uri="{FF2B5EF4-FFF2-40B4-BE49-F238E27FC236}">
                        <a16:creationId xmlns:a16="http://schemas.microsoft.com/office/drawing/2014/main" xmlns="" id="{DD8B7BC7-FC2A-4973-9DBC-4C6F9FBCAA59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椭圆 90">
                    <a:extLst>
                      <a:ext uri="{FF2B5EF4-FFF2-40B4-BE49-F238E27FC236}">
                        <a16:creationId xmlns:a16="http://schemas.microsoft.com/office/drawing/2014/main" xmlns="" id="{6C9A2CC6-0E41-417F-95D1-A2756458228F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椭圆 91">
                    <a:extLst>
                      <a:ext uri="{FF2B5EF4-FFF2-40B4-BE49-F238E27FC236}">
                        <a16:creationId xmlns:a16="http://schemas.microsoft.com/office/drawing/2014/main" xmlns="" id="{75C9BE9D-FAF0-49F0-AFA5-38504913EB42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椭圆 92">
                    <a:extLst>
                      <a:ext uri="{FF2B5EF4-FFF2-40B4-BE49-F238E27FC236}">
                        <a16:creationId xmlns:a16="http://schemas.microsoft.com/office/drawing/2014/main" xmlns="" id="{3F8DDBBD-3F94-4DC1-81E2-86D6143772BD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椭圆 93">
                    <a:extLst>
                      <a:ext uri="{FF2B5EF4-FFF2-40B4-BE49-F238E27FC236}">
                        <a16:creationId xmlns:a16="http://schemas.microsoft.com/office/drawing/2014/main" xmlns="" id="{5658EAF6-5B1F-4D3B-B2AE-451D2C247490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椭圆 94">
                    <a:extLst>
                      <a:ext uri="{FF2B5EF4-FFF2-40B4-BE49-F238E27FC236}">
                        <a16:creationId xmlns:a16="http://schemas.microsoft.com/office/drawing/2014/main" xmlns="" id="{6C3D3539-F8A4-47F4-8049-FDA5BA41F4EA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椭圆 95">
                    <a:extLst>
                      <a:ext uri="{FF2B5EF4-FFF2-40B4-BE49-F238E27FC236}">
                        <a16:creationId xmlns:a16="http://schemas.microsoft.com/office/drawing/2014/main" xmlns="" id="{7646C2F4-1C89-44DE-B2A1-79EF8CDB5507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xmlns="" id="{9247FDB5-88AD-497C-878D-0B9B776D283E}"/>
              </a:ext>
            </a:extLst>
          </p:cNvPr>
          <p:cNvGrpSpPr/>
          <p:nvPr/>
        </p:nvGrpSpPr>
        <p:grpSpPr>
          <a:xfrm>
            <a:off x="299259" y="1968669"/>
            <a:ext cx="1924449" cy="782568"/>
            <a:chOff x="2977326" y="346775"/>
            <a:chExt cx="1924449" cy="782568"/>
          </a:xfrm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xmlns="" id="{94DE8E09-A35F-42BC-894B-A45E244D6EF0}"/>
                </a:ext>
              </a:extLst>
            </p:cNvPr>
            <p:cNvGrpSpPr/>
            <p:nvPr/>
          </p:nvGrpSpPr>
          <p:grpSpPr>
            <a:xfrm>
              <a:off x="3025084" y="371288"/>
              <a:ext cx="1876691" cy="758055"/>
              <a:chOff x="2977326" y="346775"/>
              <a:chExt cx="1876691" cy="758055"/>
            </a:xfrm>
            <a:solidFill>
              <a:srgbClr val="71BAB6"/>
            </a:solidFill>
          </p:grpSpPr>
          <p:grpSp>
            <p:nvGrpSpPr>
              <p:cNvPr id="202" name="组合 201">
                <a:extLst>
                  <a:ext uri="{FF2B5EF4-FFF2-40B4-BE49-F238E27FC236}">
                    <a16:creationId xmlns:a16="http://schemas.microsoft.com/office/drawing/2014/main" xmlns="" id="{1B3967CA-2703-432A-9D82-DC86FED66B08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222" name="组合 221">
                  <a:extLst>
                    <a:ext uri="{FF2B5EF4-FFF2-40B4-BE49-F238E27FC236}">
                      <a16:creationId xmlns:a16="http://schemas.microsoft.com/office/drawing/2014/main" xmlns="" id="{B0EF3688-1EF1-45EC-82BA-7442363679D2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32" name="椭圆 231">
                    <a:extLst>
                      <a:ext uri="{FF2B5EF4-FFF2-40B4-BE49-F238E27FC236}">
                        <a16:creationId xmlns:a16="http://schemas.microsoft.com/office/drawing/2014/main" xmlns="" id="{3750D74E-D984-4498-B99E-6029FB93BBE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3" name="椭圆 232">
                    <a:extLst>
                      <a:ext uri="{FF2B5EF4-FFF2-40B4-BE49-F238E27FC236}">
                        <a16:creationId xmlns:a16="http://schemas.microsoft.com/office/drawing/2014/main" xmlns="" id="{F27E7F97-597D-46A9-B62A-C1BE714D6EC7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4" name="椭圆 233">
                    <a:extLst>
                      <a:ext uri="{FF2B5EF4-FFF2-40B4-BE49-F238E27FC236}">
                        <a16:creationId xmlns:a16="http://schemas.microsoft.com/office/drawing/2014/main" xmlns="" id="{316F4BAE-9493-4248-BA79-3BF174079EEA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5" name="椭圆 234">
                    <a:extLst>
                      <a:ext uri="{FF2B5EF4-FFF2-40B4-BE49-F238E27FC236}">
                        <a16:creationId xmlns:a16="http://schemas.microsoft.com/office/drawing/2014/main" xmlns="" id="{3E1CD948-5C42-4125-9EB0-5E32643D907E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6" name="椭圆 235">
                    <a:extLst>
                      <a:ext uri="{FF2B5EF4-FFF2-40B4-BE49-F238E27FC236}">
                        <a16:creationId xmlns:a16="http://schemas.microsoft.com/office/drawing/2014/main" xmlns="" id="{152F16B0-45C2-4B3A-AFB7-E4747E99617A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7" name="椭圆 236">
                    <a:extLst>
                      <a:ext uri="{FF2B5EF4-FFF2-40B4-BE49-F238E27FC236}">
                        <a16:creationId xmlns:a16="http://schemas.microsoft.com/office/drawing/2014/main" xmlns="" id="{5C607446-0DA5-4173-BA08-3B2D0B6838CE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8" name="椭圆 237">
                    <a:extLst>
                      <a:ext uri="{FF2B5EF4-FFF2-40B4-BE49-F238E27FC236}">
                        <a16:creationId xmlns:a16="http://schemas.microsoft.com/office/drawing/2014/main" xmlns="" id="{24898DBB-F998-481B-8C67-686396CB68D6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9" name="椭圆 238">
                    <a:extLst>
                      <a:ext uri="{FF2B5EF4-FFF2-40B4-BE49-F238E27FC236}">
                        <a16:creationId xmlns:a16="http://schemas.microsoft.com/office/drawing/2014/main" xmlns="" id="{4FA302D0-E3C2-4861-94AC-5110178D1138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23" name="组合 222">
                  <a:extLst>
                    <a:ext uri="{FF2B5EF4-FFF2-40B4-BE49-F238E27FC236}">
                      <a16:creationId xmlns:a16="http://schemas.microsoft.com/office/drawing/2014/main" xmlns="" id="{ED529519-A640-4B71-854F-BF49DE995CCE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24" name="椭圆 223">
                    <a:extLst>
                      <a:ext uri="{FF2B5EF4-FFF2-40B4-BE49-F238E27FC236}">
                        <a16:creationId xmlns:a16="http://schemas.microsoft.com/office/drawing/2014/main" xmlns="" id="{A0C5875C-520D-42BB-A4E0-E4F8BF725298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5" name="椭圆 224">
                    <a:extLst>
                      <a:ext uri="{FF2B5EF4-FFF2-40B4-BE49-F238E27FC236}">
                        <a16:creationId xmlns:a16="http://schemas.microsoft.com/office/drawing/2014/main" xmlns="" id="{F416AACE-78B3-4D30-8C4C-8EEF948482ED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6" name="椭圆 225">
                    <a:extLst>
                      <a:ext uri="{FF2B5EF4-FFF2-40B4-BE49-F238E27FC236}">
                        <a16:creationId xmlns:a16="http://schemas.microsoft.com/office/drawing/2014/main" xmlns="" id="{5B31959D-AE5E-4F1F-B029-1DD74D46E335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7" name="椭圆 226">
                    <a:extLst>
                      <a:ext uri="{FF2B5EF4-FFF2-40B4-BE49-F238E27FC236}">
                        <a16:creationId xmlns:a16="http://schemas.microsoft.com/office/drawing/2014/main" xmlns="" id="{E891AF19-978C-4A51-89D2-3AE58C00730A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8" name="椭圆 227">
                    <a:extLst>
                      <a:ext uri="{FF2B5EF4-FFF2-40B4-BE49-F238E27FC236}">
                        <a16:creationId xmlns:a16="http://schemas.microsoft.com/office/drawing/2014/main" xmlns="" id="{BB005D07-7C28-4FDE-BE41-5A909B9976C3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9" name="椭圆 228">
                    <a:extLst>
                      <a:ext uri="{FF2B5EF4-FFF2-40B4-BE49-F238E27FC236}">
                        <a16:creationId xmlns:a16="http://schemas.microsoft.com/office/drawing/2014/main" xmlns="" id="{A00D9F00-344B-439F-B8BC-714682AC1EE7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0" name="椭圆 229">
                    <a:extLst>
                      <a:ext uri="{FF2B5EF4-FFF2-40B4-BE49-F238E27FC236}">
                        <a16:creationId xmlns:a16="http://schemas.microsoft.com/office/drawing/2014/main" xmlns="" id="{4EC1B100-20B2-4847-B28D-91F0D94878F8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1" name="椭圆 230">
                    <a:extLst>
                      <a:ext uri="{FF2B5EF4-FFF2-40B4-BE49-F238E27FC236}">
                        <a16:creationId xmlns:a16="http://schemas.microsoft.com/office/drawing/2014/main" xmlns="" id="{509C21E4-3A4B-4A20-950C-D771354C3E3B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203" name="组合 202">
                <a:extLst>
                  <a:ext uri="{FF2B5EF4-FFF2-40B4-BE49-F238E27FC236}">
                    <a16:creationId xmlns:a16="http://schemas.microsoft.com/office/drawing/2014/main" xmlns="" id="{719015D0-E4EF-4CB2-8128-05DD5180D1A4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  <a:grpFill/>
            </p:grpSpPr>
            <p:grpSp>
              <p:nvGrpSpPr>
                <p:cNvPr id="204" name="组合 203">
                  <a:extLst>
                    <a:ext uri="{FF2B5EF4-FFF2-40B4-BE49-F238E27FC236}">
                      <a16:creationId xmlns:a16="http://schemas.microsoft.com/office/drawing/2014/main" xmlns="" id="{D08484FE-4C0A-4006-8D33-B2E5268A9376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14" name="椭圆 213">
                    <a:extLst>
                      <a:ext uri="{FF2B5EF4-FFF2-40B4-BE49-F238E27FC236}">
                        <a16:creationId xmlns:a16="http://schemas.microsoft.com/office/drawing/2014/main" xmlns="" id="{7AF87A99-4AC2-4BE1-87F3-C5F6C000B823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5" name="椭圆 214">
                    <a:extLst>
                      <a:ext uri="{FF2B5EF4-FFF2-40B4-BE49-F238E27FC236}">
                        <a16:creationId xmlns:a16="http://schemas.microsoft.com/office/drawing/2014/main" xmlns="" id="{E53103A9-3C5B-4FC4-8AC2-183C2E54184C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6" name="椭圆 215">
                    <a:extLst>
                      <a:ext uri="{FF2B5EF4-FFF2-40B4-BE49-F238E27FC236}">
                        <a16:creationId xmlns:a16="http://schemas.microsoft.com/office/drawing/2014/main" xmlns="" id="{B38A3972-7A4D-4179-AA00-5D3DB3F589BC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7" name="椭圆 216">
                    <a:extLst>
                      <a:ext uri="{FF2B5EF4-FFF2-40B4-BE49-F238E27FC236}">
                        <a16:creationId xmlns:a16="http://schemas.microsoft.com/office/drawing/2014/main" xmlns="" id="{795DE2D0-1C95-4BF3-A6F9-2C8B1F3D9B9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8" name="椭圆 217">
                    <a:extLst>
                      <a:ext uri="{FF2B5EF4-FFF2-40B4-BE49-F238E27FC236}">
                        <a16:creationId xmlns:a16="http://schemas.microsoft.com/office/drawing/2014/main" xmlns="" id="{BE8CD012-13DF-4BAA-92C0-2CEB1836FC69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9" name="椭圆 218">
                    <a:extLst>
                      <a:ext uri="{FF2B5EF4-FFF2-40B4-BE49-F238E27FC236}">
                        <a16:creationId xmlns:a16="http://schemas.microsoft.com/office/drawing/2014/main" xmlns="" id="{B8C94D6F-1044-49E7-B35A-309BDA81FC0D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0" name="椭圆 219">
                    <a:extLst>
                      <a:ext uri="{FF2B5EF4-FFF2-40B4-BE49-F238E27FC236}">
                        <a16:creationId xmlns:a16="http://schemas.microsoft.com/office/drawing/2014/main" xmlns="" id="{166CCEA6-4C58-43F0-94F7-E812187E0F21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1" name="椭圆 220">
                    <a:extLst>
                      <a:ext uri="{FF2B5EF4-FFF2-40B4-BE49-F238E27FC236}">
                        <a16:creationId xmlns:a16="http://schemas.microsoft.com/office/drawing/2014/main" xmlns="" id="{411F74D7-C746-4A9D-8649-CDD5FF2C7963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05" name="组合 204">
                  <a:extLst>
                    <a:ext uri="{FF2B5EF4-FFF2-40B4-BE49-F238E27FC236}">
                      <a16:creationId xmlns:a16="http://schemas.microsoft.com/office/drawing/2014/main" xmlns="" id="{27B32F1A-921B-42F4-8E51-828A2A350B24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  <a:grpFill/>
              </p:grpSpPr>
              <p:sp>
                <p:nvSpPr>
                  <p:cNvPr id="206" name="椭圆 205">
                    <a:extLst>
                      <a:ext uri="{FF2B5EF4-FFF2-40B4-BE49-F238E27FC236}">
                        <a16:creationId xmlns:a16="http://schemas.microsoft.com/office/drawing/2014/main" xmlns="" id="{28D5C786-805A-4EEE-9DD8-F0FA8E6EA21F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7" name="椭圆 206">
                    <a:extLst>
                      <a:ext uri="{FF2B5EF4-FFF2-40B4-BE49-F238E27FC236}">
                        <a16:creationId xmlns:a16="http://schemas.microsoft.com/office/drawing/2014/main" xmlns="" id="{5D37DA60-F67A-4EAE-BF3B-D140FDA3FB23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8" name="椭圆 207">
                    <a:extLst>
                      <a:ext uri="{FF2B5EF4-FFF2-40B4-BE49-F238E27FC236}">
                        <a16:creationId xmlns:a16="http://schemas.microsoft.com/office/drawing/2014/main" xmlns="" id="{F37F417B-932C-40B6-8F91-674FEEE1A725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9" name="椭圆 208">
                    <a:extLst>
                      <a:ext uri="{FF2B5EF4-FFF2-40B4-BE49-F238E27FC236}">
                        <a16:creationId xmlns:a16="http://schemas.microsoft.com/office/drawing/2014/main" xmlns="" id="{0CB43632-B774-477F-B53D-8F1FF4D717B1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0" name="椭圆 209">
                    <a:extLst>
                      <a:ext uri="{FF2B5EF4-FFF2-40B4-BE49-F238E27FC236}">
                        <a16:creationId xmlns:a16="http://schemas.microsoft.com/office/drawing/2014/main" xmlns="" id="{07D72402-72E1-49FA-8AE9-A28ECC0A66F7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1" name="椭圆 210">
                    <a:extLst>
                      <a:ext uri="{FF2B5EF4-FFF2-40B4-BE49-F238E27FC236}">
                        <a16:creationId xmlns:a16="http://schemas.microsoft.com/office/drawing/2014/main" xmlns="" id="{A9C7BFA9-4193-4A40-ACD1-7CEFBC1EB51E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2" name="椭圆 211">
                    <a:extLst>
                      <a:ext uri="{FF2B5EF4-FFF2-40B4-BE49-F238E27FC236}">
                        <a16:creationId xmlns:a16="http://schemas.microsoft.com/office/drawing/2014/main" xmlns="" id="{8CD6B7B1-92D1-4529-BD74-41C37D65AAD8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3" name="椭圆 212">
                    <a:extLst>
                      <a:ext uri="{FF2B5EF4-FFF2-40B4-BE49-F238E27FC236}">
                        <a16:creationId xmlns:a16="http://schemas.microsoft.com/office/drawing/2014/main" xmlns="" id="{11E0B382-5259-4F63-A820-DA6A0D52269A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xmlns="" id="{DD60A4EA-F781-4266-B607-C3418367DA0F}"/>
                </a:ext>
              </a:extLst>
            </p:cNvPr>
            <p:cNvGrpSpPr/>
            <p:nvPr/>
          </p:nvGrpSpPr>
          <p:grpSpPr>
            <a:xfrm>
              <a:off x="2977326" y="346775"/>
              <a:ext cx="1876691" cy="758055"/>
              <a:chOff x="2977326" y="346775"/>
              <a:chExt cx="1876691" cy="758055"/>
            </a:xfrm>
          </p:grpSpPr>
          <p:grpSp>
            <p:nvGrpSpPr>
              <p:cNvPr id="164" name="组合 163">
                <a:extLst>
                  <a:ext uri="{FF2B5EF4-FFF2-40B4-BE49-F238E27FC236}">
                    <a16:creationId xmlns:a16="http://schemas.microsoft.com/office/drawing/2014/main" xmlns="" id="{1C3C5C2B-3428-4E9C-ABDB-84789D8E978E}"/>
                  </a:ext>
                </a:extLst>
              </p:cNvPr>
              <p:cNvGrpSpPr/>
              <p:nvPr/>
            </p:nvGrpSpPr>
            <p:grpSpPr>
              <a:xfrm>
                <a:off x="2978536" y="3467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84" name="组合 183">
                  <a:extLst>
                    <a:ext uri="{FF2B5EF4-FFF2-40B4-BE49-F238E27FC236}">
                      <a16:creationId xmlns:a16="http://schemas.microsoft.com/office/drawing/2014/main" xmlns="" id="{7B84B67C-6E53-4A96-8D49-D68401549C1B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94" name="椭圆 193">
                    <a:extLst>
                      <a:ext uri="{FF2B5EF4-FFF2-40B4-BE49-F238E27FC236}">
                        <a16:creationId xmlns:a16="http://schemas.microsoft.com/office/drawing/2014/main" xmlns="" id="{29489653-D87E-497B-9613-55E990DBB2F1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5" name="椭圆 194">
                    <a:extLst>
                      <a:ext uri="{FF2B5EF4-FFF2-40B4-BE49-F238E27FC236}">
                        <a16:creationId xmlns:a16="http://schemas.microsoft.com/office/drawing/2014/main" xmlns="" id="{DCEE66CF-8B9A-4DCA-B899-A23B688239FF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6" name="椭圆 195">
                    <a:extLst>
                      <a:ext uri="{FF2B5EF4-FFF2-40B4-BE49-F238E27FC236}">
                        <a16:creationId xmlns:a16="http://schemas.microsoft.com/office/drawing/2014/main" xmlns="" id="{9713617D-88EB-4F1D-B960-061530C6C447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7" name="椭圆 196">
                    <a:extLst>
                      <a:ext uri="{FF2B5EF4-FFF2-40B4-BE49-F238E27FC236}">
                        <a16:creationId xmlns:a16="http://schemas.microsoft.com/office/drawing/2014/main" xmlns="" id="{28AC1785-5BC3-4401-AA1D-F6F8D0E189DF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8" name="椭圆 197">
                    <a:extLst>
                      <a:ext uri="{FF2B5EF4-FFF2-40B4-BE49-F238E27FC236}">
                        <a16:creationId xmlns:a16="http://schemas.microsoft.com/office/drawing/2014/main" xmlns="" id="{5C6B38BC-C0CE-4A2E-9961-C421D34AB8BF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9" name="椭圆 198">
                    <a:extLst>
                      <a:ext uri="{FF2B5EF4-FFF2-40B4-BE49-F238E27FC236}">
                        <a16:creationId xmlns:a16="http://schemas.microsoft.com/office/drawing/2014/main" xmlns="" id="{687D7102-B93F-4CD3-A4FB-0FA8CE12908D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0" name="椭圆 199">
                    <a:extLst>
                      <a:ext uri="{FF2B5EF4-FFF2-40B4-BE49-F238E27FC236}">
                        <a16:creationId xmlns:a16="http://schemas.microsoft.com/office/drawing/2014/main" xmlns="" id="{AEB55637-B5C4-4636-9FF4-B371968566B3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1" name="椭圆 200">
                    <a:extLst>
                      <a:ext uri="{FF2B5EF4-FFF2-40B4-BE49-F238E27FC236}">
                        <a16:creationId xmlns:a16="http://schemas.microsoft.com/office/drawing/2014/main" xmlns="" id="{A303E1B6-9838-4387-9BCD-042BAB2792F4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5" name="组合 184">
                  <a:extLst>
                    <a:ext uri="{FF2B5EF4-FFF2-40B4-BE49-F238E27FC236}">
                      <a16:creationId xmlns:a16="http://schemas.microsoft.com/office/drawing/2014/main" xmlns="" id="{A47F5E46-63CC-4B51-9725-52C6F6458AE1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86" name="椭圆 185">
                    <a:extLst>
                      <a:ext uri="{FF2B5EF4-FFF2-40B4-BE49-F238E27FC236}">
                        <a16:creationId xmlns:a16="http://schemas.microsoft.com/office/drawing/2014/main" xmlns="" id="{98CE4C8B-6CB9-4BBF-9461-F4820CB945A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7" name="椭圆 186">
                    <a:extLst>
                      <a:ext uri="{FF2B5EF4-FFF2-40B4-BE49-F238E27FC236}">
                        <a16:creationId xmlns:a16="http://schemas.microsoft.com/office/drawing/2014/main" xmlns="" id="{902E3C85-C36E-44A0-8D8F-8560DBC853CD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8" name="椭圆 187">
                    <a:extLst>
                      <a:ext uri="{FF2B5EF4-FFF2-40B4-BE49-F238E27FC236}">
                        <a16:creationId xmlns:a16="http://schemas.microsoft.com/office/drawing/2014/main" xmlns="" id="{3FACC1F0-3D23-4036-ACF5-E53D2DA605E3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9" name="椭圆 188">
                    <a:extLst>
                      <a:ext uri="{FF2B5EF4-FFF2-40B4-BE49-F238E27FC236}">
                        <a16:creationId xmlns:a16="http://schemas.microsoft.com/office/drawing/2014/main" xmlns="" id="{50FDC124-01FE-4E7A-8AD4-3D9133D95969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0" name="椭圆 189">
                    <a:extLst>
                      <a:ext uri="{FF2B5EF4-FFF2-40B4-BE49-F238E27FC236}">
                        <a16:creationId xmlns:a16="http://schemas.microsoft.com/office/drawing/2014/main" xmlns="" id="{AE9CC474-AFCB-478C-8E7D-8C7FE0947268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1" name="椭圆 190">
                    <a:extLst>
                      <a:ext uri="{FF2B5EF4-FFF2-40B4-BE49-F238E27FC236}">
                        <a16:creationId xmlns:a16="http://schemas.microsoft.com/office/drawing/2014/main" xmlns="" id="{B81FE304-9F28-4D4E-8495-99C168B1ABFC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2" name="椭圆 191">
                    <a:extLst>
                      <a:ext uri="{FF2B5EF4-FFF2-40B4-BE49-F238E27FC236}">
                        <a16:creationId xmlns:a16="http://schemas.microsoft.com/office/drawing/2014/main" xmlns="" id="{EE4654B8-F7AC-44F7-A88C-29A0A47AE85C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3" name="椭圆 192">
                    <a:extLst>
                      <a:ext uri="{FF2B5EF4-FFF2-40B4-BE49-F238E27FC236}">
                        <a16:creationId xmlns:a16="http://schemas.microsoft.com/office/drawing/2014/main" xmlns="" id="{6B734A27-7BF1-4CC2-A6A5-E82A9A437122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xmlns="" id="{72ADEC9E-D078-43BB-A0A1-5CD28E2DB0F7}"/>
                  </a:ext>
                </a:extLst>
              </p:cNvPr>
              <p:cNvGrpSpPr/>
              <p:nvPr/>
            </p:nvGrpSpPr>
            <p:grpSpPr>
              <a:xfrm>
                <a:off x="2977326" y="787375"/>
                <a:ext cx="1875481" cy="317455"/>
                <a:chOff x="2978536" y="346775"/>
                <a:chExt cx="1875481" cy="317455"/>
              </a:xfrm>
            </p:grpSpPr>
            <p:grpSp>
              <p:nvGrpSpPr>
                <p:cNvPr id="166" name="组合 165">
                  <a:extLst>
                    <a:ext uri="{FF2B5EF4-FFF2-40B4-BE49-F238E27FC236}">
                      <a16:creationId xmlns:a16="http://schemas.microsoft.com/office/drawing/2014/main" xmlns="" id="{620512DA-6CA8-4879-BEF3-1EEB4F8638C3}"/>
                    </a:ext>
                  </a:extLst>
                </p:cNvPr>
                <p:cNvGrpSpPr/>
                <p:nvPr/>
              </p:nvGrpSpPr>
              <p:grpSpPr>
                <a:xfrm>
                  <a:off x="2978536" y="346775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76" name="椭圆 175">
                    <a:extLst>
                      <a:ext uri="{FF2B5EF4-FFF2-40B4-BE49-F238E27FC236}">
                        <a16:creationId xmlns:a16="http://schemas.microsoft.com/office/drawing/2014/main" xmlns="" id="{916E9230-D99F-49F3-AA8A-3D9AB4CA25A4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7" name="椭圆 176">
                    <a:extLst>
                      <a:ext uri="{FF2B5EF4-FFF2-40B4-BE49-F238E27FC236}">
                        <a16:creationId xmlns:a16="http://schemas.microsoft.com/office/drawing/2014/main" xmlns="" id="{96C8C09C-2EED-4161-B1A1-072859905CC9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8" name="椭圆 177">
                    <a:extLst>
                      <a:ext uri="{FF2B5EF4-FFF2-40B4-BE49-F238E27FC236}">
                        <a16:creationId xmlns:a16="http://schemas.microsoft.com/office/drawing/2014/main" xmlns="" id="{9B9E628B-7FA3-4ED8-9C06-94953419DB63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9" name="椭圆 178">
                    <a:extLst>
                      <a:ext uri="{FF2B5EF4-FFF2-40B4-BE49-F238E27FC236}">
                        <a16:creationId xmlns:a16="http://schemas.microsoft.com/office/drawing/2014/main" xmlns="" id="{B30FFB75-EE1E-4CE6-8FA5-2A16838BF40D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0" name="椭圆 179">
                    <a:extLst>
                      <a:ext uri="{FF2B5EF4-FFF2-40B4-BE49-F238E27FC236}">
                        <a16:creationId xmlns:a16="http://schemas.microsoft.com/office/drawing/2014/main" xmlns="" id="{0D5EA9A4-5DBA-46CE-9CB8-EFB37B00757E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1" name="椭圆 180">
                    <a:extLst>
                      <a:ext uri="{FF2B5EF4-FFF2-40B4-BE49-F238E27FC236}">
                        <a16:creationId xmlns:a16="http://schemas.microsoft.com/office/drawing/2014/main" xmlns="" id="{D5D04AA9-7564-4A6D-98F4-18C807F37D67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2" name="椭圆 181">
                    <a:extLst>
                      <a:ext uri="{FF2B5EF4-FFF2-40B4-BE49-F238E27FC236}">
                        <a16:creationId xmlns:a16="http://schemas.microsoft.com/office/drawing/2014/main" xmlns="" id="{725D7208-A43E-417A-A117-D1A9B7584E3C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3" name="椭圆 182">
                    <a:extLst>
                      <a:ext uri="{FF2B5EF4-FFF2-40B4-BE49-F238E27FC236}">
                        <a16:creationId xmlns:a16="http://schemas.microsoft.com/office/drawing/2014/main" xmlns="" id="{EF71D688-46DD-47B2-BB5E-03A55752583B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67" name="组合 166">
                  <a:extLst>
                    <a:ext uri="{FF2B5EF4-FFF2-40B4-BE49-F238E27FC236}">
                      <a16:creationId xmlns:a16="http://schemas.microsoft.com/office/drawing/2014/main" xmlns="" id="{F3397649-BEAF-4003-89F3-07B7AD4A5CD4}"/>
                    </a:ext>
                  </a:extLst>
                </p:cNvPr>
                <p:cNvGrpSpPr/>
                <p:nvPr/>
              </p:nvGrpSpPr>
              <p:grpSpPr>
                <a:xfrm>
                  <a:off x="2979746" y="561650"/>
                  <a:ext cx="1874271" cy="102580"/>
                  <a:chOff x="2978536" y="346775"/>
                  <a:chExt cx="1874271" cy="102580"/>
                </a:xfrm>
              </p:grpSpPr>
              <p:sp>
                <p:nvSpPr>
                  <p:cNvPr id="168" name="椭圆 167">
                    <a:extLst>
                      <a:ext uri="{FF2B5EF4-FFF2-40B4-BE49-F238E27FC236}">
                        <a16:creationId xmlns:a16="http://schemas.microsoft.com/office/drawing/2014/main" xmlns="" id="{0FA01651-9D5C-410C-9169-F486F5AAF9E2}"/>
                      </a:ext>
                    </a:extLst>
                  </p:cNvPr>
                  <p:cNvSpPr/>
                  <p:nvPr/>
                </p:nvSpPr>
                <p:spPr>
                  <a:xfrm>
                    <a:off x="3231635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9" name="椭圆 168">
                    <a:extLst>
                      <a:ext uri="{FF2B5EF4-FFF2-40B4-BE49-F238E27FC236}">
                        <a16:creationId xmlns:a16="http://schemas.microsoft.com/office/drawing/2014/main" xmlns="" id="{DE6C675E-7D67-42D8-9960-A3C09FB0E9B8}"/>
                      </a:ext>
                    </a:extLst>
                  </p:cNvPr>
                  <p:cNvSpPr/>
                  <p:nvPr/>
                </p:nvSpPr>
                <p:spPr>
                  <a:xfrm>
                    <a:off x="3990932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0" name="椭圆 169">
                    <a:extLst>
                      <a:ext uri="{FF2B5EF4-FFF2-40B4-BE49-F238E27FC236}">
                        <a16:creationId xmlns:a16="http://schemas.microsoft.com/office/drawing/2014/main" xmlns="" id="{64D21681-4311-427D-A8F3-DB60006F6DE9}"/>
                      </a:ext>
                    </a:extLst>
                  </p:cNvPr>
                  <p:cNvSpPr/>
                  <p:nvPr/>
                </p:nvSpPr>
                <p:spPr>
                  <a:xfrm>
                    <a:off x="3484734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1" name="椭圆 170">
                    <a:extLst>
                      <a:ext uri="{FF2B5EF4-FFF2-40B4-BE49-F238E27FC236}">
                        <a16:creationId xmlns:a16="http://schemas.microsoft.com/office/drawing/2014/main" xmlns="" id="{5A452119-9EB7-4E31-8045-51CEE2CE019C}"/>
                      </a:ext>
                    </a:extLst>
                  </p:cNvPr>
                  <p:cNvSpPr/>
                  <p:nvPr/>
                </p:nvSpPr>
                <p:spPr>
                  <a:xfrm>
                    <a:off x="3737833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2" name="椭圆 171">
                    <a:extLst>
                      <a:ext uri="{FF2B5EF4-FFF2-40B4-BE49-F238E27FC236}">
                        <a16:creationId xmlns:a16="http://schemas.microsoft.com/office/drawing/2014/main" xmlns="" id="{78FC68C7-E965-424C-8F5B-59E7113C5494}"/>
                      </a:ext>
                    </a:extLst>
                  </p:cNvPr>
                  <p:cNvSpPr/>
                  <p:nvPr/>
                </p:nvSpPr>
                <p:spPr>
                  <a:xfrm>
                    <a:off x="2978536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3" name="椭圆 172">
                    <a:extLst>
                      <a:ext uri="{FF2B5EF4-FFF2-40B4-BE49-F238E27FC236}">
                        <a16:creationId xmlns:a16="http://schemas.microsoft.com/office/drawing/2014/main" xmlns="" id="{D22AC85E-7882-4B0C-B517-81932F77E883}"/>
                      </a:ext>
                    </a:extLst>
                  </p:cNvPr>
                  <p:cNvSpPr/>
                  <p:nvPr/>
                </p:nvSpPr>
                <p:spPr>
                  <a:xfrm>
                    <a:off x="4244031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4" name="椭圆 173">
                    <a:extLst>
                      <a:ext uri="{FF2B5EF4-FFF2-40B4-BE49-F238E27FC236}">
                        <a16:creationId xmlns:a16="http://schemas.microsoft.com/office/drawing/2014/main" xmlns="" id="{5DA8DA10-9358-43F6-8289-9C4CE8B76B14}"/>
                      </a:ext>
                    </a:extLst>
                  </p:cNvPr>
                  <p:cNvSpPr/>
                  <p:nvPr/>
                </p:nvSpPr>
                <p:spPr>
                  <a:xfrm>
                    <a:off x="4497130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5" name="椭圆 174">
                    <a:extLst>
                      <a:ext uri="{FF2B5EF4-FFF2-40B4-BE49-F238E27FC236}">
                        <a16:creationId xmlns:a16="http://schemas.microsoft.com/office/drawing/2014/main" xmlns="" id="{2D80AF6C-9F3D-4119-A18F-7D734C902048}"/>
                      </a:ext>
                    </a:extLst>
                  </p:cNvPr>
                  <p:cNvSpPr/>
                  <p:nvPr/>
                </p:nvSpPr>
                <p:spPr>
                  <a:xfrm>
                    <a:off x="4750227" y="346775"/>
                    <a:ext cx="102580" cy="1025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xmlns="" id="{F4E46FDF-B25A-4524-B03F-51752F0A73BC}"/>
              </a:ext>
            </a:extLst>
          </p:cNvPr>
          <p:cNvGrpSpPr/>
          <p:nvPr/>
        </p:nvGrpSpPr>
        <p:grpSpPr>
          <a:xfrm>
            <a:off x="1676400" y="1920240"/>
            <a:ext cx="9113314" cy="4099560"/>
            <a:chOff x="-3840480" y="1950720"/>
            <a:chExt cx="9113314" cy="3429000"/>
          </a:xfrm>
        </p:grpSpPr>
        <p:sp>
          <p:nvSpPr>
            <p:cNvPr id="241" name="矩形 240">
              <a:extLst>
                <a:ext uri="{FF2B5EF4-FFF2-40B4-BE49-F238E27FC236}">
                  <a16:creationId xmlns:a16="http://schemas.microsoft.com/office/drawing/2014/main" xmlns="" id="{BC0F82EC-4F0D-4A78-BE01-EDD996CD635A}"/>
                </a:ext>
              </a:extLst>
            </p:cNvPr>
            <p:cNvSpPr/>
            <p:nvPr/>
          </p:nvSpPr>
          <p:spPr>
            <a:xfrm>
              <a:off x="-3596640" y="2179320"/>
              <a:ext cx="8869474" cy="3200400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矩形 241">
              <a:extLst>
                <a:ext uri="{FF2B5EF4-FFF2-40B4-BE49-F238E27FC236}">
                  <a16:creationId xmlns:a16="http://schemas.microsoft.com/office/drawing/2014/main" xmlns="" id="{0D6DA6C5-A4DA-4F23-A284-FB1915D831A2}"/>
                </a:ext>
              </a:extLst>
            </p:cNvPr>
            <p:cNvSpPr/>
            <p:nvPr/>
          </p:nvSpPr>
          <p:spPr>
            <a:xfrm>
              <a:off x="-3840480" y="1950720"/>
              <a:ext cx="8945674" cy="3230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xmlns="" id="{7072F6DB-F9DE-4622-A1D4-393A31C89C87}"/>
              </a:ext>
            </a:extLst>
          </p:cNvPr>
          <p:cNvGrpSpPr/>
          <p:nvPr/>
        </p:nvGrpSpPr>
        <p:grpSpPr>
          <a:xfrm>
            <a:off x="2223708" y="1145178"/>
            <a:ext cx="7851058" cy="425607"/>
            <a:chOff x="2361217" y="1167530"/>
            <a:chExt cx="7851058" cy="425607"/>
          </a:xfrm>
        </p:grpSpPr>
        <p:sp>
          <p:nvSpPr>
            <p:cNvPr id="244" name="矩形 243">
              <a:extLst>
                <a:ext uri="{FF2B5EF4-FFF2-40B4-BE49-F238E27FC236}">
                  <a16:creationId xmlns:a16="http://schemas.microsoft.com/office/drawing/2014/main" xmlns="" id="{38AC74F1-87FC-4C0F-9BB8-52AA68A6BCC2}"/>
                </a:ext>
              </a:extLst>
            </p:cNvPr>
            <p:cNvSpPr/>
            <p:nvPr/>
          </p:nvSpPr>
          <p:spPr>
            <a:xfrm>
              <a:off x="2513617" y="1319930"/>
              <a:ext cx="7698658" cy="273207"/>
            </a:xfrm>
            <a:prstGeom prst="rect">
              <a:avLst/>
            </a:prstGeom>
            <a:solidFill>
              <a:srgbClr val="71B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矩形 244">
              <a:extLst>
                <a:ext uri="{FF2B5EF4-FFF2-40B4-BE49-F238E27FC236}">
                  <a16:creationId xmlns:a16="http://schemas.microsoft.com/office/drawing/2014/main" xmlns="" id="{D1F40276-BE74-4796-95AA-A54B45E5C7C2}"/>
                </a:ext>
              </a:extLst>
            </p:cNvPr>
            <p:cNvSpPr/>
            <p:nvPr/>
          </p:nvSpPr>
          <p:spPr>
            <a:xfrm>
              <a:off x="2361217" y="1167530"/>
              <a:ext cx="7698658" cy="273207"/>
            </a:xfrm>
            <a:prstGeom prst="rect">
              <a:avLst/>
            </a:prstGeom>
            <a:solidFill>
              <a:srgbClr val="FFE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6" name="矩形 245">
            <a:extLst>
              <a:ext uri="{FF2B5EF4-FFF2-40B4-BE49-F238E27FC236}">
                <a16:creationId xmlns:a16="http://schemas.microsoft.com/office/drawing/2014/main" xmlns="" id="{9B5F8652-D3F2-477F-9DE9-31036CC995CD}"/>
              </a:ext>
            </a:extLst>
          </p:cNvPr>
          <p:cNvSpPr/>
          <p:nvPr/>
        </p:nvSpPr>
        <p:spPr>
          <a:xfrm>
            <a:off x="5193542" y="1920240"/>
            <a:ext cx="20637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spc="600" dirty="0">
                <a:solidFill>
                  <a:srgbClr val="F59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48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4800" spc="600" dirty="0">
                <a:solidFill>
                  <a:srgbClr val="9E8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4800" dirty="0"/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xmlns="" id="{749D7569-23E7-48C8-B8E4-CB0A1D0CD81E}"/>
              </a:ext>
            </a:extLst>
          </p:cNvPr>
          <p:cNvSpPr txBox="1"/>
          <p:nvPr/>
        </p:nvSpPr>
        <p:spPr>
          <a:xfrm>
            <a:off x="3036541" y="4406409"/>
            <a:ext cx="6225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rgbClr val="FFE0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xmlns="" id="{E6E28EF5-8BB7-4345-9BE2-1EB9AEDE9DC8}"/>
              </a:ext>
            </a:extLst>
          </p:cNvPr>
          <p:cNvSpPr txBox="1"/>
          <p:nvPr/>
        </p:nvSpPr>
        <p:spPr>
          <a:xfrm>
            <a:off x="5326363" y="2628967"/>
            <a:ext cx="16688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rgbClr val="9E84AB"/>
                </a:solidFill>
                <a:latin typeface="Agency FB" panose="020B0503020202020204" pitchFamily="34" charset="0"/>
              </a:rPr>
              <a:t>02</a:t>
            </a:r>
            <a:endParaRPr lang="zh-CN" altLang="en-US" sz="11500" dirty="0">
              <a:solidFill>
                <a:srgbClr val="9E84AB"/>
              </a:solidFill>
              <a:latin typeface="Agency FB" panose="020B0503020202020204" pitchFamily="34" charset="0"/>
            </a:endParaRPr>
          </a:p>
        </p:txBody>
      </p:sp>
      <p:pic>
        <p:nvPicPr>
          <p:cNvPr id="249" name="图片 248">
            <a:extLst>
              <a:ext uri="{FF2B5EF4-FFF2-40B4-BE49-F238E27FC236}">
                <a16:creationId xmlns:a16="http://schemas.microsoft.com/office/drawing/2014/main" xmlns="" id="{371712AF-4DD0-4E83-B4CF-36620D12B0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213" y="438290"/>
            <a:ext cx="4624422" cy="32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79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/>
      <p:bldP spid="247" grpId="0"/>
      <p:bldP spid="24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</TotalTime>
  <Words>1738</Words>
  <Application>Microsoft Office PowerPoint</Application>
  <PresentationFormat>宽屏</PresentationFormat>
  <Paragraphs>184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STIXGeneral-Bold</vt:lpstr>
      <vt:lpstr>等线</vt:lpstr>
      <vt:lpstr>微软雅黑</vt:lpstr>
      <vt:lpstr>Agency FB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user</cp:lastModifiedBy>
  <cp:revision>168</cp:revision>
  <dcterms:created xsi:type="dcterms:W3CDTF">2017-08-18T03:02:00Z</dcterms:created>
  <dcterms:modified xsi:type="dcterms:W3CDTF">2018-06-14T11:54:04Z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