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3"/>
  </p:notesMasterIdLst>
  <p:handoutMasterIdLst>
    <p:handoutMasterId r:id="rId24"/>
  </p:handoutMasterIdLst>
  <p:sldIdLst>
    <p:sldId id="256" r:id="rId2"/>
    <p:sldId id="257" r:id="rId3"/>
    <p:sldId id="258" r:id="rId4"/>
    <p:sldId id="259" r:id="rId5"/>
    <p:sldId id="260" r:id="rId6"/>
    <p:sldId id="262" r:id="rId7"/>
    <p:sldId id="261" r:id="rId8"/>
    <p:sldId id="269" r:id="rId9"/>
    <p:sldId id="265" r:id="rId10"/>
    <p:sldId id="264" r:id="rId11"/>
    <p:sldId id="270" r:id="rId12"/>
    <p:sldId id="263" r:id="rId13"/>
    <p:sldId id="272" r:id="rId14"/>
    <p:sldId id="267" r:id="rId15"/>
    <p:sldId id="273" r:id="rId16"/>
    <p:sldId id="271" r:id="rId17"/>
    <p:sldId id="266" r:id="rId18"/>
    <p:sldId id="274" r:id="rId19"/>
    <p:sldId id="268" r:id="rId20"/>
    <p:sldId id="275" r:id="rId21"/>
    <p:sldId id="276" r:id="rId2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  <p:ext uri="{2D200454-40CA-4A62-9FC3-DE9A4176ACB9}">
      <p15:notes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EE3E6"/>
    <a:srgbClr val="C6E7EE"/>
    <a:srgbClr val="AFDEE7"/>
    <a:srgbClr val="B6DBEB"/>
    <a:srgbClr val="BFBFBF"/>
    <a:srgbClr val="51B3D5"/>
    <a:srgbClr val="3BB7D9"/>
    <a:srgbClr val="FB7DAA"/>
    <a:srgbClr val="A8DFE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2034" autoAdjust="0"/>
    <p:restoredTop sz="94660"/>
  </p:normalViewPr>
  <p:slideViewPr>
    <p:cSldViewPr snapToGrid="0">
      <p:cViewPr varScale="1">
        <p:scale>
          <a:sx n="83" d="100"/>
          <a:sy n="83" d="100"/>
        </p:scale>
        <p:origin x="-108" y="-22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6" d="100"/>
          <a:sy n="66" d="100"/>
        </p:scale>
        <p:origin x="1560" y="7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:a16="http://schemas.microsoft.com/office/drawing/2014/main" xmlns="" id="{7D082D14-E14C-4FA8-A23D-B4B20AE871AE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E4C761AE-355E-4A74-9A17-3DDF784B1576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42487DD-F397-476C-9B54-5FCBA6D5F545}" type="datetimeFigureOut">
              <a:rPr lang="zh-CN" altLang="en-US" smtClean="0"/>
              <a:t>2018/5/23 Wednesday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AAA2BCD1-5740-478E-8A9A-53B529C2DFE8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AC91E9F7-FB00-4CBA-B441-A795B6B20D8C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E815FAC-3E87-4ABD-8C76-57570E792E8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496050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F56F6A2-9CEF-43C9-89A9-6E68BC33759B}" type="datetimeFigureOut">
              <a:rPr lang="zh-CN" altLang="en-US" smtClean="0"/>
              <a:t>2018/5/23 Wednesday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0646248-BA78-4740-A4C5-D508E11A8A5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59678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B8261993-E355-462E-A137-6A8F19143B7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xmlns="" id="{EF9FCE6D-FD35-44BD-AE35-1CA832E7060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463FC3F0-3223-4892-8932-E309ACAD04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641ED3-AC96-4069-BDEF-4CC08E5CA64B}" type="datetimeFigureOut">
              <a:rPr lang="zh-CN" altLang="en-US" smtClean="0"/>
              <a:t>2018/5/23 Wednesday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6586A009-98D2-4F63-8B4D-EFDE6ED78A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BCAE1C30-F655-42F7-B3FF-4C2978A159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BEE5C5-2B8E-4138-86EA-5901C0F2A74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94547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6D150CC3-F1FA-4BC2-83D9-BC74CA5671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CC5C563F-51D1-4638-81D5-A405F31AE9B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915C9D0C-3F38-401E-9226-BF16FFA2E1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641ED3-AC96-4069-BDEF-4CC08E5CA64B}" type="datetimeFigureOut">
              <a:rPr lang="zh-CN" altLang="en-US" smtClean="0"/>
              <a:t>2018/5/23 Wednesday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4CF7C74B-2506-48E7-8E65-073E532D82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6D68F449-DE8F-4640-9EE9-6B5515CBF2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BEE5C5-2B8E-4138-86EA-5901C0F2A74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13172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xmlns="" id="{9E44BF74-164A-4397-ABCE-A3C68B5BB88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65F45468-55EA-4393-844A-F94B41B3BEA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BE0D8DB3-1583-4277-AC51-AF60739E54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641ED3-AC96-4069-BDEF-4CC08E5CA64B}" type="datetimeFigureOut">
              <a:rPr lang="zh-CN" altLang="en-US" smtClean="0"/>
              <a:t>2018/5/23 Wednesday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A388080C-8068-47B4-8850-98F10139B0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A5B3A473-6084-4FEF-BE90-625E6BAA18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BEE5C5-2B8E-4138-86EA-5901C0F2A74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61776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BA61CC83-7A2B-41DA-923B-A0CD974B1A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1526D6C6-E31C-46EB-8C1B-6F719D079F5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5ED5F5A4-9120-4F63-8842-4E892EC72A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641ED3-AC96-4069-BDEF-4CC08E5CA64B}" type="datetimeFigureOut">
              <a:rPr lang="zh-CN" altLang="en-US" smtClean="0"/>
              <a:t>2018/5/23 Wednesday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D28A9225-2EEA-40AE-A593-377790CA35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06C19B69-47A1-4611-A6A3-645BD9A548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BEE5C5-2B8E-4138-86EA-5901C0F2A74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54899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584C382A-B81C-49E6-ADE6-32A28FEA4C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8BA41501-00DB-42F0-886A-009560940E4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D13D56C2-2D54-4DCF-87C8-FFB1FB3B14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641ED3-AC96-4069-BDEF-4CC08E5CA64B}" type="datetimeFigureOut">
              <a:rPr lang="zh-CN" altLang="en-US" smtClean="0"/>
              <a:t>2018/5/23 Wednesday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549CD9BA-C93F-42C3-A1CB-F102955E25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3E8E0141-84B2-4156-A973-DFC1BBC4B3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BEE5C5-2B8E-4138-86EA-5901C0F2A74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67564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EC596683-047C-4AEE-A2D6-1D643022B0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66696AE5-3411-41FD-9D2F-903C049BCBC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93C9908E-1BD8-4133-88C9-2CA0E2BE7D5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A5961EDE-5FA0-4229-A31E-F79AEB66AC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641ED3-AC96-4069-BDEF-4CC08E5CA64B}" type="datetimeFigureOut">
              <a:rPr lang="zh-CN" altLang="en-US" smtClean="0"/>
              <a:t>2018/5/23 Wednesday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3EFB613A-4CD1-43DB-8FE8-5F12E053A9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61B0ABC2-2D64-420E-A2DA-ECE769E805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BEE5C5-2B8E-4138-86EA-5901C0F2A74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51807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667BB7E1-8803-4C90-8862-8287FEBE75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62DBCA31-510E-4BAC-A7BF-DADC69FF88D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52CA330E-7FCD-4D04-A1D1-236192C3D0E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xmlns="" id="{3A2EDAE8-974E-445E-A916-A083A494A24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xmlns="" id="{89C51292-203C-4325-8D22-BB607E57989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xmlns="" id="{D326BFDC-31E9-424F-A426-2EE9EFDE3E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641ED3-AC96-4069-BDEF-4CC08E5CA64B}" type="datetimeFigureOut">
              <a:rPr lang="zh-CN" altLang="en-US" smtClean="0"/>
              <a:t>2018/5/23 Wednesday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xmlns="" id="{D08DFE5B-05A2-42F4-A75E-9272E5F9F2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xmlns="" id="{BBD3D7C3-C056-4CE0-B7EF-DD4574D799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BEE5C5-2B8E-4138-86EA-5901C0F2A74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89537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7D4CEAD6-1D93-4811-8143-652ED711E9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36391A7A-A8C9-4175-878B-3E4C1D252B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641ED3-AC96-4069-BDEF-4CC08E5CA64B}" type="datetimeFigureOut">
              <a:rPr lang="zh-CN" altLang="en-US" smtClean="0"/>
              <a:t>2018/5/23 Wednesday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2B9507C4-EDA4-4388-A524-3BEAB32689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D495B319-86B6-4498-9E0F-37BDE22364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BEE5C5-2B8E-4138-86EA-5901C0F2A74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46070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AF3F7126-CC37-4108-AFAB-AD27C0D0CE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641ED3-AC96-4069-BDEF-4CC08E5CA64B}" type="datetimeFigureOut">
              <a:rPr lang="zh-CN" altLang="en-US" smtClean="0"/>
              <a:t>2018/5/23 Wednesday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D5111D67-3BD1-4E3C-BCD7-51F2E1AAC6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592C052E-B0F4-467D-A382-1E2F35B9D1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BEE5C5-2B8E-4138-86EA-5901C0F2A74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54475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2DEFCAE1-8C1E-43BC-9A4C-63963AEBAC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37F40898-FD06-4D7F-8710-8CF43901D87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91D61122-3198-4368-8A8E-1F1041413A6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94A6217D-967E-4297-BDAA-9F808EF105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641ED3-AC96-4069-BDEF-4CC08E5CA64B}" type="datetimeFigureOut">
              <a:rPr lang="zh-CN" altLang="en-US" smtClean="0"/>
              <a:t>2018/5/23 Wednesday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81A17FFD-32EA-4C21-9363-E948DFFA83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5E7EBC1E-B4FE-4E85-871A-55241706CA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BEE5C5-2B8E-4138-86EA-5901C0F2A74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60545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2F173887-FCDF-4189-8A56-3F2D7BA45B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xmlns="" id="{100C50F6-4C4E-4EE7-9CAF-98D90B8031D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5650149E-3B53-4245-AA2A-A1A4D7FE08D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52BB0609-9D62-4F1E-8489-E4D7839D97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641ED3-AC96-4069-BDEF-4CC08E5CA64B}" type="datetimeFigureOut">
              <a:rPr lang="zh-CN" altLang="en-US" smtClean="0"/>
              <a:t>2018/5/23 Wednesday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E76DE7C4-B2A0-40D1-A5F6-A6096DE66B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AA6070D8-DB18-4DAA-A571-4F94740587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BEE5C5-2B8E-4138-86EA-5901C0F2A74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53486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xmlns="" id="{7DA0607F-9345-422A-B4E6-EFB3DDFCBA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9A94A2C8-F85F-4D80-BE3C-1748E80C9E2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F6070863-3E1B-4595-B026-86E007387C6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641ED3-AC96-4069-BDEF-4CC08E5CA64B}" type="datetimeFigureOut">
              <a:rPr lang="zh-CN" altLang="en-US" smtClean="0"/>
              <a:t>2018/5/23 Wednesday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856D0ED0-7663-4153-ADC8-4CA304E932D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BE6F1907-2EB4-4AC8-BA18-5796A904A15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BEE5C5-2B8E-4138-86EA-5901C0F2A74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96063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2.png"/><Relationship Id="rId4" Type="http://schemas.openxmlformats.org/officeDocument/2006/relationships/image" Target="../media/image1.jp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hyperlink" Target="http://ibaotu.com/ppt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685A39D7-43A6-4C86-9A78-99FE7D68D273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62" t="171" r="44135" b="18290"/>
          <a:stretch/>
        </p:blipFill>
        <p:spPr>
          <a:xfrm>
            <a:off x="872837" y="124690"/>
            <a:ext cx="5832763" cy="6608619"/>
          </a:xfrm>
          <a:prstGeom prst="rect">
            <a:avLst/>
          </a:prstGeom>
        </p:spPr>
      </p:pic>
      <p:sp>
        <p:nvSpPr>
          <p:cNvPr id="23" name="矩形 22">
            <a:extLst>
              <a:ext uri="{FF2B5EF4-FFF2-40B4-BE49-F238E27FC236}">
                <a16:creationId xmlns:a16="http://schemas.microsoft.com/office/drawing/2014/main" xmlns="" id="{70A0CF46-B953-4BB6-A36F-F2D454E9E240}"/>
              </a:ext>
            </a:extLst>
          </p:cNvPr>
          <p:cNvSpPr/>
          <p:nvPr/>
        </p:nvSpPr>
        <p:spPr>
          <a:xfrm>
            <a:off x="872838" y="124689"/>
            <a:ext cx="5832762" cy="6608619"/>
          </a:xfrm>
          <a:prstGeom prst="rect">
            <a:avLst/>
          </a:prstGeom>
          <a:solidFill>
            <a:srgbClr val="3BB7D9">
              <a:alpha val="4470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FC32090E-471E-4602-A027-7082EE63110C}"/>
              </a:ext>
            </a:extLst>
          </p:cNvPr>
          <p:cNvSpPr/>
          <p:nvPr/>
        </p:nvSpPr>
        <p:spPr>
          <a:xfrm>
            <a:off x="436418" y="768926"/>
            <a:ext cx="10891983" cy="5320146"/>
          </a:xfrm>
          <a:prstGeom prst="rect">
            <a:avLst/>
          </a:prstGeom>
          <a:noFill/>
          <a:ln w="444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xmlns="" id="{777FD6C3-753C-4163-8DAD-44B5DABA6974}"/>
              </a:ext>
            </a:extLst>
          </p:cNvPr>
          <p:cNvCxnSpPr>
            <a:cxnSpLocks/>
          </p:cNvCxnSpPr>
          <p:nvPr/>
        </p:nvCxnSpPr>
        <p:spPr>
          <a:xfrm>
            <a:off x="11319935" y="3429000"/>
            <a:ext cx="0" cy="2404533"/>
          </a:xfrm>
          <a:prstGeom prst="line">
            <a:avLst/>
          </a:prstGeom>
          <a:ln w="47625">
            <a:solidFill>
              <a:schemeClr val="bg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BB596180-92E9-4FA6-ACD9-E25687DA582E}"/>
              </a:ext>
            </a:extLst>
          </p:cNvPr>
          <p:cNvSpPr/>
          <p:nvPr/>
        </p:nvSpPr>
        <p:spPr>
          <a:xfrm>
            <a:off x="10735734" y="1957337"/>
            <a:ext cx="880534" cy="534941"/>
          </a:xfrm>
          <a:prstGeom prst="rect">
            <a:avLst/>
          </a:prstGeom>
          <a:solidFill>
            <a:srgbClr val="A8DFEE">
              <a:alpha val="4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xmlns="" id="{4C35ABBA-7CD4-4CB9-B360-4E44D7E2A153}"/>
              </a:ext>
            </a:extLst>
          </p:cNvPr>
          <p:cNvSpPr txBox="1"/>
          <p:nvPr/>
        </p:nvSpPr>
        <p:spPr>
          <a:xfrm>
            <a:off x="5494876" y="2686362"/>
            <a:ext cx="4698722" cy="218521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dirty="0">
                <a:solidFill>
                  <a:schemeClr val="bg1"/>
                </a:solidFill>
              </a:rPr>
              <a:t>简洁</a:t>
            </a:r>
            <a:r>
              <a:rPr lang="zh-CN" altLang="en-US" sz="4400" dirty="0"/>
              <a:t>风</a:t>
            </a:r>
            <a:endParaRPr lang="en-US" altLang="zh-CN" sz="4400" dirty="0"/>
          </a:p>
          <a:p>
            <a:r>
              <a:rPr lang="zh-CN" altLang="en-US" sz="8800" dirty="0">
                <a:solidFill>
                  <a:schemeClr val="bg1"/>
                </a:solidFill>
              </a:rPr>
              <a:t>企</a:t>
            </a:r>
            <a:r>
              <a:rPr lang="zh-CN" altLang="en-US" sz="8800" dirty="0"/>
              <a:t>业介绍</a:t>
            </a: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xmlns="" id="{F27B9186-4D97-452C-B5AE-90B37412148F}"/>
              </a:ext>
            </a:extLst>
          </p:cNvPr>
          <p:cNvSpPr/>
          <p:nvPr/>
        </p:nvSpPr>
        <p:spPr>
          <a:xfrm>
            <a:off x="5561051" y="4871576"/>
            <a:ext cx="516622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input the replacement </a:t>
            </a:r>
          </a:p>
          <a:p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and sug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gest replacing it with this speech.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Fabrizio Paterlini - Soffia la notte">
            <a:hlinkClick r:id="" action="ppaction://media"/>
            <a:extLst>
              <a:ext uri="{FF2B5EF4-FFF2-40B4-BE49-F238E27FC236}">
                <a16:creationId xmlns:a16="http://schemas.microsoft.com/office/drawing/2014/main" xmlns="" id="{0BFA95E9-823E-42EE-920A-CFF591CE244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9902825" y="5397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30578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42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23" grpId="0" animBg="1"/>
      <p:bldP spid="8" grpId="0" animBg="1"/>
      <p:bldP spid="14" grpId="0" animBg="1"/>
      <p:bldP spid="20" grpId="0"/>
      <p:bldP spid="2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CDB24031-ADD1-4765-8BAF-80EC7B6E15BD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679" r="41918"/>
          <a:stretch/>
        </p:blipFill>
        <p:spPr>
          <a:xfrm>
            <a:off x="518160" y="639030"/>
            <a:ext cx="2293620" cy="5579939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6FCF49E3-07A9-423F-9C4C-BD0A91477FD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815" r="10782"/>
          <a:stretch/>
        </p:blipFill>
        <p:spPr>
          <a:xfrm>
            <a:off x="3147060" y="639030"/>
            <a:ext cx="2293620" cy="5579939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FCCACC6A-AA54-445A-94BA-DEB0AF61ACB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770" r="-21173"/>
          <a:stretch/>
        </p:blipFill>
        <p:spPr>
          <a:xfrm>
            <a:off x="5775960" y="639030"/>
            <a:ext cx="2293620" cy="5579939"/>
          </a:xfrm>
          <a:prstGeom prst="rect">
            <a:avLst/>
          </a:prstGeom>
        </p:spPr>
      </p:pic>
      <p:sp>
        <p:nvSpPr>
          <p:cNvPr id="5" name="矩形 4">
            <a:extLst>
              <a:ext uri="{FF2B5EF4-FFF2-40B4-BE49-F238E27FC236}">
                <a16:creationId xmlns:a16="http://schemas.microsoft.com/office/drawing/2014/main" xmlns="" id="{2171B47B-79F0-4D27-B3B4-AE645DE5DF83}"/>
              </a:ext>
            </a:extLst>
          </p:cNvPr>
          <p:cNvSpPr/>
          <p:nvPr/>
        </p:nvSpPr>
        <p:spPr>
          <a:xfrm>
            <a:off x="6922770" y="639031"/>
            <a:ext cx="186690" cy="5579938"/>
          </a:xfrm>
          <a:prstGeom prst="rect">
            <a:avLst/>
          </a:prstGeom>
          <a:solidFill>
            <a:srgbClr val="B6DB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29A8809C-F5C9-47B4-AE00-F2B9F04FE491}"/>
              </a:ext>
            </a:extLst>
          </p:cNvPr>
          <p:cNvSpPr/>
          <p:nvPr/>
        </p:nvSpPr>
        <p:spPr>
          <a:xfrm>
            <a:off x="7399457" y="3428999"/>
            <a:ext cx="4775739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dirty="0">
                <a:solidFill>
                  <a:srgbClr val="B6DBEB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The stars are not wanted now: </a:t>
            </a:r>
          </a:p>
          <a:p>
            <a:r>
              <a:rPr lang="en-US" altLang="zh-CN" sz="2000" dirty="0">
                <a:solidFill>
                  <a:srgbClr val="B6DBEB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put out every one; </a:t>
            </a:r>
          </a:p>
          <a:p>
            <a:r>
              <a:rPr lang="en-US" altLang="zh-CN" sz="2000" dirty="0">
                <a:solidFill>
                  <a:srgbClr val="B6DBEB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Pack up the moon and dismantle the sun;</a:t>
            </a:r>
          </a:p>
          <a:p>
            <a:r>
              <a:rPr lang="en-US" altLang="zh-CN" sz="2000" dirty="0">
                <a:solidFill>
                  <a:srgbClr val="B6DBEB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Pour away the ocean </a:t>
            </a:r>
          </a:p>
          <a:p>
            <a:r>
              <a:rPr lang="en-US" altLang="zh-CN" sz="2000" dirty="0">
                <a:solidFill>
                  <a:srgbClr val="B6DBEB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and sweep up the wood; For nothing </a:t>
            </a:r>
          </a:p>
          <a:p>
            <a:r>
              <a:rPr lang="en-US" altLang="zh-CN" sz="2000" dirty="0">
                <a:solidFill>
                  <a:srgbClr val="B6DBEB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now can ever come to any good.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417081D4-7A81-449C-9226-7543CFFC1157}"/>
              </a:ext>
            </a:extLst>
          </p:cNvPr>
          <p:cNvSpPr txBox="1"/>
          <p:nvPr/>
        </p:nvSpPr>
        <p:spPr>
          <a:xfrm>
            <a:off x="8404860" y="2337930"/>
            <a:ext cx="244490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>
                <a:solidFill>
                  <a:srgbClr val="B6DBEB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Headlines</a:t>
            </a:r>
            <a:endParaRPr lang="zh-CN" altLang="en-US" sz="4000" dirty="0">
              <a:solidFill>
                <a:srgbClr val="B6DBEB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3C5615B7-3395-418A-8247-3BA7B019C240}"/>
              </a:ext>
            </a:extLst>
          </p:cNvPr>
          <p:cNvSpPr txBox="1"/>
          <p:nvPr/>
        </p:nvSpPr>
        <p:spPr>
          <a:xfrm>
            <a:off x="7399457" y="1888560"/>
            <a:ext cx="1005403" cy="1077218"/>
          </a:xfrm>
          <a:prstGeom prst="rect">
            <a:avLst/>
          </a:prstGeom>
          <a:solidFill>
            <a:srgbClr val="51B3D5"/>
          </a:solidFill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rgbClr val="B6DBEB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企业</a:t>
            </a:r>
            <a:endParaRPr lang="en-US" altLang="zh-CN" sz="3200" dirty="0">
              <a:solidFill>
                <a:srgbClr val="B6DBEB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r>
              <a:rPr lang="zh-CN" altLang="en-US" sz="3200" dirty="0">
                <a:solidFill>
                  <a:srgbClr val="B6DBEB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商标</a:t>
            </a:r>
          </a:p>
        </p:txBody>
      </p:sp>
    </p:spTree>
    <p:extLst>
      <p:ext uri="{BB962C8B-B14F-4D97-AF65-F5344CB8AC3E}">
        <p14:creationId xmlns:p14="http://schemas.microsoft.com/office/powerpoint/2010/main" val="34397150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  <p:bldP spid="7" grpId="0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xmlns="" id="{376EA44B-457A-4580-B939-27B5BF1184A6}"/>
              </a:ext>
            </a:extLst>
          </p:cNvPr>
          <p:cNvSpPr/>
          <p:nvPr/>
        </p:nvSpPr>
        <p:spPr>
          <a:xfrm flipV="1">
            <a:off x="0" y="4594860"/>
            <a:ext cx="12192000" cy="45719"/>
          </a:xfrm>
          <a:prstGeom prst="rect">
            <a:avLst/>
          </a:prstGeom>
          <a:solidFill>
            <a:srgbClr val="B6DB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5" name="等腰三角形 4">
            <a:extLst>
              <a:ext uri="{FF2B5EF4-FFF2-40B4-BE49-F238E27FC236}">
                <a16:creationId xmlns:a16="http://schemas.microsoft.com/office/drawing/2014/main" xmlns="" id="{1156139E-823B-478C-A5EF-EE218EF64FD3}"/>
              </a:ext>
            </a:extLst>
          </p:cNvPr>
          <p:cNvSpPr/>
          <p:nvPr/>
        </p:nvSpPr>
        <p:spPr>
          <a:xfrm>
            <a:off x="5897118" y="4251960"/>
            <a:ext cx="397764" cy="342900"/>
          </a:xfrm>
          <a:prstGeom prst="triangle">
            <a:avLst/>
          </a:prstGeom>
          <a:solidFill>
            <a:srgbClr val="FB7D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等腰三角形 5">
            <a:extLst>
              <a:ext uri="{FF2B5EF4-FFF2-40B4-BE49-F238E27FC236}">
                <a16:creationId xmlns:a16="http://schemas.microsoft.com/office/drawing/2014/main" xmlns="" id="{A858895A-1824-4BF8-8BEB-DE3CC2324F4A}"/>
              </a:ext>
            </a:extLst>
          </p:cNvPr>
          <p:cNvSpPr/>
          <p:nvPr/>
        </p:nvSpPr>
        <p:spPr>
          <a:xfrm>
            <a:off x="2749677" y="4251960"/>
            <a:ext cx="397764" cy="342900"/>
          </a:xfrm>
          <a:prstGeom prst="triangle">
            <a:avLst/>
          </a:prstGeom>
          <a:solidFill>
            <a:srgbClr val="FB7D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等腰三角形 6">
            <a:extLst>
              <a:ext uri="{FF2B5EF4-FFF2-40B4-BE49-F238E27FC236}">
                <a16:creationId xmlns:a16="http://schemas.microsoft.com/office/drawing/2014/main" xmlns="" id="{D7A7FB3B-B382-4DA9-97D7-006E69F85575}"/>
              </a:ext>
            </a:extLst>
          </p:cNvPr>
          <p:cNvSpPr/>
          <p:nvPr/>
        </p:nvSpPr>
        <p:spPr>
          <a:xfrm>
            <a:off x="9044559" y="4251960"/>
            <a:ext cx="397764" cy="342900"/>
          </a:xfrm>
          <a:prstGeom prst="triangle">
            <a:avLst/>
          </a:prstGeom>
          <a:solidFill>
            <a:srgbClr val="FB7DA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KSO_Shape">
            <a:extLst>
              <a:ext uri="{FF2B5EF4-FFF2-40B4-BE49-F238E27FC236}">
                <a16:creationId xmlns:a16="http://schemas.microsoft.com/office/drawing/2014/main" xmlns="" id="{50682051-A3D1-4E7D-ADD3-8065DF0A18D0}"/>
              </a:ext>
            </a:extLst>
          </p:cNvPr>
          <p:cNvSpPr/>
          <p:nvPr/>
        </p:nvSpPr>
        <p:spPr>
          <a:xfrm>
            <a:off x="4997876" y="1493183"/>
            <a:ext cx="2196247" cy="2197325"/>
          </a:xfrm>
          <a:prstGeom prst="ellipse">
            <a:avLst/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1" name="KSO_Shape">
            <a:extLst>
              <a:ext uri="{FF2B5EF4-FFF2-40B4-BE49-F238E27FC236}">
                <a16:creationId xmlns:a16="http://schemas.microsoft.com/office/drawing/2014/main" xmlns="" id="{C04E06B2-4A46-4D3E-B875-3EB14AFE42B9}"/>
              </a:ext>
            </a:extLst>
          </p:cNvPr>
          <p:cNvSpPr/>
          <p:nvPr/>
        </p:nvSpPr>
        <p:spPr>
          <a:xfrm>
            <a:off x="1850516" y="1493182"/>
            <a:ext cx="2196247" cy="2197325"/>
          </a:xfrm>
          <a:prstGeom prst="ellipse">
            <a:avLst/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2" name="KSO_Shape">
            <a:extLst>
              <a:ext uri="{FF2B5EF4-FFF2-40B4-BE49-F238E27FC236}">
                <a16:creationId xmlns:a16="http://schemas.microsoft.com/office/drawing/2014/main" xmlns="" id="{91FDC5FD-0C08-440E-B2C0-FCBDAF3777DB}"/>
              </a:ext>
            </a:extLst>
          </p:cNvPr>
          <p:cNvSpPr/>
          <p:nvPr/>
        </p:nvSpPr>
        <p:spPr>
          <a:xfrm>
            <a:off x="8145236" y="1493182"/>
            <a:ext cx="2196247" cy="2197325"/>
          </a:xfrm>
          <a:prstGeom prst="ellipse">
            <a:avLst/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4380F3F6-2F07-42BB-8C23-88B2F7992519}"/>
              </a:ext>
            </a:extLst>
          </p:cNvPr>
          <p:cNvSpPr/>
          <p:nvPr/>
        </p:nvSpPr>
        <p:spPr>
          <a:xfrm>
            <a:off x="1207932" y="4999058"/>
            <a:ext cx="3481251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input </a:t>
            </a:r>
          </a:p>
          <a:p>
            <a:pPr algn="ctr"/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the replacement text and </a:t>
            </a:r>
          </a:p>
          <a:p>
            <a:pPr algn="ctr"/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suggest replacing it </a:t>
            </a:r>
          </a:p>
          <a:p>
            <a:pPr algn="ctr"/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with this speech.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8680ADD4-A136-4746-A373-77E7A3163312}"/>
              </a:ext>
            </a:extLst>
          </p:cNvPr>
          <p:cNvSpPr/>
          <p:nvPr/>
        </p:nvSpPr>
        <p:spPr>
          <a:xfrm>
            <a:off x="4355292" y="4999058"/>
            <a:ext cx="3481251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input </a:t>
            </a:r>
          </a:p>
          <a:p>
            <a:pPr algn="ctr"/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the replacement text and </a:t>
            </a:r>
          </a:p>
          <a:p>
            <a:pPr algn="ctr"/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suggest replacing it </a:t>
            </a:r>
          </a:p>
          <a:p>
            <a:pPr algn="ctr"/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with this speech.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6A98B7EF-6E1C-46FE-8FF3-C4EC402872AC}"/>
              </a:ext>
            </a:extLst>
          </p:cNvPr>
          <p:cNvSpPr/>
          <p:nvPr/>
        </p:nvSpPr>
        <p:spPr>
          <a:xfrm>
            <a:off x="7502652" y="4999058"/>
            <a:ext cx="3481251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input </a:t>
            </a:r>
          </a:p>
          <a:p>
            <a:pPr algn="ctr"/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the replacement text and </a:t>
            </a:r>
          </a:p>
          <a:p>
            <a:pPr algn="ctr"/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suggest replacing it </a:t>
            </a:r>
          </a:p>
          <a:p>
            <a:pPr algn="ctr"/>
            <a:r>
              <a:rPr lang="en-US" altLang="zh-CN" sz="16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with this speech.</a:t>
            </a:r>
            <a:endParaRPr lang="zh-CN" altLang="en-US" sz="16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361059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animBg="1"/>
      <p:bldP spid="11" grpId="0" animBg="1"/>
      <p:bldP spid="12" grpId="0" animBg="1"/>
      <p:bldP spid="13" grpId="0"/>
      <p:bldP spid="14" grpId="0"/>
      <p:bldP spid="1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81AA4915-46DA-4C19-94A5-DEFFEFB45CA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62153" y="-5140"/>
            <a:ext cx="4329847" cy="6858000"/>
          </a:xfrm>
          <a:prstGeom prst="rect">
            <a:avLst/>
          </a:prstGeom>
        </p:spPr>
      </p:pic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8FFC5FF9-97E1-477C-BAE7-3B0F664198D6}"/>
              </a:ext>
            </a:extLst>
          </p:cNvPr>
          <p:cNvSpPr/>
          <p:nvPr/>
        </p:nvSpPr>
        <p:spPr>
          <a:xfrm>
            <a:off x="0" y="4102456"/>
            <a:ext cx="7862153" cy="2750404"/>
          </a:xfrm>
          <a:prstGeom prst="rect">
            <a:avLst/>
          </a:prstGeom>
          <a:solidFill>
            <a:srgbClr val="3BB7D9">
              <a:alpha val="5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B5EE162-F03F-40D7-981C-1FB54F854034}"/>
              </a:ext>
            </a:extLst>
          </p:cNvPr>
          <p:cNvSpPr/>
          <p:nvPr/>
        </p:nvSpPr>
        <p:spPr>
          <a:xfrm>
            <a:off x="2659371" y="516466"/>
            <a:ext cx="4058076" cy="5825067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6D341229-D704-4BCF-B491-E438E5AEDF95}"/>
              </a:ext>
            </a:extLst>
          </p:cNvPr>
          <p:cNvSpPr/>
          <p:nvPr/>
        </p:nvSpPr>
        <p:spPr>
          <a:xfrm>
            <a:off x="3466237" y="1149740"/>
            <a:ext cx="3251210" cy="258532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n-US" altLang="zh-CN" sz="5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F u n e</a:t>
            </a:r>
          </a:p>
          <a:p>
            <a:pPr algn="r"/>
            <a:r>
              <a:rPr lang="en-US" altLang="zh-CN" sz="5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r a l</a:t>
            </a:r>
          </a:p>
          <a:p>
            <a:pPr algn="r"/>
            <a:r>
              <a:rPr lang="en-US" altLang="zh-CN" sz="5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  B l u e s</a:t>
            </a: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8F277E07-A5C3-49B4-AE78-2F7EAD0A9038}"/>
              </a:ext>
            </a:extLst>
          </p:cNvPr>
          <p:cNvSpPr/>
          <p:nvPr/>
        </p:nvSpPr>
        <p:spPr>
          <a:xfrm>
            <a:off x="1941978" y="4365474"/>
            <a:ext cx="4775739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CN" sz="16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The stars are not wanted now: </a:t>
            </a:r>
          </a:p>
          <a:p>
            <a:pPr algn="r"/>
            <a:r>
              <a:rPr lang="en-US" altLang="zh-CN" sz="16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put out every one; </a:t>
            </a:r>
          </a:p>
          <a:p>
            <a:pPr algn="r"/>
            <a:r>
              <a:rPr lang="en-US" altLang="zh-CN" sz="16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Pack up the moon and dismantle the sun;</a:t>
            </a:r>
          </a:p>
          <a:p>
            <a:pPr algn="r"/>
            <a:r>
              <a:rPr lang="en-US" altLang="zh-CN" sz="16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Pour away the ocean </a:t>
            </a:r>
          </a:p>
          <a:p>
            <a:pPr algn="r"/>
            <a:r>
              <a:rPr lang="en-US" altLang="zh-CN" sz="16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and sweep up the wood; For nothing </a:t>
            </a:r>
          </a:p>
          <a:p>
            <a:pPr algn="r"/>
            <a:r>
              <a:rPr lang="en-US" altLang="zh-CN" sz="16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now can ever come to any good.</a:t>
            </a: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0A62D92A-30AF-4D5D-91F4-FE6B95474339}"/>
              </a:ext>
            </a:extLst>
          </p:cNvPr>
          <p:cNvSpPr/>
          <p:nvPr/>
        </p:nvSpPr>
        <p:spPr>
          <a:xfrm>
            <a:off x="0" y="516466"/>
            <a:ext cx="160020" cy="5825067"/>
          </a:xfrm>
          <a:prstGeom prst="rect">
            <a:avLst/>
          </a:prstGeom>
          <a:solidFill>
            <a:srgbClr val="DBDC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xmlns="" id="{C158A881-D713-4DFC-8E08-BACDF63E5B21}"/>
              </a:ext>
            </a:extLst>
          </p:cNvPr>
          <p:cNvCxnSpPr/>
          <p:nvPr/>
        </p:nvCxnSpPr>
        <p:spPr>
          <a:xfrm flipH="1">
            <a:off x="2542713" y="1094830"/>
            <a:ext cx="228600" cy="174812"/>
          </a:xfrm>
          <a:prstGeom prst="line">
            <a:avLst/>
          </a:prstGeom>
          <a:ln w="349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xmlns="" id="{96D741A9-FC16-49D4-A6A4-2A5EAE2C59E9}"/>
              </a:ext>
            </a:extLst>
          </p:cNvPr>
          <p:cNvCxnSpPr/>
          <p:nvPr/>
        </p:nvCxnSpPr>
        <p:spPr>
          <a:xfrm flipH="1">
            <a:off x="2542713" y="1269642"/>
            <a:ext cx="228600" cy="174812"/>
          </a:xfrm>
          <a:prstGeom prst="line">
            <a:avLst/>
          </a:prstGeom>
          <a:ln w="349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xmlns="" id="{7C428084-8AD5-4518-BDC9-02442242A94B}"/>
              </a:ext>
            </a:extLst>
          </p:cNvPr>
          <p:cNvCxnSpPr/>
          <p:nvPr/>
        </p:nvCxnSpPr>
        <p:spPr>
          <a:xfrm flipH="1">
            <a:off x="2542713" y="1444454"/>
            <a:ext cx="228600" cy="174812"/>
          </a:xfrm>
          <a:prstGeom prst="line">
            <a:avLst/>
          </a:prstGeom>
          <a:ln w="349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xmlns="" id="{8F5F3228-B9F1-4D1D-8B09-7B543E51A736}"/>
              </a:ext>
            </a:extLst>
          </p:cNvPr>
          <p:cNvCxnSpPr/>
          <p:nvPr/>
        </p:nvCxnSpPr>
        <p:spPr>
          <a:xfrm flipH="1">
            <a:off x="2542713" y="1619266"/>
            <a:ext cx="228600" cy="174812"/>
          </a:xfrm>
          <a:prstGeom prst="line">
            <a:avLst/>
          </a:prstGeom>
          <a:ln w="349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4418C315-5A93-421D-A4CA-79C99E6945BC}"/>
              </a:ext>
            </a:extLst>
          </p:cNvPr>
          <p:cNvCxnSpPr/>
          <p:nvPr/>
        </p:nvCxnSpPr>
        <p:spPr>
          <a:xfrm flipH="1">
            <a:off x="2542713" y="1794078"/>
            <a:ext cx="228600" cy="174812"/>
          </a:xfrm>
          <a:prstGeom prst="line">
            <a:avLst/>
          </a:prstGeom>
          <a:ln w="349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xmlns="" id="{22BF06F5-D81F-4FE3-808B-4BDE152B427B}"/>
              </a:ext>
            </a:extLst>
          </p:cNvPr>
          <p:cNvCxnSpPr/>
          <p:nvPr/>
        </p:nvCxnSpPr>
        <p:spPr>
          <a:xfrm flipH="1">
            <a:off x="2542713" y="1968890"/>
            <a:ext cx="228600" cy="174812"/>
          </a:xfrm>
          <a:prstGeom prst="line">
            <a:avLst/>
          </a:prstGeom>
          <a:ln w="349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>
            <a:extLst>
              <a:ext uri="{FF2B5EF4-FFF2-40B4-BE49-F238E27FC236}">
                <a16:creationId xmlns:a16="http://schemas.microsoft.com/office/drawing/2014/main" xmlns="" id="{27292072-C063-4A9F-A08F-3C79304AAAF9}"/>
              </a:ext>
            </a:extLst>
          </p:cNvPr>
          <p:cNvCxnSpPr>
            <a:cxnSpLocks/>
          </p:cNvCxnSpPr>
          <p:nvPr/>
        </p:nvCxnSpPr>
        <p:spPr>
          <a:xfrm flipH="1">
            <a:off x="2542713" y="2143702"/>
            <a:ext cx="228600" cy="174812"/>
          </a:xfrm>
          <a:prstGeom prst="line">
            <a:avLst/>
          </a:prstGeom>
          <a:ln w="349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xmlns="" id="{35AAFD3E-F965-4B38-82AB-BD639D1434F5}"/>
              </a:ext>
            </a:extLst>
          </p:cNvPr>
          <p:cNvCxnSpPr>
            <a:cxnSpLocks/>
          </p:cNvCxnSpPr>
          <p:nvPr/>
        </p:nvCxnSpPr>
        <p:spPr>
          <a:xfrm flipH="1">
            <a:off x="2542713" y="2318514"/>
            <a:ext cx="228600" cy="174812"/>
          </a:xfrm>
          <a:prstGeom prst="line">
            <a:avLst/>
          </a:prstGeom>
          <a:ln w="349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>
            <a:extLst>
              <a:ext uri="{FF2B5EF4-FFF2-40B4-BE49-F238E27FC236}">
                <a16:creationId xmlns:a16="http://schemas.microsoft.com/office/drawing/2014/main" xmlns="" id="{2CC359EE-7E0F-4108-9172-1EDE6035CCFE}"/>
              </a:ext>
            </a:extLst>
          </p:cNvPr>
          <p:cNvCxnSpPr>
            <a:cxnSpLocks/>
          </p:cNvCxnSpPr>
          <p:nvPr/>
        </p:nvCxnSpPr>
        <p:spPr>
          <a:xfrm flipH="1">
            <a:off x="2542713" y="2493326"/>
            <a:ext cx="228600" cy="174812"/>
          </a:xfrm>
          <a:prstGeom prst="line">
            <a:avLst/>
          </a:prstGeom>
          <a:ln w="349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>
            <a:extLst>
              <a:ext uri="{FF2B5EF4-FFF2-40B4-BE49-F238E27FC236}">
                <a16:creationId xmlns:a16="http://schemas.microsoft.com/office/drawing/2014/main" xmlns="" id="{EFBC2F5F-664F-4240-B1C8-ED209DB5A9C1}"/>
              </a:ext>
            </a:extLst>
          </p:cNvPr>
          <p:cNvCxnSpPr>
            <a:cxnSpLocks/>
          </p:cNvCxnSpPr>
          <p:nvPr/>
        </p:nvCxnSpPr>
        <p:spPr>
          <a:xfrm flipH="1">
            <a:off x="2542713" y="2668138"/>
            <a:ext cx="228600" cy="174812"/>
          </a:xfrm>
          <a:prstGeom prst="line">
            <a:avLst/>
          </a:prstGeom>
          <a:ln w="349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文本框 25">
            <a:extLst>
              <a:ext uri="{FF2B5EF4-FFF2-40B4-BE49-F238E27FC236}">
                <a16:creationId xmlns:a16="http://schemas.microsoft.com/office/drawing/2014/main" xmlns="" id="{43C85877-AA30-4566-A5DA-EB964BFC47B0}"/>
              </a:ext>
            </a:extLst>
          </p:cNvPr>
          <p:cNvSpPr txBox="1"/>
          <p:nvPr/>
        </p:nvSpPr>
        <p:spPr>
          <a:xfrm>
            <a:off x="271816" y="516466"/>
            <a:ext cx="1046440" cy="5457584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en-US" altLang="zh-CN" sz="28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For nothing </a:t>
            </a:r>
          </a:p>
          <a:p>
            <a:r>
              <a:rPr lang="en-US" altLang="zh-CN" sz="28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now can ever come to any good.</a:t>
            </a:r>
          </a:p>
        </p:txBody>
      </p:sp>
    </p:spTree>
    <p:extLst>
      <p:ext uri="{BB962C8B-B14F-4D97-AF65-F5344CB8AC3E}">
        <p14:creationId xmlns:p14="http://schemas.microsoft.com/office/powerpoint/2010/main" val="3823509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3" grpId="0"/>
      <p:bldP spid="14" grpId="0"/>
      <p:bldP spid="15" grpId="0" animBg="1"/>
      <p:bldP spid="2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3B19A6DE-5257-46AB-891E-C150F640314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041" r="18389"/>
          <a:stretch/>
        </p:blipFill>
        <p:spPr>
          <a:xfrm>
            <a:off x="4547875" y="-3"/>
            <a:ext cx="7713199" cy="6858000"/>
          </a:xfrm>
          <a:prstGeom prst="rect">
            <a:avLst/>
          </a:prstGeom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xmlns="" id="{28C8D684-5F7F-4C3C-BAB0-52218137A727}"/>
              </a:ext>
            </a:extLst>
          </p:cNvPr>
          <p:cNvSpPr/>
          <p:nvPr/>
        </p:nvSpPr>
        <p:spPr>
          <a:xfrm>
            <a:off x="12087785" y="1606920"/>
            <a:ext cx="208429" cy="3644153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E5E9A5F1-D61A-488E-8027-02E50DD62042}"/>
              </a:ext>
            </a:extLst>
          </p:cNvPr>
          <p:cNvSpPr/>
          <p:nvPr/>
        </p:nvSpPr>
        <p:spPr>
          <a:xfrm>
            <a:off x="772124" y="3428998"/>
            <a:ext cx="8004463" cy="2276572"/>
          </a:xfrm>
          <a:prstGeom prst="rect">
            <a:avLst/>
          </a:prstGeom>
          <a:noFill/>
          <a:ln w="444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xmlns="" id="{D18B60F7-604E-4AEF-9452-26624512BD2E}"/>
              </a:ext>
            </a:extLst>
          </p:cNvPr>
          <p:cNvCxnSpPr>
            <a:cxnSpLocks/>
          </p:cNvCxnSpPr>
          <p:nvPr/>
        </p:nvCxnSpPr>
        <p:spPr>
          <a:xfrm flipH="1">
            <a:off x="1085850" y="5705570"/>
            <a:ext cx="1924050" cy="0"/>
          </a:xfrm>
          <a:prstGeom prst="line">
            <a:avLst/>
          </a:prstGeom>
          <a:ln w="47625"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623AC2A2-FD28-4987-ACB4-C2ECCDF1E1E7}"/>
              </a:ext>
            </a:extLst>
          </p:cNvPr>
          <p:cNvSpPr/>
          <p:nvPr/>
        </p:nvSpPr>
        <p:spPr>
          <a:xfrm>
            <a:off x="3330708" y="3973378"/>
            <a:ext cx="3877985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800" dirty="0">
                <a:latin typeface="+mn-ea"/>
              </a:rPr>
              <a:t>此处</a:t>
            </a:r>
            <a:r>
              <a:rPr lang="zh-CN" altLang="en-US" sz="4800" dirty="0">
                <a:solidFill>
                  <a:schemeClr val="bg1"/>
                </a:solidFill>
                <a:latin typeface="+mn-ea"/>
              </a:rPr>
              <a:t>填入标题</a:t>
            </a: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2F9D91F6-9396-4445-9657-3C7F212C2DA9}"/>
              </a:ext>
            </a:extLst>
          </p:cNvPr>
          <p:cNvSpPr/>
          <p:nvPr/>
        </p:nvSpPr>
        <p:spPr>
          <a:xfrm>
            <a:off x="2009921" y="4700350"/>
            <a:ext cx="516622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Click 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here to input the replacement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algn="r"/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text and sugge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st replacing it with this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speech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xmlns="" id="{84519F14-CCBA-4E8A-B00A-E12BCAB5D47E}"/>
              </a:ext>
            </a:extLst>
          </p:cNvPr>
          <p:cNvCxnSpPr/>
          <p:nvPr/>
        </p:nvCxnSpPr>
        <p:spPr>
          <a:xfrm flipH="1">
            <a:off x="4410335" y="1317800"/>
            <a:ext cx="228600" cy="174812"/>
          </a:xfrm>
          <a:prstGeom prst="line">
            <a:avLst/>
          </a:prstGeom>
          <a:ln w="349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xmlns="" id="{2CA52CB3-7174-423D-99F5-9E7C11502EB4}"/>
              </a:ext>
            </a:extLst>
          </p:cNvPr>
          <p:cNvCxnSpPr/>
          <p:nvPr/>
        </p:nvCxnSpPr>
        <p:spPr>
          <a:xfrm flipH="1">
            <a:off x="4410335" y="1492612"/>
            <a:ext cx="228600" cy="174812"/>
          </a:xfrm>
          <a:prstGeom prst="line">
            <a:avLst/>
          </a:prstGeom>
          <a:ln w="349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xmlns="" id="{8599D5DE-36FA-4756-95CF-6C2125EE2FB2}"/>
              </a:ext>
            </a:extLst>
          </p:cNvPr>
          <p:cNvCxnSpPr/>
          <p:nvPr/>
        </p:nvCxnSpPr>
        <p:spPr>
          <a:xfrm flipH="1">
            <a:off x="4410335" y="1667424"/>
            <a:ext cx="228600" cy="174812"/>
          </a:xfrm>
          <a:prstGeom prst="line">
            <a:avLst/>
          </a:prstGeom>
          <a:ln w="349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xmlns="" id="{B33064E7-162D-4C13-AE33-875535D41E09}"/>
              </a:ext>
            </a:extLst>
          </p:cNvPr>
          <p:cNvCxnSpPr/>
          <p:nvPr/>
        </p:nvCxnSpPr>
        <p:spPr>
          <a:xfrm flipH="1">
            <a:off x="4410335" y="1842236"/>
            <a:ext cx="228600" cy="174812"/>
          </a:xfrm>
          <a:prstGeom prst="line">
            <a:avLst/>
          </a:prstGeom>
          <a:ln w="349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xmlns="" id="{D5BE3472-C02B-4F69-9E5E-426EA9869E8A}"/>
              </a:ext>
            </a:extLst>
          </p:cNvPr>
          <p:cNvCxnSpPr/>
          <p:nvPr/>
        </p:nvCxnSpPr>
        <p:spPr>
          <a:xfrm flipH="1">
            <a:off x="4410335" y="2017048"/>
            <a:ext cx="228600" cy="174812"/>
          </a:xfrm>
          <a:prstGeom prst="line">
            <a:avLst/>
          </a:prstGeom>
          <a:ln w="349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xmlns="" id="{C10614F4-FE4B-4A32-94BF-2F3F218BC161}"/>
              </a:ext>
            </a:extLst>
          </p:cNvPr>
          <p:cNvCxnSpPr/>
          <p:nvPr/>
        </p:nvCxnSpPr>
        <p:spPr>
          <a:xfrm flipH="1">
            <a:off x="4410335" y="2191860"/>
            <a:ext cx="228600" cy="174812"/>
          </a:xfrm>
          <a:prstGeom prst="line">
            <a:avLst/>
          </a:prstGeom>
          <a:ln w="349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xmlns="" id="{68169FFA-9838-46ED-86BB-DED5A7FA03FC}"/>
              </a:ext>
            </a:extLst>
          </p:cNvPr>
          <p:cNvCxnSpPr>
            <a:cxnSpLocks/>
          </p:cNvCxnSpPr>
          <p:nvPr/>
        </p:nvCxnSpPr>
        <p:spPr>
          <a:xfrm flipH="1">
            <a:off x="4410335" y="2366672"/>
            <a:ext cx="228600" cy="174812"/>
          </a:xfrm>
          <a:prstGeom prst="line">
            <a:avLst/>
          </a:prstGeom>
          <a:ln w="349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xmlns="" id="{B16FC9D1-B2D9-4754-89D9-F4648471BA3F}"/>
              </a:ext>
            </a:extLst>
          </p:cNvPr>
          <p:cNvCxnSpPr>
            <a:cxnSpLocks/>
          </p:cNvCxnSpPr>
          <p:nvPr/>
        </p:nvCxnSpPr>
        <p:spPr>
          <a:xfrm flipH="1">
            <a:off x="4410335" y="2541484"/>
            <a:ext cx="228600" cy="174812"/>
          </a:xfrm>
          <a:prstGeom prst="line">
            <a:avLst/>
          </a:prstGeom>
          <a:ln w="349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xmlns="" id="{F6B48903-442B-42C0-8922-4F7F1417F4F5}"/>
              </a:ext>
            </a:extLst>
          </p:cNvPr>
          <p:cNvCxnSpPr>
            <a:cxnSpLocks/>
          </p:cNvCxnSpPr>
          <p:nvPr/>
        </p:nvCxnSpPr>
        <p:spPr>
          <a:xfrm flipH="1">
            <a:off x="4410335" y="2716296"/>
            <a:ext cx="228600" cy="174812"/>
          </a:xfrm>
          <a:prstGeom prst="line">
            <a:avLst/>
          </a:prstGeom>
          <a:ln w="349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xmlns="" id="{4ACF39B6-5CB6-4A95-91CD-5B544A50BC72}"/>
              </a:ext>
            </a:extLst>
          </p:cNvPr>
          <p:cNvCxnSpPr>
            <a:cxnSpLocks/>
          </p:cNvCxnSpPr>
          <p:nvPr/>
        </p:nvCxnSpPr>
        <p:spPr>
          <a:xfrm flipH="1">
            <a:off x="4410335" y="2891108"/>
            <a:ext cx="228600" cy="174812"/>
          </a:xfrm>
          <a:prstGeom prst="line">
            <a:avLst/>
          </a:prstGeom>
          <a:ln w="349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矩形 19">
            <a:extLst>
              <a:ext uri="{FF2B5EF4-FFF2-40B4-BE49-F238E27FC236}">
                <a16:creationId xmlns:a16="http://schemas.microsoft.com/office/drawing/2014/main" xmlns="" id="{4C315F4D-23F8-49C0-8A1E-1747BDA24F4D}"/>
              </a:ext>
            </a:extLst>
          </p:cNvPr>
          <p:cNvSpPr/>
          <p:nvPr/>
        </p:nvSpPr>
        <p:spPr>
          <a:xfrm>
            <a:off x="2856775" y="2259978"/>
            <a:ext cx="1292533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800" dirty="0">
                <a:solidFill>
                  <a:srgbClr val="BFBFBF"/>
                </a:solidFill>
                <a:latin typeface="+mn-ea"/>
              </a:rPr>
              <a:t>Two</a:t>
            </a:r>
            <a:endParaRPr lang="zh-CN" altLang="en-US" sz="4800" dirty="0">
              <a:solidFill>
                <a:srgbClr val="BFBFBF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8950107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8" grpId="0"/>
      <p:bldP spid="9" grpId="0"/>
      <p:bldP spid="2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extLst>
              <a:ext uri="{FF2B5EF4-FFF2-40B4-BE49-F238E27FC236}">
                <a16:creationId xmlns:a16="http://schemas.microsoft.com/office/drawing/2014/main" xmlns="" id="{738BDC44-9FC2-45F3-9853-B01064FDF888}"/>
              </a:ext>
            </a:extLst>
          </p:cNvPr>
          <p:cNvSpPr/>
          <p:nvPr/>
        </p:nvSpPr>
        <p:spPr>
          <a:xfrm flipH="1">
            <a:off x="0" y="2096212"/>
            <a:ext cx="12192000" cy="2665573"/>
          </a:xfrm>
          <a:prstGeom prst="rect">
            <a:avLst/>
          </a:prstGeom>
          <a:solidFill>
            <a:srgbClr val="DBDCDC">
              <a:alpha val="7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9CF69EE9-FA3A-4A35-BA0B-899EC9B725E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007" r="273"/>
          <a:stretch/>
        </p:blipFill>
        <p:spPr>
          <a:xfrm>
            <a:off x="5092658" y="2545637"/>
            <a:ext cx="2006684" cy="1766725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79A1C6E5-D142-430C-B988-4BA7DA05F9B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007" r="273"/>
          <a:stretch/>
        </p:blipFill>
        <p:spPr>
          <a:xfrm>
            <a:off x="1767567" y="2545637"/>
            <a:ext cx="2006684" cy="1766725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46EDECDB-1AA3-4C81-849F-41F989A4C8E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007" r="273"/>
          <a:stretch/>
        </p:blipFill>
        <p:spPr>
          <a:xfrm>
            <a:off x="8417749" y="2545637"/>
            <a:ext cx="2006684" cy="1766725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4BA0CBAD-46CE-4644-9DDA-E0AC69357083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007" r="273"/>
          <a:stretch/>
        </p:blipFill>
        <p:spPr>
          <a:xfrm>
            <a:off x="-1557524" y="2545635"/>
            <a:ext cx="2006684" cy="1766725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CB6ED410-E11F-41EC-B3A5-2B2727BEDA6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007" r="273"/>
          <a:stretch/>
        </p:blipFill>
        <p:spPr>
          <a:xfrm>
            <a:off x="11742840" y="2545635"/>
            <a:ext cx="2006684" cy="1766725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BADD5233-7FAE-4330-A0C5-F7EA4F58E04D}"/>
              </a:ext>
            </a:extLst>
          </p:cNvPr>
          <p:cNvSpPr txBox="1"/>
          <p:nvPr/>
        </p:nvSpPr>
        <p:spPr>
          <a:xfrm>
            <a:off x="4478409" y="723457"/>
            <a:ext cx="323518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5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Headlines</a:t>
            </a:r>
            <a:endParaRPr lang="zh-CN" altLang="en-US" sz="54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6EE43DFA-421E-43CE-A626-2C98098A8F1A}"/>
              </a:ext>
            </a:extLst>
          </p:cNvPr>
          <p:cNvSpPr/>
          <p:nvPr/>
        </p:nvSpPr>
        <p:spPr>
          <a:xfrm>
            <a:off x="3048000" y="5211210"/>
            <a:ext cx="6096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n-US" altLang="zh-CN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Pour away the ocean </a:t>
            </a:r>
          </a:p>
          <a:p>
            <a:pPr algn="ctr"/>
            <a:r>
              <a:rPr lang="en-US" altLang="zh-CN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and sweep up the wood; For nothing </a:t>
            </a:r>
          </a:p>
          <a:p>
            <a:pPr algn="ctr"/>
            <a:r>
              <a:rPr lang="en-US" altLang="zh-CN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now can ever come to any good.</a:t>
            </a:r>
          </a:p>
        </p:txBody>
      </p:sp>
    </p:spTree>
    <p:extLst>
      <p:ext uri="{BB962C8B-B14F-4D97-AF65-F5344CB8AC3E}">
        <p14:creationId xmlns:p14="http://schemas.microsoft.com/office/powerpoint/2010/main" val="39294770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/>
      <p:bldP spid="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3D0378B2-D4A8-40B4-BDED-E795614384F7}"/>
              </a:ext>
            </a:extLst>
          </p:cNvPr>
          <p:cNvSpPr/>
          <p:nvPr/>
        </p:nvSpPr>
        <p:spPr>
          <a:xfrm>
            <a:off x="772124" y="1619473"/>
            <a:ext cx="8004463" cy="3918334"/>
          </a:xfrm>
          <a:prstGeom prst="rect">
            <a:avLst/>
          </a:prstGeom>
          <a:noFill/>
          <a:ln w="317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E41D1E8B-AB79-4B3C-B8C8-E9B258D5E62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007" r="273"/>
          <a:stretch/>
        </p:blipFill>
        <p:spPr>
          <a:xfrm>
            <a:off x="6375228" y="1018039"/>
            <a:ext cx="5816772" cy="5121203"/>
          </a:xfrm>
          <a:prstGeom prst="rect">
            <a:avLst/>
          </a:prstGeom>
        </p:spPr>
      </p:pic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8B378021-D859-43B3-91E9-1D6BF218521E}"/>
              </a:ext>
            </a:extLst>
          </p:cNvPr>
          <p:cNvSpPr/>
          <p:nvPr/>
        </p:nvSpPr>
        <p:spPr>
          <a:xfrm>
            <a:off x="1320261" y="2991758"/>
            <a:ext cx="4775739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The stars are not wanted now: </a:t>
            </a:r>
          </a:p>
          <a:p>
            <a:r>
              <a:rPr lang="en-US" altLang="zh-CN" sz="20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put out every one; </a:t>
            </a:r>
          </a:p>
          <a:p>
            <a:r>
              <a:rPr lang="en-US" altLang="zh-CN" sz="20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Pack up the moon and dismantle the sun;</a:t>
            </a:r>
          </a:p>
          <a:p>
            <a:r>
              <a:rPr lang="en-US" altLang="zh-CN" sz="20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Pour away the ocean </a:t>
            </a:r>
          </a:p>
          <a:p>
            <a:r>
              <a:rPr lang="en-US" altLang="zh-CN" sz="20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and sweep up the wood; For nothing </a:t>
            </a:r>
          </a:p>
          <a:p>
            <a:r>
              <a:rPr lang="en-US" altLang="zh-CN" sz="20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now can ever come to any good.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E4B47CB9-4AA6-4BDB-AC1D-F8D3180DDE50}"/>
              </a:ext>
            </a:extLst>
          </p:cNvPr>
          <p:cNvSpPr txBox="1"/>
          <p:nvPr/>
        </p:nvSpPr>
        <p:spPr>
          <a:xfrm>
            <a:off x="1320261" y="2134387"/>
            <a:ext cx="244490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Headlines</a:t>
            </a:r>
            <a:endParaRPr lang="zh-CN" altLang="en-US" sz="40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CD0DFF85-935D-436E-9903-6014B200FB58}"/>
              </a:ext>
            </a:extLst>
          </p:cNvPr>
          <p:cNvSpPr txBox="1"/>
          <p:nvPr/>
        </p:nvSpPr>
        <p:spPr>
          <a:xfrm>
            <a:off x="5193189" y="2011276"/>
            <a:ext cx="902811" cy="954107"/>
          </a:xfrm>
          <a:prstGeom prst="rect">
            <a:avLst/>
          </a:prstGeom>
          <a:solidFill>
            <a:srgbClr val="3BB7D9"/>
          </a:solidFill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rgbClr val="B6DBEB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企业</a:t>
            </a:r>
            <a:endParaRPr lang="en-US" altLang="zh-CN" sz="2800" dirty="0">
              <a:solidFill>
                <a:srgbClr val="B6DBEB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r>
              <a:rPr lang="zh-CN" altLang="en-US" sz="2800" dirty="0">
                <a:solidFill>
                  <a:srgbClr val="B6DBEB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商标</a:t>
            </a:r>
          </a:p>
        </p:txBody>
      </p:sp>
    </p:spTree>
    <p:extLst>
      <p:ext uri="{BB962C8B-B14F-4D97-AF65-F5344CB8AC3E}">
        <p14:creationId xmlns:p14="http://schemas.microsoft.com/office/powerpoint/2010/main" val="21055965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3" grpId="0"/>
      <p:bldP spid="14" grpId="0"/>
      <p:bldP spid="1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31F666F0-641A-415D-9481-42AFA6991697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487" r="33978"/>
          <a:stretch/>
        </p:blipFill>
        <p:spPr>
          <a:xfrm>
            <a:off x="436418" y="0"/>
            <a:ext cx="5195455" cy="6858000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xmlns="" id="{7578D84B-ED02-4888-AC8F-047AB0A2FC6D}"/>
              </a:ext>
            </a:extLst>
          </p:cNvPr>
          <p:cNvSpPr/>
          <p:nvPr/>
        </p:nvSpPr>
        <p:spPr>
          <a:xfrm flipH="1">
            <a:off x="0" y="1449226"/>
            <a:ext cx="122614" cy="3959547"/>
          </a:xfrm>
          <a:prstGeom prst="rect">
            <a:avLst/>
          </a:prstGeom>
          <a:solidFill>
            <a:srgbClr val="DBDCD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F24EF603-716F-40D0-ABAF-66BE5AFEC6A9}"/>
              </a:ext>
            </a:extLst>
          </p:cNvPr>
          <p:cNvSpPr/>
          <p:nvPr/>
        </p:nvSpPr>
        <p:spPr>
          <a:xfrm flipH="1">
            <a:off x="4724400" y="1449226"/>
            <a:ext cx="6096000" cy="2665573"/>
          </a:xfrm>
          <a:prstGeom prst="rect">
            <a:avLst/>
          </a:prstGeom>
          <a:solidFill>
            <a:srgbClr val="DBDCDC">
              <a:alpha val="7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89432389-58AD-4913-AD40-D349F27CD55A}"/>
              </a:ext>
            </a:extLst>
          </p:cNvPr>
          <p:cNvSpPr txBox="1"/>
          <p:nvPr/>
        </p:nvSpPr>
        <p:spPr>
          <a:xfrm>
            <a:off x="7128164" y="2320347"/>
            <a:ext cx="323518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Headlines</a:t>
            </a:r>
            <a:endParaRPr lang="zh-CN" altLang="en-US" sz="54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B29BEEDA-EB04-4389-BD17-081DA4D8214D}"/>
              </a:ext>
            </a:extLst>
          </p:cNvPr>
          <p:cNvSpPr/>
          <p:nvPr/>
        </p:nvSpPr>
        <p:spPr>
          <a:xfrm>
            <a:off x="5878974" y="4563069"/>
            <a:ext cx="6096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zh-CN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Pour away the ocean </a:t>
            </a:r>
          </a:p>
          <a:p>
            <a:r>
              <a:rPr lang="en-US" altLang="zh-CN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and sweep up the wood; For nothing </a:t>
            </a:r>
          </a:p>
          <a:p>
            <a:r>
              <a:rPr lang="en-US" altLang="zh-CN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now can ever come to any good.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A5ADB92F-5C04-48EE-B457-457FE9AAC20E}"/>
              </a:ext>
            </a:extLst>
          </p:cNvPr>
          <p:cNvSpPr/>
          <p:nvPr/>
        </p:nvSpPr>
        <p:spPr>
          <a:xfrm flipH="1">
            <a:off x="12069386" y="353291"/>
            <a:ext cx="122614" cy="1454728"/>
          </a:xfrm>
          <a:prstGeom prst="rect">
            <a:avLst/>
          </a:prstGeom>
          <a:solidFill>
            <a:srgbClr val="B6DB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91582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8" grpId="0"/>
      <p:bldP spid="9" grpId="0"/>
      <p:bldP spid="10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xmlns="" id="{A52ED998-F57E-491F-A492-2EEE256FFE32}"/>
              </a:ext>
            </a:extLst>
          </p:cNvPr>
          <p:cNvSpPr/>
          <p:nvPr/>
        </p:nvSpPr>
        <p:spPr>
          <a:xfrm flipH="1">
            <a:off x="5216236" y="893617"/>
            <a:ext cx="879764" cy="2306783"/>
          </a:xfrm>
          <a:prstGeom prst="rect">
            <a:avLst/>
          </a:prstGeom>
          <a:solidFill>
            <a:srgbClr val="DEE3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3A5FD515-9D69-49EC-8C9E-3F97C64891C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163" r="25953"/>
          <a:stretch/>
        </p:blipFill>
        <p:spPr>
          <a:xfrm>
            <a:off x="6096000" y="561109"/>
            <a:ext cx="5656957" cy="5735782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xmlns="" id="{E14EBCFE-3DDD-4041-9F60-943C1910879B}"/>
              </a:ext>
            </a:extLst>
          </p:cNvPr>
          <p:cNvSpPr/>
          <p:nvPr/>
        </p:nvSpPr>
        <p:spPr>
          <a:xfrm flipH="1">
            <a:off x="7086599" y="5652654"/>
            <a:ext cx="207819" cy="1018309"/>
          </a:xfrm>
          <a:prstGeom prst="rect">
            <a:avLst/>
          </a:prstGeom>
          <a:solidFill>
            <a:srgbClr val="B6DBE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KSO_Shape">
            <a:extLst>
              <a:ext uri="{FF2B5EF4-FFF2-40B4-BE49-F238E27FC236}">
                <a16:creationId xmlns:a16="http://schemas.microsoft.com/office/drawing/2014/main" xmlns="" id="{71D321E7-F252-4670-B407-2D7D0C72FAE0}"/>
              </a:ext>
            </a:extLst>
          </p:cNvPr>
          <p:cNvSpPr>
            <a:spLocks/>
          </p:cNvSpPr>
          <p:nvPr/>
        </p:nvSpPr>
        <p:spPr bwMode="auto">
          <a:xfrm>
            <a:off x="5336005" y="1828798"/>
            <a:ext cx="640225" cy="436420"/>
          </a:xfrm>
          <a:custGeom>
            <a:avLst/>
            <a:gdLst/>
            <a:ahLst/>
            <a:cxnLst/>
            <a:rect l="0" t="0" r="r" b="b"/>
            <a:pathLst>
              <a:path w="2608263" h="1778000">
                <a:moveTo>
                  <a:pt x="1956693" y="381000"/>
                </a:moveTo>
                <a:lnTo>
                  <a:pt x="1966217" y="381397"/>
                </a:lnTo>
                <a:lnTo>
                  <a:pt x="1975740" y="382192"/>
                </a:lnTo>
                <a:lnTo>
                  <a:pt x="1986057" y="382986"/>
                </a:lnTo>
                <a:lnTo>
                  <a:pt x="1995581" y="384575"/>
                </a:lnTo>
                <a:lnTo>
                  <a:pt x="2005501" y="386562"/>
                </a:lnTo>
                <a:lnTo>
                  <a:pt x="2015819" y="388548"/>
                </a:lnTo>
                <a:lnTo>
                  <a:pt x="2025739" y="391726"/>
                </a:lnTo>
                <a:lnTo>
                  <a:pt x="2035263" y="394904"/>
                </a:lnTo>
                <a:lnTo>
                  <a:pt x="2045580" y="398876"/>
                </a:lnTo>
                <a:lnTo>
                  <a:pt x="2055500" y="403246"/>
                </a:lnTo>
                <a:lnTo>
                  <a:pt x="2065421" y="408807"/>
                </a:lnTo>
                <a:lnTo>
                  <a:pt x="2075738" y="414766"/>
                </a:lnTo>
                <a:lnTo>
                  <a:pt x="2101927" y="438998"/>
                </a:lnTo>
                <a:lnTo>
                  <a:pt x="2143990" y="446149"/>
                </a:lnTo>
                <a:lnTo>
                  <a:pt x="2147958" y="448929"/>
                </a:lnTo>
                <a:lnTo>
                  <a:pt x="2151926" y="452107"/>
                </a:lnTo>
                <a:lnTo>
                  <a:pt x="2155497" y="455683"/>
                </a:lnTo>
                <a:lnTo>
                  <a:pt x="2158672" y="459655"/>
                </a:lnTo>
                <a:lnTo>
                  <a:pt x="2161847" y="464025"/>
                </a:lnTo>
                <a:lnTo>
                  <a:pt x="2164624" y="468395"/>
                </a:lnTo>
                <a:lnTo>
                  <a:pt x="2169783" y="477531"/>
                </a:lnTo>
                <a:lnTo>
                  <a:pt x="2173751" y="485874"/>
                </a:lnTo>
                <a:lnTo>
                  <a:pt x="2176529" y="493024"/>
                </a:lnTo>
                <a:lnTo>
                  <a:pt x="2179306" y="499380"/>
                </a:lnTo>
                <a:lnTo>
                  <a:pt x="2182878" y="516064"/>
                </a:lnTo>
                <a:lnTo>
                  <a:pt x="2186052" y="532749"/>
                </a:lnTo>
                <a:lnTo>
                  <a:pt x="2188036" y="549433"/>
                </a:lnTo>
                <a:lnTo>
                  <a:pt x="2189623" y="565720"/>
                </a:lnTo>
                <a:lnTo>
                  <a:pt x="2190417" y="582008"/>
                </a:lnTo>
                <a:lnTo>
                  <a:pt x="2190814" y="598692"/>
                </a:lnTo>
                <a:lnTo>
                  <a:pt x="2190814" y="615376"/>
                </a:lnTo>
                <a:lnTo>
                  <a:pt x="2190417" y="632855"/>
                </a:lnTo>
                <a:lnTo>
                  <a:pt x="2190020" y="642389"/>
                </a:lnTo>
                <a:lnTo>
                  <a:pt x="2188830" y="656293"/>
                </a:lnTo>
                <a:lnTo>
                  <a:pt x="2185259" y="692840"/>
                </a:lnTo>
                <a:lnTo>
                  <a:pt x="2183671" y="711908"/>
                </a:lnTo>
                <a:lnTo>
                  <a:pt x="2182878" y="730578"/>
                </a:lnTo>
                <a:lnTo>
                  <a:pt x="2182084" y="746468"/>
                </a:lnTo>
                <a:lnTo>
                  <a:pt x="2182481" y="753221"/>
                </a:lnTo>
                <a:lnTo>
                  <a:pt x="2182878" y="758386"/>
                </a:lnTo>
                <a:lnTo>
                  <a:pt x="2183671" y="765139"/>
                </a:lnTo>
                <a:lnTo>
                  <a:pt x="2184862" y="771098"/>
                </a:lnTo>
                <a:lnTo>
                  <a:pt x="2186449" y="775865"/>
                </a:lnTo>
                <a:lnTo>
                  <a:pt x="2188433" y="779837"/>
                </a:lnTo>
                <a:lnTo>
                  <a:pt x="2192798" y="787782"/>
                </a:lnTo>
                <a:lnTo>
                  <a:pt x="2195179" y="792152"/>
                </a:lnTo>
                <a:lnTo>
                  <a:pt x="2198353" y="798508"/>
                </a:lnTo>
                <a:lnTo>
                  <a:pt x="2200734" y="804069"/>
                </a:lnTo>
                <a:lnTo>
                  <a:pt x="2202719" y="810028"/>
                </a:lnTo>
                <a:lnTo>
                  <a:pt x="2204306" y="815987"/>
                </a:lnTo>
                <a:lnTo>
                  <a:pt x="2205496" y="822343"/>
                </a:lnTo>
                <a:lnTo>
                  <a:pt x="2206687" y="829096"/>
                </a:lnTo>
                <a:lnTo>
                  <a:pt x="2207480" y="835452"/>
                </a:lnTo>
                <a:lnTo>
                  <a:pt x="2207877" y="842205"/>
                </a:lnTo>
                <a:lnTo>
                  <a:pt x="2207877" y="848561"/>
                </a:lnTo>
                <a:lnTo>
                  <a:pt x="2207480" y="862465"/>
                </a:lnTo>
                <a:lnTo>
                  <a:pt x="2206290" y="875177"/>
                </a:lnTo>
                <a:lnTo>
                  <a:pt x="2204306" y="887889"/>
                </a:lnTo>
                <a:lnTo>
                  <a:pt x="2202321" y="899806"/>
                </a:lnTo>
                <a:lnTo>
                  <a:pt x="2199544" y="913312"/>
                </a:lnTo>
                <a:lnTo>
                  <a:pt x="2197560" y="920463"/>
                </a:lnTo>
                <a:lnTo>
                  <a:pt x="2195179" y="927613"/>
                </a:lnTo>
                <a:lnTo>
                  <a:pt x="2192798" y="934367"/>
                </a:lnTo>
                <a:lnTo>
                  <a:pt x="2190020" y="941517"/>
                </a:lnTo>
                <a:lnTo>
                  <a:pt x="2186846" y="947873"/>
                </a:lnTo>
                <a:lnTo>
                  <a:pt x="2183275" y="953037"/>
                </a:lnTo>
                <a:lnTo>
                  <a:pt x="2181291" y="955818"/>
                </a:lnTo>
                <a:lnTo>
                  <a:pt x="2178909" y="958201"/>
                </a:lnTo>
                <a:lnTo>
                  <a:pt x="2176132" y="960188"/>
                </a:lnTo>
                <a:lnTo>
                  <a:pt x="2173354" y="961777"/>
                </a:lnTo>
                <a:lnTo>
                  <a:pt x="2167799" y="965749"/>
                </a:lnTo>
                <a:lnTo>
                  <a:pt x="2162243" y="968530"/>
                </a:lnTo>
                <a:lnTo>
                  <a:pt x="2156291" y="971708"/>
                </a:lnTo>
                <a:lnTo>
                  <a:pt x="2151133" y="975283"/>
                </a:lnTo>
                <a:lnTo>
                  <a:pt x="2147958" y="977269"/>
                </a:lnTo>
                <a:lnTo>
                  <a:pt x="2145974" y="979653"/>
                </a:lnTo>
                <a:lnTo>
                  <a:pt x="2143593" y="982434"/>
                </a:lnTo>
                <a:lnTo>
                  <a:pt x="2142006" y="985612"/>
                </a:lnTo>
                <a:lnTo>
                  <a:pt x="2139625" y="990379"/>
                </a:lnTo>
                <a:lnTo>
                  <a:pt x="2137641" y="995543"/>
                </a:lnTo>
                <a:lnTo>
                  <a:pt x="2136450" y="1000707"/>
                </a:lnTo>
                <a:lnTo>
                  <a:pt x="2135260" y="1005871"/>
                </a:lnTo>
                <a:lnTo>
                  <a:pt x="2134466" y="1011433"/>
                </a:lnTo>
                <a:lnTo>
                  <a:pt x="2133673" y="1016597"/>
                </a:lnTo>
                <a:lnTo>
                  <a:pt x="2132879" y="1028514"/>
                </a:lnTo>
                <a:lnTo>
                  <a:pt x="2132085" y="1039637"/>
                </a:lnTo>
                <a:lnTo>
                  <a:pt x="2131292" y="1051158"/>
                </a:lnTo>
                <a:lnTo>
                  <a:pt x="2130895" y="1056719"/>
                </a:lnTo>
                <a:lnTo>
                  <a:pt x="2130101" y="1061883"/>
                </a:lnTo>
                <a:lnTo>
                  <a:pt x="2128911" y="1067445"/>
                </a:lnTo>
                <a:lnTo>
                  <a:pt x="2127721" y="1072212"/>
                </a:lnTo>
                <a:lnTo>
                  <a:pt x="2125736" y="1078170"/>
                </a:lnTo>
                <a:lnTo>
                  <a:pt x="2123355" y="1082937"/>
                </a:lnTo>
                <a:lnTo>
                  <a:pt x="2120578" y="1087307"/>
                </a:lnTo>
                <a:lnTo>
                  <a:pt x="2117800" y="1091280"/>
                </a:lnTo>
                <a:lnTo>
                  <a:pt x="2112245" y="1098430"/>
                </a:lnTo>
                <a:lnTo>
                  <a:pt x="2106293" y="1105183"/>
                </a:lnTo>
                <a:lnTo>
                  <a:pt x="2103515" y="1109156"/>
                </a:lnTo>
                <a:lnTo>
                  <a:pt x="2101134" y="1112731"/>
                </a:lnTo>
                <a:lnTo>
                  <a:pt x="2098356" y="1116703"/>
                </a:lnTo>
                <a:lnTo>
                  <a:pt x="2096372" y="1121470"/>
                </a:lnTo>
                <a:lnTo>
                  <a:pt x="2093991" y="1126237"/>
                </a:lnTo>
                <a:lnTo>
                  <a:pt x="2092801" y="1131799"/>
                </a:lnTo>
                <a:lnTo>
                  <a:pt x="2091610" y="1138155"/>
                </a:lnTo>
                <a:lnTo>
                  <a:pt x="2090817" y="1145305"/>
                </a:lnTo>
                <a:lnTo>
                  <a:pt x="2127721" y="1150470"/>
                </a:lnTo>
                <a:lnTo>
                  <a:pt x="2138435" y="1173907"/>
                </a:lnTo>
                <a:lnTo>
                  <a:pt x="2144783" y="1187016"/>
                </a:lnTo>
                <a:lnTo>
                  <a:pt x="2152323" y="1201317"/>
                </a:lnTo>
                <a:lnTo>
                  <a:pt x="2159863" y="1214426"/>
                </a:lnTo>
                <a:lnTo>
                  <a:pt x="2163831" y="1220782"/>
                </a:lnTo>
                <a:lnTo>
                  <a:pt x="2167799" y="1226741"/>
                </a:lnTo>
                <a:lnTo>
                  <a:pt x="2171767" y="1231905"/>
                </a:lnTo>
                <a:lnTo>
                  <a:pt x="2175735" y="1236672"/>
                </a:lnTo>
                <a:lnTo>
                  <a:pt x="2180497" y="1240645"/>
                </a:lnTo>
                <a:lnTo>
                  <a:pt x="2184862" y="1243823"/>
                </a:lnTo>
                <a:lnTo>
                  <a:pt x="2241606" y="1259713"/>
                </a:lnTo>
                <a:lnTo>
                  <a:pt x="2293192" y="1281164"/>
                </a:lnTo>
                <a:lnTo>
                  <a:pt x="2345572" y="1303807"/>
                </a:lnTo>
                <a:lnTo>
                  <a:pt x="2397951" y="1326053"/>
                </a:lnTo>
                <a:lnTo>
                  <a:pt x="2449140" y="1347902"/>
                </a:lnTo>
                <a:lnTo>
                  <a:pt x="2461045" y="1352669"/>
                </a:lnTo>
                <a:lnTo>
                  <a:pt x="2472552" y="1356641"/>
                </a:lnTo>
                <a:lnTo>
                  <a:pt x="2496361" y="1365381"/>
                </a:lnTo>
                <a:lnTo>
                  <a:pt x="2519773" y="1373723"/>
                </a:lnTo>
                <a:lnTo>
                  <a:pt x="2530884" y="1378093"/>
                </a:lnTo>
                <a:lnTo>
                  <a:pt x="2541995" y="1382860"/>
                </a:lnTo>
                <a:lnTo>
                  <a:pt x="2552312" y="1388421"/>
                </a:lnTo>
                <a:lnTo>
                  <a:pt x="2562233" y="1394380"/>
                </a:lnTo>
                <a:lnTo>
                  <a:pt x="2566597" y="1397558"/>
                </a:lnTo>
                <a:lnTo>
                  <a:pt x="2571756" y="1400736"/>
                </a:lnTo>
                <a:lnTo>
                  <a:pt x="2576121" y="1404311"/>
                </a:lnTo>
                <a:lnTo>
                  <a:pt x="2580089" y="1407886"/>
                </a:lnTo>
                <a:lnTo>
                  <a:pt x="2584057" y="1411859"/>
                </a:lnTo>
                <a:lnTo>
                  <a:pt x="2587629" y="1416228"/>
                </a:lnTo>
                <a:lnTo>
                  <a:pt x="2591200" y="1420598"/>
                </a:lnTo>
                <a:lnTo>
                  <a:pt x="2594375" y="1425365"/>
                </a:lnTo>
                <a:lnTo>
                  <a:pt x="2597946" y="1430132"/>
                </a:lnTo>
                <a:lnTo>
                  <a:pt x="2600723" y="1435296"/>
                </a:lnTo>
                <a:lnTo>
                  <a:pt x="2603105" y="1440858"/>
                </a:lnTo>
                <a:lnTo>
                  <a:pt x="2605089" y="1446817"/>
                </a:lnTo>
                <a:lnTo>
                  <a:pt x="2605485" y="1465487"/>
                </a:lnTo>
                <a:lnTo>
                  <a:pt x="2605882" y="1488528"/>
                </a:lnTo>
                <a:lnTo>
                  <a:pt x="2607073" y="1542951"/>
                </a:lnTo>
                <a:lnTo>
                  <a:pt x="2608263" y="1599757"/>
                </a:lnTo>
                <a:lnTo>
                  <a:pt x="2608263" y="1625975"/>
                </a:lnTo>
                <a:lnTo>
                  <a:pt x="2608263" y="1649413"/>
                </a:lnTo>
                <a:lnTo>
                  <a:pt x="2308271" y="1649413"/>
                </a:lnTo>
                <a:lnTo>
                  <a:pt x="2307081" y="1594196"/>
                </a:lnTo>
                <a:lnTo>
                  <a:pt x="2305493" y="1538581"/>
                </a:lnTo>
                <a:lnTo>
                  <a:pt x="2305097" y="1494486"/>
                </a:lnTo>
                <a:lnTo>
                  <a:pt x="2305097" y="1482172"/>
                </a:lnTo>
                <a:lnTo>
                  <a:pt x="2301129" y="1470651"/>
                </a:lnTo>
                <a:lnTo>
                  <a:pt x="2297557" y="1461117"/>
                </a:lnTo>
                <a:lnTo>
                  <a:pt x="2293986" y="1451981"/>
                </a:lnTo>
                <a:lnTo>
                  <a:pt x="2289224" y="1443241"/>
                </a:lnTo>
                <a:lnTo>
                  <a:pt x="2284859" y="1434899"/>
                </a:lnTo>
                <a:lnTo>
                  <a:pt x="2280097" y="1426954"/>
                </a:lnTo>
                <a:lnTo>
                  <a:pt x="2275335" y="1419406"/>
                </a:lnTo>
                <a:lnTo>
                  <a:pt x="2270177" y="1411859"/>
                </a:lnTo>
                <a:lnTo>
                  <a:pt x="2264621" y="1405106"/>
                </a:lnTo>
                <a:lnTo>
                  <a:pt x="2258669" y="1398352"/>
                </a:lnTo>
                <a:lnTo>
                  <a:pt x="2252717" y="1391996"/>
                </a:lnTo>
                <a:lnTo>
                  <a:pt x="2246765" y="1386435"/>
                </a:lnTo>
                <a:lnTo>
                  <a:pt x="2240416" y="1380079"/>
                </a:lnTo>
                <a:lnTo>
                  <a:pt x="2234067" y="1374915"/>
                </a:lnTo>
                <a:lnTo>
                  <a:pt x="2226924" y="1369750"/>
                </a:lnTo>
                <a:lnTo>
                  <a:pt x="2220178" y="1364983"/>
                </a:lnTo>
                <a:lnTo>
                  <a:pt x="2213433" y="1360217"/>
                </a:lnTo>
                <a:lnTo>
                  <a:pt x="2206290" y="1355450"/>
                </a:lnTo>
                <a:lnTo>
                  <a:pt x="2198750" y="1351080"/>
                </a:lnTo>
                <a:lnTo>
                  <a:pt x="2184465" y="1343532"/>
                </a:lnTo>
                <a:lnTo>
                  <a:pt x="2169386" y="1336382"/>
                </a:lnTo>
                <a:lnTo>
                  <a:pt x="2154307" y="1330026"/>
                </a:lnTo>
                <a:lnTo>
                  <a:pt x="2139228" y="1323670"/>
                </a:lnTo>
                <a:lnTo>
                  <a:pt x="2124546" y="1318108"/>
                </a:lnTo>
                <a:lnTo>
                  <a:pt x="2095578" y="1307780"/>
                </a:lnTo>
                <a:lnTo>
                  <a:pt x="2067405" y="1297849"/>
                </a:lnTo>
                <a:lnTo>
                  <a:pt x="2053913" y="1293082"/>
                </a:lnTo>
                <a:lnTo>
                  <a:pt x="2041215" y="1287917"/>
                </a:lnTo>
                <a:lnTo>
                  <a:pt x="1985264" y="1263685"/>
                </a:lnTo>
                <a:lnTo>
                  <a:pt x="1926932" y="1239056"/>
                </a:lnTo>
                <a:lnTo>
                  <a:pt x="1840427" y="1202112"/>
                </a:lnTo>
                <a:lnTo>
                  <a:pt x="1797571" y="1183441"/>
                </a:lnTo>
                <a:lnTo>
                  <a:pt x="1755111" y="1166359"/>
                </a:lnTo>
                <a:lnTo>
                  <a:pt x="1762651" y="1150470"/>
                </a:lnTo>
                <a:lnTo>
                  <a:pt x="1790031" y="1143716"/>
                </a:lnTo>
                <a:lnTo>
                  <a:pt x="1788047" y="1138155"/>
                </a:lnTo>
                <a:lnTo>
                  <a:pt x="1786460" y="1132196"/>
                </a:lnTo>
                <a:lnTo>
                  <a:pt x="1784873" y="1127429"/>
                </a:lnTo>
                <a:lnTo>
                  <a:pt x="1782492" y="1123457"/>
                </a:lnTo>
                <a:lnTo>
                  <a:pt x="1780111" y="1119484"/>
                </a:lnTo>
                <a:lnTo>
                  <a:pt x="1777730" y="1115909"/>
                </a:lnTo>
                <a:lnTo>
                  <a:pt x="1772571" y="1109950"/>
                </a:lnTo>
                <a:lnTo>
                  <a:pt x="1767413" y="1103594"/>
                </a:lnTo>
                <a:lnTo>
                  <a:pt x="1762254" y="1097636"/>
                </a:lnTo>
                <a:lnTo>
                  <a:pt x="1759476" y="1094458"/>
                </a:lnTo>
                <a:lnTo>
                  <a:pt x="1757095" y="1091280"/>
                </a:lnTo>
                <a:lnTo>
                  <a:pt x="1755111" y="1087307"/>
                </a:lnTo>
                <a:lnTo>
                  <a:pt x="1753524" y="1082937"/>
                </a:lnTo>
                <a:lnTo>
                  <a:pt x="1743207" y="973694"/>
                </a:lnTo>
                <a:lnTo>
                  <a:pt x="1743207" y="974091"/>
                </a:lnTo>
                <a:lnTo>
                  <a:pt x="1742413" y="974091"/>
                </a:lnTo>
                <a:lnTo>
                  <a:pt x="1739636" y="973694"/>
                </a:lnTo>
                <a:lnTo>
                  <a:pt x="1730112" y="972105"/>
                </a:lnTo>
                <a:lnTo>
                  <a:pt x="1720985" y="969324"/>
                </a:lnTo>
                <a:lnTo>
                  <a:pt x="1717414" y="968133"/>
                </a:lnTo>
                <a:lnTo>
                  <a:pt x="1715033" y="967338"/>
                </a:lnTo>
                <a:lnTo>
                  <a:pt x="1711065" y="963763"/>
                </a:lnTo>
                <a:lnTo>
                  <a:pt x="1707097" y="960188"/>
                </a:lnTo>
                <a:lnTo>
                  <a:pt x="1703129" y="955818"/>
                </a:lnTo>
                <a:lnTo>
                  <a:pt x="1699954" y="950654"/>
                </a:lnTo>
                <a:lnTo>
                  <a:pt x="1697177" y="945490"/>
                </a:lnTo>
                <a:lnTo>
                  <a:pt x="1694399" y="939531"/>
                </a:lnTo>
                <a:lnTo>
                  <a:pt x="1692018" y="932778"/>
                </a:lnTo>
                <a:lnTo>
                  <a:pt x="1689637" y="926422"/>
                </a:lnTo>
                <a:lnTo>
                  <a:pt x="1688050" y="919668"/>
                </a:lnTo>
                <a:lnTo>
                  <a:pt x="1686066" y="912518"/>
                </a:lnTo>
                <a:lnTo>
                  <a:pt x="1683288" y="897423"/>
                </a:lnTo>
                <a:lnTo>
                  <a:pt x="1681304" y="882327"/>
                </a:lnTo>
                <a:lnTo>
                  <a:pt x="1679717" y="867232"/>
                </a:lnTo>
                <a:lnTo>
                  <a:pt x="1684875" y="862465"/>
                </a:lnTo>
                <a:lnTo>
                  <a:pt x="1689637" y="857698"/>
                </a:lnTo>
                <a:lnTo>
                  <a:pt x="1694796" y="851739"/>
                </a:lnTo>
                <a:lnTo>
                  <a:pt x="1699161" y="845780"/>
                </a:lnTo>
                <a:lnTo>
                  <a:pt x="1703525" y="839424"/>
                </a:lnTo>
                <a:lnTo>
                  <a:pt x="1707891" y="832671"/>
                </a:lnTo>
                <a:lnTo>
                  <a:pt x="1711462" y="825918"/>
                </a:lnTo>
                <a:lnTo>
                  <a:pt x="1715033" y="818767"/>
                </a:lnTo>
                <a:lnTo>
                  <a:pt x="1718208" y="811617"/>
                </a:lnTo>
                <a:lnTo>
                  <a:pt x="1720985" y="804466"/>
                </a:lnTo>
                <a:lnTo>
                  <a:pt x="1726144" y="790166"/>
                </a:lnTo>
                <a:lnTo>
                  <a:pt x="1730509" y="776262"/>
                </a:lnTo>
                <a:lnTo>
                  <a:pt x="1734080" y="762755"/>
                </a:lnTo>
                <a:lnTo>
                  <a:pt x="1736858" y="750838"/>
                </a:lnTo>
                <a:lnTo>
                  <a:pt x="1738842" y="740510"/>
                </a:lnTo>
                <a:lnTo>
                  <a:pt x="1742413" y="720647"/>
                </a:lnTo>
                <a:lnTo>
                  <a:pt x="1743604" y="709524"/>
                </a:lnTo>
                <a:lnTo>
                  <a:pt x="1745191" y="698798"/>
                </a:lnTo>
                <a:lnTo>
                  <a:pt x="1746381" y="687278"/>
                </a:lnTo>
                <a:lnTo>
                  <a:pt x="1747175" y="675361"/>
                </a:lnTo>
                <a:lnTo>
                  <a:pt x="1747572" y="663443"/>
                </a:lnTo>
                <a:lnTo>
                  <a:pt x="1747572" y="651129"/>
                </a:lnTo>
                <a:lnTo>
                  <a:pt x="1747175" y="638814"/>
                </a:lnTo>
                <a:lnTo>
                  <a:pt x="1746381" y="626102"/>
                </a:lnTo>
                <a:lnTo>
                  <a:pt x="1744794" y="613787"/>
                </a:lnTo>
                <a:lnTo>
                  <a:pt x="1742810" y="601473"/>
                </a:lnTo>
                <a:lnTo>
                  <a:pt x="1740033" y="589158"/>
                </a:lnTo>
                <a:lnTo>
                  <a:pt x="1736461" y="576843"/>
                </a:lnTo>
                <a:lnTo>
                  <a:pt x="1732096" y="564529"/>
                </a:lnTo>
                <a:lnTo>
                  <a:pt x="1726937" y="553008"/>
                </a:lnTo>
                <a:lnTo>
                  <a:pt x="1723366" y="546255"/>
                </a:lnTo>
                <a:lnTo>
                  <a:pt x="1720192" y="539899"/>
                </a:lnTo>
                <a:lnTo>
                  <a:pt x="1715033" y="530365"/>
                </a:lnTo>
                <a:lnTo>
                  <a:pt x="1712652" y="526393"/>
                </a:lnTo>
                <a:lnTo>
                  <a:pt x="1711859" y="521229"/>
                </a:lnTo>
                <a:lnTo>
                  <a:pt x="1711859" y="516064"/>
                </a:lnTo>
                <a:lnTo>
                  <a:pt x="1711462" y="509708"/>
                </a:lnTo>
                <a:lnTo>
                  <a:pt x="1712255" y="493421"/>
                </a:lnTo>
                <a:lnTo>
                  <a:pt x="1716223" y="486271"/>
                </a:lnTo>
                <a:lnTo>
                  <a:pt x="1720192" y="479915"/>
                </a:lnTo>
                <a:lnTo>
                  <a:pt x="1724557" y="473559"/>
                </a:lnTo>
                <a:lnTo>
                  <a:pt x="1728922" y="467600"/>
                </a:lnTo>
                <a:lnTo>
                  <a:pt x="1734080" y="462039"/>
                </a:lnTo>
                <a:lnTo>
                  <a:pt x="1738842" y="456477"/>
                </a:lnTo>
                <a:lnTo>
                  <a:pt x="1743604" y="451313"/>
                </a:lnTo>
                <a:lnTo>
                  <a:pt x="1748762" y="446546"/>
                </a:lnTo>
                <a:lnTo>
                  <a:pt x="1754318" y="442176"/>
                </a:lnTo>
                <a:lnTo>
                  <a:pt x="1759476" y="438204"/>
                </a:lnTo>
                <a:lnTo>
                  <a:pt x="1765429" y="434231"/>
                </a:lnTo>
                <a:lnTo>
                  <a:pt x="1771381" y="430259"/>
                </a:lnTo>
                <a:lnTo>
                  <a:pt x="1776936" y="427081"/>
                </a:lnTo>
                <a:lnTo>
                  <a:pt x="1782888" y="424300"/>
                </a:lnTo>
                <a:lnTo>
                  <a:pt x="1789634" y="421917"/>
                </a:lnTo>
                <a:lnTo>
                  <a:pt x="1795587" y="419533"/>
                </a:lnTo>
                <a:lnTo>
                  <a:pt x="1820983" y="409999"/>
                </a:lnTo>
                <a:lnTo>
                  <a:pt x="1834871" y="404438"/>
                </a:lnTo>
                <a:lnTo>
                  <a:pt x="1849950" y="399273"/>
                </a:lnTo>
                <a:lnTo>
                  <a:pt x="1865823" y="394506"/>
                </a:lnTo>
                <a:lnTo>
                  <a:pt x="1882886" y="390137"/>
                </a:lnTo>
                <a:lnTo>
                  <a:pt x="1900742" y="386562"/>
                </a:lnTo>
                <a:lnTo>
                  <a:pt x="1909472" y="384973"/>
                </a:lnTo>
                <a:lnTo>
                  <a:pt x="1918599" y="383384"/>
                </a:lnTo>
                <a:lnTo>
                  <a:pt x="1927726" y="382589"/>
                </a:lnTo>
                <a:lnTo>
                  <a:pt x="1937249" y="381795"/>
                </a:lnTo>
                <a:lnTo>
                  <a:pt x="1946773" y="381397"/>
                </a:lnTo>
                <a:lnTo>
                  <a:pt x="1956693" y="381000"/>
                </a:lnTo>
                <a:close/>
                <a:moveTo>
                  <a:pt x="674585" y="381000"/>
                </a:moveTo>
                <a:lnTo>
                  <a:pt x="684505" y="381397"/>
                </a:lnTo>
                <a:lnTo>
                  <a:pt x="694029" y="382192"/>
                </a:lnTo>
                <a:lnTo>
                  <a:pt x="703552" y="382986"/>
                </a:lnTo>
                <a:lnTo>
                  <a:pt x="713870" y="384575"/>
                </a:lnTo>
                <a:lnTo>
                  <a:pt x="723790" y="386562"/>
                </a:lnTo>
                <a:lnTo>
                  <a:pt x="733710" y="388548"/>
                </a:lnTo>
                <a:lnTo>
                  <a:pt x="743631" y="391726"/>
                </a:lnTo>
                <a:lnTo>
                  <a:pt x="753551" y="394904"/>
                </a:lnTo>
                <a:lnTo>
                  <a:pt x="763868" y="398876"/>
                </a:lnTo>
                <a:lnTo>
                  <a:pt x="773789" y="403246"/>
                </a:lnTo>
                <a:lnTo>
                  <a:pt x="783709" y="408807"/>
                </a:lnTo>
                <a:lnTo>
                  <a:pt x="793629" y="414766"/>
                </a:lnTo>
                <a:lnTo>
                  <a:pt x="820216" y="438998"/>
                </a:lnTo>
                <a:lnTo>
                  <a:pt x="861088" y="446149"/>
                </a:lnTo>
                <a:lnTo>
                  <a:pt x="863866" y="468792"/>
                </a:lnTo>
                <a:lnTo>
                  <a:pt x="867040" y="491832"/>
                </a:lnTo>
                <a:lnTo>
                  <a:pt x="871008" y="514873"/>
                </a:lnTo>
                <a:lnTo>
                  <a:pt x="876167" y="539105"/>
                </a:lnTo>
                <a:lnTo>
                  <a:pt x="871405" y="548241"/>
                </a:lnTo>
                <a:lnTo>
                  <a:pt x="868231" y="554200"/>
                </a:lnTo>
                <a:lnTo>
                  <a:pt x="864659" y="560556"/>
                </a:lnTo>
                <a:lnTo>
                  <a:pt x="861088" y="568501"/>
                </a:lnTo>
                <a:lnTo>
                  <a:pt x="858310" y="577241"/>
                </a:lnTo>
                <a:lnTo>
                  <a:pt x="855533" y="586377"/>
                </a:lnTo>
                <a:lnTo>
                  <a:pt x="854342" y="591144"/>
                </a:lnTo>
                <a:lnTo>
                  <a:pt x="853548" y="596309"/>
                </a:lnTo>
                <a:lnTo>
                  <a:pt x="853152" y="602267"/>
                </a:lnTo>
                <a:lnTo>
                  <a:pt x="852755" y="607431"/>
                </a:lnTo>
                <a:lnTo>
                  <a:pt x="852755" y="613390"/>
                </a:lnTo>
                <a:lnTo>
                  <a:pt x="853152" y="619349"/>
                </a:lnTo>
                <a:lnTo>
                  <a:pt x="854739" y="642786"/>
                </a:lnTo>
                <a:lnTo>
                  <a:pt x="856723" y="670991"/>
                </a:lnTo>
                <a:lnTo>
                  <a:pt x="857913" y="686087"/>
                </a:lnTo>
                <a:lnTo>
                  <a:pt x="859501" y="700785"/>
                </a:lnTo>
                <a:lnTo>
                  <a:pt x="861485" y="716675"/>
                </a:lnTo>
                <a:lnTo>
                  <a:pt x="863469" y="732167"/>
                </a:lnTo>
                <a:lnTo>
                  <a:pt x="866247" y="748057"/>
                </a:lnTo>
                <a:lnTo>
                  <a:pt x="869818" y="763153"/>
                </a:lnTo>
                <a:lnTo>
                  <a:pt x="873786" y="779043"/>
                </a:lnTo>
                <a:lnTo>
                  <a:pt x="878548" y="793741"/>
                </a:lnTo>
                <a:lnTo>
                  <a:pt x="883706" y="808439"/>
                </a:lnTo>
                <a:lnTo>
                  <a:pt x="886881" y="815589"/>
                </a:lnTo>
                <a:lnTo>
                  <a:pt x="890055" y="822343"/>
                </a:lnTo>
                <a:lnTo>
                  <a:pt x="893230" y="829493"/>
                </a:lnTo>
                <a:lnTo>
                  <a:pt x="896801" y="835849"/>
                </a:lnTo>
                <a:lnTo>
                  <a:pt x="901166" y="842205"/>
                </a:lnTo>
                <a:lnTo>
                  <a:pt x="905134" y="848561"/>
                </a:lnTo>
                <a:lnTo>
                  <a:pt x="909896" y="854520"/>
                </a:lnTo>
                <a:lnTo>
                  <a:pt x="914261" y="860081"/>
                </a:lnTo>
                <a:lnTo>
                  <a:pt x="919420" y="865643"/>
                </a:lnTo>
                <a:lnTo>
                  <a:pt x="924578" y="870807"/>
                </a:lnTo>
                <a:lnTo>
                  <a:pt x="922594" y="885902"/>
                </a:lnTo>
                <a:lnTo>
                  <a:pt x="920213" y="899806"/>
                </a:lnTo>
                <a:lnTo>
                  <a:pt x="917436" y="913312"/>
                </a:lnTo>
                <a:lnTo>
                  <a:pt x="915451" y="920463"/>
                </a:lnTo>
                <a:lnTo>
                  <a:pt x="913467" y="927613"/>
                </a:lnTo>
                <a:lnTo>
                  <a:pt x="911087" y="934367"/>
                </a:lnTo>
                <a:lnTo>
                  <a:pt x="908309" y="941517"/>
                </a:lnTo>
                <a:lnTo>
                  <a:pt x="905134" y="947873"/>
                </a:lnTo>
                <a:lnTo>
                  <a:pt x="901563" y="953037"/>
                </a:lnTo>
                <a:lnTo>
                  <a:pt x="899182" y="955818"/>
                </a:lnTo>
                <a:lnTo>
                  <a:pt x="896801" y="958201"/>
                </a:lnTo>
                <a:lnTo>
                  <a:pt x="894420" y="960188"/>
                </a:lnTo>
                <a:lnTo>
                  <a:pt x="891643" y="961777"/>
                </a:lnTo>
                <a:lnTo>
                  <a:pt x="886087" y="965749"/>
                </a:lnTo>
                <a:lnTo>
                  <a:pt x="880532" y="968530"/>
                </a:lnTo>
                <a:lnTo>
                  <a:pt x="874580" y="971708"/>
                </a:lnTo>
                <a:lnTo>
                  <a:pt x="869024" y="975283"/>
                </a:lnTo>
                <a:lnTo>
                  <a:pt x="866247" y="977269"/>
                </a:lnTo>
                <a:lnTo>
                  <a:pt x="863866" y="979653"/>
                </a:lnTo>
                <a:lnTo>
                  <a:pt x="861881" y="982434"/>
                </a:lnTo>
                <a:lnTo>
                  <a:pt x="859897" y="985612"/>
                </a:lnTo>
                <a:lnTo>
                  <a:pt x="857913" y="990379"/>
                </a:lnTo>
                <a:lnTo>
                  <a:pt x="855929" y="995543"/>
                </a:lnTo>
                <a:lnTo>
                  <a:pt x="854342" y="1000707"/>
                </a:lnTo>
                <a:lnTo>
                  <a:pt x="853152" y="1005871"/>
                </a:lnTo>
                <a:lnTo>
                  <a:pt x="852358" y="1011433"/>
                </a:lnTo>
                <a:lnTo>
                  <a:pt x="851961" y="1016597"/>
                </a:lnTo>
                <a:lnTo>
                  <a:pt x="851167" y="1028514"/>
                </a:lnTo>
                <a:lnTo>
                  <a:pt x="850374" y="1039637"/>
                </a:lnTo>
                <a:lnTo>
                  <a:pt x="849580" y="1051158"/>
                </a:lnTo>
                <a:lnTo>
                  <a:pt x="849183" y="1056719"/>
                </a:lnTo>
                <a:lnTo>
                  <a:pt x="848390" y="1061883"/>
                </a:lnTo>
                <a:lnTo>
                  <a:pt x="847199" y="1067445"/>
                </a:lnTo>
                <a:lnTo>
                  <a:pt x="845612" y="1072212"/>
                </a:lnTo>
                <a:lnTo>
                  <a:pt x="843231" y="1078170"/>
                </a:lnTo>
                <a:lnTo>
                  <a:pt x="841247" y="1082937"/>
                </a:lnTo>
                <a:lnTo>
                  <a:pt x="838469" y="1087307"/>
                </a:lnTo>
                <a:lnTo>
                  <a:pt x="836089" y="1091280"/>
                </a:lnTo>
                <a:lnTo>
                  <a:pt x="830136" y="1098430"/>
                </a:lnTo>
                <a:lnTo>
                  <a:pt x="824581" y="1105183"/>
                </a:lnTo>
                <a:lnTo>
                  <a:pt x="821803" y="1109156"/>
                </a:lnTo>
                <a:lnTo>
                  <a:pt x="819026" y="1112731"/>
                </a:lnTo>
                <a:lnTo>
                  <a:pt x="816248" y="1116703"/>
                </a:lnTo>
                <a:lnTo>
                  <a:pt x="814264" y="1121470"/>
                </a:lnTo>
                <a:lnTo>
                  <a:pt x="812280" y="1126237"/>
                </a:lnTo>
                <a:lnTo>
                  <a:pt x="810692" y="1131799"/>
                </a:lnTo>
                <a:lnTo>
                  <a:pt x="809899" y="1138155"/>
                </a:lnTo>
                <a:lnTo>
                  <a:pt x="809105" y="1145305"/>
                </a:lnTo>
                <a:lnTo>
                  <a:pt x="845612" y="1150470"/>
                </a:lnTo>
                <a:lnTo>
                  <a:pt x="853152" y="1166757"/>
                </a:lnTo>
                <a:lnTo>
                  <a:pt x="811089" y="1183838"/>
                </a:lnTo>
                <a:lnTo>
                  <a:pt x="768233" y="1202112"/>
                </a:lnTo>
                <a:lnTo>
                  <a:pt x="682521" y="1239056"/>
                </a:lnTo>
                <a:lnTo>
                  <a:pt x="624586" y="1263685"/>
                </a:lnTo>
                <a:lnTo>
                  <a:pt x="568635" y="1287917"/>
                </a:lnTo>
                <a:lnTo>
                  <a:pt x="555541" y="1293082"/>
                </a:lnTo>
                <a:lnTo>
                  <a:pt x="542446" y="1297849"/>
                </a:lnTo>
                <a:lnTo>
                  <a:pt x="514669" y="1307780"/>
                </a:lnTo>
                <a:lnTo>
                  <a:pt x="485304" y="1318108"/>
                </a:lnTo>
                <a:lnTo>
                  <a:pt x="470225" y="1323670"/>
                </a:lnTo>
                <a:lnTo>
                  <a:pt x="455146" y="1330026"/>
                </a:lnTo>
                <a:lnTo>
                  <a:pt x="440464" y="1336382"/>
                </a:lnTo>
                <a:lnTo>
                  <a:pt x="425385" y="1343532"/>
                </a:lnTo>
                <a:lnTo>
                  <a:pt x="410703" y="1351080"/>
                </a:lnTo>
                <a:lnTo>
                  <a:pt x="403561" y="1355450"/>
                </a:lnTo>
                <a:lnTo>
                  <a:pt x="396418" y="1360217"/>
                </a:lnTo>
                <a:lnTo>
                  <a:pt x="389275" y="1364983"/>
                </a:lnTo>
                <a:lnTo>
                  <a:pt x="382529" y="1369750"/>
                </a:lnTo>
                <a:lnTo>
                  <a:pt x="376180" y="1374915"/>
                </a:lnTo>
                <a:lnTo>
                  <a:pt x="369038" y="1380079"/>
                </a:lnTo>
                <a:lnTo>
                  <a:pt x="363085" y="1386435"/>
                </a:lnTo>
                <a:lnTo>
                  <a:pt x="356736" y="1391996"/>
                </a:lnTo>
                <a:lnTo>
                  <a:pt x="350784" y="1398352"/>
                </a:lnTo>
                <a:lnTo>
                  <a:pt x="345229" y="1405106"/>
                </a:lnTo>
                <a:lnTo>
                  <a:pt x="339277" y="1411859"/>
                </a:lnTo>
                <a:lnTo>
                  <a:pt x="334118" y="1419406"/>
                </a:lnTo>
                <a:lnTo>
                  <a:pt x="329356" y="1426954"/>
                </a:lnTo>
                <a:lnTo>
                  <a:pt x="324594" y="1434899"/>
                </a:lnTo>
                <a:lnTo>
                  <a:pt x="320229" y="1443241"/>
                </a:lnTo>
                <a:lnTo>
                  <a:pt x="315865" y="1451981"/>
                </a:lnTo>
                <a:lnTo>
                  <a:pt x="311896" y="1461117"/>
                </a:lnTo>
                <a:lnTo>
                  <a:pt x="308325" y="1470651"/>
                </a:lnTo>
                <a:lnTo>
                  <a:pt x="304357" y="1482172"/>
                </a:lnTo>
                <a:lnTo>
                  <a:pt x="304357" y="1494486"/>
                </a:lnTo>
                <a:lnTo>
                  <a:pt x="303960" y="1538581"/>
                </a:lnTo>
                <a:lnTo>
                  <a:pt x="302770" y="1594196"/>
                </a:lnTo>
                <a:lnTo>
                  <a:pt x="301182" y="1649413"/>
                </a:lnTo>
                <a:lnTo>
                  <a:pt x="0" y="1649413"/>
                </a:lnTo>
                <a:lnTo>
                  <a:pt x="0" y="1625975"/>
                </a:lnTo>
                <a:lnTo>
                  <a:pt x="0" y="1599757"/>
                </a:lnTo>
                <a:lnTo>
                  <a:pt x="1190" y="1542951"/>
                </a:lnTo>
                <a:lnTo>
                  <a:pt x="2381" y="1488528"/>
                </a:lnTo>
                <a:lnTo>
                  <a:pt x="2778" y="1465487"/>
                </a:lnTo>
                <a:lnTo>
                  <a:pt x="2778" y="1446817"/>
                </a:lnTo>
                <a:lnTo>
                  <a:pt x="5159" y="1440858"/>
                </a:lnTo>
                <a:lnTo>
                  <a:pt x="7539" y="1435296"/>
                </a:lnTo>
                <a:lnTo>
                  <a:pt x="10317" y="1430132"/>
                </a:lnTo>
                <a:lnTo>
                  <a:pt x="13889" y="1425365"/>
                </a:lnTo>
                <a:lnTo>
                  <a:pt x="17063" y="1420598"/>
                </a:lnTo>
                <a:lnTo>
                  <a:pt x="20634" y="1416228"/>
                </a:lnTo>
                <a:lnTo>
                  <a:pt x="24206" y="1411859"/>
                </a:lnTo>
                <a:lnTo>
                  <a:pt x="28174" y="1407886"/>
                </a:lnTo>
                <a:lnTo>
                  <a:pt x="32142" y="1404311"/>
                </a:lnTo>
                <a:lnTo>
                  <a:pt x="36507" y="1400736"/>
                </a:lnTo>
                <a:lnTo>
                  <a:pt x="41269" y="1397558"/>
                </a:lnTo>
                <a:lnTo>
                  <a:pt x="46031" y="1394380"/>
                </a:lnTo>
                <a:lnTo>
                  <a:pt x="55951" y="1388421"/>
                </a:lnTo>
                <a:lnTo>
                  <a:pt x="66665" y="1382860"/>
                </a:lnTo>
                <a:lnTo>
                  <a:pt x="77379" y="1378093"/>
                </a:lnTo>
                <a:lnTo>
                  <a:pt x="88490" y="1373723"/>
                </a:lnTo>
                <a:lnTo>
                  <a:pt x="111902" y="1365381"/>
                </a:lnTo>
                <a:lnTo>
                  <a:pt x="135711" y="1356641"/>
                </a:lnTo>
                <a:lnTo>
                  <a:pt x="147218" y="1352669"/>
                </a:lnTo>
                <a:lnTo>
                  <a:pt x="158726" y="1347902"/>
                </a:lnTo>
                <a:lnTo>
                  <a:pt x="210312" y="1326053"/>
                </a:lnTo>
                <a:lnTo>
                  <a:pt x="263088" y="1303807"/>
                </a:lnTo>
                <a:lnTo>
                  <a:pt x="315071" y="1281164"/>
                </a:lnTo>
                <a:lnTo>
                  <a:pt x="366260" y="1259713"/>
                </a:lnTo>
                <a:lnTo>
                  <a:pt x="423401" y="1243823"/>
                </a:lnTo>
                <a:lnTo>
                  <a:pt x="428163" y="1240645"/>
                </a:lnTo>
                <a:lnTo>
                  <a:pt x="432131" y="1236672"/>
                </a:lnTo>
                <a:lnTo>
                  <a:pt x="436496" y="1231905"/>
                </a:lnTo>
                <a:lnTo>
                  <a:pt x="440464" y="1226741"/>
                </a:lnTo>
                <a:lnTo>
                  <a:pt x="444432" y="1220782"/>
                </a:lnTo>
                <a:lnTo>
                  <a:pt x="448401" y="1214426"/>
                </a:lnTo>
                <a:lnTo>
                  <a:pt x="456337" y="1201317"/>
                </a:lnTo>
                <a:lnTo>
                  <a:pt x="463480" y="1187016"/>
                </a:lnTo>
                <a:lnTo>
                  <a:pt x="469829" y="1173907"/>
                </a:lnTo>
                <a:lnTo>
                  <a:pt x="480543" y="1150470"/>
                </a:lnTo>
                <a:lnTo>
                  <a:pt x="507526" y="1143716"/>
                </a:lnTo>
                <a:lnTo>
                  <a:pt x="506336" y="1138155"/>
                </a:lnTo>
                <a:lnTo>
                  <a:pt x="504748" y="1132196"/>
                </a:lnTo>
                <a:lnTo>
                  <a:pt x="502764" y="1127429"/>
                </a:lnTo>
                <a:lnTo>
                  <a:pt x="500780" y="1123457"/>
                </a:lnTo>
                <a:lnTo>
                  <a:pt x="498399" y="1119484"/>
                </a:lnTo>
                <a:lnTo>
                  <a:pt x="496018" y="1115909"/>
                </a:lnTo>
                <a:lnTo>
                  <a:pt x="490860" y="1109950"/>
                </a:lnTo>
                <a:lnTo>
                  <a:pt x="485701" y="1103594"/>
                </a:lnTo>
                <a:lnTo>
                  <a:pt x="480146" y="1097636"/>
                </a:lnTo>
                <a:lnTo>
                  <a:pt x="477765" y="1094458"/>
                </a:lnTo>
                <a:lnTo>
                  <a:pt x="475384" y="1091280"/>
                </a:lnTo>
                <a:lnTo>
                  <a:pt x="473400" y="1087307"/>
                </a:lnTo>
                <a:lnTo>
                  <a:pt x="471813" y="1082937"/>
                </a:lnTo>
                <a:lnTo>
                  <a:pt x="461495" y="973694"/>
                </a:lnTo>
                <a:lnTo>
                  <a:pt x="461099" y="974091"/>
                </a:lnTo>
                <a:lnTo>
                  <a:pt x="460305" y="974091"/>
                </a:lnTo>
                <a:lnTo>
                  <a:pt x="457527" y="973694"/>
                </a:lnTo>
                <a:lnTo>
                  <a:pt x="448401" y="972105"/>
                </a:lnTo>
                <a:lnTo>
                  <a:pt x="438877" y="969324"/>
                </a:lnTo>
                <a:lnTo>
                  <a:pt x="435306" y="968133"/>
                </a:lnTo>
                <a:lnTo>
                  <a:pt x="433322" y="967338"/>
                </a:lnTo>
                <a:lnTo>
                  <a:pt x="430147" y="964557"/>
                </a:lnTo>
                <a:lnTo>
                  <a:pt x="426973" y="962174"/>
                </a:lnTo>
                <a:lnTo>
                  <a:pt x="424195" y="958996"/>
                </a:lnTo>
                <a:lnTo>
                  <a:pt x="421417" y="955818"/>
                </a:lnTo>
                <a:lnTo>
                  <a:pt x="419036" y="952243"/>
                </a:lnTo>
                <a:lnTo>
                  <a:pt x="416655" y="948270"/>
                </a:lnTo>
                <a:lnTo>
                  <a:pt x="414671" y="944298"/>
                </a:lnTo>
                <a:lnTo>
                  <a:pt x="412687" y="939928"/>
                </a:lnTo>
                <a:lnTo>
                  <a:pt x="409116" y="929997"/>
                </a:lnTo>
                <a:lnTo>
                  <a:pt x="406338" y="920066"/>
                </a:lnTo>
                <a:lnTo>
                  <a:pt x="403957" y="908943"/>
                </a:lnTo>
                <a:lnTo>
                  <a:pt x="401576" y="898217"/>
                </a:lnTo>
                <a:lnTo>
                  <a:pt x="399989" y="887094"/>
                </a:lnTo>
                <a:lnTo>
                  <a:pt x="398402" y="875574"/>
                </a:lnTo>
                <a:lnTo>
                  <a:pt x="396418" y="854122"/>
                </a:lnTo>
                <a:lnTo>
                  <a:pt x="394831" y="834260"/>
                </a:lnTo>
                <a:lnTo>
                  <a:pt x="393640" y="817576"/>
                </a:lnTo>
                <a:lnTo>
                  <a:pt x="393640" y="814795"/>
                </a:lnTo>
                <a:lnTo>
                  <a:pt x="394037" y="811617"/>
                </a:lnTo>
                <a:lnTo>
                  <a:pt x="395227" y="808439"/>
                </a:lnTo>
                <a:lnTo>
                  <a:pt x="396418" y="805261"/>
                </a:lnTo>
                <a:lnTo>
                  <a:pt x="399989" y="798905"/>
                </a:lnTo>
                <a:lnTo>
                  <a:pt x="403561" y="791755"/>
                </a:lnTo>
                <a:lnTo>
                  <a:pt x="407132" y="784604"/>
                </a:lnTo>
                <a:lnTo>
                  <a:pt x="408322" y="780234"/>
                </a:lnTo>
                <a:lnTo>
                  <a:pt x="409513" y="776262"/>
                </a:lnTo>
                <a:lnTo>
                  <a:pt x="410306" y="771495"/>
                </a:lnTo>
                <a:lnTo>
                  <a:pt x="410703" y="766331"/>
                </a:lnTo>
                <a:lnTo>
                  <a:pt x="410306" y="761166"/>
                </a:lnTo>
                <a:lnTo>
                  <a:pt x="409513" y="755605"/>
                </a:lnTo>
                <a:lnTo>
                  <a:pt x="406338" y="738126"/>
                </a:lnTo>
                <a:lnTo>
                  <a:pt x="403561" y="721839"/>
                </a:lnTo>
                <a:lnTo>
                  <a:pt x="401180" y="705552"/>
                </a:lnTo>
                <a:lnTo>
                  <a:pt x="399196" y="689662"/>
                </a:lnTo>
                <a:lnTo>
                  <a:pt x="397608" y="673772"/>
                </a:lnTo>
                <a:lnTo>
                  <a:pt x="397211" y="659074"/>
                </a:lnTo>
                <a:lnTo>
                  <a:pt x="396815" y="643978"/>
                </a:lnTo>
                <a:lnTo>
                  <a:pt x="396815" y="629677"/>
                </a:lnTo>
                <a:lnTo>
                  <a:pt x="397608" y="615774"/>
                </a:lnTo>
                <a:lnTo>
                  <a:pt x="398799" y="602267"/>
                </a:lnTo>
                <a:lnTo>
                  <a:pt x="400386" y="588761"/>
                </a:lnTo>
                <a:lnTo>
                  <a:pt x="402370" y="576446"/>
                </a:lnTo>
                <a:lnTo>
                  <a:pt x="404751" y="563734"/>
                </a:lnTo>
                <a:lnTo>
                  <a:pt x="407529" y="552214"/>
                </a:lnTo>
                <a:lnTo>
                  <a:pt x="410703" y="540297"/>
                </a:lnTo>
                <a:lnTo>
                  <a:pt x="414275" y="529571"/>
                </a:lnTo>
                <a:lnTo>
                  <a:pt x="418243" y="519242"/>
                </a:lnTo>
                <a:lnTo>
                  <a:pt x="422211" y="508914"/>
                </a:lnTo>
                <a:lnTo>
                  <a:pt x="426973" y="499380"/>
                </a:lnTo>
                <a:lnTo>
                  <a:pt x="432131" y="490243"/>
                </a:lnTo>
                <a:lnTo>
                  <a:pt x="437290" y="481504"/>
                </a:lnTo>
                <a:lnTo>
                  <a:pt x="442845" y="473162"/>
                </a:lnTo>
                <a:lnTo>
                  <a:pt x="448797" y="465614"/>
                </a:lnTo>
                <a:lnTo>
                  <a:pt x="454750" y="458066"/>
                </a:lnTo>
                <a:lnTo>
                  <a:pt x="461495" y="451710"/>
                </a:lnTo>
                <a:lnTo>
                  <a:pt x="468241" y="445752"/>
                </a:lnTo>
                <a:lnTo>
                  <a:pt x="474987" y="440190"/>
                </a:lnTo>
                <a:lnTo>
                  <a:pt x="482130" y="435026"/>
                </a:lnTo>
                <a:lnTo>
                  <a:pt x="490066" y="429862"/>
                </a:lnTo>
                <a:lnTo>
                  <a:pt x="497606" y="425889"/>
                </a:lnTo>
                <a:lnTo>
                  <a:pt x="505542" y="422711"/>
                </a:lnTo>
                <a:lnTo>
                  <a:pt x="513875" y="419533"/>
                </a:lnTo>
                <a:lnTo>
                  <a:pt x="538478" y="409999"/>
                </a:lnTo>
                <a:lnTo>
                  <a:pt x="553160" y="404438"/>
                </a:lnTo>
                <a:lnTo>
                  <a:pt x="568239" y="399273"/>
                </a:lnTo>
                <a:lnTo>
                  <a:pt x="584111" y="394506"/>
                </a:lnTo>
                <a:lnTo>
                  <a:pt x="601174" y="390137"/>
                </a:lnTo>
                <a:lnTo>
                  <a:pt x="618634" y="386562"/>
                </a:lnTo>
                <a:lnTo>
                  <a:pt x="627761" y="384973"/>
                </a:lnTo>
                <a:lnTo>
                  <a:pt x="636888" y="383384"/>
                </a:lnTo>
                <a:lnTo>
                  <a:pt x="646014" y="382589"/>
                </a:lnTo>
                <a:lnTo>
                  <a:pt x="655538" y="381795"/>
                </a:lnTo>
                <a:lnTo>
                  <a:pt x="665061" y="381397"/>
                </a:lnTo>
                <a:lnTo>
                  <a:pt x="674585" y="381000"/>
                </a:lnTo>
                <a:close/>
                <a:moveTo>
                  <a:pt x="1307704" y="0"/>
                </a:moveTo>
                <a:lnTo>
                  <a:pt x="1321601" y="0"/>
                </a:lnTo>
                <a:lnTo>
                  <a:pt x="1335100" y="0"/>
                </a:lnTo>
                <a:lnTo>
                  <a:pt x="1348997" y="1191"/>
                </a:lnTo>
                <a:lnTo>
                  <a:pt x="1362496" y="2381"/>
                </a:lnTo>
                <a:lnTo>
                  <a:pt x="1376790" y="4366"/>
                </a:lnTo>
                <a:lnTo>
                  <a:pt x="1390289" y="7144"/>
                </a:lnTo>
                <a:lnTo>
                  <a:pt x="1404583" y="10319"/>
                </a:lnTo>
                <a:lnTo>
                  <a:pt x="1418480" y="14684"/>
                </a:lnTo>
                <a:lnTo>
                  <a:pt x="1432773" y="19447"/>
                </a:lnTo>
                <a:lnTo>
                  <a:pt x="1446670" y="25003"/>
                </a:lnTo>
                <a:lnTo>
                  <a:pt x="1460566" y="31353"/>
                </a:lnTo>
                <a:lnTo>
                  <a:pt x="1474463" y="38497"/>
                </a:lnTo>
                <a:lnTo>
                  <a:pt x="1488757" y="46831"/>
                </a:lnTo>
                <a:lnTo>
                  <a:pt x="1525285" y="80963"/>
                </a:lnTo>
                <a:lnTo>
                  <a:pt x="1584841" y="90884"/>
                </a:lnTo>
                <a:lnTo>
                  <a:pt x="1590400" y="94853"/>
                </a:lnTo>
                <a:lnTo>
                  <a:pt x="1595958" y="99616"/>
                </a:lnTo>
                <a:lnTo>
                  <a:pt x="1600723" y="104775"/>
                </a:lnTo>
                <a:lnTo>
                  <a:pt x="1605487" y="110331"/>
                </a:lnTo>
                <a:lnTo>
                  <a:pt x="1609855" y="115888"/>
                </a:lnTo>
                <a:lnTo>
                  <a:pt x="1613825" y="122238"/>
                </a:lnTo>
                <a:lnTo>
                  <a:pt x="1617399" y="128984"/>
                </a:lnTo>
                <a:lnTo>
                  <a:pt x="1620575" y="134938"/>
                </a:lnTo>
                <a:lnTo>
                  <a:pt x="1626531" y="146447"/>
                </a:lnTo>
                <a:lnTo>
                  <a:pt x="1630898" y="156766"/>
                </a:lnTo>
                <a:lnTo>
                  <a:pt x="1634075" y="165894"/>
                </a:lnTo>
                <a:lnTo>
                  <a:pt x="1636854" y="177403"/>
                </a:lnTo>
                <a:lnTo>
                  <a:pt x="1639236" y="189309"/>
                </a:lnTo>
                <a:lnTo>
                  <a:pt x="1641619" y="200819"/>
                </a:lnTo>
                <a:lnTo>
                  <a:pt x="1643207" y="212725"/>
                </a:lnTo>
                <a:lnTo>
                  <a:pt x="1644795" y="223838"/>
                </a:lnTo>
                <a:lnTo>
                  <a:pt x="1646383" y="235347"/>
                </a:lnTo>
                <a:lnTo>
                  <a:pt x="1648368" y="258366"/>
                </a:lnTo>
                <a:lnTo>
                  <a:pt x="1649559" y="281781"/>
                </a:lnTo>
                <a:lnTo>
                  <a:pt x="1649957" y="304800"/>
                </a:lnTo>
                <a:lnTo>
                  <a:pt x="1649957" y="328613"/>
                </a:lnTo>
                <a:lnTo>
                  <a:pt x="1649559" y="352822"/>
                </a:lnTo>
                <a:lnTo>
                  <a:pt x="1648765" y="365919"/>
                </a:lnTo>
                <a:lnTo>
                  <a:pt x="1647177" y="385763"/>
                </a:lnTo>
                <a:lnTo>
                  <a:pt x="1642413" y="436959"/>
                </a:lnTo>
                <a:lnTo>
                  <a:pt x="1640427" y="464344"/>
                </a:lnTo>
                <a:lnTo>
                  <a:pt x="1638839" y="490141"/>
                </a:lnTo>
                <a:lnTo>
                  <a:pt x="1638442" y="501650"/>
                </a:lnTo>
                <a:lnTo>
                  <a:pt x="1638045" y="511969"/>
                </a:lnTo>
                <a:lnTo>
                  <a:pt x="1638442" y="521494"/>
                </a:lnTo>
                <a:lnTo>
                  <a:pt x="1638839" y="529034"/>
                </a:lnTo>
                <a:lnTo>
                  <a:pt x="1640030" y="538559"/>
                </a:lnTo>
                <a:lnTo>
                  <a:pt x="1642016" y="546497"/>
                </a:lnTo>
                <a:lnTo>
                  <a:pt x="1644001" y="553244"/>
                </a:lnTo>
                <a:lnTo>
                  <a:pt x="1646780" y="558800"/>
                </a:lnTo>
                <a:lnTo>
                  <a:pt x="1649559" y="563959"/>
                </a:lnTo>
                <a:lnTo>
                  <a:pt x="1653133" y="569516"/>
                </a:lnTo>
                <a:lnTo>
                  <a:pt x="1656706" y="576659"/>
                </a:lnTo>
                <a:lnTo>
                  <a:pt x="1661074" y="584597"/>
                </a:lnTo>
                <a:lnTo>
                  <a:pt x="1664250" y="592534"/>
                </a:lnTo>
                <a:lnTo>
                  <a:pt x="1667029" y="600869"/>
                </a:lnTo>
                <a:lnTo>
                  <a:pt x="1669412" y="609600"/>
                </a:lnTo>
                <a:lnTo>
                  <a:pt x="1671397" y="618331"/>
                </a:lnTo>
                <a:lnTo>
                  <a:pt x="1672588" y="627459"/>
                </a:lnTo>
                <a:lnTo>
                  <a:pt x="1673382" y="636984"/>
                </a:lnTo>
                <a:lnTo>
                  <a:pt x="1673779" y="646113"/>
                </a:lnTo>
                <a:lnTo>
                  <a:pt x="1674176" y="655241"/>
                </a:lnTo>
                <a:lnTo>
                  <a:pt x="1673779" y="665163"/>
                </a:lnTo>
                <a:lnTo>
                  <a:pt x="1673382" y="674291"/>
                </a:lnTo>
                <a:lnTo>
                  <a:pt x="1671794" y="692547"/>
                </a:lnTo>
                <a:lnTo>
                  <a:pt x="1669412" y="710009"/>
                </a:lnTo>
                <a:lnTo>
                  <a:pt x="1666632" y="726678"/>
                </a:lnTo>
                <a:lnTo>
                  <a:pt x="1664647" y="735806"/>
                </a:lnTo>
                <a:lnTo>
                  <a:pt x="1662662" y="745728"/>
                </a:lnTo>
                <a:lnTo>
                  <a:pt x="1659883" y="755650"/>
                </a:lnTo>
                <a:lnTo>
                  <a:pt x="1656706" y="765572"/>
                </a:lnTo>
                <a:lnTo>
                  <a:pt x="1653133" y="775891"/>
                </a:lnTo>
                <a:lnTo>
                  <a:pt x="1649162" y="785416"/>
                </a:lnTo>
                <a:lnTo>
                  <a:pt x="1644795" y="793750"/>
                </a:lnTo>
                <a:lnTo>
                  <a:pt x="1642413" y="798116"/>
                </a:lnTo>
                <a:lnTo>
                  <a:pt x="1639633" y="802084"/>
                </a:lnTo>
                <a:lnTo>
                  <a:pt x="1636854" y="805656"/>
                </a:lnTo>
                <a:lnTo>
                  <a:pt x="1633678" y="808831"/>
                </a:lnTo>
                <a:lnTo>
                  <a:pt x="1630104" y="811609"/>
                </a:lnTo>
                <a:lnTo>
                  <a:pt x="1626531" y="814388"/>
                </a:lnTo>
                <a:lnTo>
                  <a:pt x="1618193" y="818753"/>
                </a:lnTo>
                <a:lnTo>
                  <a:pt x="1610252" y="823119"/>
                </a:lnTo>
                <a:lnTo>
                  <a:pt x="1602311" y="827881"/>
                </a:lnTo>
                <a:lnTo>
                  <a:pt x="1598341" y="830263"/>
                </a:lnTo>
                <a:lnTo>
                  <a:pt x="1593973" y="832644"/>
                </a:lnTo>
                <a:lnTo>
                  <a:pt x="1590797" y="835819"/>
                </a:lnTo>
                <a:lnTo>
                  <a:pt x="1587223" y="838994"/>
                </a:lnTo>
                <a:lnTo>
                  <a:pt x="1584444" y="842963"/>
                </a:lnTo>
                <a:lnTo>
                  <a:pt x="1581665" y="846931"/>
                </a:lnTo>
                <a:lnTo>
                  <a:pt x="1578489" y="854075"/>
                </a:lnTo>
                <a:lnTo>
                  <a:pt x="1576106" y="860822"/>
                </a:lnTo>
                <a:lnTo>
                  <a:pt x="1574121" y="867966"/>
                </a:lnTo>
                <a:lnTo>
                  <a:pt x="1572533" y="875506"/>
                </a:lnTo>
                <a:lnTo>
                  <a:pt x="1571342" y="883444"/>
                </a:lnTo>
                <a:lnTo>
                  <a:pt x="1570151" y="890984"/>
                </a:lnTo>
                <a:lnTo>
                  <a:pt x="1568959" y="906859"/>
                </a:lnTo>
                <a:lnTo>
                  <a:pt x="1568165" y="923131"/>
                </a:lnTo>
                <a:lnTo>
                  <a:pt x="1566974" y="939006"/>
                </a:lnTo>
                <a:lnTo>
                  <a:pt x="1565783" y="946944"/>
                </a:lnTo>
                <a:lnTo>
                  <a:pt x="1564989" y="954484"/>
                </a:lnTo>
                <a:lnTo>
                  <a:pt x="1563401" y="961628"/>
                </a:lnTo>
                <a:lnTo>
                  <a:pt x="1561415" y="969169"/>
                </a:lnTo>
                <a:lnTo>
                  <a:pt x="1558636" y="976709"/>
                </a:lnTo>
                <a:lnTo>
                  <a:pt x="1555460" y="983456"/>
                </a:lnTo>
                <a:lnTo>
                  <a:pt x="1551887" y="989409"/>
                </a:lnTo>
                <a:lnTo>
                  <a:pt x="1548313" y="995363"/>
                </a:lnTo>
                <a:lnTo>
                  <a:pt x="1544343" y="1000522"/>
                </a:lnTo>
                <a:lnTo>
                  <a:pt x="1539578" y="1005284"/>
                </a:lnTo>
                <a:lnTo>
                  <a:pt x="1531637" y="1014809"/>
                </a:lnTo>
                <a:lnTo>
                  <a:pt x="1527667" y="1019969"/>
                </a:lnTo>
                <a:lnTo>
                  <a:pt x="1524093" y="1025525"/>
                </a:lnTo>
                <a:lnTo>
                  <a:pt x="1520520" y="1031081"/>
                </a:lnTo>
                <a:lnTo>
                  <a:pt x="1517741" y="1037431"/>
                </a:lnTo>
                <a:lnTo>
                  <a:pt x="1514961" y="1044178"/>
                </a:lnTo>
                <a:lnTo>
                  <a:pt x="1512976" y="1052513"/>
                </a:lnTo>
                <a:lnTo>
                  <a:pt x="1510991" y="1061244"/>
                </a:lnTo>
                <a:lnTo>
                  <a:pt x="1510197" y="1070769"/>
                </a:lnTo>
                <a:lnTo>
                  <a:pt x="1561415" y="1078309"/>
                </a:lnTo>
                <a:lnTo>
                  <a:pt x="1576900" y="1111250"/>
                </a:lnTo>
                <a:lnTo>
                  <a:pt x="1585635" y="1129903"/>
                </a:lnTo>
                <a:lnTo>
                  <a:pt x="1596355" y="1149350"/>
                </a:lnTo>
                <a:lnTo>
                  <a:pt x="1601517" y="1158478"/>
                </a:lnTo>
                <a:lnTo>
                  <a:pt x="1606679" y="1168003"/>
                </a:lnTo>
                <a:lnTo>
                  <a:pt x="1612237" y="1176734"/>
                </a:lnTo>
                <a:lnTo>
                  <a:pt x="1617796" y="1184672"/>
                </a:lnTo>
                <a:lnTo>
                  <a:pt x="1624149" y="1192609"/>
                </a:lnTo>
                <a:lnTo>
                  <a:pt x="1629707" y="1198959"/>
                </a:lnTo>
                <a:lnTo>
                  <a:pt x="1635663" y="1204516"/>
                </a:lnTo>
                <a:lnTo>
                  <a:pt x="1641619" y="1209278"/>
                </a:lnTo>
                <a:lnTo>
                  <a:pt x="1721821" y="1231106"/>
                </a:lnTo>
                <a:lnTo>
                  <a:pt x="1793687" y="1261269"/>
                </a:lnTo>
                <a:lnTo>
                  <a:pt x="1867537" y="1292622"/>
                </a:lnTo>
                <a:lnTo>
                  <a:pt x="1941387" y="1324372"/>
                </a:lnTo>
                <a:lnTo>
                  <a:pt x="2013649" y="1354931"/>
                </a:lnTo>
                <a:lnTo>
                  <a:pt x="2029531" y="1361678"/>
                </a:lnTo>
                <a:lnTo>
                  <a:pt x="2046207" y="1367631"/>
                </a:lnTo>
                <a:lnTo>
                  <a:pt x="2079161" y="1379141"/>
                </a:lnTo>
                <a:lnTo>
                  <a:pt x="2095440" y="1385094"/>
                </a:lnTo>
                <a:lnTo>
                  <a:pt x="2112116" y="1391444"/>
                </a:lnTo>
                <a:lnTo>
                  <a:pt x="2127998" y="1397397"/>
                </a:lnTo>
                <a:lnTo>
                  <a:pt x="2143085" y="1404144"/>
                </a:lnTo>
                <a:lnTo>
                  <a:pt x="2150232" y="1407716"/>
                </a:lnTo>
                <a:lnTo>
                  <a:pt x="2157776" y="1411684"/>
                </a:lnTo>
                <a:lnTo>
                  <a:pt x="2164923" y="1416050"/>
                </a:lnTo>
                <a:lnTo>
                  <a:pt x="2171673" y="1420019"/>
                </a:lnTo>
                <a:lnTo>
                  <a:pt x="2178423" y="1424384"/>
                </a:lnTo>
                <a:lnTo>
                  <a:pt x="2184775" y="1429147"/>
                </a:lnTo>
                <a:lnTo>
                  <a:pt x="2191128" y="1433909"/>
                </a:lnTo>
                <a:lnTo>
                  <a:pt x="2196687" y="1439069"/>
                </a:lnTo>
                <a:lnTo>
                  <a:pt x="2202245" y="1445022"/>
                </a:lnTo>
                <a:lnTo>
                  <a:pt x="2207804" y="1450578"/>
                </a:lnTo>
                <a:lnTo>
                  <a:pt x="2212965" y="1456928"/>
                </a:lnTo>
                <a:lnTo>
                  <a:pt x="2217333" y="1463278"/>
                </a:lnTo>
                <a:lnTo>
                  <a:pt x="2221700" y="1470422"/>
                </a:lnTo>
                <a:lnTo>
                  <a:pt x="2225274" y="1477566"/>
                </a:lnTo>
                <a:lnTo>
                  <a:pt x="2228847" y="1485503"/>
                </a:lnTo>
                <a:lnTo>
                  <a:pt x="2232023" y="1493441"/>
                </a:lnTo>
                <a:lnTo>
                  <a:pt x="2232023" y="1519634"/>
                </a:lnTo>
                <a:lnTo>
                  <a:pt x="2232817" y="1552178"/>
                </a:lnTo>
                <a:lnTo>
                  <a:pt x="2234406" y="1628378"/>
                </a:lnTo>
                <a:lnTo>
                  <a:pt x="2235597" y="1668859"/>
                </a:lnTo>
                <a:lnTo>
                  <a:pt x="2236391" y="1708150"/>
                </a:lnTo>
                <a:lnTo>
                  <a:pt x="2236788" y="1745059"/>
                </a:lnTo>
                <a:lnTo>
                  <a:pt x="2236391" y="1778000"/>
                </a:lnTo>
                <a:lnTo>
                  <a:pt x="374650" y="1778000"/>
                </a:lnTo>
                <a:lnTo>
                  <a:pt x="374650" y="1745059"/>
                </a:lnTo>
                <a:lnTo>
                  <a:pt x="374650" y="1708150"/>
                </a:lnTo>
                <a:lnTo>
                  <a:pt x="375444" y="1668859"/>
                </a:lnTo>
                <a:lnTo>
                  <a:pt x="376238" y="1628378"/>
                </a:lnTo>
                <a:lnTo>
                  <a:pt x="377826" y="1552178"/>
                </a:lnTo>
                <a:lnTo>
                  <a:pt x="378620" y="1519634"/>
                </a:lnTo>
                <a:lnTo>
                  <a:pt x="379017" y="1493441"/>
                </a:lnTo>
                <a:lnTo>
                  <a:pt x="381797" y="1485503"/>
                </a:lnTo>
                <a:lnTo>
                  <a:pt x="385370" y="1477566"/>
                </a:lnTo>
                <a:lnTo>
                  <a:pt x="389341" y="1470422"/>
                </a:lnTo>
                <a:lnTo>
                  <a:pt x="393311" y="1463278"/>
                </a:lnTo>
                <a:lnTo>
                  <a:pt x="398076" y="1456928"/>
                </a:lnTo>
                <a:lnTo>
                  <a:pt x="403237" y="1450578"/>
                </a:lnTo>
                <a:lnTo>
                  <a:pt x="408399" y="1445022"/>
                </a:lnTo>
                <a:lnTo>
                  <a:pt x="413957" y="1439069"/>
                </a:lnTo>
                <a:lnTo>
                  <a:pt x="419516" y="1433909"/>
                </a:lnTo>
                <a:lnTo>
                  <a:pt x="425869" y="1429147"/>
                </a:lnTo>
                <a:lnTo>
                  <a:pt x="432618" y="1424384"/>
                </a:lnTo>
                <a:lnTo>
                  <a:pt x="438971" y="1420019"/>
                </a:lnTo>
                <a:lnTo>
                  <a:pt x="445721" y="1416050"/>
                </a:lnTo>
                <a:lnTo>
                  <a:pt x="452868" y="1411684"/>
                </a:lnTo>
                <a:lnTo>
                  <a:pt x="460412" y="1407716"/>
                </a:lnTo>
                <a:lnTo>
                  <a:pt x="467558" y="1404144"/>
                </a:lnTo>
                <a:lnTo>
                  <a:pt x="482646" y="1397397"/>
                </a:lnTo>
                <a:lnTo>
                  <a:pt x="498925" y="1391444"/>
                </a:lnTo>
                <a:lnTo>
                  <a:pt x="515204" y="1385094"/>
                </a:lnTo>
                <a:lnTo>
                  <a:pt x="531483" y="1379141"/>
                </a:lnTo>
                <a:lnTo>
                  <a:pt x="564437" y="1367631"/>
                </a:lnTo>
                <a:lnTo>
                  <a:pt x="581113" y="1361678"/>
                </a:lnTo>
                <a:lnTo>
                  <a:pt x="597392" y="1354931"/>
                </a:lnTo>
                <a:lnTo>
                  <a:pt x="669257" y="1324372"/>
                </a:lnTo>
                <a:lnTo>
                  <a:pt x="743504" y="1292622"/>
                </a:lnTo>
                <a:lnTo>
                  <a:pt x="817354" y="1261269"/>
                </a:lnTo>
                <a:lnTo>
                  <a:pt x="888822" y="1231106"/>
                </a:lnTo>
                <a:lnTo>
                  <a:pt x="969025" y="1209278"/>
                </a:lnTo>
                <a:lnTo>
                  <a:pt x="974981" y="1204516"/>
                </a:lnTo>
                <a:lnTo>
                  <a:pt x="980937" y="1198959"/>
                </a:lnTo>
                <a:lnTo>
                  <a:pt x="986892" y="1192609"/>
                </a:lnTo>
                <a:lnTo>
                  <a:pt x="992848" y="1184672"/>
                </a:lnTo>
                <a:lnTo>
                  <a:pt x="998407" y="1176734"/>
                </a:lnTo>
                <a:lnTo>
                  <a:pt x="1003965" y="1168003"/>
                </a:lnTo>
                <a:lnTo>
                  <a:pt x="1009524" y="1158478"/>
                </a:lnTo>
                <a:lnTo>
                  <a:pt x="1015083" y="1149350"/>
                </a:lnTo>
                <a:lnTo>
                  <a:pt x="1025009" y="1129903"/>
                </a:lnTo>
                <a:lnTo>
                  <a:pt x="1034141" y="1111250"/>
                </a:lnTo>
                <a:lnTo>
                  <a:pt x="1049228" y="1078309"/>
                </a:lnTo>
                <a:lnTo>
                  <a:pt x="1087345" y="1068784"/>
                </a:lnTo>
                <a:lnTo>
                  <a:pt x="1085359" y="1060450"/>
                </a:lnTo>
                <a:lnTo>
                  <a:pt x="1082977" y="1053306"/>
                </a:lnTo>
                <a:lnTo>
                  <a:pt x="1080595" y="1046163"/>
                </a:lnTo>
                <a:lnTo>
                  <a:pt x="1077419" y="1040209"/>
                </a:lnTo>
                <a:lnTo>
                  <a:pt x="1074242" y="1034653"/>
                </a:lnTo>
                <a:lnTo>
                  <a:pt x="1071066" y="1029891"/>
                </a:lnTo>
                <a:lnTo>
                  <a:pt x="1067492" y="1025525"/>
                </a:lnTo>
                <a:lnTo>
                  <a:pt x="1063125" y="1020763"/>
                </a:lnTo>
                <a:lnTo>
                  <a:pt x="1055978" y="1012825"/>
                </a:lnTo>
                <a:lnTo>
                  <a:pt x="1048434" y="1004491"/>
                </a:lnTo>
                <a:lnTo>
                  <a:pt x="1045258" y="1000125"/>
                </a:lnTo>
                <a:lnTo>
                  <a:pt x="1042082" y="995363"/>
                </a:lnTo>
                <a:lnTo>
                  <a:pt x="1038905" y="989409"/>
                </a:lnTo>
                <a:lnTo>
                  <a:pt x="1036523" y="983456"/>
                </a:lnTo>
                <a:lnTo>
                  <a:pt x="1022229" y="830659"/>
                </a:lnTo>
                <a:lnTo>
                  <a:pt x="1021832" y="831056"/>
                </a:lnTo>
                <a:lnTo>
                  <a:pt x="1020641" y="831056"/>
                </a:lnTo>
                <a:lnTo>
                  <a:pt x="1016671" y="830659"/>
                </a:lnTo>
                <a:lnTo>
                  <a:pt x="1010715" y="829469"/>
                </a:lnTo>
                <a:lnTo>
                  <a:pt x="1003965" y="828278"/>
                </a:lnTo>
                <a:lnTo>
                  <a:pt x="990863" y="824309"/>
                </a:lnTo>
                <a:lnTo>
                  <a:pt x="985701" y="822325"/>
                </a:lnTo>
                <a:lnTo>
                  <a:pt x="982525" y="821134"/>
                </a:lnTo>
                <a:lnTo>
                  <a:pt x="978157" y="817959"/>
                </a:lnTo>
                <a:lnTo>
                  <a:pt x="973790" y="814388"/>
                </a:lnTo>
                <a:lnTo>
                  <a:pt x="969819" y="810419"/>
                </a:lnTo>
                <a:lnTo>
                  <a:pt x="966246" y="805656"/>
                </a:lnTo>
                <a:lnTo>
                  <a:pt x="962673" y="800497"/>
                </a:lnTo>
                <a:lnTo>
                  <a:pt x="959496" y="794941"/>
                </a:lnTo>
                <a:lnTo>
                  <a:pt x="956717" y="788988"/>
                </a:lnTo>
                <a:lnTo>
                  <a:pt x="953541" y="783034"/>
                </a:lnTo>
                <a:lnTo>
                  <a:pt x="951158" y="776684"/>
                </a:lnTo>
                <a:lnTo>
                  <a:pt x="948776" y="769541"/>
                </a:lnTo>
                <a:lnTo>
                  <a:pt x="944409" y="755253"/>
                </a:lnTo>
                <a:lnTo>
                  <a:pt x="941232" y="740172"/>
                </a:lnTo>
                <a:lnTo>
                  <a:pt x="938056" y="724694"/>
                </a:lnTo>
                <a:lnTo>
                  <a:pt x="935674" y="708819"/>
                </a:lnTo>
                <a:lnTo>
                  <a:pt x="934085" y="693341"/>
                </a:lnTo>
                <a:lnTo>
                  <a:pt x="932497" y="677466"/>
                </a:lnTo>
                <a:lnTo>
                  <a:pt x="931306" y="662781"/>
                </a:lnTo>
                <a:lnTo>
                  <a:pt x="929321" y="635000"/>
                </a:lnTo>
                <a:lnTo>
                  <a:pt x="926939" y="611981"/>
                </a:lnTo>
                <a:lnTo>
                  <a:pt x="926939" y="607616"/>
                </a:lnTo>
                <a:lnTo>
                  <a:pt x="927733" y="603250"/>
                </a:lnTo>
                <a:lnTo>
                  <a:pt x="929321" y="598884"/>
                </a:lnTo>
                <a:lnTo>
                  <a:pt x="931306" y="594519"/>
                </a:lnTo>
                <a:lnTo>
                  <a:pt x="935674" y="585391"/>
                </a:lnTo>
                <a:lnTo>
                  <a:pt x="940835" y="575866"/>
                </a:lnTo>
                <a:lnTo>
                  <a:pt x="943217" y="570706"/>
                </a:lnTo>
                <a:lnTo>
                  <a:pt x="945600" y="565150"/>
                </a:lnTo>
                <a:lnTo>
                  <a:pt x="947585" y="559594"/>
                </a:lnTo>
                <a:lnTo>
                  <a:pt x="949173" y="553641"/>
                </a:lnTo>
                <a:lnTo>
                  <a:pt x="950364" y="547291"/>
                </a:lnTo>
                <a:lnTo>
                  <a:pt x="950761" y="539750"/>
                </a:lnTo>
                <a:lnTo>
                  <a:pt x="950364" y="532606"/>
                </a:lnTo>
                <a:lnTo>
                  <a:pt x="949173" y="524669"/>
                </a:lnTo>
                <a:lnTo>
                  <a:pt x="944409" y="500856"/>
                </a:lnTo>
                <a:lnTo>
                  <a:pt x="940438" y="477441"/>
                </a:lnTo>
                <a:lnTo>
                  <a:pt x="937262" y="454422"/>
                </a:lnTo>
                <a:lnTo>
                  <a:pt x="934880" y="432197"/>
                </a:lnTo>
                <a:lnTo>
                  <a:pt x="933291" y="410766"/>
                </a:lnTo>
                <a:lnTo>
                  <a:pt x="932100" y="389334"/>
                </a:lnTo>
                <a:lnTo>
                  <a:pt x="931703" y="368300"/>
                </a:lnTo>
                <a:lnTo>
                  <a:pt x="932100" y="348059"/>
                </a:lnTo>
                <a:lnTo>
                  <a:pt x="932894" y="328613"/>
                </a:lnTo>
                <a:lnTo>
                  <a:pt x="934483" y="309563"/>
                </a:lnTo>
                <a:lnTo>
                  <a:pt x="936468" y="290909"/>
                </a:lnTo>
                <a:lnTo>
                  <a:pt x="939247" y="273447"/>
                </a:lnTo>
                <a:lnTo>
                  <a:pt x="942423" y="255984"/>
                </a:lnTo>
                <a:lnTo>
                  <a:pt x="946394" y="239713"/>
                </a:lnTo>
                <a:lnTo>
                  <a:pt x="950761" y="223441"/>
                </a:lnTo>
                <a:lnTo>
                  <a:pt x="956320" y="207566"/>
                </a:lnTo>
                <a:lnTo>
                  <a:pt x="961482" y="193278"/>
                </a:lnTo>
                <a:lnTo>
                  <a:pt x="967437" y="178991"/>
                </a:lnTo>
                <a:lnTo>
                  <a:pt x="973790" y="165497"/>
                </a:lnTo>
                <a:lnTo>
                  <a:pt x="980937" y="152400"/>
                </a:lnTo>
                <a:lnTo>
                  <a:pt x="988481" y="140494"/>
                </a:lnTo>
                <a:lnTo>
                  <a:pt x="996421" y="129381"/>
                </a:lnTo>
                <a:lnTo>
                  <a:pt x="1004362" y="118269"/>
                </a:lnTo>
                <a:lnTo>
                  <a:pt x="1013494" y="108347"/>
                </a:lnTo>
                <a:lnTo>
                  <a:pt x="1022229" y="99219"/>
                </a:lnTo>
                <a:lnTo>
                  <a:pt x="1031758" y="90091"/>
                </a:lnTo>
                <a:lnTo>
                  <a:pt x="1041685" y="82550"/>
                </a:lnTo>
                <a:lnTo>
                  <a:pt x="1051611" y="75406"/>
                </a:lnTo>
                <a:lnTo>
                  <a:pt x="1061934" y="68659"/>
                </a:lnTo>
                <a:lnTo>
                  <a:pt x="1073051" y="63103"/>
                </a:lnTo>
                <a:lnTo>
                  <a:pt x="1084168" y="58341"/>
                </a:lnTo>
                <a:lnTo>
                  <a:pt x="1095683" y="53975"/>
                </a:lnTo>
                <a:lnTo>
                  <a:pt x="1112358" y="47228"/>
                </a:lnTo>
                <a:lnTo>
                  <a:pt x="1131019" y="40084"/>
                </a:lnTo>
                <a:lnTo>
                  <a:pt x="1150872" y="32544"/>
                </a:lnTo>
                <a:lnTo>
                  <a:pt x="1171915" y="25400"/>
                </a:lnTo>
                <a:lnTo>
                  <a:pt x="1194547" y="18653"/>
                </a:lnTo>
                <a:lnTo>
                  <a:pt x="1206458" y="15875"/>
                </a:lnTo>
                <a:lnTo>
                  <a:pt x="1218369" y="12303"/>
                </a:lnTo>
                <a:lnTo>
                  <a:pt x="1230281" y="9525"/>
                </a:lnTo>
                <a:lnTo>
                  <a:pt x="1242986" y="7144"/>
                </a:lnTo>
                <a:lnTo>
                  <a:pt x="1255294" y="5159"/>
                </a:lnTo>
                <a:lnTo>
                  <a:pt x="1268397" y="3175"/>
                </a:lnTo>
                <a:lnTo>
                  <a:pt x="1281102" y="1588"/>
                </a:lnTo>
                <a:lnTo>
                  <a:pt x="1294602" y="794"/>
                </a:lnTo>
                <a:lnTo>
                  <a:pt x="1307704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D3C8ED53-FB8B-4E77-9974-D9C899692DD1}"/>
              </a:ext>
            </a:extLst>
          </p:cNvPr>
          <p:cNvSpPr/>
          <p:nvPr/>
        </p:nvSpPr>
        <p:spPr>
          <a:xfrm>
            <a:off x="439043" y="3298440"/>
            <a:ext cx="6027570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2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The stars are not wanted now: </a:t>
            </a:r>
          </a:p>
          <a:p>
            <a:r>
              <a:rPr lang="en-US" altLang="zh-CN" sz="22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put out every one; </a:t>
            </a:r>
          </a:p>
          <a:p>
            <a:r>
              <a:rPr lang="en-US" altLang="zh-CN" sz="22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Pack up the moon and dismantle the sun;</a:t>
            </a:r>
          </a:p>
          <a:p>
            <a:r>
              <a:rPr lang="en-US" altLang="zh-CN" sz="22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Pour away the ocean </a:t>
            </a:r>
          </a:p>
          <a:p>
            <a:r>
              <a:rPr lang="en-US" altLang="zh-CN" sz="22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and sweep up the wood; For nothing </a:t>
            </a:r>
          </a:p>
          <a:p>
            <a:r>
              <a:rPr lang="en-US" altLang="zh-CN" sz="22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now can ever come to any good.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3B50423A-44F9-4139-9276-B872DA328433}"/>
              </a:ext>
            </a:extLst>
          </p:cNvPr>
          <p:cNvSpPr txBox="1"/>
          <p:nvPr/>
        </p:nvSpPr>
        <p:spPr>
          <a:xfrm>
            <a:off x="439043" y="1880497"/>
            <a:ext cx="266932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Headlines</a:t>
            </a:r>
            <a:endParaRPr lang="zh-CN" altLang="en-US" sz="44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783525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 animBg="1"/>
      <p:bldP spid="6" grpId="0" animBg="1"/>
      <p:bldP spid="7" grpId="0"/>
      <p:bldP spid="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>
            <a:extLst>
              <a:ext uri="{FF2B5EF4-FFF2-40B4-BE49-F238E27FC236}">
                <a16:creationId xmlns:a16="http://schemas.microsoft.com/office/drawing/2014/main" xmlns="" id="{3DDFF4B7-D2FC-452F-93A1-748F3CCAD18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8081" y="1086694"/>
            <a:ext cx="4766344" cy="3177563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xmlns="" id="{28C8D684-5F7F-4C3C-BAB0-52218137A727}"/>
              </a:ext>
            </a:extLst>
          </p:cNvPr>
          <p:cNvSpPr/>
          <p:nvPr/>
        </p:nvSpPr>
        <p:spPr>
          <a:xfrm>
            <a:off x="12001194" y="1602559"/>
            <a:ext cx="381611" cy="3644153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E5E9A5F1-D61A-488E-8027-02E50DD62042}"/>
              </a:ext>
            </a:extLst>
          </p:cNvPr>
          <p:cNvSpPr/>
          <p:nvPr/>
        </p:nvSpPr>
        <p:spPr>
          <a:xfrm>
            <a:off x="772124" y="3428998"/>
            <a:ext cx="8004463" cy="2276572"/>
          </a:xfrm>
          <a:prstGeom prst="rect">
            <a:avLst/>
          </a:prstGeom>
          <a:noFill/>
          <a:ln w="444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xmlns="" id="{D18B60F7-604E-4AEF-9452-26624512BD2E}"/>
              </a:ext>
            </a:extLst>
          </p:cNvPr>
          <p:cNvCxnSpPr>
            <a:cxnSpLocks/>
          </p:cNvCxnSpPr>
          <p:nvPr/>
        </p:nvCxnSpPr>
        <p:spPr>
          <a:xfrm flipH="1">
            <a:off x="6096000" y="5705570"/>
            <a:ext cx="1924050" cy="0"/>
          </a:xfrm>
          <a:prstGeom prst="line">
            <a:avLst/>
          </a:prstGeom>
          <a:ln w="47625"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623AC2A2-FD28-4987-ACB4-C2ECCDF1E1E7}"/>
              </a:ext>
            </a:extLst>
          </p:cNvPr>
          <p:cNvSpPr/>
          <p:nvPr/>
        </p:nvSpPr>
        <p:spPr>
          <a:xfrm>
            <a:off x="1335498" y="4004579"/>
            <a:ext cx="3877985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800" dirty="0">
                <a:latin typeface="+mn-ea"/>
              </a:rPr>
              <a:t>此处填入总结</a:t>
            </a: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2F9D91F6-9396-4445-9657-3C7F212C2DA9}"/>
              </a:ext>
            </a:extLst>
          </p:cNvPr>
          <p:cNvSpPr/>
          <p:nvPr/>
        </p:nvSpPr>
        <p:spPr>
          <a:xfrm>
            <a:off x="1335498" y="4764859"/>
            <a:ext cx="516622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input the replacement </a:t>
            </a:r>
          </a:p>
          <a:p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text and suggest replacing it with this speech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xmlns="" id="{84519F14-CCBA-4E8A-B00A-E12BCAB5D47E}"/>
              </a:ext>
            </a:extLst>
          </p:cNvPr>
          <p:cNvCxnSpPr>
            <a:cxnSpLocks/>
          </p:cNvCxnSpPr>
          <p:nvPr/>
        </p:nvCxnSpPr>
        <p:spPr>
          <a:xfrm flipH="1">
            <a:off x="5813781" y="1529900"/>
            <a:ext cx="228600" cy="174812"/>
          </a:xfrm>
          <a:prstGeom prst="line">
            <a:avLst/>
          </a:prstGeom>
          <a:ln w="349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xmlns="" id="{2CA52CB3-7174-423D-99F5-9E7C11502EB4}"/>
              </a:ext>
            </a:extLst>
          </p:cNvPr>
          <p:cNvCxnSpPr>
            <a:cxnSpLocks/>
          </p:cNvCxnSpPr>
          <p:nvPr/>
        </p:nvCxnSpPr>
        <p:spPr>
          <a:xfrm flipH="1">
            <a:off x="5813781" y="1704712"/>
            <a:ext cx="228600" cy="174812"/>
          </a:xfrm>
          <a:prstGeom prst="line">
            <a:avLst/>
          </a:prstGeom>
          <a:ln w="349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xmlns="" id="{8599D5DE-36FA-4756-95CF-6C2125EE2FB2}"/>
              </a:ext>
            </a:extLst>
          </p:cNvPr>
          <p:cNvCxnSpPr>
            <a:cxnSpLocks/>
          </p:cNvCxnSpPr>
          <p:nvPr/>
        </p:nvCxnSpPr>
        <p:spPr>
          <a:xfrm flipH="1">
            <a:off x="5813781" y="1879524"/>
            <a:ext cx="228600" cy="174812"/>
          </a:xfrm>
          <a:prstGeom prst="line">
            <a:avLst/>
          </a:prstGeom>
          <a:ln w="349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xmlns="" id="{B33064E7-162D-4C13-AE33-875535D41E09}"/>
              </a:ext>
            </a:extLst>
          </p:cNvPr>
          <p:cNvCxnSpPr>
            <a:cxnSpLocks/>
          </p:cNvCxnSpPr>
          <p:nvPr/>
        </p:nvCxnSpPr>
        <p:spPr>
          <a:xfrm flipH="1">
            <a:off x="5813781" y="2054336"/>
            <a:ext cx="228600" cy="174812"/>
          </a:xfrm>
          <a:prstGeom prst="line">
            <a:avLst/>
          </a:prstGeom>
          <a:ln w="349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xmlns="" id="{D5BE3472-C02B-4F69-9E5E-426EA9869E8A}"/>
              </a:ext>
            </a:extLst>
          </p:cNvPr>
          <p:cNvCxnSpPr>
            <a:cxnSpLocks/>
          </p:cNvCxnSpPr>
          <p:nvPr/>
        </p:nvCxnSpPr>
        <p:spPr>
          <a:xfrm flipH="1">
            <a:off x="5813781" y="2229148"/>
            <a:ext cx="228600" cy="174812"/>
          </a:xfrm>
          <a:prstGeom prst="line">
            <a:avLst/>
          </a:prstGeom>
          <a:ln w="349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xmlns="" id="{C10614F4-FE4B-4A32-94BF-2F3F218BC161}"/>
              </a:ext>
            </a:extLst>
          </p:cNvPr>
          <p:cNvCxnSpPr>
            <a:cxnSpLocks/>
          </p:cNvCxnSpPr>
          <p:nvPr/>
        </p:nvCxnSpPr>
        <p:spPr>
          <a:xfrm flipH="1">
            <a:off x="5813781" y="2403960"/>
            <a:ext cx="228600" cy="174812"/>
          </a:xfrm>
          <a:prstGeom prst="line">
            <a:avLst/>
          </a:prstGeom>
          <a:ln w="349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xmlns="" id="{68169FFA-9838-46ED-86BB-DED5A7FA03FC}"/>
              </a:ext>
            </a:extLst>
          </p:cNvPr>
          <p:cNvCxnSpPr>
            <a:cxnSpLocks/>
          </p:cNvCxnSpPr>
          <p:nvPr/>
        </p:nvCxnSpPr>
        <p:spPr>
          <a:xfrm flipH="1">
            <a:off x="5813781" y="2578772"/>
            <a:ext cx="228600" cy="174812"/>
          </a:xfrm>
          <a:prstGeom prst="line">
            <a:avLst/>
          </a:prstGeom>
          <a:ln w="349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xmlns="" id="{B16FC9D1-B2D9-4754-89D9-F4648471BA3F}"/>
              </a:ext>
            </a:extLst>
          </p:cNvPr>
          <p:cNvCxnSpPr>
            <a:cxnSpLocks/>
          </p:cNvCxnSpPr>
          <p:nvPr/>
        </p:nvCxnSpPr>
        <p:spPr>
          <a:xfrm flipH="1">
            <a:off x="5813781" y="2753584"/>
            <a:ext cx="228600" cy="174812"/>
          </a:xfrm>
          <a:prstGeom prst="line">
            <a:avLst/>
          </a:prstGeom>
          <a:ln w="349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xmlns="" id="{F6B48903-442B-42C0-8922-4F7F1417F4F5}"/>
              </a:ext>
            </a:extLst>
          </p:cNvPr>
          <p:cNvCxnSpPr>
            <a:cxnSpLocks/>
          </p:cNvCxnSpPr>
          <p:nvPr/>
        </p:nvCxnSpPr>
        <p:spPr>
          <a:xfrm flipH="1">
            <a:off x="5813781" y="2928396"/>
            <a:ext cx="228600" cy="174812"/>
          </a:xfrm>
          <a:prstGeom prst="line">
            <a:avLst/>
          </a:prstGeom>
          <a:ln w="349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xmlns="" id="{4ACF39B6-5CB6-4A95-91CD-5B544A50BC72}"/>
              </a:ext>
            </a:extLst>
          </p:cNvPr>
          <p:cNvCxnSpPr>
            <a:cxnSpLocks/>
          </p:cNvCxnSpPr>
          <p:nvPr/>
        </p:nvCxnSpPr>
        <p:spPr>
          <a:xfrm flipH="1">
            <a:off x="5813781" y="3103208"/>
            <a:ext cx="228600" cy="174812"/>
          </a:xfrm>
          <a:prstGeom prst="line">
            <a:avLst/>
          </a:prstGeom>
          <a:ln w="349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矩形 32">
            <a:extLst>
              <a:ext uri="{FF2B5EF4-FFF2-40B4-BE49-F238E27FC236}">
                <a16:creationId xmlns:a16="http://schemas.microsoft.com/office/drawing/2014/main" xmlns="" id="{F8201099-5D69-49D1-B054-D0BEBA0FC824}"/>
              </a:ext>
            </a:extLst>
          </p:cNvPr>
          <p:cNvSpPr/>
          <p:nvPr/>
        </p:nvSpPr>
        <p:spPr>
          <a:xfrm>
            <a:off x="-190806" y="1602558"/>
            <a:ext cx="381611" cy="3644153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xmlns="" id="{FF07E944-433B-4DE3-9763-E8B7C9E4A1EA}"/>
              </a:ext>
            </a:extLst>
          </p:cNvPr>
          <p:cNvSpPr/>
          <p:nvPr/>
        </p:nvSpPr>
        <p:spPr>
          <a:xfrm>
            <a:off x="1573312" y="2140941"/>
            <a:ext cx="6096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Pour away the ocean </a:t>
            </a:r>
          </a:p>
          <a:p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and sweep up the wood; For nothing </a:t>
            </a:r>
          </a:p>
          <a:p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now can ever come to any good.</a:t>
            </a:r>
          </a:p>
        </p:txBody>
      </p:sp>
    </p:spTree>
    <p:extLst>
      <p:ext uri="{BB962C8B-B14F-4D97-AF65-F5344CB8AC3E}">
        <p14:creationId xmlns:p14="http://schemas.microsoft.com/office/powerpoint/2010/main" val="17887212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7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8" grpId="0"/>
      <p:bldP spid="9" grpId="0"/>
      <p:bldP spid="33" grpId="0" animBg="1"/>
      <p:bldP spid="21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DB5F2442-E3A4-49A5-BCEB-089184751CEF}"/>
              </a:ext>
            </a:extLst>
          </p:cNvPr>
          <p:cNvSpPr/>
          <p:nvPr/>
        </p:nvSpPr>
        <p:spPr>
          <a:xfrm flipH="1">
            <a:off x="5143500" y="-1"/>
            <a:ext cx="2571750" cy="6858000"/>
          </a:xfrm>
          <a:prstGeom prst="rect">
            <a:avLst/>
          </a:prstGeom>
          <a:solidFill>
            <a:srgbClr val="DEE3E6">
              <a:alpha val="7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8E8887FB-20DF-436B-82F1-425E6322F95E}"/>
              </a:ext>
            </a:extLst>
          </p:cNvPr>
          <p:cNvSpPr/>
          <p:nvPr/>
        </p:nvSpPr>
        <p:spPr>
          <a:xfrm flipH="1">
            <a:off x="2571750" y="0"/>
            <a:ext cx="2571750" cy="6858000"/>
          </a:xfrm>
          <a:prstGeom prst="rect">
            <a:avLst/>
          </a:prstGeom>
          <a:solidFill>
            <a:srgbClr val="C6E7EE">
              <a:alpha val="7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E5C4130F-A984-41E6-BA8D-F6D24913C16F}"/>
              </a:ext>
            </a:extLst>
          </p:cNvPr>
          <p:cNvSpPr/>
          <p:nvPr/>
        </p:nvSpPr>
        <p:spPr>
          <a:xfrm flipH="1">
            <a:off x="0" y="0"/>
            <a:ext cx="2571750" cy="6858000"/>
          </a:xfrm>
          <a:prstGeom prst="rect">
            <a:avLst/>
          </a:prstGeom>
          <a:solidFill>
            <a:srgbClr val="DBDCDC">
              <a:alpha val="7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xmlns="" id="{278E1E0A-32EF-4E0B-83D1-309877835908}"/>
              </a:ext>
            </a:extLst>
          </p:cNvPr>
          <p:cNvSpPr/>
          <p:nvPr/>
        </p:nvSpPr>
        <p:spPr>
          <a:xfrm>
            <a:off x="722946" y="961225"/>
            <a:ext cx="10746108" cy="4935549"/>
          </a:xfrm>
          <a:prstGeom prst="rect">
            <a:avLst/>
          </a:prstGeom>
          <a:noFill/>
          <a:ln w="444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xmlns="" id="{6130B025-B049-4DE1-96F6-3A2A049296C3}"/>
              </a:ext>
            </a:extLst>
          </p:cNvPr>
          <p:cNvCxnSpPr>
            <a:cxnSpLocks/>
          </p:cNvCxnSpPr>
          <p:nvPr/>
        </p:nvCxnSpPr>
        <p:spPr>
          <a:xfrm>
            <a:off x="7867650" y="5896774"/>
            <a:ext cx="2880561" cy="0"/>
          </a:xfrm>
          <a:prstGeom prst="line">
            <a:avLst/>
          </a:prstGeom>
          <a:ln w="47625"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61664586-1543-4BEE-9B9B-3C8A6C96AC79}"/>
              </a:ext>
            </a:extLst>
          </p:cNvPr>
          <p:cNvSpPr/>
          <p:nvPr/>
        </p:nvSpPr>
        <p:spPr>
          <a:xfrm>
            <a:off x="3492874" y="1756145"/>
            <a:ext cx="520625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3200" dirty="0">
                <a:latin typeface="+mn-ea"/>
              </a:rPr>
              <a:t>此处填入总结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4428296C-367D-4784-83F2-6441A197090A}"/>
              </a:ext>
            </a:extLst>
          </p:cNvPr>
          <p:cNvSpPr/>
          <p:nvPr/>
        </p:nvSpPr>
        <p:spPr>
          <a:xfrm>
            <a:off x="3082214" y="2988287"/>
            <a:ext cx="602757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0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The stars are not wanted now: </a:t>
            </a:r>
          </a:p>
          <a:p>
            <a:pPr algn="ctr"/>
            <a:r>
              <a:rPr lang="en-US" altLang="zh-CN" sz="20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put out every one; </a:t>
            </a:r>
          </a:p>
          <a:p>
            <a:pPr algn="ctr"/>
            <a:r>
              <a:rPr lang="en-US" altLang="zh-CN" sz="20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Pack up the moon and dismantle the sun;</a:t>
            </a:r>
          </a:p>
          <a:p>
            <a:pPr algn="ctr"/>
            <a:r>
              <a:rPr lang="en-US" altLang="zh-CN" sz="20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Pour away the ocean </a:t>
            </a:r>
          </a:p>
          <a:p>
            <a:pPr algn="ctr"/>
            <a:r>
              <a:rPr lang="en-US" altLang="zh-CN" sz="20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and sweep up the wood; For nothing </a:t>
            </a:r>
          </a:p>
          <a:p>
            <a:pPr algn="ctr"/>
            <a:r>
              <a:rPr lang="en-US" altLang="zh-CN" sz="20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now can ever come to any good.</a:t>
            </a:r>
          </a:p>
        </p:txBody>
      </p:sp>
    </p:spTree>
    <p:extLst>
      <p:ext uri="{BB962C8B-B14F-4D97-AF65-F5344CB8AC3E}">
        <p14:creationId xmlns:p14="http://schemas.microsoft.com/office/powerpoint/2010/main" val="35713240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2" grpId="0" animBg="1"/>
      <p:bldP spid="11" grpId="0" animBg="1"/>
      <p:bldP spid="2" grpId="0" animBg="1"/>
      <p:bldP spid="4" grpId="0"/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191A1B9C-E5F0-4307-B0F6-40140506AE6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62" t="171" r="36329" b="18632"/>
          <a:stretch/>
        </p:blipFill>
        <p:spPr>
          <a:xfrm>
            <a:off x="796638" y="595745"/>
            <a:ext cx="5842468" cy="5666509"/>
          </a:xfrm>
          <a:prstGeom prst="rect">
            <a:avLst/>
          </a:prstGeom>
        </p:spPr>
      </p:pic>
      <p:sp>
        <p:nvSpPr>
          <p:cNvPr id="5" name="矩形 4">
            <a:extLst>
              <a:ext uri="{FF2B5EF4-FFF2-40B4-BE49-F238E27FC236}">
                <a16:creationId xmlns:a16="http://schemas.microsoft.com/office/drawing/2014/main" xmlns="" id="{D649D411-3D15-4546-9C64-310EFA13D43A}"/>
              </a:ext>
            </a:extLst>
          </p:cNvPr>
          <p:cNvSpPr/>
          <p:nvPr/>
        </p:nvSpPr>
        <p:spPr>
          <a:xfrm>
            <a:off x="2571751" y="2076450"/>
            <a:ext cx="8823612" cy="4048222"/>
          </a:xfrm>
          <a:prstGeom prst="rect">
            <a:avLst/>
          </a:prstGeom>
          <a:noFill/>
          <a:ln w="444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xmlns="" id="{B72D0877-D9A8-4B8F-807F-572678378440}"/>
              </a:ext>
            </a:extLst>
          </p:cNvPr>
          <p:cNvCxnSpPr>
            <a:cxnSpLocks/>
            <a:stCxn id="5" idx="3"/>
          </p:cNvCxnSpPr>
          <p:nvPr/>
        </p:nvCxnSpPr>
        <p:spPr>
          <a:xfrm>
            <a:off x="11395363" y="4100561"/>
            <a:ext cx="0" cy="1732972"/>
          </a:xfrm>
          <a:prstGeom prst="line">
            <a:avLst/>
          </a:prstGeom>
          <a:ln w="47625">
            <a:solidFill>
              <a:schemeClr val="bg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F0B7622A-8D32-468C-87C0-8C5B5FD0CC8F}"/>
              </a:ext>
            </a:extLst>
          </p:cNvPr>
          <p:cNvSpPr txBox="1"/>
          <p:nvPr/>
        </p:nvSpPr>
        <p:spPr>
          <a:xfrm>
            <a:off x="9827376" y="1169427"/>
            <a:ext cx="131318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dirty="0">
                <a:latin typeface="+mn-ea"/>
              </a:rPr>
              <a:t>目录</a:t>
            </a:r>
            <a:endParaRPr lang="zh-CN" altLang="en-US" sz="8800" dirty="0">
              <a:latin typeface="+mn-ea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FB6F1E5F-A80B-49B4-BF25-20988AC03423}"/>
              </a:ext>
            </a:extLst>
          </p:cNvPr>
          <p:cNvSpPr/>
          <p:nvPr/>
        </p:nvSpPr>
        <p:spPr>
          <a:xfrm>
            <a:off x="8252194" y="2743198"/>
            <a:ext cx="240322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+mn-ea"/>
              </a:rPr>
              <a:t>此 处 标 题 一</a:t>
            </a:r>
          </a:p>
        </p:txBody>
      </p:sp>
      <p:sp>
        <p:nvSpPr>
          <p:cNvPr id="11" name="菱形 10">
            <a:extLst>
              <a:ext uri="{FF2B5EF4-FFF2-40B4-BE49-F238E27FC236}">
                <a16:creationId xmlns:a16="http://schemas.microsoft.com/office/drawing/2014/main" xmlns="" id="{3AE99C37-38B5-44DE-8606-7E0BC311F907}"/>
              </a:ext>
            </a:extLst>
          </p:cNvPr>
          <p:cNvSpPr/>
          <p:nvPr/>
        </p:nvSpPr>
        <p:spPr>
          <a:xfrm>
            <a:off x="7682523" y="2821236"/>
            <a:ext cx="367145" cy="367145"/>
          </a:xfrm>
          <a:prstGeom prst="diamond">
            <a:avLst/>
          </a:prstGeom>
          <a:noFill/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8036B68E-3589-47D7-8920-76DDFB890487}"/>
              </a:ext>
            </a:extLst>
          </p:cNvPr>
          <p:cNvSpPr/>
          <p:nvPr/>
        </p:nvSpPr>
        <p:spPr>
          <a:xfrm>
            <a:off x="8252194" y="3437868"/>
            <a:ext cx="240322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+mn-ea"/>
              </a:rPr>
              <a:t>此 处 标 题 二</a:t>
            </a:r>
          </a:p>
        </p:txBody>
      </p:sp>
      <p:sp>
        <p:nvSpPr>
          <p:cNvPr id="14" name="菱形 13">
            <a:extLst>
              <a:ext uri="{FF2B5EF4-FFF2-40B4-BE49-F238E27FC236}">
                <a16:creationId xmlns:a16="http://schemas.microsoft.com/office/drawing/2014/main" xmlns="" id="{AFB6FD19-9571-4D21-9284-B4FF765A1887}"/>
              </a:ext>
            </a:extLst>
          </p:cNvPr>
          <p:cNvSpPr/>
          <p:nvPr/>
        </p:nvSpPr>
        <p:spPr>
          <a:xfrm>
            <a:off x="7682523" y="3515906"/>
            <a:ext cx="367145" cy="367145"/>
          </a:xfrm>
          <a:prstGeom prst="diamond">
            <a:avLst/>
          </a:prstGeom>
          <a:noFill/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D47B56E6-ABAE-41C0-BC3E-0917EFE09189}"/>
              </a:ext>
            </a:extLst>
          </p:cNvPr>
          <p:cNvSpPr/>
          <p:nvPr/>
        </p:nvSpPr>
        <p:spPr>
          <a:xfrm>
            <a:off x="8252194" y="4210576"/>
            <a:ext cx="240322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+mn-ea"/>
              </a:rPr>
              <a:t>此 处 标 题 三</a:t>
            </a:r>
          </a:p>
        </p:txBody>
      </p:sp>
      <p:sp>
        <p:nvSpPr>
          <p:cNvPr id="16" name="菱形 15">
            <a:extLst>
              <a:ext uri="{FF2B5EF4-FFF2-40B4-BE49-F238E27FC236}">
                <a16:creationId xmlns:a16="http://schemas.microsoft.com/office/drawing/2014/main" xmlns="" id="{60B6A972-60F9-4354-A666-CD6247E27E8F}"/>
              </a:ext>
            </a:extLst>
          </p:cNvPr>
          <p:cNvSpPr/>
          <p:nvPr/>
        </p:nvSpPr>
        <p:spPr>
          <a:xfrm>
            <a:off x="7682523" y="4288614"/>
            <a:ext cx="367145" cy="367145"/>
          </a:xfrm>
          <a:prstGeom prst="diamond">
            <a:avLst/>
          </a:prstGeom>
          <a:noFill/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xmlns="" id="{2DCFAB2D-BCD0-49D2-ABC4-82687AC0816B}"/>
              </a:ext>
            </a:extLst>
          </p:cNvPr>
          <p:cNvSpPr/>
          <p:nvPr/>
        </p:nvSpPr>
        <p:spPr>
          <a:xfrm>
            <a:off x="8252194" y="4977862"/>
            <a:ext cx="240322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+mn-ea"/>
              </a:rPr>
              <a:t>此 处 标 题 四</a:t>
            </a:r>
          </a:p>
        </p:txBody>
      </p:sp>
      <p:sp>
        <p:nvSpPr>
          <p:cNvPr id="18" name="菱形 17">
            <a:extLst>
              <a:ext uri="{FF2B5EF4-FFF2-40B4-BE49-F238E27FC236}">
                <a16:creationId xmlns:a16="http://schemas.microsoft.com/office/drawing/2014/main" xmlns="" id="{D4AD53C7-E502-4378-B39D-CBB8E0D51E42}"/>
              </a:ext>
            </a:extLst>
          </p:cNvPr>
          <p:cNvSpPr/>
          <p:nvPr/>
        </p:nvSpPr>
        <p:spPr>
          <a:xfrm>
            <a:off x="7682523" y="5055900"/>
            <a:ext cx="367145" cy="367145"/>
          </a:xfrm>
          <a:prstGeom prst="diamond">
            <a:avLst/>
          </a:prstGeom>
          <a:noFill/>
          <a:ln>
            <a:solidFill>
              <a:schemeClr val="bg2">
                <a:lumMod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5325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/>
      <p:bldP spid="10" grpId="0"/>
      <p:bldP spid="11" grpId="0" animBg="1"/>
      <p:bldP spid="13" grpId="0"/>
      <p:bldP spid="14" grpId="0" animBg="1"/>
      <p:bldP spid="15" grpId="0"/>
      <p:bldP spid="16" grpId="0" animBg="1"/>
      <p:bldP spid="17" grpId="0"/>
      <p:bldP spid="1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64B2E6F5-696C-469B-B087-91ABE613ED6B}"/>
              </a:ext>
            </a:extLst>
          </p:cNvPr>
          <p:cNvSpPr txBox="1"/>
          <p:nvPr/>
        </p:nvSpPr>
        <p:spPr>
          <a:xfrm>
            <a:off x="3579926" y="2705725"/>
            <a:ext cx="5032147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800" dirty="0">
                <a:latin typeface="+mj-ea"/>
                <a:ea typeface="+mj-ea"/>
              </a:rPr>
              <a:t>感谢欣赏</a:t>
            </a:r>
          </a:p>
        </p:txBody>
      </p:sp>
    </p:spTree>
    <p:extLst>
      <p:ext uri="{BB962C8B-B14F-4D97-AF65-F5344CB8AC3E}">
        <p14:creationId xmlns:p14="http://schemas.microsoft.com/office/powerpoint/2010/main" val="20900282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xmlns="" id="{6E43496C-876F-41E8-AE38-983BDEAF2749}"/>
              </a:ext>
            </a:extLst>
          </p:cNvPr>
          <p:cNvSpPr/>
          <p:nvPr/>
        </p:nvSpPr>
        <p:spPr>
          <a:xfrm>
            <a:off x="937460" y="859065"/>
            <a:ext cx="10317079" cy="51398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4400" b="1" dirty="0">
                <a:solidFill>
                  <a:srgbClr val="000000"/>
                </a:solidFill>
                <a:ea typeface="新蒂下午茶基本版" panose="03000600000000000000" pitchFamily="66" charset="-122"/>
              </a:rPr>
              <a:t>版权说明</a:t>
            </a:r>
            <a:endParaRPr lang="en-US" altLang="zh-CN" sz="4400" b="1" dirty="0">
              <a:solidFill>
                <a:srgbClr val="000000"/>
              </a:solidFill>
              <a:ea typeface="新蒂下午茶基本版" panose="03000600000000000000" pitchFamily="66" charset="-122"/>
            </a:endParaRPr>
          </a:p>
          <a:p>
            <a:endParaRPr lang="en-US" altLang="zh-CN" sz="4400" b="1" dirty="0">
              <a:solidFill>
                <a:srgbClr val="000000"/>
              </a:solidFill>
              <a:ea typeface="新蒂下午茶基本版" panose="03000600000000000000" pitchFamily="66" charset="-122"/>
            </a:endParaRPr>
          </a:p>
          <a:p>
            <a:r>
              <a:rPr lang="zh-CN" altLang="en-US" sz="2400" dirty="0">
                <a:solidFill>
                  <a:srgbClr val="000000"/>
                </a:solidFill>
                <a:ea typeface="新蒂下午茶基本版" panose="03000600000000000000" pitchFamily="66" charset="-122"/>
              </a:rPr>
              <a:t>         感谢您下载包图网平台上提供的</a:t>
            </a:r>
            <a:r>
              <a:rPr lang="en-US" altLang="zh-CN" sz="2400" dirty="0">
                <a:solidFill>
                  <a:srgbClr val="000000"/>
                </a:solidFill>
                <a:ea typeface="新蒂下午茶基本版" panose="03000600000000000000" pitchFamily="66" charset="-122"/>
              </a:rPr>
              <a:t>PPT</a:t>
            </a:r>
            <a:r>
              <a:rPr lang="zh-CN" altLang="en-US" sz="2400" dirty="0">
                <a:solidFill>
                  <a:srgbClr val="000000"/>
                </a:solidFill>
                <a:ea typeface="新蒂下午茶基本版" panose="03000600000000000000" pitchFamily="66" charset="-122"/>
              </a:rPr>
              <a:t>模板！包图网是正版商业图库，所有原创作品（含预览图）均受著作权法保护。著作权及相关权利归包图网所有，未经许可任何人不得擅自使用，否则将依法要求承担高达人民币</a:t>
            </a:r>
            <a:r>
              <a:rPr lang="en-US" altLang="zh-CN" sz="2400" dirty="0">
                <a:solidFill>
                  <a:srgbClr val="000000"/>
                </a:solidFill>
                <a:ea typeface="新蒂下午茶基本版" panose="03000600000000000000" pitchFamily="66" charset="-122"/>
              </a:rPr>
              <a:t>50</a:t>
            </a:r>
            <a:r>
              <a:rPr lang="zh-CN" altLang="en-US" sz="2400" dirty="0">
                <a:solidFill>
                  <a:srgbClr val="000000"/>
                </a:solidFill>
                <a:ea typeface="新蒂下午茶基本版" panose="03000600000000000000" pitchFamily="66" charset="-122"/>
              </a:rPr>
              <a:t>万元的赔偿责任。该模板内容仅供参考，您可以结合自身需求，在修改更新模板内容后投入使用。有任何问题请随时联系网站客服沟通处理。</a:t>
            </a:r>
            <a:endParaRPr lang="en-US" altLang="zh-CN" sz="2400" dirty="0">
              <a:solidFill>
                <a:srgbClr val="000000"/>
              </a:solidFill>
              <a:ea typeface="新蒂下午茶基本版" panose="03000600000000000000" pitchFamily="66" charset="-122"/>
            </a:endParaRPr>
          </a:p>
          <a:p>
            <a:endParaRPr lang="en-US" altLang="zh-CN" sz="2400" dirty="0">
              <a:solidFill>
                <a:srgbClr val="000000"/>
              </a:solidFill>
              <a:ea typeface="新蒂下午茶基本版" panose="03000600000000000000" pitchFamily="66" charset="-122"/>
            </a:endParaRPr>
          </a:p>
          <a:p>
            <a:endParaRPr lang="en-US" altLang="zh-CN" sz="2400" dirty="0">
              <a:solidFill>
                <a:srgbClr val="000000"/>
              </a:solidFill>
              <a:ea typeface="新蒂下午茶基本版" panose="03000600000000000000" pitchFamily="66" charset="-122"/>
            </a:endParaRPr>
          </a:p>
          <a:p>
            <a:endParaRPr lang="en-US" altLang="zh-CN" sz="2400" dirty="0">
              <a:solidFill>
                <a:srgbClr val="000000"/>
              </a:solidFill>
              <a:ea typeface="新蒂下午茶基本版" panose="03000600000000000000" pitchFamily="66" charset="-122"/>
            </a:endParaRPr>
          </a:p>
          <a:p>
            <a:endParaRPr lang="en-US" altLang="zh-CN" sz="2400" dirty="0">
              <a:solidFill>
                <a:srgbClr val="000000"/>
              </a:solidFill>
              <a:ea typeface="新蒂下午茶基本版" panose="03000600000000000000" pitchFamily="66" charset="-122"/>
            </a:endParaRPr>
          </a:p>
          <a:p>
            <a:r>
              <a:rPr lang="zh-CN" altLang="en-US" sz="2400" dirty="0">
                <a:solidFill>
                  <a:srgbClr val="000000"/>
                </a:solidFill>
                <a:ea typeface="新蒂下午茶基本版" panose="03000600000000000000" pitchFamily="66" charset="-122"/>
              </a:rPr>
              <a:t>更多精品</a:t>
            </a:r>
            <a:r>
              <a:rPr lang="en-US" altLang="zh-CN" sz="2400" dirty="0">
                <a:solidFill>
                  <a:srgbClr val="000000"/>
                </a:solidFill>
                <a:ea typeface="新蒂下午茶基本版" panose="03000600000000000000" pitchFamily="66" charset="-122"/>
              </a:rPr>
              <a:t>PPT</a:t>
            </a:r>
            <a:r>
              <a:rPr lang="zh-CN" altLang="en-US" sz="2400" dirty="0">
                <a:solidFill>
                  <a:srgbClr val="000000"/>
                </a:solidFill>
                <a:ea typeface="新蒂下午茶基本版" panose="03000600000000000000" pitchFamily="66" charset="-122"/>
              </a:rPr>
              <a:t>模板：</a:t>
            </a:r>
            <a:r>
              <a:rPr lang="en-US" altLang="zh-CN" sz="2400" u="sng" dirty="0">
                <a:solidFill>
                  <a:srgbClr val="0000FF"/>
                </a:solidFill>
                <a:ea typeface="新蒂下午茶基本版" panose="03000600000000000000" pitchFamily="66" charset="-122"/>
                <a:hlinkClick r:id="rId2"/>
              </a:rPr>
              <a:t>http://ibaotu.com/ppt/</a:t>
            </a:r>
            <a:r>
              <a:rPr lang="en-US" altLang="zh-CN" sz="2400" u="sng" dirty="0">
                <a:solidFill>
                  <a:srgbClr val="0000FF"/>
                </a:solidFill>
                <a:ea typeface="新蒂下午茶基本版" panose="03000600000000000000" pitchFamily="66" charset="-122"/>
              </a:rPr>
              <a:t> </a:t>
            </a:r>
            <a:endParaRPr lang="zh-CN" altLang="en-US" sz="2400" dirty="0">
              <a:ea typeface="新蒂下午茶基本版" panose="03000600000000000000" pitchFamily="66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39253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28C8D684-5F7F-4C3C-BAB0-52218137A727}"/>
              </a:ext>
            </a:extLst>
          </p:cNvPr>
          <p:cNvSpPr/>
          <p:nvPr/>
        </p:nvSpPr>
        <p:spPr>
          <a:xfrm>
            <a:off x="11983571" y="1606923"/>
            <a:ext cx="208429" cy="3644153"/>
          </a:xfrm>
          <a:prstGeom prst="rect">
            <a:avLst/>
          </a:prstGeom>
          <a:solidFill>
            <a:srgbClr val="C6E7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57D8C8EA-1703-41A2-B7C7-5965BB1171B2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62" t="171" r="36329" b="18632"/>
          <a:stretch/>
        </p:blipFill>
        <p:spPr>
          <a:xfrm>
            <a:off x="5855353" y="595743"/>
            <a:ext cx="5842468" cy="5666509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xmlns="" id="{E5E9A5F1-D61A-488E-8027-02E50DD62042}"/>
              </a:ext>
            </a:extLst>
          </p:cNvPr>
          <p:cNvSpPr/>
          <p:nvPr/>
        </p:nvSpPr>
        <p:spPr>
          <a:xfrm>
            <a:off x="772124" y="3428998"/>
            <a:ext cx="8004463" cy="2276572"/>
          </a:xfrm>
          <a:prstGeom prst="rect">
            <a:avLst/>
          </a:prstGeom>
          <a:noFill/>
          <a:ln w="444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xmlns="" id="{D18B60F7-604E-4AEF-9452-26624512BD2E}"/>
              </a:ext>
            </a:extLst>
          </p:cNvPr>
          <p:cNvCxnSpPr>
            <a:cxnSpLocks/>
          </p:cNvCxnSpPr>
          <p:nvPr/>
        </p:nvCxnSpPr>
        <p:spPr>
          <a:xfrm flipH="1">
            <a:off x="1085850" y="5705570"/>
            <a:ext cx="1924050" cy="0"/>
          </a:xfrm>
          <a:prstGeom prst="line">
            <a:avLst/>
          </a:prstGeom>
          <a:ln w="47625"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623AC2A2-FD28-4987-ACB4-C2ECCDF1E1E7}"/>
              </a:ext>
            </a:extLst>
          </p:cNvPr>
          <p:cNvSpPr/>
          <p:nvPr/>
        </p:nvSpPr>
        <p:spPr>
          <a:xfrm>
            <a:off x="3330708" y="3973378"/>
            <a:ext cx="3877985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800" dirty="0">
                <a:latin typeface="+mn-ea"/>
              </a:rPr>
              <a:t>此处填入</a:t>
            </a:r>
            <a:r>
              <a:rPr lang="zh-CN" altLang="en-US" sz="4800" dirty="0">
                <a:solidFill>
                  <a:schemeClr val="bg1"/>
                </a:solidFill>
                <a:latin typeface="+mn-ea"/>
              </a:rPr>
              <a:t>标题</a:t>
            </a: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2F9D91F6-9396-4445-9657-3C7F212C2DA9}"/>
              </a:ext>
            </a:extLst>
          </p:cNvPr>
          <p:cNvSpPr/>
          <p:nvPr/>
        </p:nvSpPr>
        <p:spPr>
          <a:xfrm>
            <a:off x="2009921" y="4700350"/>
            <a:ext cx="516622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input th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replacement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algn="r"/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text and suggest replacing it w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ith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this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speech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xmlns="" id="{84519F14-CCBA-4E8A-B00A-E12BCAB5D47E}"/>
              </a:ext>
            </a:extLst>
          </p:cNvPr>
          <p:cNvCxnSpPr/>
          <p:nvPr/>
        </p:nvCxnSpPr>
        <p:spPr>
          <a:xfrm flipH="1">
            <a:off x="5741053" y="1299008"/>
            <a:ext cx="228600" cy="174812"/>
          </a:xfrm>
          <a:prstGeom prst="line">
            <a:avLst/>
          </a:prstGeom>
          <a:ln w="3492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xmlns="" id="{2CA52CB3-7174-423D-99F5-9E7C11502EB4}"/>
              </a:ext>
            </a:extLst>
          </p:cNvPr>
          <p:cNvCxnSpPr/>
          <p:nvPr/>
        </p:nvCxnSpPr>
        <p:spPr>
          <a:xfrm flipH="1">
            <a:off x="5741053" y="1473820"/>
            <a:ext cx="228600" cy="174812"/>
          </a:xfrm>
          <a:prstGeom prst="line">
            <a:avLst/>
          </a:prstGeom>
          <a:ln w="3492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xmlns="" id="{8599D5DE-36FA-4756-95CF-6C2125EE2FB2}"/>
              </a:ext>
            </a:extLst>
          </p:cNvPr>
          <p:cNvCxnSpPr/>
          <p:nvPr/>
        </p:nvCxnSpPr>
        <p:spPr>
          <a:xfrm flipH="1">
            <a:off x="5741053" y="1648632"/>
            <a:ext cx="228600" cy="174812"/>
          </a:xfrm>
          <a:prstGeom prst="line">
            <a:avLst/>
          </a:prstGeom>
          <a:ln w="3492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xmlns="" id="{B33064E7-162D-4C13-AE33-875535D41E09}"/>
              </a:ext>
            </a:extLst>
          </p:cNvPr>
          <p:cNvCxnSpPr/>
          <p:nvPr/>
        </p:nvCxnSpPr>
        <p:spPr>
          <a:xfrm flipH="1">
            <a:off x="5741053" y="1823444"/>
            <a:ext cx="228600" cy="174812"/>
          </a:xfrm>
          <a:prstGeom prst="line">
            <a:avLst/>
          </a:prstGeom>
          <a:ln w="3492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xmlns="" id="{D5BE3472-C02B-4F69-9E5E-426EA9869E8A}"/>
              </a:ext>
            </a:extLst>
          </p:cNvPr>
          <p:cNvCxnSpPr/>
          <p:nvPr/>
        </p:nvCxnSpPr>
        <p:spPr>
          <a:xfrm flipH="1">
            <a:off x="5741053" y="1998256"/>
            <a:ext cx="228600" cy="174812"/>
          </a:xfrm>
          <a:prstGeom prst="line">
            <a:avLst/>
          </a:prstGeom>
          <a:ln w="3492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xmlns="" id="{C10614F4-FE4B-4A32-94BF-2F3F218BC161}"/>
              </a:ext>
            </a:extLst>
          </p:cNvPr>
          <p:cNvCxnSpPr/>
          <p:nvPr/>
        </p:nvCxnSpPr>
        <p:spPr>
          <a:xfrm flipH="1">
            <a:off x="5741053" y="2173068"/>
            <a:ext cx="228600" cy="174812"/>
          </a:xfrm>
          <a:prstGeom prst="line">
            <a:avLst/>
          </a:prstGeom>
          <a:ln w="3492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xmlns="" id="{68169FFA-9838-46ED-86BB-DED5A7FA03FC}"/>
              </a:ext>
            </a:extLst>
          </p:cNvPr>
          <p:cNvCxnSpPr>
            <a:cxnSpLocks/>
          </p:cNvCxnSpPr>
          <p:nvPr/>
        </p:nvCxnSpPr>
        <p:spPr>
          <a:xfrm flipH="1">
            <a:off x="5741053" y="2347880"/>
            <a:ext cx="228600" cy="174812"/>
          </a:xfrm>
          <a:prstGeom prst="line">
            <a:avLst/>
          </a:prstGeom>
          <a:ln w="3492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xmlns="" id="{B16FC9D1-B2D9-4754-89D9-F4648471BA3F}"/>
              </a:ext>
            </a:extLst>
          </p:cNvPr>
          <p:cNvCxnSpPr>
            <a:cxnSpLocks/>
          </p:cNvCxnSpPr>
          <p:nvPr/>
        </p:nvCxnSpPr>
        <p:spPr>
          <a:xfrm flipH="1">
            <a:off x="5741053" y="2522692"/>
            <a:ext cx="228600" cy="174812"/>
          </a:xfrm>
          <a:prstGeom prst="line">
            <a:avLst/>
          </a:prstGeom>
          <a:ln w="3492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xmlns="" id="{F6B48903-442B-42C0-8922-4F7F1417F4F5}"/>
              </a:ext>
            </a:extLst>
          </p:cNvPr>
          <p:cNvCxnSpPr>
            <a:cxnSpLocks/>
          </p:cNvCxnSpPr>
          <p:nvPr/>
        </p:nvCxnSpPr>
        <p:spPr>
          <a:xfrm flipH="1">
            <a:off x="5741053" y="2697504"/>
            <a:ext cx="228600" cy="174812"/>
          </a:xfrm>
          <a:prstGeom prst="line">
            <a:avLst/>
          </a:prstGeom>
          <a:ln w="3492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xmlns="" id="{4ACF39B6-5CB6-4A95-91CD-5B544A50BC72}"/>
              </a:ext>
            </a:extLst>
          </p:cNvPr>
          <p:cNvCxnSpPr>
            <a:cxnSpLocks/>
          </p:cNvCxnSpPr>
          <p:nvPr/>
        </p:nvCxnSpPr>
        <p:spPr>
          <a:xfrm flipH="1">
            <a:off x="5741053" y="2872316"/>
            <a:ext cx="228600" cy="174812"/>
          </a:xfrm>
          <a:prstGeom prst="line">
            <a:avLst/>
          </a:prstGeom>
          <a:ln w="3492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矩形 19">
            <a:extLst>
              <a:ext uri="{FF2B5EF4-FFF2-40B4-BE49-F238E27FC236}">
                <a16:creationId xmlns:a16="http://schemas.microsoft.com/office/drawing/2014/main" xmlns="" id="{4C315F4D-23F8-49C0-8A1E-1747BDA24F4D}"/>
              </a:ext>
            </a:extLst>
          </p:cNvPr>
          <p:cNvSpPr/>
          <p:nvPr/>
        </p:nvSpPr>
        <p:spPr>
          <a:xfrm>
            <a:off x="4187493" y="2241186"/>
            <a:ext cx="1382110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800" dirty="0">
                <a:solidFill>
                  <a:srgbClr val="BFBFBF"/>
                </a:solidFill>
                <a:latin typeface="+mn-ea"/>
              </a:rPr>
              <a:t>One</a:t>
            </a:r>
            <a:endParaRPr lang="zh-CN" altLang="en-US" sz="4800" dirty="0">
              <a:solidFill>
                <a:srgbClr val="BFBFBF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0239357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8" grpId="0"/>
      <p:bldP spid="9" grpId="0"/>
      <p:bldP spid="2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794EE3E9-C405-4048-84C7-17AE8FE628BD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68" t="1341" r="17896" b="-1370"/>
          <a:stretch/>
        </p:blipFill>
        <p:spPr>
          <a:xfrm flipH="1">
            <a:off x="620486" y="585725"/>
            <a:ext cx="6344766" cy="5686550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xmlns="" id="{D8A4B54C-16B3-4B7B-B98F-F861D9D17BF8}"/>
              </a:ext>
            </a:extLst>
          </p:cNvPr>
          <p:cNvSpPr/>
          <p:nvPr/>
        </p:nvSpPr>
        <p:spPr>
          <a:xfrm>
            <a:off x="331252" y="976265"/>
            <a:ext cx="10510919" cy="4905470"/>
          </a:xfrm>
          <a:prstGeom prst="rect">
            <a:avLst/>
          </a:prstGeom>
          <a:noFill/>
          <a:ln w="444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xmlns="" id="{03A1A0CB-8FD3-4B31-9AF6-86C6400FE4B1}"/>
              </a:ext>
            </a:extLst>
          </p:cNvPr>
          <p:cNvCxnSpPr>
            <a:cxnSpLocks/>
          </p:cNvCxnSpPr>
          <p:nvPr/>
        </p:nvCxnSpPr>
        <p:spPr>
          <a:xfrm>
            <a:off x="10842171" y="1335298"/>
            <a:ext cx="0" cy="4187404"/>
          </a:xfrm>
          <a:prstGeom prst="line">
            <a:avLst/>
          </a:prstGeom>
          <a:ln w="47625">
            <a:solidFill>
              <a:schemeClr val="bg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xmlns="" id="{F97DB34E-F18A-45A1-B965-85D3599E27D7}"/>
              </a:ext>
            </a:extLst>
          </p:cNvPr>
          <p:cNvCxnSpPr>
            <a:cxnSpLocks/>
          </p:cNvCxnSpPr>
          <p:nvPr/>
        </p:nvCxnSpPr>
        <p:spPr>
          <a:xfrm>
            <a:off x="10842171" y="1754410"/>
            <a:ext cx="0" cy="3349179"/>
          </a:xfrm>
          <a:prstGeom prst="line">
            <a:avLst/>
          </a:prstGeom>
          <a:ln w="47625">
            <a:solidFill>
              <a:schemeClr val="bg1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>
            <a:extLst>
              <a:ext uri="{FF2B5EF4-FFF2-40B4-BE49-F238E27FC236}">
                <a16:creationId xmlns:a16="http://schemas.microsoft.com/office/drawing/2014/main" xmlns="" id="{A8D81EA7-6A1A-4392-BE66-1613A9BA0F61}"/>
              </a:ext>
            </a:extLst>
          </p:cNvPr>
          <p:cNvSpPr txBox="1"/>
          <p:nvPr/>
        </p:nvSpPr>
        <p:spPr>
          <a:xfrm>
            <a:off x="7823743" y="1701683"/>
            <a:ext cx="4037005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8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H e a d </a:t>
            </a:r>
          </a:p>
          <a:p>
            <a:r>
              <a:rPr lang="en-US" altLang="zh-CN" sz="8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l I n e s</a:t>
            </a:r>
            <a:endParaRPr lang="zh-CN" altLang="en-US" sz="8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A0A0E699-9714-4C0C-A519-3219A5991FBB}"/>
              </a:ext>
            </a:extLst>
          </p:cNvPr>
          <p:cNvSpPr/>
          <p:nvPr/>
        </p:nvSpPr>
        <p:spPr>
          <a:xfrm>
            <a:off x="6320602" y="4281534"/>
            <a:ext cx="516622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input the replacement </a:t>
            </a:r>
          </a:p>
          <a:p>
            <a:pPr algn="r"/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text and suggest replacing it with this speech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556912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0" grpId="0"/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F5A23D57-D971-40FF-B25A-42847DB5E1C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68" t="-58" r="17896" b="390"/>
          <a:stretch/>
        </p:blipFill>
        <p:spPr>
          <a:xfrm>
            <a:off x="5882451" y="876049"/>
            <a:ext cx="5717555" cy="5105901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xmlns="" id="{02F8C07C-EA34-4CC5-8109-84F494AE1516}"/>
              </a:ext>
            </a:extLst>
          </p:cNvPr>
          <p:cNvSpPr/>
          <p:nvPr/>
        </p:nvSpPr>
        <p:spPr>
          <a:xfrm>
            <a:off x="5444219" y="6776357"/>
            <a:ext cx="1257300" cy="81643"/>
          </a:xfrm>
          <a:prstGeom prst="rect">
            <a:avLst/>
          </a:prstGeom>
          <a:solidFill>
            <a:srgbClr val="3BB7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27DABA7F-9876-45C4-B355-42C0FA9BE185}"/>
              </a:ext>
            </a:extLst>
          </p:cNvPr>
          <p:cNvSpPr txBox="1"/>
          <p:nvPr/>
        </p:nvSpPr>
        <p:spPr>
          <a:xfrm>
            <a:off x="5444219" y="6478624"/>
            <a:ext cx="130356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b="1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S u b t I t l e</a:t>
            </a:r>
            <a:endParaRPr lang="zh-CN" altLang="en-US" sz="1600" b="1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66393722-3951-4812-84EF-35DA22C294CC}"/>
              </a:ext>
            </a:extLst>
          </p:cNvPr>
          <p:cNvSpPr/>
          <p:nvPr/>
        </p:nvSpPr>
        <p:spPr>
          <a:xfrm>
            <a:off x="3639231" y="1681844"/>
            <a:ext cx="1702252" cy="642257"/>
          </a:xfrm>
          <a:prstGeom prst="rect">
            <a:avLst/>
          </a:prstGeom>
          <a:solidFill>
            <a:srgbClr val="A8DF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2DB14AC2-470B-43FF-A4A3-72F1EB76F37C}"/>
              </a:ext>
            </a:extLst>
          </p:cNvPr>
          <p:cNvSpPr txBox="1"/>
          <p:nvPr/>
        </p:nvSpPr>
        <p:spPr>
          <a:xfrm>
            <a:off x="3719954" y="1772139"/>
            <a:ext cx="154080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Headlines</a:t>
            </a:r>
            <a:endParaRPr lang="zh-CN" altLang="en-US" sz="24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F22A3A8A-14EA-4C84-888E-5B4C1B52E1E1}"/>
              </a:ext>
            </a:extLst>
          </p:cNvPr>
          <p:cNvSpPr/>
          <p:nvPr/>
        </p:nvSpPr>
        <p:spPr>
          <a:xfrm>
            <a:off x="1226683" y="3396343"/>
            <a:ext cx="4114800" cy="54429"/>
          </a:xfrm>
          <a:prstGeom prst="rect">
            <a:avLst/>
          </a:prstGeom>
          <a:solidFill>
            <a:srgbClr val="A8DF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C4BCF106-0B32-4A5E-B03C-D93DE65F34E9}"/>
              </a:ext>
            </a:extLst>
          </p:cNvPr>
          <p:cNvSpPr txBox="1"/>
          <p:nvPr/>
        </p:nvSpPr>
        <p:spPr>
          <a:xfrm>
            <a:off x="2797340" y="2777383"/>
            <a:ext cx="264687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32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输入本节标题</a:t>
            </a: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F4ECFD6F-8491-48C8-91E2-27E222179011}"/>
              </a:ext>
            </a:extLst>
          </p:cNvPr>
          <p:cNvSpPr/>
          <p:nvPr/>
        </p:nvSpPr>
        <p:spPr>
          <a:xfrm>
            <a:off x="1118961" y="3654276"/>
            <a:ext cx="432525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Put crepe bows round the </a:t>
            </a:r>
          </a:p>
          <a:p>
            <a:pPr algn="r"/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white necks of public doves, </a:t>
            </a:r>
          </a:p>
          <a:p>
            <a:pPr algn="r"/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Let the traffic </a:t>
            </a:r>
          </a:p>
          <a:p>
            <a:pPr algn="r"/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policemen wear black cotton gloves. </a:t>
            </a:r>
          </a:p>
          <a:p>
            <a:pPr algn="r"/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He was my North, </a:t>
            </a:r>
          </a:p>
          <a:p>
            <a:pPr algn="r"/>
            <a:r>
              <a:rPr lang="en-US" altLang="zh-CN" dirty="0">
                <a:solidFill>
                  <a:schemeClr val="tx2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my South, my East and West. </a:t>
            </a:r>
          </a:p>
        </p:txBody>
      </p:sp>
    </p:spTree>
    <p:extLst>
      <p:ext uri="{BB962C8B-B14F-4D97-AF65-F5344CB8AC3E}">
        <p14:creationId xmlns:p14="http://schemas.microsoft.com/office/powerpoint/2010/main" val="31058283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  <p:bldP spid="6" grpId="0" animBg="1"/>
      <p:bldP spid="8" grpId="0"/>
      <p:bldP spid="10" grpId="0" animBg="1"/>
      <p:bldP spid="11" grpId="0"/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5A4371A4-C2FB-451A-B598-7B111122F19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640"/>
          <a:stretch/>
        </p:blipFill>
        <p:spPr>
          <a:xfrm>
            <a:off x="592666" y="1015914"/>
            <a:ext cx="5672667" cy="4826172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xmlns="" id="{E0E47522-78B4-4303-8435-49E448DC45A6}"/>
              </a:ext>
            </a:extLst>
          </p:cNvPr>
          <p:cNvSpPr/>
          <p:nvPr/>
        </p:nvSpPr>
        <p:spPr>
          <a:xfrm>
            <a:off x="1" y="0"/>
            <a:ext cx="203200" cy="6858000"/>
          </a:xfrm>
          <a:prstGeom prst="rect">
            <a:avLst/>
          </a:prstGeom>
          <a:solidFill>
            <a:srgbClr val="3BB7D9">
              <a:alpha val="5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4D82EBB8-B35E-4597-879C-603924AB439A}"/>
              </a:ext>
            </a:extLst>
          </p:cNvPr>
          <p:cNvSpPr txBox="1"/>
          <p:nvPr/>
        </p:nvSpPr>
        <p:spPr>
          <a:xfrm>
            <a:off x="6654798" y="2203284"/>
            <a:ext cx="211949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Headlines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8AD60DD8-8979-4418-B75B-D52F15E90A6B}"/>
              </a:ext>
            </a:extLst>
          </p:cNvPr>
          <p:cNvSpPr/>
          <p:nvPr/>
        </p:nvSpPr>
        <p:spPr>
          <a:xfrm>
            <a:off x="6654798" y="3191934"/>
            <a:ext cx="4775739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The stars are not wanted now: </a:t>
            </a:r>
          </a:p>
          <a:p>
            <a:r>
              <a:rPr lang="en-US" altLang="zh-CN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put out every one; </a:t>
            </a:r>
          </a:p>
          <a:p>
            <a:r>
              <a:rPr lang="en-US" altLang="zh-CN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Pack up the moon and dismantle the sun;</a:t>
            </a:r>
          </a:p>
          <a:p>
            <a:r>
              <a:rPr lang="en-US" altLang="zh-CN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Pour away the ocean </a:t>
            </a:r>
          </a:p>
          <a:p>
            <a:r>
              <a:rPr lang="en-US" altLang="zh-CN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and sweep up the wood; For nothing </a:t>
            </a:r>
          </a:p>
          <a:p>
            <a:r>
              <a:rPr lang="en-US" altLang="zh-CN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now can ever come to any good.</a:t>
            </a: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7143F8B4-CD1C-4A14-BEA9-0C3292FCA14E}"/>
              </a:ext>
            </a:extLst>
          </p:cNvPr>
          <p:cNvSpPr/>
          <p:nvPr/>
        </p:nvSpPr>
        <p:spPr>
          <a:xfrm>
            <a:off x="6654798" y="1407417"/>
            <a:ext cx="1473199" cy="1591734"/>
          </a:xfrm>
          <a:prstGeom prst="rect">
            <a:avLst/>
          </a:prstGeom>
          <a:solidFill>
            <a:srgbClr val="3BB7D9">
              <a:alpha val="5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1EAC8480-5BF6-4268-9238-6A1FF6EAA969}"/>
              </a:ext>
            </a:extLst>
          </p:cNvPr>
          <p:cNvSpPr/>
          <p:nvPr/>
        </p:nvSpPr>
        <p:spPr>
          <a:xfrm>
            <a:off x="6654798" y="5070511"/>
            <a:ext cx="3723051" cy="68532"/>
          </a:xfrm>
          <a:prstGeom prst="rect">
            <a:avLst/>
          </a:prstGeom>
          <a:solidFill>
            <a:srgbClr val="51B3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</p:spTree>
    <p:extLst>
      <p:ext uri="{BB962C8B-B14F-4D97-AF65-F5344CB8AC3E}">
        <p14:creationId xmlns:p14="http://schemas.microsoft.com/office/powerpoint/2010/main" val="2393978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/>
      <p:bldP spid="7" grpId="0"/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F3DF635D-6B04-49EA-8C23-96C4EE8E3ADD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640"/>
          <a:stretch/>
        </p:blipFill>
        <p:spPr>
          <a:xfrm>
            <a:off x="5339443" y="639030"/>
            <a:ext cx="6558642" cy="5579939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xmlns="" id="{F5E59D57-619E-4F78-A955-6CB3CC3F4E77}"/>
              </a:ext>
            </a:extLst>
          </p:cNvPr>
          <p:cNvSpPr/>
          <p:nvPr/>
        </p:nvSpPr>
        <p:spPr>
          <a:xfrm>
            <a:off x="5210854" y="3411718"/>
            <a:ext cx="128589" cy="1583871"/>
          </a:xfrm>
          <a:prstGeom prst="rect">
            <a:avLst/>
          </a:prstGeom>
          <a:solidFill>
            <a:srgbClr val="3BB7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A8E201BB-BC5D-4373-8461-EA0FFECDC2A5}"/>
              </a:ext>
            </a:extLst>
          </p:cNvPr>
          <p:cNvSpPr/>
          <p:nvPr/>
        </p:nvSpPr>
        <p:spPr>
          <a:xfrm>
            <a:off x="0" y="3411719"/>
            <a:ext cx="293915" cy="1583871"/>
          </a:xfrm>
          <a:prstGeom prst="rect">
            <a:avLst/>
          </a:prstGeom>
          <a:solidFill>
            <a:srgbClr val="3BB7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F62F56D1-89D1-47C6-9B44-2A7ACF64993D}"/>
              </a:ext>
            </a:extLst>
          </p:cNvPr>
          <p:cNvSpPr/>
          <p:nvPr/>
        </p:nvSpPr>
        <p:spPr>
          <a:xfrm>
            <a:off x="480269" y="2269467"/>
            <a:ext cx="443223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latin typeface="+mn-ea"/>
              </a:rPr>
              <a:t>Click here to enter the text of this section</a:t>
            </a:r>
            <a:endParaRPr lang="zh-CN" altLang="en-US" dirty="0">
              <a:latin typeface="+mn-ea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F27944D4-F801-4F62-A598-C60D5805BFE4}"/>
              </a:ext>
            </a:extLst>
          </p:cNvPr>
          <p:cNvSpPr txBox="1"/>
          <p:nvPr/>
        </p:nvSpPr>
        <p:spPr>
          <a:xfrm>
            <a:off x="1779704" y="1603060"/>
            <a:ext cx="211949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Headlines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6E0221D6-00A4-4838-BB53-C54A05B104C0}"/>
              </a:ext>
            </a:extLst>
          </p:cNvPr>
          <p:cNvSpPr/>
          <p:nvPr/>
        </p:nvSpPr>
        <p:spPr>
          <a:xfrm flipH="1">
            <a:off x="1734163" y="1684692"/>
            <a:ext cx="45719" cy="421512"/>
          </a:xfrm>
          <a:prstGeom prst="rect">
            <a:avLst/>
          </a:prstGeom>
          <a:solidFill>
            <a:srgbClr val="3BB7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ABFB61F0-AF9A-4587-BE82-14EC34381757}"/>
              </a:ext>
            </a:extLst>
          </p:cNvPr>
          <p:cNvSpPr/>
          <p:nvPr/>
        </p:nvSpPr>
        <p:spPr>
          <a:xfrm>
            <a:off x="-351611" y="3418572"/>
            <a:ext cx="6096000" cy="156966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n-US" altLang="zh-CN" sz="16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The stars are not wanted now: </a:t>
            </a:r>
          </a:p>
          <a:p>
            <a:pPr algn="ctr"/>
            <a:r>
              <a:rPr lang="en-US" altLang="zh-CN" sz="16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put out every one; </a:t>
            </a:r>
          </a:p>
          <a:p>
            <a:pPr algn="ctr"/>
            <a:r>
              <a:rPr lang="en-US" altLang="zh-CN" sz="16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Pack up the moon and dismantle the sun;</a:t>
            </a:r>
          </a:p>
          <a:p>
            <a:pPr algn="ctr"/>
            <a:r>
              <a:rPr lang="en-US" altLang="zh-CN" sz="16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Pour away the ocean </a:t>
            </a:r>
          </a:p>
          <a:p>
            <a:pPr algn="ctr"/>
            <a:r>
              <a:rPr lang="en-US" altLang="zh-CN" sz="16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and sweep up the wood; For nothing </a:t>
            </a:r>
          </a:p>
          <a:p>
            <a:pPr algn="ctr"/>
            <a:r>
              <a:rPr lang="en-US" altLang="zh-CN" sz="16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now can ever come to any good.</a:t>
            </a:r>
          </a:p>
        </p:txBody>
      </p:sp>
    </p:spTree>
    <p:extLst>
      <p:ext uri="{BB962C8B-B14F-4D97-AF65-F5344CB8AC3E}">
        <p14:creationId xmlns:p14="http://schemas.microsoft.com/office/powerpoint/2010/main" val="27193736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/>
      <p:bldP spid="9" grpId="0"/>
      <p:bldP spid="1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31AF1671-1161-4586-8EEC-C435049A28F2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749"/>
          <a:stretch/>
        </p:blipFill>
        <p:spPr>
          <a:xfrm>
            <a:off x="5857057" y="423822"/>
            <a:ext cx="6334943" cy="6010352"/>
          </a:xfrm>
          <a:prstGeom prst="rect">
            <a:avLst/>
          </a:prstGeom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xmlns="" id="{28C8D684-5F7F-4C3C-BAB0-52218137A727}"/>
              </a:ext>
            </a:extLst>
          </p:cNvPr>
          <p:cNvSpPr/>
          <p:nvPr/>
        </p:nvSpPr>
        <p:spPr>
          <a:xfrm>
            <a:off x="12052645" y="1606921"/>
            <a:ext cx="208429" cy="3644153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E5E9A5F1-D61A-488E-8027-02E50DD62042}"/>
              </a:ext>
            </a:extLst>
          </p:cNvPr>
          <p:cNvSpPr/>
          <p:nvPr/>
        </p:nvSpPr>
        <p:spPr>
          <a:xfrm>
            <a:off x="772124" y="3428998"/>
            <a:ext cx="8004463" cy="2276572"/>
          </a:xfrm>
          <a:prstGeom prst="rect">
            <a:avLst/>
          </a:prstGeom>
          <a:noFill/>
          <a:ln w="444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xmlns="" id="{D18B60F7-604E-4AEF-9452-26624512BD2E}"/>
              </a:ext>
            </a:extLst>
          </p:cNvPr>
          <p:cNvCxnSpPr>
            <a:cxnSpLocks/>
          </p:cNvCxnSpPr>
          <p:nvPr/>
        </p:nvCxnSpPr>
        <p:spPr>
          <a:xfrm flipH="1">
            <a:off x="1085850" y="5705570"/>
            <a:ext cx="1924050" cy="0"/>
          </a:xfrm>
          <a:prstGeom prst="line">
            <a:avLst/>
          </a:prstGeom>
          <a:ln w="47625"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623AC2A2-FD28-4987-ACB4-C2ECCDF1E1E7}"/>
              </a:ext>
            </a:extLst>
          </p:cNvPr>
          <p:cNvSpPr/>
          <p:nvPr/>
        </p:nvSpPr>
        <p:spPr>
          <a:xfrm>
            <a:off x="3330708" y="3973378"/>
            <a:ext cx="3877985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800" dirty="0">
                <a:latin typeface="+mn-ea"/>
              </a:rPr>
              <a:t>此处填入</a:t>
            </a:r>
            <a:r>
              <a:rPr lang="zh-CN" altLang="en-US" sz="4800" dirty="0">
                <a:solidFill>
                  <a:schemeClr val="bg1"/>
                </a:solidFill>
                <a:latin typeface="+mn-ea"/>
              </a:rPr>
              <a:t>标题</a:t>
            </a: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2F9D91F6-9396-4445-9657-3C7F212C2DA9}"/>
              </a:ext>
            </a:extLst>
          </p:cNvPr>
          <p:cNvSpPr/>
          <p:nvPr/>
        </p:nvSpPr>
        <p:spPr>
          <a:xfrm>
            <a:off x="2009921" y="4700350"/>
            <a:ext cx="516622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input th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replacement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algn="r"/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text and suggest replacing it w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ith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this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speech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xmlns="" id="{84519F14-CCBA-4E8A-B00A-E12BCAB5D47E}"/>
              </a:ext>
            </a:extLst>
          </p:cNvPr>
          <p:cNvCxnSpPr/>
          <p:nvPr/>
        </p:nvCxnSpPr>
        <p:spPr>
          <a:xfrm flipH="1">
            <a:off x="5741053" y="1299008"/>
            <a:ext cx="228600" cy="174812"/>
          </a:xfrm>
          <a:prstGeom prst="line">
            <a:avLst/>
          </a:prstGeom>
          <a:ln w="349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xmlns="" id="{2CA52CB3-7174-423D-99F5-9E7C11502EB4}"/>
              </a:ext>
            </a:extLst>
          </p:cNvPr>
          <p:cNvCxnSpPr/>
          <p:nvPr/>
        </p:nvCxnSpPr>
        <p:spPr>
          <a:xfrm flipH="1">
            <a:off x="5741053" y="1473820"/>
            <a:ext cx="228600" cy="174812"/>
          </a:xfrm>
          <a:prstGeom prst="line">
            <a:avLst/>
          </a:prstGeom>
          <a:ln w="349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xmlns="" id="{8599D5DE-36FA-4756-95CF-6C2125EE2FB2}"/>
              </a:ext>
            </a:extLst>
          </p:cNvPr>
          <p:cNvCxnSpPr/>
          <p:nvPr/>
        </p:nvCxnSpPr>
        <p:spPr>
          <a:xfrm flipH="1">
            <a:off x="5741053" y="1648632"/>
            <a:ext cx="228600" cy="174812"/>
          </a:xfrm>
          <a:prstGeom prst="line">
            <a:avLst/>
          </a:prstGeom>
          <a:ln w="349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xmlns="" id="{B33064E7-162D-4C13-AE33-875535D41E09}"/>
              </a:ext>
            </a:extLst>
          </p:cNvPr>
          <p:cNvCxnSpPr/>
          <p:nvPr/>
        </p:nvCxnSpPr>
        <p:spPr>
          <a:xfrm flipH="1">
            <a:off x="5741053" y="1823444"/>
            <a:ext cx="228600" cy="174812"/>
          </a:xfrm>
          <a:prstGeom prst="line">
            <a:avLst/>
          </a:prstGeom>
          <a:ln w="349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xmlns="" id="{D5BE3472-C02B-4F69-9E5E-426EA9869E8A}"/>
              </a:ext>
            </a:extLst>
          </p:cNvPr>
          <p:cNvCxnSpPr/>
          <p:nvPr/>
        </p:nvCxnSpPr>
        <p:spPr>
          <a:xfrm flipH="1">
            <a:off x="5741053" y="1998256"/>
            <a:ext cx="228600" cy="174812"/>
          </a:xfrm>
          <a:prstGeom prst="line">
            <a:avLst/>
          </a:prstGeom>
          <a:ln w="349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xmlns="" id="{C10614F4-FE4B-4A32-94BF-2F3F218BC161}"/>
              </a:ext>
            </a:extLst>
          </p:cNvPr>
          <p:cNvCxnSpPr/>
          <p:nvPr/>
        </p:nvCxnSpPr>
        <p:spPr>
          <a:xfrm flipH="1">
            <a:off x="5741053" y="2173068"/>
            <a:ext cx="228600" cy="174812"/>
          </a:xfrm>
          <a:prstGeom prst="line">
            <a:avLst/>
          </a:prstGeom>
          <a:ln w="349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xmlns="" id="{68169FFA-9838-46ED-86BB-DED5A7FA03FC}"/>
              </a:ext>
            </a:extLst>
          </p:cNvPr>
          <p:cNvCxnSpPr>
            <a:cxnSpLocks/>
          </p:cNvCxnSpPr>
          <p:nvPr/>
        </p:nvCxnSpPr>
        <p:spPr>
          <a:xfrm flipH="1">
            <a:off x="5741053" y="2347880"/>
            <a:ext cx="228600" cy="174812"/>
          </a:xfrm>
          <a:prstGeom prst="line">
            <a:avLst/>
          </a:prstGeom>
          <a:ln w="349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xmlns="" id="{B16FC9D1-B2D9-4754-89D9-F4648471BA3F}"/>
              </a:ext>
            </a:extLst>
          </p:cNvPr>
          <p:cNvCxnSpPr>
            <a:cxnSpLocks/>
          </p:cNvCxnSpPr>
          <p:nvPr/>
        </p:nvCxnSpPr>
        <p:spPr>
          <a:xfrm flipH="1">
            <a:off x="5741053" y="2522692"/>
            <a:ext cx="228600" cy="174812"/>
          </a:xfrm>
          <a:prstGeom prst="line">
            <a:avLst/>
          </a:prstGeom>
          <a:ln w="349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xmlns="" id="{F6B48903-442B-42C0-8922-4F7F1417F4F5}"/>
              </a:ext>
            </a:extLst>
          </p:cNvPr>
          <p:cNvCxnSpPr>
            <a:cxnSpLocks/>
          </p:cNvCxnSpPr>
          <p:nvPr/>
        </p:nvCxnSpPr>
        <p:spPr>
          <a:xfrm flipH="1">
            <a:off x="5741053" y="2697504"/>
            <a:ext cx="228600" cy="174812"/>
          </a:xfrm>
          <a:prstGeom prst="line">
            <a:avLst/>
          </a:prstGeom>
          <a:ln w="349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xmlns="" id="{4ACF39B6-5CB6-4A95-91CD-5B544A50BC72}"/>
              </a:ext>
            </a:extLst>
          </p:cNvPr>
          <p:cNvCxnSpPr>
            <a:cxnSpLocks/>
          </p:cNvCxnSpPr>
          <p:nvPr/>
        </p:nvCxnSpPr>
        <p:spPr>
          <a:xfrm flipH="1">
            <a:off x="5741053" y="2872316"/>
            <a:ext cx="228600" cy="174812"/>
          </a:xfrm>
          <a:prstGeom prst="line">
            <a:avLst/>
          </a:prstGeom>
          <a:ln w="349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矩形 19">
            <a:extLst>
              <a:ext uri="{FF2B5EF4-FFF2-40B4-BE49-F238E27FC236}">
                <a16:creationId xmlns:a16="http://schemas.microsoft.com/office/drawing/2014/main" xmlns="" id="{4C315F4D-23F8-49C0-8A1E-1747BDA24F4D}"/>
              </a:ext>
            </a:extLst>
          </p:cNvPr>
          <p:cNvSpPr/>
          <p:nvPr/>
        </p:nvSpPr>
        <p:spPr>
          <a:xfrm>
            <a:off x="4187493" y="2241186"/>
            <a:ext cx="1292533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800" dirty="0">
                <a:solidFill>
                  <a:srgbClr val="BFBFBF"/>
                </a:solidFill>
                <a:latin typeface="+mn-ea"/>
              </a:rPr>
              <a:t>Two</a:t>
            </a:r>
            <a:endParaRPr lang="zh-CN" altLang="en-US" sz="4800" dirty="0">
              <a:solidFill>
                <a:srgbClr val="BFBFBF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3018002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8" grpId="0"/>
      <p:bldP spid="9" grpId="0"/>
      <p:bldP spid="2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FF31C2D0-6D26-4577-BDD1-8B89F7F1855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007" r="273"/>
          <a:stretch/>
        </p:blipFill>
        <p:spPr>
          <a:xfrm>
            <a:off x="3964772" y="1244942"/>
            <a:ext cx="4262456" cy="3752752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xmlns="" id="{A391CFD6-48A1-4466-968B-736976FCB419}"/>
              </a:ext>
            </a:extLst>
          </p:cNvPr>
          <p:cNvSpPr/>
          <p:nvPr/>
        </p:nvSpPr>
        <p:spPr>
          <a:xfrm>
            <a:off x="3964772" y="4997694"/>
            <a:ext cx="4262456" cy="615364"/>
          </a:xfrm>
          <a:prstGeom prst="rect">
            <a:avLst/>
          </a:prstGeom>
          <a:solidFill>
            <a:srgbClr val="3BB7D9">
              <a:alpha val="5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EC8E06C8-2BD6-46C5-AB55-9CDFDA5A4C23}"/>
              </a:ext>
            </a:extLst>
          </p:cNvPr>
          <p:cNvSpPr txBox="1"/>
          <p:nvPr/>
        </p:nvSpPr>
        <p:spPr>
          <a:xfrm>
            <a:off x="5099573" y="4997694"/>
            <a:ext cx="199285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Headlines</a:t>
            </a:r>
            <a:endParaRPr lang="zh-CN" altLang="en-US" sz="320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97EB8573-AB4F-4AF1-95EA-64184FBF525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007" r="273"/>
          <a:stretch/>
        </p:blipFill>
        <p:spPr>
          <a:xfrm>
            <a:off x="320792" y="1971211"/>
            <a:ext cx="3311576" cy="2915578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E41D1E8B-AB79-4B3C-B8C8-E9B258D5E62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007" r="273"/>
          <a:stretch/>
        </p:blipFill>
        <p:spPr>
          <a:xfrm>
            <a:off x="8559632" y="1971211"/>
            <a:ext cx="3311576" cy="2915578"/>
          </a:xfrm>
          <a:prstGeom prst="rect">
            <a:avLst/>
          </a:prstGeom>
        </p:spPr>
      </p:pic>
      <p:sp>
        <p:nvSpPr>
          <p:cNvPr id="9" name="矩形 8">
            <a:extLst>
              <a:ext uri="{FF2B5EF4-FFF2-40B4-BE49-F238E27FC236}">
                <a16:creationId xmlns:a16="http://schemas.microsoft.com/office/drawing/2014/main" xmlns="" id="{46F823D4-CF2B-4567-ADA8-833755C52AD4}"/>
              </a:ext>
            </a:extLst>
          </p:cNvPr>
          <p:cNvSpPr/>
          <p:nvPr/>
        </p:nvSpPr>
        <p:spPr>
          <a:xfrm>
            <a:off x="1" y="329625"/>
            <a:ext cx="12192000" cy="81855"/>
          </a:xfrm>
          <a:prstGeom prst="rect">
            <a:avLst/>
          </a:prstGeom>
          <a:solidFill>
            <a:srgbClr val="3BB7D9">
              <a:alpha val="5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E632B1E8-7224-4FF7-9130-5B2FD4ECFF57}"/>
              </a:ext>
            </a:extLst>
          </p:cNvPr>
          <p:cNvSpPr/>
          <p:nvPr/>
        </p:nvSpPr>
        <p:spPr>
          <a:xfrm>
            <a:off x="0" y="6405592"/>
            <a:ext cx="12192000" cy="81855"/>
          </a:xfrm>
          <a:prstGeom prst="rect">
            <a:avLst/>
          </a:prstGeom>
          <a:solidFill>
            <a:srgbClr val="3BB7D9">
              <a:alpha val="5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</p:spTree>
    <p:extLst>
      <p:ext uri="{BB962C8B-B14F-4D97-AF65-F5344CB8AC3E}">
        <p14:creationId xmlns:p14="http://schemas.microsoft.com/office/powerpoint/2010/main" val="10483663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  <p:bldP spid="9" grpId="0" animBg="1"/>
      <p:bldP spid="10" grpId="0" animBg="1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3">
      <a:majorFont>
        <a:latin typeface="Calibri Light"/>
        <a:ea typeface="新蒂文征明简繁"/>
        <a:cs typeface=""/>
      </a:majorFont>
      <a:minorFont>
        <a:latin typeface="新蒂文征明简繁"/>
        <a:ea typeface="微软雅黑 Light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403</TotalTime>
  <Words>822</Words>
  <Application>Microsoft Office PowerPoint</Application>
  <PresentationFormat>自定义</PresentationFormat>
  <Paragraphs>128</Paragraphs>
  <Slides>21</Slides>
  <Notes>0</Notes>
  <HiddenSlides>0</HiddenSlides>
  <MMClips>1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2" baseType="lpstr"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李 疏遥</dc:creator>
  <cp:lastModifiedBy>风轻无痕</cp:lastModifiedBy>
  <cp:revision>32</cp:revision>
  <dcterms:created xsi:type="dcterms:W3CDTF">2018-05-02T09:06:21Z</dcterms:created>
  <dcterms:modified xsi:type="dcterms:W3CDTF">2018-05-23T05:58:59Z</dcterms:modified>
</cp:coreProperties>
</file>