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62" r:id="rId3"/>
    <p:sldId id="263" r:id="rId5"/>
    <p:sldId id="281" r:id="rId6"/>
    <p:sldId id="282" r:id="rId7"/>
    <p:sldId id="264" r:id="rId8"/>
    <p:sldId id="265" r:id="rId9"/>
    <p:sldId id="259" r:id="rId10"/>
    <p:sldId id="261" r:id="rId11"/>
    <p:sldId id="277" r:id="rId12"/>
    <p:sldId id="278" r:id="rId13"/>
    <p:sldId id="260" r:id="rId14"/>
    <p:sldId id="268" r:id="rId15"/>
    <p:sldId id="269" r:id="rId16"/>
    <p:sldId id="256" r:id="rId17"/>
    <p:sldId id="273" r:id="rId18"/>
    <p:sldId id="274" r:id="rId19"/>
    <p:sldId id="270" r:id="rId20"/>
    <p:sldId id="271" r:id="rId21"/>
    <p:sldId id="272" r:id="rId22"/>
    <p:sldId id="257" r:id="rId23"/>
    <p:sldId id="258" r:id="rId24"/>
    <p:sldId id="275" r:id="rId25"/>
    <p:sldId id="276" r:id="rId26"/>
    <p:sldId id="279" r:id="rId27"/>
    <p:sldId id="280" r:id="rId28"/>
    <p:sldId id="266" r:id="rId29"/>
    <p:sldId id="26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464"/>
    <a:srgbClr val="AEC3C7"/>
    <a:srgbClr val="52635B"/>
    <a:srgbClr val="627675"/>
    <a:srgbClr val="D2E2E5"/>
    <a:srgbClr val="DBE9EC"/>
    <a:srgbClr val="0C3639"/>
    <a:srgbClr val="F5FBFE"/>
    <a:srgbClr val="E6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800" y="1116"/>
      </p:cViewPr>
      <p:guideLst>
        <p:guide orient="horz" pos="39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3D032-BBB6-4C95-8CD7-7EF73B51AC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5B20-AD9E-41D2-832C-01DC31089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9BB29-B48C-48F3-89F8-CE6815AE10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microsoft.com/office/2007/relationships/hdphoto" Target="../media/hdphoto1.wdp"/><Relationship Id="rId7" Type="http://schemas.openxmlformats.org/officeDocument/2006/relationships/image" Target="../media/image2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3.png"/><Relationship Id="rId12" Type="http://schemas.microsoft.com/office/2007/relationships/media" Target="../media/media1.mp3"/><Relationship Id="rId11" Type="http://schemas.openxmlformats.org/officeDocument/2006/relationships/audio" Target="../media/media1.mp3"/><Relationship Id="rId10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tags" Target="../tags/tag58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microsoft.com/office/2007/relationships/hdphoto" Target="../media/hdphoto2.wdp"/><Relationship Id="rId7" Type="http://schemas.openxmlformats.org/officeDocument/2006/relationships/image" Target="../media/image26.png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microsoft.com/office/2007/relationships/hdphoto" Target="../media/hdphoto3.wdp"/><Relationship Id="rId3" Type="http://schemas.openxmlformats.org/officeDocument/2006/relationships/image" Target="../media/image28.png"/><Relationship Id="rId2" Type="http://schemas.openxmlformats.org/officeDocument/2006/relationships/tags" Target="../tags/tag69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image" Target="../media/image37.png"/><Relationship Id="rId6" Type="http://schemas.openxmlformats.org/officeDocument/2006/relationships/tags" Target="../tags/tag87.xml"/><Relationship Id="rId5" Type="http://schemas.openxmlformats.org/officeDocument/2006/relationships/image" Target="../media/image36.png"/><Relationship Id="rId4" Type="http://schemas.openxmlformats.org/officeDocument/2006/relationships/tags" Target="../tags/tag86.xml"/><Relationship Id="rId3" Type="http://schemas.openxmlformats.org/officeDocument/2006/relationships/image" Target="../media/image35.png"/><Relationship Id="rId2" Type="http://schemas.openxmlformats.org/officeDocument/2006/relationships/tags" Target="../tags/tag85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image" Target="../media/image42.png"/><Relationship Id="rId6" Type="http://schemas.openxmlformats.org/officeDocument/2006/relationships/tags" Target="../tags/tag101.xml"/><Relationship Id="rId5" Type="http://schemas.openxmlformats.org/officeDocument/2006/relationships/image" Target="../media/image41.png"/><Relationship Id="rId4" Type="http://schemas.openxmlformats.org/officeDocument/2006/relationships/tags" Target="../tags/tag100.xml"/><Relationship Id="rId3" Type="http://schemas.openxmlformats.org/officeDocument/2006/relationships/image" Target="../media/image40.png"/><Relationship Id="rId20" Type="http://schemas.openxmlformats.org/officeDocument/2006/relationships/notesSlide" Target="../notesSlides/notesSlide17.xml"/><Relationship Id="rId2" Type="http://schemas.openxmlformats.org/officeDocument/2006/relationships/tags" Target="../tags/tag99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microsoft.com/office/2007/relationships/hdphoto" Target="../media/hdphoto1.wdp"/><Relationship Id="rId10" Type="http://schemas.openxmlformats.org/officeDocument/2006/relationships/image" Target="../media/image2.png"/><Relationship Id="rId1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5.xml"/><Relationship Id="rId7" Type="http://schemas.microsoft.com/office/2007/relationships/hdphoto" Target="../media/hdphoto1.wdp"/><Relationship Id="rId6" Type="http://schemas.openxmlformats.org/officeDocument/2006/relationships/image" Target="../media/image2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microsoft.com/office/2007/relationships/hdphoto" Target="../media/hdphoto2.wdp"/><Relationship Id="rId3" Type="http://schemas.openxmlformats.org/officeDocument/2006/relationships/image" Target="../media/image26.png"/><Relationship Id="rId2" Type="http://schemas.openxmlformats.org/officeDocument/2006/relationships/tags" Target="../tags/tag116.xml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image" Target="../media/image48.png"/><Relationship Id="rId7" Type="http://schemas.openxmlformats.org/officeDocument/2006/relationships/tags" Target="../tags/tag125.xml"/><Relationship Id="rId6" Type="http://schemas.openxmlformats.org/officeDocument/2006/relationships/image" Target="../media/image47.png"/><Relationship Id="rId5" Type="http://schemas.openxmlformats.org/officeDocument/2006/relationships/tags" Target="../tags/tag124.xml"/><Relationship Id="rId4" Type="http://schemas.openxmlformats.org/officeDocument/2006/relationships/image" Target="../media/image46.png"/><Relationship Id="rId3" Type="http://schemas.openxmlformats.org/officeDocument/2006/relationships/tags" Target="../tags/tag123.xml"/><Relationship Id="rId2" Type="http://schemas.openxmlformats.org/officeDocument/2006/relationships/image" Target="../media/image45.png"/><Relationship Id="rId16" Type="http://schemas.openxmlformats.org/officeDocument/2006/relationships/notesSlide" Target="../notesSlides/notesSlide2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microsoft.com/office/2007/relationships/hdphoto" Target="../media/hdphoto1.wdp"/><Relationship Id="rId10" Type="http://schemas.openxmlformats.org/officeDocument/2006/relationships/image" Target="../media/image2.png"/><Relationship Id="rId1" Type="http://schemas.openxmlformats.org/officeDocument/2006/relationships/tags" Target="../tags/tag1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1.xml"/><Relationship Id="rId5" Type="http://schemas.openxmlformats.org/officeDocument/2006/relationships/image" Target="../media/image52.png"/><Relationship Id="rId4" Type="http://schemas.openxmlformats.org/officeDocument/2006/relationships/tags" Target="../tags/tag130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5" Type="http://schemas.openxmlformats.org/officeDocument/2006/relationships/notesSlide" Target="../notesSlides/notesSlide2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tags" Target="../tags/tag144.xml"/><Relationship Id="rId15" Type="http://schemas.openxmlformats.org/officeDocument/2006/relationships/notesSlide" Target="../notesSlides/notesSlide2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microsoft.com/office/2007/relationships/hdphoto" Target="../media/hdphoto1.wdp"/><Relationship Id="rId7" Type="http://schemas.openxmlformats.org/officeDocument/2006/relationships/image" Target="../media/image2.png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tags" Target="../tags/tag163.xml"/><Relationship Id="rId16" Type="http://schemas.openxmlformats.org/officeDocument/2006/relationships/notesSlide" Target="../notesSlides/notesSlide26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72.xml"/><Relationship Id="rId13" Type="http://schemas.openxmlformats.org/officeDocument/2006/relationships/image" Target="../media/image58.png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image" Target="../media/image58.png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4" Type="http://schemas.openxmlformats.org/officeDocument/2006/relationships/notesSlide" Target="../notesSlides/notesSlide2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80.xml"/><Relationship Id="rId11" Type="http://schemas.microsoft.com/office/2007/relationships/hdphoto" Target="../media/hdphoto1.wdp"/><Relationship Id="rId10" Type="http://schemas.openxmlformats.org/officeDocument/2006/relationships/image" Target="../media/image2.png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microsoft.com/office/2007/relationships/hdphoto" Target="../media/hdphoto1.wdp"/><Relationship Id="rId6" Type="http://schemas.openxmlformats.org/officeDocument/2006/relationships/image" Target="../media/image2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48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7.xml"/><Relationship Id="rId7" Type="http://schemas.microsoft.com/office/2007/relationships/hdphoto" Target="../media/hdphoto1.wdp"/><Relationship Id="rId6" Type="http://schemas.openxmlformats.org/officeDocument/2006/relationships/image" Target="../media/image2.png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3644366" y="1641335"/>
            <a:ext cx="4933951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  帆  远  影  碧  空  尽               唯  见  长  江  天  际  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3"/>
            </p:custDataLst>
          </p:nvPr>
        </p:nvSpPr>
        <p:spPr>
          <a:xfrm>
            <a:off x="5533007" y="841116"/>
            <a:ext cx="1569660" cy="201593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  逸</a:t>
            </a:r>
            <a:endParaRPr lang="en-US" altLang="zh-CN" sz="6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椭圆 5"/>
          <p:cNvSpPr/>
          <p:nvPr>
            <p:custDataLst>
              <p:tags r:id="rId4"/>
            </p:custDataLst>
          </p:nvPr>
        </p:nvSpPr>
        <p:spPr>
          <a:xfrm>
            <a:off x="6062802" y="1797751"/>
            <a:ext cx="97080" cy="970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文本框 6"/>
          <p:cNvSpPr txBox="1"/>
          <p:nvPr>
            <p:custDataLst>
              <p:tags r:id="rId5"/>
            </p:custDataLst>
          </p:nvPr>
        </p:nvSpPr>
        <p:spPr>
          <a:xfrm>
            <a:off x="5652880" y="3054428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5816" y="4379792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9"/>
            </p:custDataLst>
          </p:nvPr>
        </p:nvSpPr>
        <p:spPr>
          <a:xfrm>
            <a:off x="5844595" y="3050299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10"/>
            </p:custDataLst>
          </p:nvPr>
        </p:nvSpPr>
        <p:spPr>
          <a:xfrm>
            <a:off x="397885" y="481809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pic>
        <p:nvPicPr>
          <p:cNvPr id="2" name="Cloud music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11360" y="389385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9" grpId="0" autoUpdateAnimBg="0"/>
      <p:bldP spid="1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78396" y="3429000"/>
            <a:ext cx="485726" cy="675278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5"/>
            </p:custDataLst>
          </p:nvPr>
        </p:nvSpPr>
        <p:spPr>
          <a:xfrm>
            <a:off x="9575706" y="3504248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6896787" y="3504248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11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  <a:endParaRPr lang="zh-CN" altLang="en-US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48610" y="247650"/>
            <a:ext cx="2398889" cy="259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16" y="-1341521"/>
            <a:ext cx="8229368" cy="6858000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4"/>
            </p:custDataLst>
          </p:nvPr>
        </p:nvSpPr>
        <p:spPr>
          <a:xfrm>
            <a:off x="5772595" y="1018780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佛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9" name="PA_库_矩形 8"/>
          <p:cNvSpPr/>
          <p:nvPr>
            <p:custDataLst>
              <p:tags r:id="rId5"/>
            </p:custDataLst>
          </p:nvPr>
        </p:nvSpPr>
        <p:spPr>
          <a:xfrm>
            <a:off x="3094121" y="173278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PA_库_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2775" y="545139"/>
            <a:ext cx="685714" cy="676190"/>
          </a:xfrm>
          <a:prstGeom prst="rect">
            <a:avLst/>
          </a:prstGeom>
        </p:spPr>
      </p:pic>
      <p:cxnSp>
        <p:nvCxnSpPr>
          <p:cNvPr id="13" name="PA_库_直接连接符 12"/>
          <p:cNvCxnSpPr/>
          <p:nvPr>
            <p:custDataLst>
              <p:tags r:id="rId9"/>
            </p:custDataLst>
          </p:nvPr>
        </p:nvCxnSpPr>
        <p:spPr>
          <a:xfrm>
            <a:off x="2368912" y="685800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文本框 13"/>
          <p:cNvSpPr txBox="1"/>
          <p:nvPr>
            <p:custDataLst>
              <p:tags r:id="rId10"/>
            </p:custDataLst>
          </p:nvPr>
        </p:nvSpPr>
        <p:spPr>
          <a:xfrm>
            <a:off x="2294339" y="595973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11"/>
            </p:custDataLst>
          </p:nvPr>
        </p:nvSpPr>
        <p:spPr>
          <a:xfrm rot="5400000">
            <a:off x="189288" y="2040711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16" name="PA_库_直接连接符 15"/>
          <p:cNvCxnSpPr/>
          <p:nvPr>
            <p:custDataLst>
              <p:tags r:id="rId12"/>
            </p:custDataLst>
          </p:nvPr>
        </p:nvCxnSpPr>
        <p:spPr>
          <a:xfrm>
            <a:off x="1582448" y="681037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PA_库_组合 11"/>
          <p:cNvGrpSpPr/>
          <p:nvPr>
            <p:custDataLst>
              <p:tags r:id="rId13"/>
            </p:custDataLst>
          </p:nvPr>
        </p:nvGrpSpPr>
        <p:grpSpPr>
          <a:xfrm>
            <a:off x="833807" y="336825"/>
            <a:ext cx="800219" cy="3206327"/>
            <a:chOff x="4383766" y="262397"/>
            <a:chExt cx="800219" cy="3206327"/>
          </a:xfrm>
        </p:grpSpPr>
        <p:sp>
          <p:nvSpPr>
            <p:cNvPr id="18" name="文本框 17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4" grpId="0" autoUpdateAnimBg="0"/>
      <p:bldP spid="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/>
          <p:cNvGrpSpPr/>
          <p:nvPr>
            <p:custDataLst>
              <p:tags r:id="rId2"/>
            </p:custDataLst>
          </p:nvPr>
        </p:nvGrpSpPr>
        <p:grpSpPr>
          <a:xfrm>
            <a:off x="5722613" y="337731"/>
            <a:ext cx="746773" cy="883665"/>
            <a:chOff x="5893042" y="337731"/>
            <a:chExt cx="746773" cy="883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774" b="93711" l="3175" r="9682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93042" y="337731"/>
              <a:ext cx="700263" cy="88366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039651" y="539157"/>
              <a:ext cx="600164" cy="55399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色空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PA_库_矩形 4"/>
          <p:cNvSpPr/>
          <p:nvPr>
            <p:custDataLst>
              <p:tags r:id="rId5"/>
            </p:custDataLst>
          </p:nvPr>
        </p:nvSpPr>
        <p:spPr>
          <a:xfrm>
            <a:off x="3996148" y="1725468"/>
            <a:ext cx="419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6"/>
            </p:custDataLst>
          </p:nvPr>
        </p:nvSpPr>
        <p:spPr>
          <a:xfrm>
            <a:off x="4114801" y="1294581"/>
            <a:ext cx="3910262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7"/>
            </p:custDataLst>
          </p:nvPr>
        </p:nvSpPr>
        <p:spPr>
          <a:xfrm>
            <a:off x="11054191" y="1299533"/>
            <a:ext cx="669414" cy="25986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2"/>
            </p:custDataLst>
          </p:nvPr>
        </p:nvSpPr>
        <p:spPr>
          <a:xfrm>
            <a:off x="5904285" y="214976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7221" y="1540340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6096000" y="210847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7"/>
            </p:custDataLst>
          </p:nvPr>
        </p:nvSpPr>
        <p:spPr>
          <a:xfrm>
            <a:off x="5323979" y="210847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55" y="-1393365"/>
            <a:ext cx="10796337" cy="96447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029" y="83914"/>
            <a:ext cx="4310742" cy="3850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24" y="4343400"/>
            <a:ext cx="2814851" cy="2514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893" y="978767"/>
            <a:ext cx="3309041" cy="2956077"/>
          </a:xfrm>
          <a:prstGeom prst="rect">
            <a:avLst/>
          </a:prstGeom>
        </p:spPr>
      </p:pic>
      <p:sp>
        <p:nvSpPr>
          <p:cNvPr id="12" name="PA_库_文本框 11"/>
          <p:cNvSpPr txBox="1"/>
          <p:nvPr>
            <p:custDataLst>
              <p:tags r:id="rId5"/>
            </p:custDataLst>
          </p:nvPr>
        </p:nvSpPr>
        <p:spPr>
          <a:xfrm>
            <a:off x="136302" y="36094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静</a:t>
            </a:r>
            <a:endParaRPr lang="zh-CN" altLang="en-US" sz="60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6"/>
            </p:custDataLst>
          </p:nvPr>
        </p:nvSpPr>
        <p:spPr>
          <a:xfrm>
            <a:off x="345732" y="11241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以</a:t>
            </a:r>
            <a:endParaRPr lang="zh-CN" altLang="en-US" sz="3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7"/>
            </p:custDataLst>
          </p:nvPr>
        </p:nvSpPr>
        <p:spPr>
          <a:xfrm>
            <a:off x="377075" y="152452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修</a:t>
            </a:r>
            <a:endParaRPr lang="zh-CN" altLang="en-US" sz="3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8"/>
            </p:custDataLst>
          </p:nvPr>
        </p:nvSpPr>
        <p:spPr>
          <a:xfrm>
            <a:off x="195768" y="197328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身</a:t>
            </a:r>
            <a:endParaRPr lang="zh-CN" altLang="en-US" sz="28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9"/>
            </p:custDataLst>
          </p:nvPr>
        </p:nvCxnSpPr>
        <p:spPr>
          <a:xfrm>
            <a:off x="992063" y="733926"/>
            <a:ext cx="0" cy="172287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/>
          <p:cNvCxnSpPr/>
          <p:nvPr>
            <p:custDataLst>
              <p:tags r:id="rId10"/>
            </p:custDataLst>
          </p:nvPr>
        </p:nvCxnSpPr>
        <p:spPr>
          <a:xfrm>
            <a:off x="1023406" y="868778"/>
            <a:ext cx="0" cy="172287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文本框 18"/>
          <p:cNvSpPr txBox="1"/>
          <p:nvPr>
            <p:custDataLst>
              <p:tags r:id="rId11"/>
            </p:custDataLst>
          </p:nvPr>
        </p:nvSpPr>
        <p:spPr>
          <a:xfrm rot="5400000">
            <a:off x="394822" y="1184150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PA_库_矩形 19"/>
          <p:cNvSpPr/>
          <p:nvPr>
            <p:custDataLst>
              <p:tags r:id="rId12"/>
            </p:custDataLst>
          </p:nvPr>
        </p:nvSpPr>
        <p:spPr>
          <a:xfrm>
            <a:off x="1064256" y="701574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9" grpId="0" autoUpdateAnimBg="0"/>
      <p:bldP spid="2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495" y="1105787"/>
            <a:ext cx="1850065" cy="3700130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75" y="1212112"/>
            <a:ext cx="1850065" cy="3700130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835" y="1212112"/>
            <a:ext cx="1850065" cy="3700130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8"/>
            </p:custDataLst>
          </p:nvPr>
        </p:nvSpPr>
        <p:spPr>
          <a:xfrm rot="5400000">
            <a:off x="745696" y="2253754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PA_库_矩形 5"/>
          <p:cNvSpPr/>
          <p:nvPr>
            <p:custDataLst>
              <p:tags r:id="rId9"/>
            </p:custDataLst>
          </p:nvPr>
        </p:nvSpPr>
        <p:spPr>
          <a:xfrm>
            <a:off x="1415130" y="1771178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10"/>
            </p:custDataLst>
          </p:nvPr>
        </p:nvSpPr>
        <p:spPr>
          <a:xfrm rot="5400000">
            <a:off x="4385293" y="2221855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A_库_矩形 7"/>
          <p:cNvSpPr/>
          <p:nvPr>
            <p:custDataLst>
              <p:tags r:id="rId11"/>
            </p:custDataLst>
          </p:nvPr>
        </p:nvSpPr>
        <p:spPr>
          <a:xfrm>
            <a:off x="5054727" y="1739279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12"/>
            </p:custDataLst>
          </p:nvPr>
        </p:nvSpPr>
        <p:spPr>
          <a:xfrm rot="5400000">
            <a:off x="8277092" y="2221855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13"/>
            </p:custDataLst>
          </p:nvPr>
        </p:nvSpPr>
        <p:spPr>
          <a:xfrm>
            <a:off x="8946526" y="1739279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2"/>
            </p:custDataLst>
          </p:nvPr>
        </p:nvSpPr>
        <p:spPr>
          <a:xfrm>
            <a:off x="4957801" y="1246334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0737" y="2571698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5149516" y="1242205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7"/>
            </p:custDataLst>
          </p:nvPr>
        </p:nvSpPr>
        <p:spPr>
          <a:xfrm>
            <a:off x="4377495" y="1242205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8"/>
            </p:custDataLst>
          </p:nvPr>
        </p:nvSpPr>
        <p:spPr>
          <a:xfrm>
            <a:off x="6883259" y="1242205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11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203" y="-96251"/>
            <a:ext cx="4821225" cy="4499810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97" y="-96251"/>
            <a:ext cx="4821225" cy="4499810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217" y="-96251"/>
            <a:ext cx="4821224" cy="4499810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8"/>
            </p:custDataLst>
          </p:nvPr>
        </p:nvSpPr>
        <p:spPr>
          <a:xfrm>
            <a:off x="2173509" y="1962757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86445" y="3288121"/>
            <a:ext cx="485726" cy="675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12"/>
            </p:custDataLst>
          </p:nvPr>
        </p:nvSpPr>
        <p:spPr>
          <a:xfrm>
            <a:off x="2365224" y="1958628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13"/>
            </p:custDataLst>
          </p:nvPr>
        </p:nvSpPr>
        <p:spPr>
          <a:xfrm>
            <a:off x="5568301" y="3084249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PA_库_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81237" y="4409613"/>
            <a:ext cx="485726" cy="675278"/>
          </a:xfrm>
          <a:prstGeom prst="rect">
            <a:avLst/>
          </a:prstGeom>
        </p:spPr>
      </p:pic>
      <p:sp>
        <p:nvSpPr>
          <p:cNvPr id="10" name="PA_库_矩形 9"/>
          <p:cNvSpPr/>
          <p:nvPr>
            <p:custDataLst>
              <p:tags r:id="rId15"/>
            </p:custDataLst>
          </p:nvPr>
        </p:nvSpPr>
        <p:spPr>
          <a:xfrm>
            <a:off x="5760016" y="3080120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16"/>
            </p:custDataLst>
          </p:nvPr>
        </p:nvSpPr>
        <p:spPr>
          <a:xfrm>
            <a:off x="10389526" y="2290182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PA_库_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2462" y="3615546"/>
            <a:ext cx="485726" cy="675278"/>
          </a:xfrm>
          <a:prstGeom prst="rect">
            <a:avLst/>
          </a:prstGeom>
        </p:spPr>
      </p:pic>
      <p:sp>
        <p:nvSpPr>
          <p:cNvPr id="16" name="PA_库_矩形 15"/>
          <p:cNvSpPr/>
          <p:nvPr>
            <p:custDataLst>
              <p:tags r:id="rId18"/>
            </p:custDataLst>
          </p:nvPr>
        </p:nvSpPr>
        <p:spPr>
          <a:xfrm>
            <a:off x="10581241" y="2286053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10" grpId="0" autoUpdateAnimBg="0"/>
      <p:bldP spid="14" grpId="0" autoUpdateAnimBg="0"/>
      <p:bldP spid="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11072573" y="638516"/>
            <a:ext cx="900246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江雪</a:t>
            </a: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20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柳宗元</a:t>
            </a:r>
            <a:endParaRPr lang="en-US" altLang="zh-CN" sz="11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3"/>
            </p:custDataLst>
          </p:nvPr>
        </p:nvSpPr>
        <p:spPr>
          <a:xfrm>
            <a:off x="10310826" y="1830651"/>
            <a:ext cx="166199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山鸟飞绝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万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径人踪灭。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孤舟蓑笠翁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钓寒江雪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4"/>
            </p:custDataLst>
          </p:nvPr>
        </p:nvSpPr>
        <p:spPr>
          <a:xfrm>
            <a:off x="482933" y="1834780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869" y="3160144"/>
            <a:ext cx="485726" cy="675278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8"/>
            </p:custDataLst>
          </p:nvPr>
        </p:nvSpPr>
        <p:spPr>
          <a:xfrm>
            <a:off x="674648" y="1830651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2775" y="545139"/>
            <a:ext cx="685714" cy="676190"/>
          </a:xfrm>
          <a:prstGeom prst="rect">
            <a:avLst/>
          </a:prstGeom>
        </p:spPr>
      </p:pic>
      <p:cxnSp>
        <p:nvCxnSpPr>
          <p:cNvPr id="3" name="PA_库_直接连接符 2"/>
          <p:cNvCxnSpPr/>
          <p:nvPr>
            <p:custDataLst>
              <p:tags r:id="rId5"/>
            </p:custDataLst>
          </p:nvPr>
        </p:nvCxnSpPr>
        <p:spPr>
          <a:xfrm>
            <a:off x="2368912" y="685800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6"/>
            </p:custDataLst>
          </p:nvPr>
        </p:nvSpPr>
        <p:spPr>
          <a:xfrm>
            <a:off x="2294339" y="595973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7"/>
            </p:custDataLst>
          </p:nvPr>
        </p:nvSpPr>
        <p:spPr>
          <a:xfrm rot="5400000">
            <a:off x="189288" y="2040711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8"/>
            </p:custDataLst>
          </p:nvPr>
        </p:nvCxnSpPr>
        <p:spPr>
          <a:xfrm>
            <a:off x="1582448" y="681037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PA_库_组合 7"/>
          <p:cNvGrpSpPr/>
          <p:nvPr>
            <p:custDataLst>
              <p:tags r:id="rId9"/>
            </p:custDataLst>
          </p:nvPr>
        </p:nvGrpSpPr>
        <p:grpSpPr>
          <a:xfrm>
            <a:off x="806808" y="336825"/>
            <a:ext cx="800219" cy="3206327"/>
            <a:chOff x="4383766" y="262397"/>
            <a:chExt cx="800219" cy="3206327"/>
          </a:xfrm>
        </p:grpSpPr>
        <p:sp>
          <p:nvSpPr>
            <p:cNvPr id="9" name="文本框 8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1006515" y="2028263"/>
            <a:ext cx="350865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3200" b="0" i="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1600" b="0" i="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9153468" y="3910262"/>
            <a:ext cx="464039" cy="4640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  <a:endParaRPr lang="zh-CN" altLang="en-US" sz="2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6802207" y="4424355"/>
            <a:ext cx="5166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en-US" altLang="zh-CN" sz="16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6802207" y="5906758"/>
            <a:ext cx="5166560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8" name="PA_库_直接连接符 7"/>
          <p:cNvCxnSpPr/>
          <p:nvPr>
            <p:custDataLst>
              <p:tags r:id="rId6"/>
            </p:custDataLst>
          </p:nvPr>
        </p:nvCxnSpPr>
        <p:spPr>
          <a:xfrm>
            <a:off x="6802207" y="5745004"/>
            <a:ext cx="51665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783768"/>
            <a:ext cx="12192000" cy="6570477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1" b="16659"/>
          <a:stretch>
            <a:fillRect/>
          </a:stretch>
        </p:blipFill>
        <p:spPr>
          <a:xfrm flipH="1">
            <a:off x="-92242" y="0"/>
            <a:ext cx="12284242" cy="6890657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9" y="2643511"/>
            <a:ext cx="3484288" cy="3252002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28" y="0"/>
            <a:ext cx="2202801" cy="2055948"/>
          </a:xfrm>
          <a:prstGeom prst="rect">
            <a:avLst/>
          </a:prstGeom>
        </p:spPr>
      </p:pic>
      <p:pic>
        <p:nvPicPr>
          <p:cNvPr id="9" name="PA_库_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4628" y="4491345"/>
            <a:ext cx="485726" cy="675278"/>
          </a:xfrm>
          <a:prstGeom prst="rect">
            <a:avLst/>
          </a:prstGeom>
        </p:spPr>
      </p:pic>
      <p:sp>
        <p:nvSpPr>
          <p:cNvPr id="10" name="PA_库_矩形 9"/>
          <p:cNvSpPr/>
          <p:nvPr>
            <p:custDataLst>
              <p:tags r:id="rId12"/>
            </p:custDataLst>
          </p:nvPr>
        </p:nvSpPr>
        <p:spPr>
          <a:xfrm>
            <a:off x="5772595" y="1018780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禅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1" name="PA_库_矩形 10"/>
          <p:cNvSpPr/>
          <p:nvPr>
            <p:custDataLst>
              <p:tags r:id="rId13"/>
            </p:custDataLst>
          </p:nvPr>
        </p:nvSpPr>
        <p:spPr>
          <a:xfrm>
            <a:off x="3094121" y="173278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PA_库_矩形 11"/>
          <p:cNvSpPr/>
          <p:nvPr>
            <p:custDataLst>
              <p:tags r:id="rId14"/>
            </p:custDataLst>
          </p:nvPr>
        </p:nvSpPr>
        <p:spPr>
          <a:xfrm>
            <a:off x="8671938" y="4566593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1407186"/>
            <a:ext cx="9772650" cy="5679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0" y="172746"/>
            <a:ext cx="1787978" cy="1668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-480060"/>
            <a:ext cx="3673928" cy="3429000"/>
          </a:xfrm>
          <a:prstGeom prst="rect">
            <a:avLst/>
          </a:prstGeom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5183" y="86468"/>
            <a:ext cx="3581284" cy="3342532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6"/>
            </p:custDataLst>
          </p:nvPr>
        </p:nvSpPr>
        <p:spPr>
          <a:xfrm>
            <a:off x="1169448" y="532666"/>
            <a:ext cx="92333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接天莲叶无穷碧  </a:t>
            </a:r>
            <a:endParaRPr lang="en-US" altLang="zh-CN" sz="2400" dirty="0" smtClean="0"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  <a:p>
            <a:r>
              <a:rPr lang="en-US" altLang="zh-CN" sz="2400" dirty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</a:t>
            </a:r>
            <a:r>
              <a:rPr lang="en-US" altLang="zh-CN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     </a:t>
            </a:r>
            <a:r>
              <a:rPr lang="zh-CN" altLang="en-US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映日荷花别样红</a:t>
            </a:r>
            <a:endParaRPr lang="zh-CN" altLang="en-US" sz="2400" dirty="0"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2"/>
            </p:custDataLst>
          </p:nvPr>
        </p:nvSpPr>
        <p:spPr>
          <a:xfrm>
            <a:off x="579521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悟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3" name="PA_库_矩形 2"/>
          <p:cNvSpPr/>
          <p:nvPr>
            <p:custDataLst>
              <p:tags r:id="rId3"/>
            </p:custDataLst>
          </p:nvPr>
        </p:nvSpPr>
        <p:spPr>
          <a:xfrm>
            <a:off x="555675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矩形 3"/>
          <p:cNvSpPr/>
          <p:nvPr>
            <p:custDataLst>
              <p:tags r:id="rId4"/>
            </p:custDataLst>
          </p:nvPr>
        </p:nvSpPr>
        <p:spPr>
          <a:xfrm>
            <a:off x="213360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禅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5"/>
            </p:custDataLst>
          </p:nvPr>
        </p:nvSpPr>
        <p:spPr>
          <a:xfrm>
            <a:off x="881633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6"/>
            </p:custDataLst>
          </p:nvPr>
        </p:nvSpPr>
        <p:spPr>
          <a:xfrm>
            <a:off x="807294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7"/>
            </p:custDataLst>
          </p:nvPr>
        </p:nvSpPr>
        <p:spPr>
          <a:xfrm>
            <a:off x="189514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8"/>
            </p:custDataLst>
          </p:nvPr>
        </p:nvSpPr>
        <p:spPr>
          <a:xfrm>
            <a:off x="458335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9"/>
            </p:custDataLst>
          </p:nvPr>
        </p:nvSpPr>
        <p:spPr>
          <a:xfrm>
            <a:off x="450901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10"/>
            </p:custDataLst>
          </p:nvPr>
        </p:nvSpPr>
        <p:spPr>
          <a:xfrm>
            <a:off x="945682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道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11"/>
            </p:custDataLst>
          </p:nvPr>
        </p:nvSpPr>
        <p:spPr>
          <a:xfrm>
            <a:off x="921836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12"/>
            </p:custDataLst>
          </p:nvPr>
        </p:nvSpPr>
        <p:spPr>
          <a:xfrm>
            <a:off x="824496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13"/>
            </p:custDataLst>
          </p:nvPr>
        </p:nvSpPr>
        <p:spPr>
          <a:xfrm>
            <a:off x="817062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9043" y="2152396"/>
            <a:ext cx="323165" cy="449278"/>
          </a:xfrm>
          <a:prstGeom prst="rect">
            <a:avLst/>
          </a:prstGeom>
        </p:spPr>
      </p:pic>
      <p:sp>
        <p:nvSpPr>
          <p:cNvPr id="3" name="PA_库_矩形 2"/>
          <p:cNvSpPr/>
          <p:nvPr>
            <p:custDataLst>
              <p:tags r:id="rId5"/>
            </p:custDataLst>
          </p:nvPr>
        </p:nvSpPr>
        <p:spPr>
          <a:xfrm>
            <a:off x="1579043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718" y="2152396"/>
            <a:ext cx="323165" cy="449278"/>
          </a:xfrm>
          <a:prstGeom prst="rect">
            <a:avLst/>
          </a:prstGeom>
        </p:spPr>
      </p:pic>
      <p:sp>
        <p:nvSpPr>
          <p:cNvPr id="5" name="PA_库_矩形 4"/>
          <p:cNvSpPr/>
          <p:nvPr>
            <p:custDataLst>
              <p:tags r:id="rId7"/>
            </p:custDataLst>
          </p:nvPr>
        </p:nvSpPr>
        <p:spPr>
          <a:xfrm>
            <a:off x="710718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7368" y="2152396"/>
            <a:ext cx="323165" cy="449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9"/>
            </p:custDataLst>
          </p:nvPr>
        </p:nvSpPr>
        <p:spPr>
          <a:xfrm>
            <a:off x="2447368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10"/>
            </p:custDataLst>
          </p:nvPr>
        </p:nvSpPr>
        <p:spPr>
          <a:xfrm>
            <a:off x="8558044" y="687330"/>
            <a:ext cx="464039" cy="4640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  <a:endParaRPr lang="zh-CN" altLang="en-US" sz="2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PA_库_矩形 8"/>
          <p:cNvSpPr/>
          <p:nvPr>
            <p:custDataLst>
              <p:tags r:id="rId11"/>
            </p:custDataLst>
          </p:nvPr>
        </p:nvSpPr>
        <p:spPr>
          <a:xfrm>
            <a:off x="6206783" y="1201423"/>
            <a:ext cx="5166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en-US" altLang="zh-CN" sz="16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12"/>
            </p:custDataLst>
          </p:nvPr>
        </p:nvSpPr>
        <p:spPr>
          <a:xfrm>
            <a:off x="6206783" y="2683826"/>
            <a:ext cx="5166560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1" name="PA_库_直接连接符 10"/>
          <p:cNvCxnSpPr/>
          <p:nvPr>
            <p:custDataLst>
              <p:tags r:id="rId13"/>
            </p:custDataLst>
          </p:nvPr>
        </p:nvCxnSpPr>
        <p:spPr>
          <a:xfrm>
            <a:off x="6206783" y="2522072"/>
            <a:ext cx="51665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2"/>
            </p:custDataLst>
          </p:nvPr>
        </p:nvSpPr>
        <p:spPr>
          <a:xfrm>
            <a:off x="9563519" y="701749"/>
            <a:ext cx="426422" cy="426422"/>
          </a:xfrm>
          <a:prstGeom prst="rect">
            <a:avLst/>
          </a:prstGeom>
          <a:solidFill>
            <a:srgbClr val="526464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禅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PA_库_矩形 2"/>
          <p:cNvSpPr/>
          <p:nvPr>
            <p:custDataLst>
              <p:tags r:id="rId3"/>
            </p:custDataLst>
          </p:nvPr>
        </p:nvSpPr>
        <p:spPr>
          <a:xfrm>
            <a:off x="8228731" y="1343761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文本框 3"/>
          <p:cNvSpPr txBox="1"/>
          <p:nvPr>
            <p:custDataLst>
              <p:tags r:id="rId4"/>
            </p:custDataLst>
          </p:nvPr>
        </p:nvSpPr>
        <p:spPr>
          <a:xfrm>
            <a:off x="8154392" y="1998055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5"/>
            </p:custDataLst>
          </p:nvPr>
        </p:nvSpPr>
        <p:spPr>
          <a:xfrm>
            <a:off x="9242247" y="2496818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7230" y="2046228"/>
            <a:ext cx="323165" cy="449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9"/>
            </p:custDataLst>
          </p:nvPr>
        </p:nvSpPr>
        <p:spPr>
          <a:xfrm>
            <a:off x="2837230" y="701749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9661" y="1026042"/>
            <a:ext cx="485726" cy="675278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5"/>
            </p:custDataLst>
          </p:nvPr>
        </p:nvSpPr>
        <p:spPr>
          <a:xfrm>
            <a:off x="9596971" y="1101290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6918052" y="1101290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11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  <a:endParaRPr lang="zh-CN" altLang="en-US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2958" y="2482072"/>
            <a:ext cx="323165" cy="449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5"/>
            </p:custDataLst>
          </p:nvPr>
        </p:nvSpPr>
        <p:spPr>
          <a:xfrm>
            <a:off x="1812958" y="1137593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6"/>
            </p:custDataLst>
          </p:nvPr>
        </p:nvSpPr>
        <p:spPr>
          <a:xfrm>
            <a:off x="3996148" y="2283296"/>
            <a:ext cx="419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7"/>
            </p:custDataLst>
          </p:nvPr>
        </p:nvSpPr>
        <p:spPr>
          <a:xfrm>
            <a:off x="4114801" y="1852409"/>
            <a:ext cx="3910262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8"/>
            </p:custDataLst>
          </p:nvPr>
        </p:nvSpPr>
        <p:spPr>
          <a:xfrm>
            <a:off x="5618945" y="10521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静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9"/>
            </p:custDataLst>
          </p:nvPr>
        </p:nvSpPr>
        <p:spPr>
          <a:xfrm>
            <a:off x="-1" y="2683406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禅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10"/>
            </p:custDataLst>
          </p:nvPr>
        </p:nvSpPr>
        <p:spPr>
          <a:xfrm>
            <a:off x="4163419" y="2349073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茶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0" name="PA_库_文本框 9"/>
          <p:cNvSpPr txBox="1"/>
          <p:nvPr>
            <p:custDataLst>
              <p:tags r:id="rId11"/>
            </p:custDataLst>
          </p:nvPr>
        </p:nvSpPr>
        <p:spPr>
          <a:xfrm>
            <a:off x="8363122" y="2349072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味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11" name="PA_库_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37" y="3777916"/>
            <a:ext cx="3877450" cy="3618954"/>
          </a:xfrm>
          <a:prstGeom prst="rect">
            <a:avLst/>
          </a:prstGeom>
        </p:spPr>
      </p:pic>
      <p:pic>
        <p:nvPicPr>
          <p:cNvPr id="12" name="PA_库_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42" y="3239045"/>
            <a:ext cx="3877450" cy="3618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2"/>
            </p:custDataLst>
          </p:nvPr>
        </p:nvSpPr>
        <p:spPr>
          <a:xfrm>
            <a:off x="-1" y="-1623902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禅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3" name="PA_库_文本框 2"/>
          <p:cNvSpPr txBox="1"/>
          <p:nvPr>
            <p:custDataLst>
              <p:tags r:id="rId3"/>
            </p:custDataLst>
          </p:nvPr>
        </p:nvSpPr>
        <p:spPr>
          <a:xfrm>
            <a:off x="4163419" y="-195823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茶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4" name="PA_库_文本框 3"/>
          <p:cNvSpPr txBox="1"/>
          <p:nvPr>
            <p:custDataLst>
              <p:tags r:id="rId4"/>
            </p:custDataLst>
          </p:nvPr>
        </p:nvSpPr>
        <p:spPr>
          <a:xfrm>
            <a:off x="8363122" y="-1958236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味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5" name="PA_库_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37" y="-529392"/>
            <a:ext cx="3877450" cy="3618954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42" y="-1068263"/>
            <a:ext cx="3877450" cy="3618954"/>
          </a:xfrm>
          <a:prstGeom prst="rect">
            <a:avLst/>
          </a:prstGeom>
        </p:spPr>
      </p:pic>
      <p:sp>
        <p:nvSpPr>
          <p:cNvPr id="7" name="PA_库_文本框 6"/>
          <p:cNvSpPr txBox="1"/>
          <p:nvPr>
            <p:custDataLst>
              <p:tags r:id="rId8"/>
            </p:custDataLst>
          </p:nvPr>
        </p:nvSpPr>
        <p:spPr>
          <a:xfrm>
            <a:off x="2726961" y="1565715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39897" y="2891079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12"/>
            </p:custDataLst>
          </p:nvPr>
        </p:nvSpPr>
        <p:spPr>
          <a:xfrm>
            <a:off x="2918676" y="1561586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7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2"/>
            </p:custDataLst>
          </p:nvPr>
        </p:nvSpPr>
        <p:spPr>
          <a:xfrm>
            <a:off x="9894156" y="907826"/>
            <a:ext cx="507831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05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05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05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2162762" y="907826"/>
            <a:ext cx="1431161" cy="16504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气 度</a:t>
            </a:r>
            <a:endParaRPr lang="en-US" altLang="zh-CN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2239829" y="2554981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52765" y="3880345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8"/>
            </p:custDataLst>
          </p:nvPr>
        </p:nvSpPr>
        <p:spPr>
          <a:xfrm>
            <a:off x="2431544" y="2550852"/>
            <a:ext cx="7263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 rot="5400000">
            <a:off x="122468" y="2685896"/>
            <a:ext cx="3935601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10"/>
            </p:custDataLst>
          </p:nvPr>
        </p:nvSpPr>
        <p:spPr>
          <a:xfrm>
            <a:off x="5453542" y="2060883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11"/>
            </p:custDataLst>
          </p:nvPr>
        </p:nvSpPr>
        <p:spPr>
          <a:xfrm>
            <a:off x="4480133" y="907826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12"/>
            </p:custDataLst>
          </p:nvPr>
        </p:nvSpPr>
        <p:spPr>
          <a:xfrm>
            <a:off x="4405794" y="1562120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6" grpId="0" autoUpdateAnimBg="0"/>
      <p:bldP spid="7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A_库_直接连接符 2"/>
          <p:cNvCxnSpPr/>
          <p:nvPr>
            <p:custDataLst>
              <p:tags r:id="rId2"/>
            </p:custDataLst>
          </p:nvPr>
        </p:nvCxnSpPr>
        <p:spPr>
          <a:xfrm>
            <a:off x="5997448" y="721559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3"/>
            </p:custDataLst>
          </p:nvPr>
        </p:nvSpPr>
        <p:spPr>
          <a:xfrm>
            <a:off x="5922875" y="631732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3817824" y="2076470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5"/>
            </p:custDataLst>
          </p:nvPr>
        </p:nvCxnSpPr>
        <p:spPr>
          <a:xfrm>
            <a:off x="5210984" y="716796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库_组合 8"/>
          <p:cNvGrpSpPr/>
          <p:nvPr>
            <p:custDataLst>
              <p:tags r:id="rId6"/>
            </p:custDataLst>
          </p:nvPr>
        </p:nvGrpSpPr>
        <p:grpSpPr>
          <a:xfrm>
            <a:off x="4448843" y="336825"/>
            <a:ext cx="800219" cy="3206327"/>
            <a:chOff x="4383766" y="262397"/>
            <a:chExt cx="800219" cy="3206327"/>
          </a:xfrm>
        </p:grpSpPr>
        <p:sp>
          <p:nvSpPr>
            <p:cNvPr id="7" name="文本框 6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579521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555675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4"/>
            </p:custDataLst>
          </p:nvPr>
        </p:nvSpPr>
        <p:spPr>
          <a:xfrm>
            <a:off x="213360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净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881633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6"/>
            </p:custDataLst>
          </p:nvPr>
        </p:nvSpPr>
        <p:spPr>
          <a:xfrm>
            <a:off x="807294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7"/>
            </p:custDataLst>
          </p:nvPr>
        </p:nvSpPr>
        <p:spPr>
          <a:xfrm>
            <a:off x="189514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8"/>
            </p:custDataLst>
          </p:nvPr>
        </p:nvSpPr>
        <p:spPr>
          <a:xfrm>
            <a:off x="458335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9"/>
            </p:custDataLst>
          </p:nvPr>
        </p:nvSpPr>
        <p:spPr>
          <a:xfrm>
            <a:off x="450901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矩形 12"/>
          <p:cNvSpPr/>
          <p:nvPr>
            <p:custDataLst>
              <p:tags r:id="rId10"/>
            </p:custDataLst>
          </p:nvPr>
        </p:nvSpPr>
        <p:spPr>
          <a:xfrm>
            <a:off x="945682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矩形 13"/>
          <p:cNvSpPr/>
          <p:nvPr>
            <p:custDataLst>
              <p:tags r:id="rId11"/>
            </p:custDataLst>
          </p:nvPr>
        </p:nvSpPr>
        <p:spPr>
          <a:xfrm>
            <a:off x="921836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矩形 14"/>
          <p:cNvSpPr/>
          <p:nvPr>
            <p:custDataLst>
              <p:tags r:id="rId12"/>
            </p:custDataLst>
          </p:nvPr>
        </p:nvSpPr>
        <p:spPr>
          <a:xfrm>
            <a:off x="824496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PA_库_文本框 15"/>
          <p:cNvSpPr txBox="1"/>
          <p:nvPr>
            <p:custDataLst>
              <p:tags r:id="rId13"/>
            </p:custDataLst>
          </p:nvPr>
        </p:nvSpPr>
        <p:spPr>
          <a:xfrm>
            <a:off x="817062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2"/>
            </p:custDataLst>
          </p:nvPr>
        </p:nvSpPr>
        <p:spPr>
          <a:xfrm>
            <a:off x="8937501" y="599986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0437" y="1925350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9129216" y="595857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7"/>
            </p:custDataLst>
          </p:nvPr>
        </p:nvSpPr>
        <p:spPr>
          <a:xfrm>
            <a:off x="8357195" y="595857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51" y="1257576"/>
            <a:ext cx="7676865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4" y="60159"/>
            <a:ext cx="3771091" cy="336884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-189738"/>
            <a:ext cx="2451100" cy="264718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4033531" y="1133856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境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2617871" y="1926195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8776981" y="1133856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界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7361321" y="1926195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4816515" y="3190330"/>
            <a:ext cx="350865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32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16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  <a:endParaRPr lang="zh-CN" altLang="en-US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21200"/>
            <a:ext cx="12191999" cy="1137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72" y="-2"/>
            <a:ext cx="12191998" cy="113791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-3127655"/>
            <a:ext cx="11982450" cy="99856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16" y="704850"/>
            <a:ext cx="822936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52" y="0"/>
            <a:ext cx="822936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52" y="-3966343"/>
            <a:ext cx="12496103" cy="11663030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091" y="-1504951"/>
            <a:ext cx="6476942" cy="6045147"/>
          </a:xfrm>
          <a:prstGeom prst="rect">
            <a:avLst/>
          </a:prstGeom>
        </p:spPr>
      </p:pic>
      <p:sp>
        <p:nvSpPr>
          <p:cNvPr id="11" name="PA_库_矩形 10"/>
          <p:cNvSpPr/>
          <p:nvPr>
            <p:custDataLst>
              <p:tags r:id="rId10"/>
            </p:custDataLst>
          </p:nvPr>
        </p:nvSpPr>
        <p:spPr>
          <a:xfrm>
            <a:off x="304887" y="1319895"/>
            <a:ext cx="101566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一叶菩提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花一世界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11"/>
            </p:custDataLst>
          </p:nvPr>
        </p:nvSpPr>
        <p:spPr>
          <a:xfrm>
            <a:off x="3850694" y="5689598"/>
            <a:ext cx="4490612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心如止水 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  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了无杂念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PA_库_直接连接符 13"/>
          <p:cNvCxnSpPr/>
          <p:nvPr>
            <p:custDataLst>
              <p:tags r:id="rId12"/>
            </p:custDataLst>
          </p:nvPr>
        </p:nvCxnSpPr>
        <p:spPr>
          <a:xfrm>
            <a:off x="3849189" y="6045146"/>
            <a:ext cx="443767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库_矩形 15"/>
          <p:cNvSpPr/>
          <p:nvPr>
            <p:custDataLst>
              <p:tags r:id="rId13"/>
            </p:custDataLst>
          </p:nvPr>
        </p:nvSpPr>
        <p:spPr>
          <a:xfrm>
            <a:off x="3149192" y="6069061"/>
            <a:ext cx="5893613" cy="34624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一念一心痛，一情一生殇。一花一世界，一树一菩提。一诗一盏茶，一坐一生静。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2"/>
            </p:custDataLst>
          </p:nvPr>
        </p:nvSpPr>
        <p:spPr>
          <a:xfrm>
            <a:off x="9732582" y="1686749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境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" name="PA_库_矩形 2"/>
          <p:cNvSpPr/>
          <p:nvPr>
            <p:custDataLst>
              <p:tags r:id="rId3"/>
            </p:custDataLst>
          </p:nvPr>
        </p:nvSpPr>
        <p:spPr>
          <a:xfrm>
            <a:off x="8316922" y="2479088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4"/>
            </p:custDataLst>
          </p:nvPr>
        </p:nvSpPr>
        <p:spPr>
          <a:xfrm>
            <a:off x="2715771" y="1690878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707" y="3016242"/>
            <a:ext cx="485726" cy="675278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8"/>
            </p:custDataLst>
          </p:nvPr>
        </p:nvSpPr>
        <p:spPr>
          <a:xfrm>
            <a:off x="2907486" y="1686749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8" grpId="0" autoUpdateAnimBg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PA" val="v4.0.0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0.0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PA" val="v4.0.0"/>
</p:tagLst>
</file>

<file path=ppt/tags/tag159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60.xml><?xml version="1.0" encoding="utf-8"?>
<p:tagLst xmlns:p="http://schemas.openxmlformats.org/presentationml/2006/main">
  <p:tag name="PA" val="v4.0.0"/>
</p:tagLst>
</file>

<file path=ppt/tags/tag161.xml><?xml version="1.0" encoding="utf-8"?>
<p:tagLst xmlns:p="http://schemas.openxmlformats.org/presentationml/2006/main">
  <p:tag name="PA" val="v4.0.0"/>
</p:tagLst>
</file>

<file path=ppt/tags/tag162.xml><?xml version="1.0" encoding="utf-8"?>
<p:tagLst xmlns:p="http://schemas.openxmlformats.org/presentationml/2006/main">
  <p:tag name="PA" val="v4.0.0"/>
</p:tagLst>
</file>

<file path=ppt/tags/tag163.xml><?xml version="1.0" encoding="utf-8"?>
<p:tagLst xmlns:p="http://schemas.openxmlformats.org/presentationml/2006/main">
  <p:tag name="PA" val="v4.0.0"/>
</p:tagLst>
</file>

<file path=ppt/tags/tag164.xml><?xml version="1.0" encoding="utf-8"?>
<p:tagLst xmlns:p="http://schemas.openxmlformats.org/presentationml/2006/main">
  <p:tag name="PA" val="v4.0.0"/>
</p:tagLst>
</file>

<file path=ppt/tags/tag165.xml><?xml version="1.0" encoding="utf-8"?>
<p:tagLst xmlns:p="http://schemas.openxmlformats.org/presentationml/2006/main">
  <p:tag name="PA" val="v4.0.0"/>
</p:tagLst>
</file>

<file path=ppt/tags/tag166.xml><?xml version="1.0" encoding="utf-8"?>
<p:tagLst xmlns:p="http://schemas.openxmlformats.org/presentationml/2006/main">
  <p:tag name="PA" val="v4.0.0"/>
</p:tagLst>
</file>

<file path=ppt/tags/tag167.xml><?xml version="1.0" encoding="utf-8"?>
<p:tagLst xmlns:p="http://schemas.openxmlformats.org/presentationml/2006/main">
  <p:tag name="PA" val="v4.0.0"/>
</p:tagLst>
</file>

<file path=ppt/tags/tag168.xml><?xml version="1.0" encoding="utf-8"?>
<p:tagLst xmlns:p="http://schemas.openxmlformats.org/presentationml/2006/main">
  <p:tag name="PA" val="v4.0.0"/>
</p:tagLst>
</file>

<file path=ppt/tags/tag169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70.xml><?xml version="1.0" encoding="utf-8"?>
<p:tagLst xmlns:p="http://schemas.openxmlformats.org/presentationml/2006/main">
  <p:tag name="PA" val="v4.0.0"/>
</p:tagLst>
</file>

<file path=ppt/tags/tag171.xml><?xml version="1.0" encoding="utf-8"?>
<p:tagLst xmlns:p="http://schemas.openxmlformats.org/presentationml/2006/main">
  <p:tag name="PA" val="v4.0.0"/>
</p:tagLst>
</file>

<file path=ppt/tags/tag172.xml><?xml version="1.0" encoding="utf-8"?>
<p:tagLst xmlns:p="http://schemas.openxmlformats.org/presentationml/2006/main">
  <p:tag name="PA" val="v4.0.0"/>
</p:tagLst>
</file>

<file path=ppt/tags/tag173.xml><?xml version="1.0" encoding="utf-8"?>
<p:tagLst xmlns:p="http://schemas.openxmlformats.org/presentationml/2006/main">
  <p:tag name="PA" val="v4.0.0"/>
</p:tagLst>
</file>

<file path=ppt/tags/tag174.xml><?xml version="1.0" encoding="utf-8"?>
<p:tagLst xmlns:p="http://schemas.openxmlformats.org/presentationml/2006/main">
  <p:tag name="PA" val="v4.0.0"/>
</p:tagLst>
</file>

<file path=ppt/tags/tag175.xml><?xml version="1.0" encoding="utf-8"?>
<p:tagLst xmlns:p="http://schemas.openxmlformats.org/presentationml/2006/main">
  <p:tag name="PA" val="v4.0.0"/>
</p:tagLst>
</file>

<file path=ppt/tags/tag176.xml><?xml version="1.0" encoding="utf-8"?>
<p:tagLst xmlns:p="http://schemas.openxmlformats.org/presentationml/2006/main">
  <p:tag name="PA" val="v4.0.0"/>
</p:tagLst>
</file>

<file path=ppt/tags/tag177.xml><?xml version="1.0" encoding="utf-8"?>
<p:tagLst xmlns:p="http://schemas.openxmlformats.org/presentationml/2006/main">
  <p:tag name="PA" val="v4.0.0"/>
</p:tagLst>
</file>

<file path=ppt/tags/tag178.xml><?xml version="1.0" encoding="utf-8"?>
<p:tagLst xmlns:p="http://schemas.openxmlformats.org/presentationml/2006/main">
  <p:tag name="PA" val="v4.0.0"/>
</p:tagLst>
</file>

<file path=ppt/tags/tag179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80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6166</Words>
  <Application>WPS 演示</Application>
  <PresentationFormat>宽屏</PresentationFormat>
  <Paragraphs>311</Paragraphs>
  <Slides>27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方正清刻本悦宋简体</vt:lpstr>
      <vt:lpstr>造字工房悦圆（非商用）常规体</vt:lpstr>
      <vt:lpstr>等线</vt:lpstr>
      <vt:lpstr>Arial Unicode MS</vt:lpstr>
      <vt:lpstr>等线 Light</vt:lpstr>
      <vt:lpstr>★日文毛笔</vt:lpstr>
      <vt:lpstr>叶根友行书繁</vt:lpstr>
      <vt:lpstr>草檀斋毛泽东字体</vt:lpstr>
      <vt:lpstr>叶根友蚕燕隶书08</vt:lpstr>
      <vt:lpstr>华文隶书</vt:lpstr>
      <vt:lpstr>李旭科书法 v1.4</vt:lpstr>
      <vt:lpstr>Calibri</vt:lpstr>
      <vt:lpstr>等线</vt:lpstr>
      <vt:lpstr>隶书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2018-03-20T13:12:34Z</dcterms:created>
  <dcterms:modified xsi:type="dcterms:W3CDTF">2018-03-20T13:23:01Z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