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9" r:id="rId2"/>
    <p:sldMasterId id="2147483681" r:id="rId3"/>
    <p:sldMasterId id="2147483673" r:id="rId4"/>
  </p:sldMasterIdLst>
  <p:sldIdLst>
    <p:sldId id="271" r:id="rId5"/>
    <p:sldId id="276" r:id="rId6"/>
    <p:sldId id="277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B38"/>
    <a:srgbClr val="37A76F"/>
    <a:srgbClr val="44C1A3"/>
    <a:srgbClr val="10CF9B"/>
    <a:srgbClr val="0BD0D9"/>
    <a:srgbClr val="0F6FC6"/>
    <a:srgbClr val="E73A1C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3"/>
    <p:restoredTop sz="94615"/>
  </p:normalViewPr>
  <p:slideViewPr>
    <p:cSldViewPr snapToGrid="0">
      <p:cViewPr>
        <p:scale>
          <a:sx n="75" d="100"/>
          <a:sy n="75" d="100"/>
        </p:scale>
        <p:origin x="-1824" y="-7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直接连接符 24"/>
          <p:cNvCxnSpPr/>
          <p:nvPr userDrawn="1"/>
        </p:nvCxnSpPr>
        <p:spPr>
          <a:xfrm>
            <a:off x="0" y="228600"/>
            <a:ext cx="4838700" cy="0"/>
          </a:xfrm>
          <a:prstGeom prst="line">
            <a:avLst/>
          </a:prstGeom>
          <a:ln w="1270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矩形 7"/>
          <p:cNvSpPr/>
          <p:nvPr userDrawn="1"/>
        </p:nvSpPr>
        <p:spPr>
          <a:xfrm>
            <a:off x="0" y="6629399"/>
            <a:ext cx="12192000" cy="267339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40000"/>
                  <a:lumOff val="60000"/>
                </a:schemeClr>
              </a:gs>
              <a:gs pos="46000">
                <a:schemeClr val="accent1">
                  <a:lumMod val="95000"/>
                  <a:lumOff val="5000"/>
                </a:schemeClr>
              </a:gs>
              <a:gs pos="100000">
                <a:schemeClr val="accent1">
                  <a:lumMod val="60000"/>
                </a:schemeClr>
              </a:gs>
            </a:gsLst>
            <a:path path="circle">
              <a:fillToRect l="50000" t="130000" r="50000" b="-3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374719" y="445802"/>
            <a:ext cx="4463981" cy="529569"/>
          </a:xfrm>
          <a:prstGeom prst="rect">
            <a:avLst/>
          </a:prstGeom>
          <a:ln w="12700" cmpd="sng">
            <a:noFill/>
          </a:ln>
        </p:spPr>
        <p:txBody>
          <a:bodyPr vert="horz" anchor="ctr"/>
          <a:lstStyle>
            <a:lvl1pPr marL="0" indent="0" algn="l">
              <a:buNone/>
              <a:defRPr sz="2000" b="1">
                <a:latin typeface="Microsoft YaHei" charset="0"/>
                <a:ea typeface="Microsoft YaHei" charset="0"/>
                <a:cs typeface="Microsoft YaHei" charset="0"/>
              </a:defRPr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212534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直接连接符 24"/>
          <p:cNvCxnSpPr/>
          <p:nvPr userDrawn="1"/>
        </p:nvCxnSpPr>
        <p:spPr>
          <a:xfrm>
            <a:off x="0" y="228600"/>
            <a:ext cx="4838700" cy="0"/>
          </a:xfrm>
          <a:prstGeom prst="line">
            <a:avLst/>
          </a:prstGeom>
          <a:ln w="1270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矩形 7"/>
          <p:cNvSpPr/>
          <p:nvPr userDrawn="1"/>
        </p:nvSpPr>
        <p:spPr>
          <a:xfrm>
            <a:off x="0" y="6629399"/>
            <a:ext cx="12192000" cy="267339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40000"/>
                  <a:lumOff val="60000"/>
                </a:schemeClr>
              </a:gs>
              <a:gs pos="46000">
                <a:schemeClr val="accent1">
                  <a:lumMod val="95000"/>
                  <a:lumOff val="5000"/>
                </a:schemeClr>
              </a:gs>
              <a:gs pos="100000">
                <a:schemeClr val="accent1">
                  <a:lumMod val="60000"/>
                </a:schemeClr>
              </a:gs>
            </a:gsLst>
            <a:path path="circle">
              <a:fillToRect l="50000" t="130000" r="50000" b="-3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374719" y="445802"/>
            <a:ext cx="4463981" cy="529569"/>
          </a:xfrm>
          <a:prstGeom prst="rect">
            <a:avLst/>
          </a:prstGeom>
          <a:ln w="12700" cmpd="sng">
            <a:noFill/>
          </a:ln>
        </p:spPr>
        <p:txBody>
          <a:bodyPr vert="horz" anchor="ctr"/>
          <a:lstStyle>
            <a:lvl1pPr marL="0" indent="0" algn="l">
              <a:buNone/>
              <a:defRPr sz="2000" b="1">
                <a:latin typeface="Microsoft YaHei" charset="0"/>
                <a:ea typeface="Microsoft YaHei" charset="0"/>
                <a:cs typeface="Microsoft YaHei" charset="0"/>
              </a:defRPr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23400606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直接连接符 24"/>
          <p:cNvCxnSpPr/>
          <p:nvPr userDrawn="1"/>
        </p:nvCxnSpPr>
        <p:spPr>
          <a:xfrm>
            <a:off x="0" y="228600"/>
            <a:ext cx="4838700" cy="0"/>
          </a:xfrm>
          <a:prstGeom prst="line">
            <a:avLst/>
          </a:prstGeom>
          <a:ln w="1270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矩形 7"/>
          <p:cNvSpPr/>
          <p:nvPr userDrawn="1"/>
        </p:nvSpPr>
        <p:spPr>
          <a:xfrm>
            <a:off x="0" y="6629399"/>
            <a:ext cx="12192000" cy="267339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40000"/>
                  <a:lumOff val="60000"/>
                </a:schemeClr>
              </a:gs>
              <a:gs pos="46000">
                <a:schemeClr val="accent1">
                  <a:lumMod val="95000"/>
                  <a:lumOff val="5000"/>
                </a:schemeClr>
              </a:gs>
              <a:gs pos="100000">
                <a:schemeClr val="accent1">
                  <a:lumMod val="60000"/>
                </a:schemeClr>
              </a:gs>
            </a:gsLst>
            <a:path path="circle">
              <a:fillToRect l="50000" t="130000" r="50000" b="-3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374719" y="445802"/>
            <a:ext cx="4463981" cy="529569"/>
          </a:xfrm>
          <a:prstGeom prst="rect">
            <a:avLst/>
          </a:prstGeom>
          <a:ln w="12700" cmpd="sng">
            <a:noFill/>
          </a:ln>
        </p:spPr>
        <p:txBody>
          <a:bodyPr vert="horz" anchor="ctr"/>
          <a:lstStyle>
            <a:lvl1pPr marL="0" indent="0" algn="l">
              <a:buNone/>
              <a:defRPr sz="2000" b="1">
                <a:latin typeface="Microsoft YaHei" charset="0"/>
                <a:ea typeface="Microsoft YaHei" charset="0"/>
                <a:cs typeface="Microsoft YaHei" charset="0"/>
              </a:defRPr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28095833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竖排文字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03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589" y="759873"/>
            <a:ext cx="1402001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字体使用 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行距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声明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010" y="759873"/>
            <a:ext cx="7074345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英文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Century Gothic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中文 微软雅黑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正文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1.3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0" i="0" u="none" strike="noStrike" kern="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cn.bing.com</a:t>
            </a: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03" y="182445"/>
            <a:ext cx="77777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0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/>
                <a:ea typeface="微软雅黑" charset="0"/>
                <a:cs typeface="Segoe UI Light"/>
              </a:rPr>
              <a:t>OfficePLUS</a:t>
            </a:r>
            <a:endParaRPr kumimoji="0" lang="zh-CN" altLang="en-US" sz="1000" b="0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1227312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26726" y="2788086"/>
            <a:ext cx="3177903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041" y="4007796"/>
            <a:ext cx="3347390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12557199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8220941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3833646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715132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4762680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zh-CN" altLang="en-US" dirty="0"/>
              <a:t>点击此处添加标题</a:t>
            </a:r>
          </a:p>
        </p:txBody>
      </p:sp>
      <p:sp>
        <p:nvSpPr>
          <p:cNvPr id="17" name="圆角矩形 16"/>
          <p:cNvSpPr/>
          <p:nvPr/>
        </p:nvSpPr>
        <p:spPr>
          <a:xfrm>
            <a:off x="1077177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18" name="圆角矩形 17"/>
          <p:cNvSpPr/>
          <p:nvPr/>
        </p:nvSpPr>
        <p:spPr>
          <a:xfrm>
            <a:off x="3749073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19" name="圆角矩形 18"/>
          <p:cNvSpPr/>
          <p:nvPr/>
        </p:nvSpPr>
        <p:spPr>
          <a:xfrm>
            <a:off x="6275828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20" name="圆角矩形 19"/>
          <p:cNvSpPr/>
          <p:nvPr/>
        </p:nvSpPr>
        <p:spPr>
          <a:xfrm>
            <a:off x="8947723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21" name="组合 1"/>
          <p:cNvGrpSpPr/>
          <p:nvPr/>
        </p:nvGrpSpPr>
        <p:grpSpPr>
          <a:xfrm>
            <a:off x="1077176" y="1527776"/>
            <a:ext cx="1031602" cy="1196204"/>
            <a:chOff x="1077176" y="1828401"/>
            <a:chExt cx="1031602" cy="1196204"/>
          </a:xfrm>
        </p:grpSpPr>
        <p:sp>
          <p:nvSpPr>
            <p:cNvPr id="22" name="等腰三角形 23"/>
            <p:cNvSpPr/>
            <p:nvPr/>
          </p:nvSpPr>
          <p:spPr>
            <a:xfrm rot="5400000">
              <a:off x="994876" y="1910703"/>
              <a:ext cx="1196204" cy="1031600"/>
            </a:xfrm>
            <a:prstGeom prst="triangle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3" name="文本框 22"/>
            <p:cNvSpPr txBox="1"/>
            <p:nvPr/>
          </p:nvSpPr>
          <p:spPr>
            <a:xfrm>
              <a:off x="1077176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01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4" name="组合 2"/>
          <p:cNvGrpSpPr/>
          <p:nvPr/>
        </p:nvGrpSpPr>
        <p:grpSpPr>
          <a:xfrm>
            <a:off x="3749073" y="1527776"/>
            <a:ext cx="1031602" cy="1196204"/>
            <a:chOff x="3749073" y="1828401"/>
            <a:chExt cx="1031602" cy="1196204"/>
          </a:xfrm>
        </p:grpSpPr>
        <p:sp>
          <p:nvSpPr>
            <p:cNvPr id="25" name="等腰三角形 24"/>
            <p:cNvSpPr/>
            <p:nvPr/>
          </p:nvSpPr>
          <p:spPr>
            <a:xfrm rot="5400000">
              <a:off x="3666773" y="1910703"/>
              <a:ext cx="1196204" cy="1031600"/>
            </a:xfrm>
            <a:prstGeom prst="triangle">
              <a:avLst/>
            </a:prstGeom>
            <a:solidFill>
              <a:schemeClr val="accent3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6" name="文本框 25"/>
            <p:cNvSpPr txBox="1"/>
            <p:nvPr/>
          </p:nvSpPr>
          <p:spPr>
            <a:xfrm>
              <a:off x="3749073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02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8" name="组合 3"/>
          <p:cNvGrpSpPr/>
          <p:nvPr/>
        </p:nvGrpSpPr>
        <p:grpSpPr>
          <a:xfrm>
            <a:off x="6271019" y="1527776"/>
            <a:ext cx="1036407" cy="1196204"/>
            <a:chOff x="6271019" y="1828401"/>
            <a:chExt cx="1036407" cy="1196204"/>
          </a:xfrm>
        </p:grpSpPr>
        <p:sp>
          <p:nvSpPr>
            <p:cNvPr id="29" name="等腰三角形 25"/>
            <p:cNvSpPr/>
            <p:nvPr/>
          </p:nvSpPr>
          <p:spPr>
            <a:xfrm rot="5400000">
              <a:off x="6193524" y="1910703"/>
              <a:ext cx="1196204" cy="1031600"/>
            </a:xfrm>
            <a:prstGeom prst="triangle">
              <a:avLst/>
            </a:prstGeom>
            <a:solidFill>
              <a:schemeClr val="accent4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9" name="文本框 38"/>
            <p:cNvSpPr txBox="1"/>
            <p:nvPr/>
          </p:nvSpPr>
          <p:spPr>
            <a:xfrm>
              <a:off x="6271019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03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grpSp>
        <p:nvGrpSpPr>
          <p:cNvPr id="44" name="组合 4"/>
          <p:cNvGrpSpPr/>
          <p:nvPr/>
        </p:nvGrpSpPr>
        <p:grpSpPr>
          <a:xfrm>
            <a:off x="8947720" y="1527776"/>
            <a:ext cx="1031602" cy="1196204"/>
            <a:chOff x="8947720" y="1828401"/>
            <a:chExt cx="1031602" cy="1196204"/>
          </a:xfrm>
        </p:grpSpPr>
        <p:sp>
          <p:nvSpPr>
            <p:cNvPr id="45" name="等腰三角形 26"/>
            <p:cNvSpPr/>
            <p:nvPr/>
          </p:nvSpPr>
          <p:spPr>
            <a:xfrm rot="5400000">
              <a:off x="8865420" y="1910703"/>
              <a:ext cx="1196204" cy="1031600"/>
            </a:xfrm>
            <a:prstGeom prst="triangle">
              <a:avLst/>
            </a:prstGeom>
            <a:solidFill>
              <a:schemeClr val="accent5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8947720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04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47" name="文本框 46"/>
          <p:cNvSpPr txBox="1"/>
          <p:nvPr/>
        </p:nvSpPr>
        <p:spPr>
          <a:xfrm>
            <a:off x="3784446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48" name="文本框 47"/>
          <p:cNvSpPr txBox="1"/>
          <p:nvPr/>
        </p:nvSpPr>
        <p:spPr>
          <a:xfrm>
            <a:off x="1152067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6416825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9049205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51" name="矩形 50"/>
          <p:cNvSpPr/>
          <p:nvPr/>
        </p:nvSpPr>
        <p:spPr>
          <a:xfrm>
            <a:off x="2070428" y="1846909"/>
            <a:ext cx="1250663" cy="5078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1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  <p:sp>
        <p:nvSpPr>
          <p:cNvPr id="52" name="矩形 51"/>
          <p:cNvSpPr/>
          <p:nvPr/>
        </p:nvSpPr>
        <p:spPr>
          <a:xfrm>
            <a:off x="4709930" y="1846909"/>
            <a:ext cx="1250663" cy="5078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3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  <p:sp>
        <p:nvSpPr>
          <p:cNvPr id="53" name="矩形 52"/>
          <p:cNvSpPr/>
          <p:nvPr/>
        </p:nvSpPr>
        <p:spPr>
          <a:xfrm>
            <a:off x="7349432" y="1846909"/>
            <a:ext cx="1250663" cy="5078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4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  <p:sp>
        <p:nvSpPr>
          <p:cNvPr id="54" name="矩形 53"/>
          <p:cNvSpPr/>
          <p:nvPr/>
        </p:nvSpPr>
        <p:spPr>
          <a:xfrm>
            <a:off x="9988935" y="1846909"/>
            <a:ext cx="1250663" cy="5078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5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xmlns="" val="19843139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zh-CN" altLang="en-US" dirty="0"/>
              <a:t>点击此处添加标题</a:t>
            </a:r>
          </a:p>
        </p:txBody>
      </p:sp>
      <p:sp>
        <p:nvSpPr>
          <p:cNvPr id="17" name="圆角矩形 16"/>
          <p:cNvSpPr/>
          <p:nvPr/>
        </p:nvSpPr>
        <p:spPr>
          <a:xfrm>
            <a:off x="1077177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18" name="圆角矩形 17"/>
          <p:cNvSpPr/>
          <p:nvPr/>
        </p:nvSpPr>
        <p:spPr>
          <a:xfrm>
            <a:off x="3749073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19" name="圆角矩形 18"/>
          <p:cNvSpPr/>
          <p:nvPr/>
        </p:nvSpPr>
        <p:spPr>
          <a:xfrm>
            <a:off x="6275828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20" name="圆角矩形 19"/>
          <p:cNvSpPr/>
          <p:nvPr/>
        </p:nvSpPr>
        <p:spPr>
          <a:xfrm>
            <a:off x="8947723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21" name="组合 1"/>
          <p:cNvGrpSpPr/>
          <p:nvPr/>
        </p:nvGrpSpPr>
        <p:grpSpPr>
          <a:xfrm>
            <a:off x="1077176" y="1527776"/>
            <a:ext cx="1031602" cy="1196204"/>
            <a:chOff x="1077176" y="1828401"/>
            <a:chExt cx="1031602" cy="1196204"/>
          </a:xfrm>
        </p:grpSpPr>
        <p:sp>
          <p:nvSpPr>
            <p:cNvPr id="22" name="等腰三角形 23"/>
            <p:cNvSpPr/>
            <p:nvPr/>
          </p:nvSpPr>
          <p:spPr>
            <a:xfrm rot="5400000">
              <a:off x="994876" y="1910703"/>
              <a:ext cx="1196204" cy="1031600"/>
            </a:xfrm>
            <a:prstGeom prst="triangle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3" name="文本框 22"/>
            <p:cNvSpPr txBox="1"/>
            <p:nvPr/>
          </p:nvSpPr>
          <p:spPr>
            <a:xfrm>
              <a:off x="1077176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01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4" name="组合 2"/>
          <p:cNvGrpSpPr/>
          <p:nvPr/>
        </p:nvGrpSpPr>
        <p:grpSpPr>
          <a:xfrm>
            <a:off x="3749073" y="1527776"/>
            <a:ext cx="1031602" cy="1196204"/>
            <a:chOff x="3749073" y="1828401"/>
            <a:chExt cx="1031602" cy="1196204"/>
          </a:xfrm>
        </p:grpSpPr>
        <p:sp>
          <p:nvSpPr>
            <p:cNvPr id="25" name="等腰三角形 24"/>
            <p:cNvSpPr/>
            <p:nvPr/>
          </p:nvSpPr>
          <p:spPr>
            <a:xfrm rot="5400000">
              <a:off x="3666773" y="1910703"/>
              <a:ext cx="1196204" cy="1031600"/>
            </a:xfrm>
            <a:prstGeom prst="triangle">
              <a:avLst/>
            </a:prstGeom>
            <a:solidFill>
              <a:schemeClr val="accent3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6" name="文本框 25"/>
            <p:cNvSpPr txBox="1"/>
            <p:nvPr/>
          </p:nvSpPr>
          <p:spPr>
            <a:xfrm>
              <a:off x="3749073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02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8" name="组合 3"/>
          <p:cNvGrpSpPr/>
          <p:nvPr/>
        </p:nvGrpSpPr>
        <p:grpSpPr>
          <a:xfrm>
            <a:off x="6271019" y="1527776"/>
            <a:ext cx="1036407" cy="1196204"/>
            <a:chOff x="6271019" y="1828401"/>
            <a:chExt cx="1036407" cy="1196204"/>
          </a:xfrm>
        </p:grpSpPr>
        <p:sp>
          <p:nvSpPr>
            <p:cNvPr id="29" name="等腰三角形 25"/>
            <p:cNvSpPr/>
            <p:nvPr/>
          </p:nvSpPr>
          <p:spPr>
            <a:xfrm rot="5400000">
              <a:off x="6193524" y="1910703"/>
              <a:ext cx="1196204" cy="1031600"/>
            </a:xfrm>
            <a:prstGeom prst="triangle">
              <a:avLst/>
            </a:prstGeom>
            <a:solidFill>
              <a:schemeClr val="accent4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9" name="文本框 38"/>
            <p:cNvSpPr txBox="1"/>
            <p:nvPr/>
          </p:nvSpPr>
          <p:spPr>
            <a:xfrm>
              <a:off x="6271019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03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grpSp>
        <p:nvGrpSpPr>
          <p:cNvPr id="44" name="组合 4"/>
          <p:cNvGrpSpPr/>
          <p:nvPr/>
        </p:nvGrpSpPr>
        <p:grpSpPr>
          <a:xfrm>
            <a:off x="8947720" y="1527776"/>
            <a:ext cx="1031602" cy="1196204"/>
            <a:chOff x="8947720" y="1828401"/>
            <a:chExt cx="1031602" cy="1196204"/>
          </a:xfrm>
        </p:grpSpPr>
        <p:sp>
          <p:nvSpPr>
            <p:cNvPr id="45" name="等腰三角形 26"/>
            <p:cNvSpPr/>
            <p:nvPr/>
          </p:nvSpPr>
          <p:spPr>
            <a:xfrm rot="5400000">
              <a:off x="8865420" y="1910703"/>
              <a:ext cx="1196204" cy="1031600"/>
            </a:xfrm>
            <a:prstGeom prst="triangle">
              <a:avLst/>
            </a:prstGeom>
            <a:solidFill>
              <a:schemeClr val="accent5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8947720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04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47" name="文本框 46"/>
          <p:cNvSpPr txBox="1"/>
          <p:nvPr/>
        </p:nvSpPr>
        <p:spPr>
          <a:xfrm>
            <a:off x="3784446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48" name="文本框 47"/>
          <p:cNvSpPr txBox="1"/>
          <p:nvPr/>
        </p:nvSpPr>
        <p:spPr>
          <a:xfrm>
            <a:off x="1152067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6416825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9049205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51" name="矩形 50"/>
          <p:cNvSpPr/>
          <p:nvPr/>
        </p:nvSpPr>
        <p:spPr>
          <a:xfrm>
            <a:off x="2070428" y="1846909"/>
            <a:ext cx="1250663" cy="4542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1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  <p:sp>
        <p:nvSpPr>
          <p:cNvPr id="52" name="矩形 51"/>
          <p:cNvSpPr/>
          <p:nvPr/>
        </p:nvSpPr>
        <p:spPr>
          <a:xfrm>
            <a:off x="4709930" y="1846909"/>
            <a:ext cx="1250663" cy="4542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3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  <p:sp>
        <p:nvSpPr>
          <p:cNvPr id="53" name="矩形 52"/>
          <p:cNvSpPr/>
          <p:nvPr/>
        </p:nvSpPr>
        <p:spPr>
          <a:xfrm>
            <a:off x="7349432" y="1846909"/>
            <a:ext cx="1250663" cy="4542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4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  <p:sp>
        <p:nvSpPr>
          <p:cNvPr id="54" name="矩形 53"/>
          <p:cNvSpPr/>
          <p:nvPr/>
        </p:nvSpPr>
        <p:spPr>
          <a:xfrm>
            <a:off x="9988935" y="1846909"/>
            <a:ext cx="1250663" cy="4542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5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xmlns="" val="75395381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zh-CN" altLang="en-US" dirty="0"/>
              <a:t>点击此处添加标题</a:t>
            </a:r>
          </a:p>
        </p:txBody>
      </p:sp>
      <p:sp>
        <p:nvSpPr>
          <p:cNvPr id="17" name="圆角矩形 16"/>
          <p:cNvSpPr/>
          <p:nvPr/>
        </p:nvSpPr>
        <p:spPr>
          <a:xfrm>
            <a:off x="1077177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18" name="圆角矩形 17"/>
          <p:cNvSpPr/>
          <p:nvPr/>
        </p:nvSpPr>
        <p:spPr>
          <a:xfrm>
            <a:off x="3749073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19" name="圆角矩形 18"/>
          <p:cNvSpPr/>
          <p:nvPr/>
        </p:nvSpPr>
        <p:spPr>
          <a:xfrm>
            <a:off x="6275828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20" name="圆角矩形 19"/>
          <p:cNvSpPr/>
          <p:nvPr/>
        </p:nvSpPr>
        <p:spPr>
          <a:xfrm>
            <a:off x="8947723" y="1315530"/>
            <a:ext cx="2451268" cy="4803695"/>
          </a:xfrm>
          <a:prstGeom prst="roundRect">
            <a:avLst>
              <a:gd name="adj" fmla="val 9409"/>
            </a:avLst>
          </a:prstGeom>
          <a:solidFill>
            <a:schemeClr val="bg1">
              <a:lumMod val="95000"/>
            </a:scheme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457200">
              <a:defRPr/>
            </a:pPr>
            <a:endParaRPr lang="zh-CN" altLang="en-US" kern="0">
              <a:solidFill>
                <a:srgbClr val="FFFFFF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21" name="组合 1"/>
          <p:cNvGrpSpPr/>
          <p:nvPr/>
        </p:nvGrpSpPr>
        <p:grpSpPr>
          <a:xfrm>
            <a:off x="1077176" y="1527776"/>
            <a:ext cx="1031602" cy="1196204"/>
            <a:chOff x="1077176" y="1828401"/>
            <a:chExt cx="1031602" cy="1196204"/>
          </a:xfrm>
        </p:grpSpPr>
        <p:sp>
          <p:nvSpPr>
            <p:cNvPr id="22" name="等腰三角形 23"/>
            <p:cNvSpPr/>
            <p:nvPr/>
          </p:nvSpPr>
          <p:spPr>
            <a:xfrm rot="5400000">
              <a:off x="994876" y="1910703"/>
              <a:ext cx="1196204" cy="1031600"/>
            </a:xfrm>
            <a:prstGeom prst="triangle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3" name="文本框 22"/>
            <p:cNvSpPr txBox="1"/>
            <p:nvPr/>
          </p:nvSpPr>
          <p:spPr>
            <a:xfrm>
              <a:off x="1077176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01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4" name="组合 2"/>
          <p:cNvGrpSpPr/>
          <p:nvPr/>
        </p:nvGrpSpPr>
        <p:grpSpPr>
          <a:xfrm>
            <a:off x="3749073" y="1527776"/>
            <a:ext cx="1031602" cy="1196204"/>
            <a:chOff x="3749073" y="1828401"/>
            <a:chExt cx="1031602" cy="1196204"/>
          </a:xfrm>
        </p:grpSpPr>
        <p:sp>
          <p:nvSpPr>
            <p:cNvPr id="25" name="等腰三角形 24"/>
            <p:cNvSpPr/>
            <p:nvPr/>
          </p:nvSpPr>
          <p:spPr>
            <a:xfrm rot="5400000">
              <a:off x="3666773" y="1910703"/>
              <a:ext cx="1196204" cy="1031600"/>
            </a:xfrm>
            <a:prstGeom prst="triangle">
              <a:avLst/>
            </a:prstGeom>
            <a:solidFill>
              <a:schemeClr val="accent3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6" name="文本框 25"/>
            <p:cNvSpPr txBox="1"/>
            <p:nvPr/>
          </p:nvSpPr>
          <p:spPr>
            <a:xfrm>
              <a:off x="3749073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02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8" name="组合 3"/>
          <p:cNvGrpSpPr/>
          <p:nvPr/>
        </p:nvGrpSpPr>
        <p:grpSpPr>
          <a:xfrm>
            <a:off x="6271019" y="1527776"/>
            <a:ext cx="1036407" cy="1196204"/>
            <a:chOff x="6271019" y="1828401"/>
            <a:chExt cx="1036407" cy="1196204"/>
          </a:xfrm>
        </p:grpSpPr>
        <p:sp>
          <p:nvSpPr>
            <p:cNvPr id="29" name="等腰三角形 25"/>
            <p:cNvSpPr/>
            <p:nvPr/>
          </p:nvSpPr>
          <p:spPr>
            <a:xfrm rot="5400000">
              <a:off x="6193524" y="1910703"/>
              <a:ext cx="1196204" cy="1031600"/>
            </a:xfrm>
            <a:prstGeom prst="triangle">
              <a:avLst/>
            </a:prstGeom>
            <a:solidFill>
              <a:schemeClr val="accent4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9" name="文本框 38"/>
            <p:cNvSpPr txBox="1"/>
            <p:nvPr/>
          </p:nvSpPr>
          <p:spPr>
            <a:xfrm>
              <a:off x="6271019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03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grpSp>
        <p:nvGrpSpPr>
          <p:cNvPr id="44" name="组合 4"/>
          <p:cNvGrpSpPr/>
          <p:nvPr/>
        </p:nvGrpSpPr>
        <p:grpSpPr>
          <a:xfrm>
            <a:off x="8947720" y="1527776"/>
            <a:ext cx="1031602" cy="1196204"/>
            <a:chOff x="8947720" y="1828401"/>
            <a:chExt cx="1031602" cy="1196204"/>
          </a:xfrm>
        </p:grpSpPr>
        <p:sp>
          <p:nvSpPr>
            <p:cNvPr id="45" name="等腰三角形 26"/>
            <p:cNvSpPr/>
            <p:nvPr/>
          </p:nvSpPr>
          <p:spPr>
            <a:xfrm rot="5400000">
              <a:off x="8865420" y="1910703"/>
              <a:ext cx="1196204" cy="1031600"/>
            </a:xfrm>
            <a:prstGeom prst="triangle">
              <a:avLst/>
            </a:prstGeom>
            <a:solidFill>
              <a:schemeClr val="accent5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zh-CN" altLang="en-US" kern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8947720" y="2132405"/>
              <a:ext cx="690939" cy="58819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457200"/>
              <a:r>
                <a:rPr lang="en-US" altLang="zh-CN" sz="2000" dirty="0">
                  <a:solidFill>
                    <a:srgbClr val="FFFFFF"/>
                  </a:solidFill>
                  <a:latin typeface="Century Gothic"/>
                  <a:ea typeface="微软雅黑" panose="020B0503020204020204" pitchFamily="34" charset="-122"/>
                </a:rPr>
                <a:t>04</a:t>
              </a:r>
              <a:endParaRPr lang="zh-CN" altLang="en-US" sz="2000" dirty="0">
                <a:solidFill>
                  <a:srgbClr val="FFFFFF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47" name="文本框 46"/>
          <p:cNvSpPr txBox="1"/>
          <p:nvPr/>
        </p:nvSpPr>
        <p:spPr>
          <a:xfrm>
            <a:off x="3784446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48" name="文本框 47"/>
          <p:cNvSpPr txBox="1"/>
          <p:nvPr/>
        </p:nvSpPr>
        <p:spPr>
          <a:xfrm>
            <a:off x="1152067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6416825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9049205" y="2922808"/>
            <a:ext cx="2301488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数字等都可以通过点击和重新输入进行更改，顶部“开始”面板中可以对字体、字号、颜色、行距等进行修改。标题数字等都可以通过点击和重新输入进行更改，顶部“开始”面板中可以对字体、字号、颜色、行距等进行修改。</a:t>
            </a:r>
            <a:endParaRPr lang="en-US" altLang="zh-CN" sz="1200" dirty="0">
              <a:solidFill>
                <a:schemeClr val="tx1">
                  <a:lumMod val="75000"/>
                  <a:lumOff val="25000"/>
                </a:schemeClr>
              </a:solidFill>
              <a:latin typeface="Century Gothic"/>
              <a:ea typeface="微软雅黑" panose="020B0503020204020204" pitchFamily="34" charset="-122"/>
            </a:endParaRPr>
          </a:p>
        </p:txBody>
      </p:sp>
      <p:sp>
        <p:nvSpPr>
          <p:cNvPr id="51" name="矩形 50"/>
          <p:cNvSpPr/>
          <p:nvPr/>
        </p:nvSpPr>
        <p:spPr>
          <a:xfrm>
            <a:off x="2070428" y="1846909"/>
            <a:ext cx="1250663" cy="4542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1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  <p:sp>
        <p:nvSpPr>
          <p:cNvPr id="52" name="矩形 51"/>
          <p:cNvSpPr/>
          <p:nvPr/>
        </p:nvSpPr>
        <p:spPr>
          <a:xfrm>
            <a:off x="4709930" y="1846909"/>
            <a:ext cx="1250663" cy="4542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3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  <p:sp>
        <p:nvSpPr>
          <p:cNvPr id="53" name="矩形 52"/>
          <p:cNvSpPr/>
          <p:nvPr/>
        </p:nvSpPr>
        <p:spPr>
          <a:xfrm>
            <a:off x="7349432" y="1846909"/>
            <a:ext cx="1250663" cy="4542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4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  <p:sp>
        <p:nvSpPr>
          <p:cNvPr id="54" name="矩形 53"/>
          <p:cNvSpPr/>
          <p:nvPr/>
        </p:nvSpPr>
        <p:spPr>
          <a:xfrm>
            <a:off x="9988935" y="1846909"/>
            <a:ext cx="1250663" cy="4542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b="1" dirty="0">
                <a:solidFill>
                  <a:schemeClr val="accent5"/>
                </a:solidFill>
                <a:latin typeface="Century Gothic"/>
                <a:ea typeface="微软雅黑" panose="020B0503020204020204" pitchFamily="34" charset="-122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xmlns="" val="37532936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1_Office 主题">
  <a:themeElements>
    <a:clrScheme name="自定义 13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8E2143"/>
      </a:accent1>
      <a:accent2>
        <a:srgbClr val="A92D54"/>
      </a:accent2>
      <a:accent3>
        <a:srgbClr val="BB3963"/>
      </a:accent3>
      <a:accent4>
        <a:srgbClr val="E23F75"/>
      </a:accent4>
      <a:accent5>
        <a:srgbClr val="F94C84"/>
      </a:accent5>
      <a:accent6>
        <a:srgbClr val="515151"/>
      </a:accent6>
      <a:hlink>
        <a:srgbClr val="0563C1"/>
      </a:hlink>
      <a:folHlink>
        <a:srgbClr val="954F72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3_Office 主题">
  <a:themeElements>
    <a:clrScheme name="蓝色​​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4_Office 主题">
  <a:themeElements>
    <a:clrScheme name="黄绿色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Office 主题">
  <a:themeElements>
    <a:clrScheme name="自定义 13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8E2143"/>
      </a:accent1>
      <a:accent2>
        <a:srgbClr val="A92D54"/>
      </a:accent2>
      <a:accent3>
        <a:srgbClr val="BB3963"/>
      </a:accent3>
      <a:accent4>
        <a:srgbClr val="E23F75"/>
      </a:accent4>
      <a:accent5>
        <a:srgbClr val="F94C84"/>
      </a:accent5>
      <a:accent6>
        <a:srgbClr val="515151"/>
      </a:accent6>
      <a:hlink>
        <a:srgbClr val="0563C1"/>
      </a:hlink>
      <a:folHlink>
        <a:srgbClr val="954F72"/>
      </a:folHlink>
    </a:clrScheme>
    <a:fontScheme name="OFFICEPLUS">
      <a:majorFont>
        <a:latin typeface="Calibri Light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297</TotalTime>
  <Words>792</Words>
  <Application>Microsoft Office PowerPoint</Application>
  <PresentationFormat>自定义</PresentationFormat>
  <Paragraphs>39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1_Office 主题</vt:lpstr>
      <vt:lpstr>3_Office 主题</vt:lpstr>
      <vt:lpstr>4_Office 主题</vt:lpstr>
      <vt:lpstr>2_Office 主题</vt:lpstr>
      <vt:lpstr>幻灯片 1</vt:lpstr>
      <vt:lpstr>幻灯片 2</vt:lpstr>
      <vt:lpstr>幻灯片 3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Microsoft 帐户</dc:creator>
  <cp:lastModifiedBy>Administrator</cp:lastModifiedBy>
  <cp:revision>37</cp:revision>
  <dcterms:created xsi:type="dcterms:W3CDTF">2015-07-29T10:05:36Z</dcterms:created>
  <dcterms:modified xsi:type="dcterms:W3CDTF">2016-03-15T18:29:13Z</dcterms:modified>
</cp:coreProperties>
</file>

<file path=docProps/thumbnail.jpeg>
</file>