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616" r:id="rId2"/>
    <p:sldId id="619" r:id="rId3"/>
    <p:sldId id="711" r:id="rId4"/>
    <p:sldId id="684" r:id="rId5"/>
    <p:sldId id="687" r:id="rId6"/>
    <p:sldId id="714" r:id="rId7"/>
    <p:sldId id="715" r:id="rId8"/>
    <p:sldId id="690" r:id="rId9"/>
    <p:sldId id="713" r:id="rId10"/>
    <p:sldId id="689" r:id="rId11"/>
    <p:sldId id="721" r:id="rId12"/>
    <p:sldId id="688" r:id="rId13"/>
    <p:sldId id="718" r:id="rId14"/>
    <p:sldId id="716" r:id="rId15"/>
    <p:sldId id="686" r:id="rId16"/>
    <p:sldId id="692" r:id="rId17"/>
    <p:sldId id="694" r:id="rId18"/>
    <p:sldId id="695" r:id="rId19"/>
    <p:sldId id="696" r:id="rId20"/>
    <p:sldId id="693" r:id="rId21"/>
    <p:sldId id="723" r:id="rId22"/>
    <p:sldId id="719" r:id="rId23"/>
    <p:sldId id="724" r:id="rId24"/>
    <p:sldId id="698" r:id="rId25"/>
    <p:sldId id="699" r:id="rId26"/>
    <p:sldId id="700" r:id="rId27"/>
    <p:sldId id="701" r:id="rId28"/>
    <p:sldId id="703" r:id="rId29"/>
    <p:sldId id="725" r:id="rId30"/>
    <p:sldId id="726" r:id="rId31"/>
    <p:sldId id="720" r:id="rId32"/>
    <p:sldId id="706" r:id="rId33"/>
    <p:sldId id="704" r:id="rId34"/>
    <p:sldId id="705" r:id="rId35"/>
    <p:sldId id="722" r:id="rId36"/>
    <p:sldId id="707" r:id="rId37"/>
    <p:sldId id="727" r:id="rId38"/>
    <p:sldId id="728" r:id="rId39"/>
    <p:sldId id="729" r:id="rId40"/>
    <p:sldId id="712" r:id="rId41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5"/>
    <a:srgbClr val="162278"/>
    <a:srgbClr val="2132B1"/>
    <a:srgbClr val="141E6A"/>
    <a:srgbClr val="5D6DE1"/>
    <a:srgbClr val="456DAD"/>
    <a:srgbClr val="1E4B4E"/>
    <a:srgbClr val="4D8E9E"/>
    <a:srgbClr val="F19C1F"/>
    <a:srgbClr val="3A8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7" autoAdjust="0"/>
    <p:restoredTop sz="95119" autoAdjust="0"/>
  </p:normalViewPr>
  <p:slideViewPr>
    <p:cSldViewPr>
      <p:cViewPr varScale="1">
        <p:scale>
          <a:sx n="140" d="100"/>
          <a:sy n="140" d="100"/>
        </p:scale>
        <p:origin x="-72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37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CEA36EC-D185-487A-AAE4-410A6E9AA279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BAE28C-3D3E-4DF5-86CA-388958D9F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93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97463"/>
            <a:ext cx="9144000" cy="46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63" y="1275606"/>
            <a:ext cx="6994674" cy="306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900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25D8-0504-4D69-AAF6-12CD85AF39F7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0E5B8-FE7E-457D-A7BB-601C5DECE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8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70A7-3A81-4949-87B4-4E40BF3B0312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B211-E25F-4D85-AC3D-8344859FB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652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40CC6-B8AC-4AF4-A42C-FADF71630C50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E4644-291D-4F0A-9CD7-F990DBF43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2600-8D5F-4C4E-AF61-B897824AC6B9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5E4BF-5765-444E-A150-8119E2BF4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0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806C4-C24B-4E44-8754-B005BE55ACF2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892CD-E077-4725-8ED6-C3CBCFCB4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0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AF66-E29F-44C4-9C63-40B0EC4B776E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C146-C0D1-439D-8CD3-57CA77043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16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E5A3-0E11-4FAA-8BD9-3A27F9059416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4D1B-C286-4465-AECF-27DE75DD3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23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82799-FBF0-47ED-944A-92CC46EB7A74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CD27-E85E-42ED-AD7C-C98754E6DF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04E0-2706-411D-85A3-C981FCE19F9E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B9D1-4C5A-40EA-B7F6-9F5B8A2D1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988E66-2F97-407E-879B-1C8527E9FA0C}" type="datetimeFigureOut">
              <a:rPr lang="zh-CN" altLang="en-US"/>
              <a:pPr>
                <a:defRPr/>
              </a:pPr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8AB3C2-4627-4A96-838A-FA3A4C4EC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3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inematic  PostHaste Music（Mark Petrie） - From Within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91067" y="-1460698"/>
            <a:ext cx="609600" cy="609600"/>
          </a:xfrm>
          <a:prstGeom prst="rect">
            <a:avLst/>
          </a:prstGeom>
        </p:spPr>
      </p:pic>
      <p:sp>
        <p:nvSpPr>
          <p:cNvPr id="258" name="TextBox 15"/>
          <p:cNvSpPr txBox="1"/>
          <p:nvPr/>
        </p:nvSpPr>
        <p:spPr>
          <a:xfrm>
            <a:off x="3191190" y="1347614"/>
            <a:ext cx="25378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endParaRPr lang="zh-CN" altLang="en-US" sz="7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9" name="Text Box 2"/>
          <p:cNvSpPr txBox="1">
            <a:spLocks noChangeArrowheads="1"/>
          </p:cNvSpPr>
          <p:nvPr/>
        </p:nvSpPr>
        <p:spPr bwMode="auto">
          <a:xfrm>
            <a:off x="1475656" y="2443894"/>
            <a:ext cx="59046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商务通用工作汇报</a:t>
            </a:r>
            <a:r>
              <a:rPr lang="en-US" altLang="zh-CN" sz="4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4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0" name="Text Box 2"/>
          <p:cNvSpPr txBox="1">
            <a:spLocks noChangeArrowheads="1"/>
          </p:cNvSpPr>
          <p:nvPr/>
        </p:nvSpPr>
        <p:spPr bwMode="auto">
          <a:xfrm>
            <a:off x="2267744" y="3272085"/>
            <a:ext cx="42710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适用于年终总结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策划方案等</a:t>
            </a:r>
            <a:endParaRPr lang="nl-NL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97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800" tmFilter="0,0; .5, 1; 1, 1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58" grpId="0"/>
      <p:bldP spid="259" grpId="0"/>
      <p:bldP spid="2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>
            <a:off x="5811217" y="3185120"/>
            <a:ext cx="1316038" cy="2266950"/>
          </a:xfrm>
          <a:custGeom>
            <a:avLst/>
            <a:gdLst>
              <a:gd name="T0" fmla="*/ 258 w 725"/>
              <a:gd name="T1" fmla="*/ 1251 h 1251"/>
              <a:gd name="T2" fmla="*/ 285 w 725"/>
              <a:gd name="T3" fmla="*/ 700 h 1251"/>
              <a:gd name="T4" fmla="*/ 0 w 725"/>
              <a:gd name="T5" fmla="*/ 315 h 1251"/>
              <a:gd name="T6" fmla="*/ 46 w 725"/>
              <a:gd name="T7" fmla="*/ 273 h 1251"/>
              <a:gd name="T8" fmla="*/ 314 w 725"/>
              <a:gd name="T9" fmla="*/ 578 h 1251"/>
              <a:gd name="T10" fmla="*/ 344 w 725"/>
              <a:gd name="T11" fmla="*/ 0 h 1251"/>
              <a:gd name="T12" fmla="*/ 412 w 725"/>
              <a:gd name="T13" fmla="*/ 0 h 1251"/>
              <a:gd name="T14" fmla="*/ 440 w 725"/>
              <a:gd name="T15" fmla="*/ 377 h 1251"/>
              <a:gd name="T16" fmla="*/ 675 w 725"/>
              <a:gd name="T17" fmla="*/ 126 h 1251"/>
              <a:gd name="T18" fmla="*/ 725 w 725"/>
              <a:gd name="T19" fmla="*/ 193 h 1251"/>
              <a:gd name="T20" fmla="*/ 478 w 725"/>
              <a:gd name="T21" fmla="*/ 490 h 1251"/>
              <a:gd name="T22" fmla="*/ 461 w 725"/>
              <a:gd name="T23" fmla="*/ 788 h 1251"/>
              <a:gd name="T24" fmla="*/ 507 w 725"/>
              <a:gd name="T25" fmla="*/ 1245 h 1251"/>
              <a:gd name="T26" fmla="*/ 258 w 725"/>
              <a:gd name="T27" fmla="*/ 125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5" h="1251">
                <a:moveTo>
                  <a:pt x="258" y="1251"/>
                </a:moveTo>
                <a:cubicBezTo>
                  <a:pt x="258" y="1251"/>
                  <a:pt x="323" y="826"/>
                  <a:pt x="285" y="700"/>
                </a:cubicBezTo>
                <a:cubicBezTo>
                  <a:pt x="0" y="315"/>
                  <a:pt x="0" y="315"/>
                  <a:pt x="0" y="315"/>
                </a:cubicBezTo>
                <a:cubicBezTo>
                  <a:pt x="46" y="273"/>
                  <a:pt x="46" y="273"/>
                  <a:pt x="46" y="273"/>
                </a:cubicBezTo>
                <a:cubicBezTo>
                  <a:pt x="314" y="578"/>
                  <a:pt x="314" y="578"/>
                  <a:pt x="314" y="578"/>
                </a:cubicBezTo>
                <a:cubicBezTo>
                  <a:pt x="344" y="0"/>
                  <a:pt x="344" y="0"/>
                  <a:pt x="344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40" y="377"/>
                  <a:pt x="440" y="377"/>
                  <a:pt x="440" y="377"/>
                </a:cubicBezTo>
                <a:cubicBezTo>
                  <a:pt x="675" y="126"/>
                  <a:pt x="675" y="126"/>
                  <a:pt x="675" y="126"/>
                </a:cubicBezTo>
                <a:cubicBezTo>
                  <a:pt x="725" y="193"/>
                  <a:pt x="725" y="193"/>
                  <a:pt x="725" y="193"/>
                </a:cubicBezTo>
                <a:cubicBezTo>
                  <a:pt x="478" y="490"/>
                  <a:pt x="478" y="490"/>
                  <a:pt x="478" y="490"/>
                </a:cubicBezTo>
                <a:cubicBezTo>
                  <a:pt x="478" y="490"/>
                  <a:pt x="436" y="490"/>
                  <a:pt x="461" y="788"/>
                </a:cubicBezTo>
                <a:cubicBezTo>
                  <a:pt x="486" y="1085"/>
                  <a:pt x="507" y="1245"/>
                  <a:pt x="507" y="1245"/>
                </a:cubicBezTo>
                <a:cubicBezTo>
                  <a:pt x="258" y="1251"/>
                  <a:pt x="258" y="1251"/>
                  <a:pt x="258" y="1251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77742" y="2661245"/>
            <a:ext cx="1651000" cy="1647825"/>
            <a:chOff x="3032919" y="2228851"/>
            <a:chExt cx="1651000" cy="1647825"/>
          </a:xfrm>
        </p:grpSpPr>
        <p:grpSp>
          <p:nvGrpSpPr>
            <p:cNvPr id="70" name="组合 69"/>
            <p:cNvGrpSpPr/>
            <p:nvPr/>
          </p:nvGrpSpPr>
          <p:grpSpPr>
            <a:xfrm>
              <a:off x="3032919" y="2228851"/>
              <a:ext cx="1651000" cy="1647825"/>
              <a:chOff x="3032919" y="2228851"/>
              <a:chExt cx="1651000" cy="1647825"/>
            </a:xfrm>
          </p:grpSpPr>
          <p:sp>
            <p:nvSpPr>
              <p:cNvPr id="78" name="Oval 55"/>
              <p:cNvSpPr>
                <a:spLocks noChangeArrowheads="1"/>
              </p:cNvSpPr>
              <p:nvPr/>
            </p:nvSpPr>
            <p:spPr bwMode="auto">
              <a:xfrm>
                <a:off x="3032919" y="2228851"/>
                <a:ext cx="1651000" cy="1647825"/>
              </a:xfrm>
              <a:prstGeom prst="ellipse">
                <a:avLst/>
              </a:prstGeom>
              <a:solidFill>
                <a:schemeClr val="bg2"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Oval 56"/>
              <p:cNvSpPr>
                <a:spLocks noChangeArrowheads="1"/>
              </p:cNvSpPr>
              <p:nvPr/>
            </p:nvSpPr>
            <p:spPr bwMode="auto">
              <a:xfrm>
                <a:off x="3183732" y="2379663"/>
                <a:ext cx="1349375" cy="134778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Group 20"/>
            <p:cNvGrpSpPr>
              <a:grpSpLocks noChangeAspect="1"/>
            </p:cNvGrpSpPr>
            <p:nvPr/>
          </p:nvGrpSpPr>
          <p:grpSpPr bwMode="auto">
            <a:xfrm>
              <a:off x="3644662" y="2696790"/>
              <a:ext cx="427513" cy="328123"/>
              <a:chOff x="1066" y="1895"/>
              <a:chExt cx="314" cy="241"/>
            </a:xfrm>
            <a:solidFill>
              <a:schemeClr val="bg1"/>
            </a:solidFill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21"/>
              <p:cNvSpPr>
                <a:spLocks/>
              </p:cNvSpPr>
              <p:nvPr/>
            </p:nvSpPr>
            <p:spPr bwMode="auto">
              <a:xfrm>
                <a:off x="1066" y="2128"/>
                <a:ext cx="314" cy="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22"/>
              <p:cNvSpPr>
                <a:spLocks noChangeArrowheads="1"/>
              </p:cNvSpPr>
              <p:nvPr/>
            </p:nvSpPr>
            <p:spPr bwMode="auto">
              <a:xfrm>
                <a:off x="1107" y="1949"/>
                <a:ext cx="4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23"/>
              <p:cNvSpPr>
                <a:spLocks noChangeArrowheads="1"/>
              </p:cNvSpPr>
              <p:nvPr/>
            </p:nvSpPr>
            <p:spPr bwMode="auto">
              <a:xfrm>
                <a:off x="1173" y="1895"/>
                <a:ext cx="46" cy="2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24"/>
              <p:cNvSpPr>
                <a:spLocks noChangeArrowheads="1"/>
              </p:cNvSpPr>
              <p:nvPr/>
            </p:nvSpPr>
            <p:spPr bwMode="auto">
              <a:xfrm>
                <a:off x="1235" y="1961"/>
                <a:ext cx="46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25"/>
              <p:cNvSpPr>
                <a:spLocks noChangeArrowheads="1"/>
              </p:cNvSpPr>
              <p:nvPr/>
            </p:nvSpPr>
            <p:spPr bwMode="auto">
              <a:xfrm>
                <a:off x="1306" y="2007"/>
                <a:ext cx="45" cy="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362005" y="3065188"/>
              <a:ext cx="1018227" cy="33855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344492" y="1092795"/>
            <a:ext cx="2228850" cy="2228850"/>
            <a:chOff x="3699669" y="660401"/>
            <a:chExt cx="2228850" cy="2228850"/>
          </a:xfrm>
        </p:grpSpPr>
        <p:sp>
          <p:nvSpPr>
            <p:cNvPr id="81" name="Oval 51"/>
            <p:cNvSpPr>
              <a:spLocks noChangeArrowheads="1"/>
            </p:cNvSpPr>
            <p:nvPr/>
          </p:nvSpPr>
          <p:spPr bwMode="auto">
            <a:xfrm>
              <a:off x="3699669" y="660401"/>
              <a:ext cx="2228850" cy="2228850"/>
            </a:xfrm>
            <a:prstGeom prst="ellipse">
              <a:avLst/>
            </a:prstGeom>
            <a:solidFill>
              <a:schemeClr val="bg2">
                <a:alpha val="60000"/>
              </a:schemeClr>
            </a:solidFill>
            <a:ln w="28575">
              <a:solidFill>
                <a:srgbClr val="FFFFFF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Oval 52"/>
            <p:cNvSpPr>
              <a:spLocks noChangeArrowheads="1"/>
            </p:cNvSpPr>
            <p:nvPr/>
          </p:nvSpPr>
          <p:spPr bwMode="auto">
            <a:xfrm>
              <a:off x="3871119" y="835026"/>
              <a:ext cx="1882775" cy="18811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4456544" y="1153003"/>
              <a:ext cx="735738" cy="560124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53684" y="1852893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04992" y="2586632"/>
            <a:ext cx="1295400" cy="1293813"/>
            <a:chOff x="5160169" y="2154238"/>
            <a:chExt cx="1295400" cy="1293813"/>
          </a:xfrm>
        </p:grpSpPr>
        <p:grpSp>
          <p:nvGrpSpPr>
            <p:cNvPr id="86" name="组合 85"/>
            <p:cNvGrpSpPr/>
            <p:nvPr/>
          </p:nvGrpSpPr>
          <p:grpSpPr>
            <a:xfrm>
              <a:off x="5160169" y="2154238"/>
              <a:ext cx="1295400" cy="1293813"/>
              <a:chOff x="5160169" y="2154238"/>
              <a:chExt cx="1295400" cy="1293813"/>
            </a:xfrm>
          </p:grpSpPr>
          <p:sp>
            <p:nvSpPr>
              <p:cNvPr id="89" name="Oval 53"/>
              <p:cNvSpPr>
                <a:spLocks noChangeArrowheads="1"/>
              </p:cNvSpPr>
              <p:nvPr/>
            </p:nvSpPr>
            <p:spPr bwMode="auto">
              <a:xfrm>
                <a:off x="5160169" y="2154238"/>
                <a:ext cx="1295400" cy="129381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Oval 54"/>
              <p:cNvSpPr>
                <a:spLocks noChangeArrowheads="1"/>
              </p:cNvSpPr>
              <p:nvPr/>
            </p:nvSpPr>
            <p:spPr bwMode="auto">
              <a:xfrm>
                <a:off x="5304632" y="2295526"/>
                <a:ext cx="1008062" cy="10096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7" name="Freeform 6"/>
            <p:cNvSpPr>
              <a:spLocks noEditPoints="1"/>
            </p:cNvSpPr>
            <p:nvPr/>
          </p:nvSpPr>
          <p:spPr bwMode="auto">
            <a:xfrm>
              <a:off x="5611507" y="2488208"/>
              <a:ext cx="392724" cy="391763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352448" y="2840037"/>
              <a:ext cx="912429" cy="307777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sp>
        <p:nvSpPr>
          <p:cNvPr id="91" name="矩形 90"/>
          <p:cNvSpPr/>
          <p:nvPr/>
        </p:nvSpPr>
        <p:spPr>
          <a:xfrm>
            <a:off x="1043608" y="1752627"/>
            <a:ext cx="2854602" cy="15724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941743" y="3469059"/>
            <a:ext cx="3126201" cy="0"/>
          </a:xfrm>
          <a:prstGeom prst="line">
            <a:avLst/>
          </a:prstGeom>
          <a:ln w="2540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971600" y="3580208"/>
            <a:ext cx="2962370" cy="134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空间平面设计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者不仅要掌握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传统设计工具市场知识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16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68" grpId="0" animBg="1"/>
      <p:bldP spid="91" grpId="0" animBg="1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83568" y="2963148"/>
            <a:ext cx="7776864" cy="0"/>
          </a:xfrm>
          <a:prstGeom prst="line">
            <a:avLst/>
          </a:prstGeom>
          <a:ln w="6350">
            <a:solidFill>
              <a:schemeClr val="tx2"/>
            </a:solidFill>
            <a:prstDash val="dash"/>
            <a:headEnd type="diamon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971600" y="2778482"/>
            <a:ext cx="966564" cy="369332"/>
            <a:chOff x="1656597" y="1941644"/>
            <a:chExt cx="966564" cy="369332"/>
          </a:xfrm>
        </p:grpSpPr>
        <p:grpSp>
          <p:nvGrpSpPr>
            <p:cNvPr id="63" name="组合 62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813508" y="1941644"/>
              <a:ext cx="599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153" y="2778482"/>
            <a:ext cx="966564" cy="369332"/>
            <a:chOff x="1656597" y="1941644"/>
            <a:chExt cx="966564" cy="369332"/>
          </a:xfrm>
        </p:grpSpPr>
        <p:grpSp>
          <p:nvGrpSpPr>
            <p:cNvPr id="69" name="组合 68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980706" y="2778482"/>
            <a:ext cx="966564" cy="369332"/>
            <a:chOff x="1656597" y="1941644"/>
            <a:chExt cx="966564" cy="369332"/>
          </a:xfrm>
        </p:grpSpPr>
        <p:grpSp>
          <p:nvGrpSpPr>
            <p:cNvPr id="75" name="组合 74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813508" y="1941644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85259" y="2778482"/>
            <a:ext cx="966564" cy="369332"/>
            <a:chOff x="1656597" y="1941644"/>
            <a:chExt cx="966564" cy="36933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9812" y="2778482"/>
            <a:ext cx="966564" cy="369332"/>
            <a:chOff x="1656597" y="1941644"/>
            <a:chExt cx="966564" cy="369332"/>
          </a:xfrm>
        </p:grpSpPr>
        <p:grpSp>
          <p:nvGrpSpPr>
            <p:cNvPr id="87" name="组合 86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813508" y="1941644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71600" y="1425851"/>
            <a:ext cx="995217" cy="1361923"/>
            <a:chOff x="1146848" y="1210045"/>
            <a:chExt cx="995217" cy="1361923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椭圆 93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6808" y="3435846"/>
            <a:ext cx="1283249" cy="1368152"/>
            <a:chOff x="786808" y="3219822"/>
            <a:chExt cx="1283249" cy="1368152"/>
          </a:xfrm>
        </p:grpSpPr>
        <p:sp>
          <p:nvSpPr>
            <p:cNvPr id="96" name="矩形 95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447500" y="1425851"/>
            <a:ext cx="995217" cy="1361923"/>
            <a:chOff x="1146848" y="1210045"/>
            <a:chExt cx="995217" cy="1361923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243695" y="3435846"/>
            <a:ext cx="1283249" cy="1368152"/>
            <a:chOff x="786808" y="3219822"/>
            <a:chExt cx="1283249" cy="1368152"/>
          </a:xfrm>
        </p:grpSpPr>
        <p:sp>
          <p:nvSpPr>
            <p:cNvPr id="102" name="矩形 101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983717" y="1425851"/>
            <a:ext cx="995217" cy="1361923"/>
            <a:chOff x="1146848" y="1210045"/>
            <a:chExt cx="995217" cy="1361923"/>
          </a:xfrm>
        </p:grpSpPr>
        <p:cxnSp>
          <p:nvCxnSpPr>
            <p:cNvPr id="105" name="直接连接符 104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779912" y="3435846"/>
            <a:ext cx="1283249" cy="1368152"/>
            <a:chOff x="786808" y="3219822"/>
            <a:chExt cx="1283249" cy="1368152"/>
          </a:xfrm>
        </p:grpSpPr>
        <p:sp>
          <p:nvSpPr>
            <p:cNvPr id="108" name="矩形 107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17897" y="1425851"/>
            <a:ext cx="995217" cy="1361923"/>
            <a:chOff x="1146848" y="1210045"/>
            <a:chExt cx="995217" cy="1361923"/>
          </a:xfrm>
        </p:grpSpPr>
        <p:cxnSp>
          <p:nvCxnSpPr>
            <p:cNvPr id="111" name="直接连接符 110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314092" y="3435846"/>
            <a:ext cx="1283249" cy="1368152"/>
            <a:chOff x="786808" y="3219822"/>
            <a:chExt cx="1283249" cy="1368152"/>
          </a:xfrm>
        </p:grpSpPr>
        <p:sp>
          <p:nvSpPr>
            <p:cNvPr id="114" name="矩形 113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989811" y="1425851"/>
            <a:ext cx="995217" cy="1361923"/>
            <a:chOff x="1146848" y="1210045"/>
            <a:chExt cx="995217" cy="1361923"/>
          </a:xfrm>
        </p:grpSpPr>
        <p:cxnSp>
          <p:nvCxnSpPr>
            <p:cNvPr id="117" name="直接连接符 116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椭圆 117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86006" y="3435846"/>
            <a:ext cx="1283249" cy="1368152"/>
            <a:chOff x="786808" y="3219822"/>
            <a:chExt cx="1283249" cy="1368152"/>
          </a:xfrm>
        </p:grpSpPr>
        <p:sp>
          <p:nvSpPr>
            <p:cNvPr id="120" name="矩形 119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609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decel="6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65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6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65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128">
            <a:off x="6046054" y="1004849"/>
            <a:ext cx="1034687" cy="384541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-37894" y="1841458"/>
            <a:ext cx="5022641" cy="1119112"/>
            <a:chOff x="-37894" y="1751202"/>
            <a:chExt cx="5022641" cy="1119112"/>
          </a:xfrm>
        </p:grpSpPr>
        <p:grpSp>
          <p:nvGrpSpPr>
            <p:cNvPr id="37" name="组合 36"/>
            <p:cNvGrpSpPr/>
            <p:nvPr/>
          </p:nvGrpSpPr>
          <p:grpSpPr>
            <a:xfrm>
              <a:off x="-37894" y="1751202"/>
              <a:ext cx="5022641" cy="1119112"/>
              <a:chOff x="-37894" y="1668662"/>
              <a:chExt cx="5022641" cy="111911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184866" y="2036943"/>
              <a:ext cx="396262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37894" y="2927554"/>
            <a:ext cx="5022641" cy="1119112"/>
            <a:chOff x="-37894" y="2837298"/>
            <a:chExt cx="5022641" cy="1119112"/>
          </a:xfrm>
        </p:grpSpPr>
        <p:grpSp>
          <p:nvGrpSpPr>
            <p:cNvPr id="43" name="组合 42"/>
            <p:cNvGrpSpPr/>
            <p:nvPr/>
          </p:nvGrpSpPr>
          <p:grpSpPr>
            <a:xfrm>
              <a:off x="-37894" y="2837298"/>
              <a:ext cx="5022641" cy="1119112"/>
              <a:chOff x="-37894" y="1668662"/>
              <a:chExt cx="5022641" cy="111911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4184866" y="3139547"/>
              <a:ext cx="429926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66846" y="2384506"/>
            <a:ext cx="5022641" cy="1119112"/>
            <a:chOff x="4166846" y="2294250"/>
            <a:chExt cx="5022641" cy="1119112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4166846" y="2294250"/>
              <a:ext cx="5022641" cy="1119112"/>
              <a:chOff x="-37894" y="1668662"/>
              <a:chExt cx="5022641" cy="111911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4588485" y="2588371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66846" y="3487110"/>
            <a:ext cx="5022641" cy="1119112"/>
            <a:chOff x="4166846" y="3396854"/>
            <a:chExt cx="5022641" cy="1119112"/>
          </a:xfrm>
        </p:grpSpPr>
        <p:grpSp>
          <p:nvGrpSpPr>
            <p:cNvPr id="55" name="组合 54"/>
            <p:cNvGrpSpPr/>
            <p:nvPr/>
          </p:nvGrpSpPr>
          <p:grpSpPr>
            <a:xfrm flipH="1">
              <a:off x="4166846" y="3396854"/>
              <a:ext cx="5022641" cy="1119112"/>
              <a:chOff x="-37894" y="1668662"/>
              <a:chExt cx="5022641" cy="111911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588485" y="3690975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60" name="Freeform 21"/>
          <p:cNvSpPr>
            <a:spLocks noChangeAspect="1" noEditPoints="1"/>
          </p:cNvSpPr>
          <p:nvPr/>
        </p:nvSpPr>
        <p:spPr bwMode="auto">
          <a:xfrm>
            <a:off x="977168" y="2183182"/>
            <a:ext cx="279866" cy="2628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1403648" y="203600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2" name="Freeform 26"/>
          <p:cNvSpPr>
            <a:spLocks noChangeAspect="1" noEditPoints="1"/>
          </p:cNvSpPr>
          <p:nvPr/>
        </p:nvSpPr>
        <p:spPr bwMode="auto">
          <a:xfrm>
            <a:off x="5220072" y="2718537"/>
            <a:ext cx="228462" cy="270000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5580112" y="257653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4" name="Freeform 31"/>
          <p:cNvSpPr>
            <a:spLocks noChangeAspect="1" noEditPoints="1"/>
          </p:cNvSpPr>
          <p:nvPr/>
        </p:nvSpPr>
        <p:spPr bwMode="auto">
          <a:xfrm>
            <a:off x="977168" y="3236832"/>
            <a:ext cx="249189" cy="295352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1403648" y="311612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6" name="Freeform 15"/>
          <p:cNvSpPr>
            <a:spLocks noChangeAspect="1" noEditPoints="1"/>
          </p:cNvSpPr>
          <p:nvPr/>
        </p:nvSpPr>
        <p:spPr bwMode="auto">
          <a:xfrm>
            <a:off x="5169278" y="3855853"/>
            <a:ext cx="330050" cy="240348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5580112" y="368889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4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70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8776" y="1707654"/>
            <a:ext cx="7404779" cy="1584176"/>
          </a:xfrm>
          <a:custGeom>
            <a:avLst/>
            <a:gdLst/>
            <a:ahLst/>
            <a:cxnLst/>
            <a:rect l="l" t="t" r="r" b="b"/>
            <a:pathLst>
              <a:path w="7404779" h="2088232">
                <a:moveTo>
                  <a:pt x="6705450" y="1440160"/>
                </a:moveTo>
                <a:lnTo>
                  <a:pt x="7404779" y="1440160"/>
                </a:lnTo>
                <a:lnTo>
                  <a:pt x="7404779" y="2088232"/>
                </a:lnTo>
                <a:lnTo>
                  <a:pt x="6705450" y="2088232"/>
                </a:lnTo>
                <a:close/>
                <a:moveTo>
                  <a:pt x="5960400" y="1440160"/>
                </a:moveTo>
                <a:lnTo>
                  <a:pt x="6659731" y="1440160"/>
                </a:lnTo>
                <a:lnTo>
                  <a:pt x="6659731" y="2088232"/>
                </a:lnTo>
                <a:lnTo>
                  <a:pt x="5960400" y="2088232"/>
                </a:lnTo>
                <a:close/>
                <a:moveTo>
                  <a:pt x="5215350" y="1440160"/>
                </a:moveTo>
                <a:lnTo>
                  <a:pt x="5914681" y="1440160"/>
                </a:lnTo>
                <a:lnTo>
                  <a:pt x="5914681" y="2088232"/>
                </a:lnTo>
                <a:lnTo>
                  <a:pt x="5215350" y="2088232"/>
                </a:lnTo>
                <a:close/>
                <a:moveTo>
                  <a:pt x="4470300" y="1440160"/>
                </a:moveTo>
                <a:lnTo>
                  <a:pt x="5169631" y="1440160"/>
                </a:lnTo>
                <a:lnTo>
                  <a:pt x="5169631" y="2088232"/>
                </a:lnTo>
                <a:lnTo>
                  <a:pt x="4470300" y="2088232"/>
                </a:lnTo>
                <a:close/>
                <a:moveTo>
                  <a:pt x="3725250" y="1440160"/>
                </a:moveTo>
                <a:lnTo>
                  <a:pt x="4424581" y="1440160"/>
                </a:lnTo>
                <a:lnTo>
                  <a:pt x="4424581" y="2088232"/>
                </a:lnTo>
                <a:lnTo>
                  <a:pt x="3725250" y="2088232"/>
                </a:lnTo>
                <a:close/>
                <a:moveTo>
                  <a:pt x="2980200" y="1440160"/>
                </a:moveTo>
                <a:lnTo>
                  <a:pt x="3679531" y="1440160"/>
                </a:lnTo>
                <a:lnTo>
                  <a:pt x="3679531" y="2088232"/>
                </a:lnTo>
                <a:lnTo>
                  <a:pt x="2980200" y="2088232"/>
                </a:lnTo>
                <a:close/>
                <a:moveTo>
                  <a:pt x="2235150" y="1440160"/>
                </a:moveTo>
                <a:lnTo>
                  <a:pt x="2934481" y="1440160"/>
                </a:lnTo>
                <a:lnTo>
                  <a:pt x="2934481" y="2088232"/>
                </a:lnTo>
                <a:lnTo>
                  <a:pt x="2235150" y="2088232"/>
                </a:lnTo>
                <a:close/>
                <a:moveTo>
                  <a:pt x="1490100" y="1440160"/>
                </a:moveTo>
                <a:lnTo>
                  <a:pt x="2189431" y="1440160"/>
                </a:lnTo>
                <a:lnTo>
                  <a:pt x="2189431" y="2088232"/>
                </a:lnTo>
                <a:lnTo>
                  <a:pt x="1490100" y="2088232"/>
                </a:lnTo>
                <a:close/>
                <a:moveTo>
                  <a:pt x="745050" y="1440160"/>
                </a:moveTo>
                <a:lnTo>
                  <a:pt x="1444381" y="1440160"/>
                </a:lnTo>
                <a:lnTo>
                  <a:pt x="1444381" y="2088232"/>
                </a:lnTo>
                <a:lnTo>
                  <a:pt x="745050" y="2088232"/>
                </a:lnTo>
                <a:close/>
                <a:moveTo>
                  <a:pt x="0" y="1440160"/>
                </a:moveTo>
                <a:lnTo>
                  <a:pt x="699331" y="1440160"/>
                </a:lnTo>
                <a:lnTo>
                  <a:pt x="699331" y="2088232"/>
                </a:lnTo>
                <a:lnTo>
                  <a:pt x="0" y="2088232"/>
                </a:lnTo>
                <a:close/>
                <a:moveTo>
                  <a:pt x="6705450" y="720080"/>
                </a:moveTo>
                <a:lnTo>
                  <a:pt x="7404779" y="720080"/>
                </a:lnTo>
                <a:lnTo>
                  <a:pt x="7404779" y="1368152"/>
                </a:lnTo>
                <a:lnTo>
                  <a:pt x="6705450" y="1368152"/>
                </a:lnTo>
                <a:close/>
                <a:moveTo>
                  <a:pt x="5960400" y="720080"/>
                </a:moveTo>
                <a:lnTo>
                  <a:pt x="6659731" y="720080"/>
                </a:lnTo>
                <a:lnTo>
                  <a:pt x="6659731" y="1368152"/>
                </a:lnTo>
                <a:lnTo>
                  <a:pt x="5960400" y="1368152"/>
                </a:lnTo>
                <a:close/>
                <a:moveTo>
                  <a:pt x="5215350" y="720080"/>
                </a:moveTo>
                <a:lnTo>
                  <a:pt x="5914681" y="720080"/>
                </a:lnTo>
                <a:lnTo>
                  <a:pt x="5914681" y="1368152"/>
                </a:lnTo>
                <a:lnTo>
                  <a:pt x="5215350" y="1368152"/>
                </a:lnTo>
                <a:close/>
                <a:moveTo>
                  <a:pt x="4470300" y="720080"/>
                </a:moveTo>
                <a:lnTo>
                  <a:pt x="5169631" y="720080"/>
                </a:lnTo>
                <a:lnTo>
                  <a:pt x="5169631" y="1368152"/>
                </a:lnTo>
                <a:lnTo>
                  <a:pt x="4470300" y="1368152"/>
                </a:lnTo>
                <a:close/>
                <a:moveTo>
                  <a:pt x="3725250" y="720080"/>
                </a:moveTo>
                <a:lnTo>
                  <a:pt x="4424581" y="720080"/>
                </a:lnTo>
                <a:lnTo>
                  <a:pt x="4424581" y="1368152"/>
                </a:lnTo>
                <a:lnTo>
                  <a:pt x="3725250" y="1368152"/>
                </a:lnTo>
                <a:close/>
                <a:moveTo>
                  <a:pt x="2980200" y="720080"/>
                </a:moveTo>
                <a:lnTo>
                  <a:pt x="3679531" y="720080"/>
                </a:lnTo>
                <a:lnTo>
                  <a:pt x="3679531" y="1368152"/>
                </a:lnTo>
                <a:lnTo>
                  <a:pt x="2980200" y="1368152"/>
                </a:lnTo>
                <a:close/>
                <a:moveTo>
                  <a:pt x="2235150" y="720080"/>
                </a:moveTo>
                <a:lnTo>
                  <a:pt x="2934481" y="720080"/>
                </a:lnTo>
                <a:lnTo>
                  <a:pt x="2934481" y="1368152"/>
                </a:lnTo>
                <a:lnTo>
                  <a:pt x="2235150" y="1368152"/>
                </a:lnTo>
                <a:close/>
                <a:moveTo>
                  <a:pt x="1490100" y="720080"/>
                </a:moveTo>
                <a:lnTo>
                  <a:pt x="2189431" y="720080"/>
                </a:lnTo>
                <a:lnTo>
                  <a:pt x="2189431" y="1368152"/>
                </a:lnTo>
                <a:lnTo>
                  <a:pt x="1490100" y="1368152"/>
                </a:lnTo>
                <a:close/>
                <a:moveTo>
                  <a:pt x="745050" y="720080"/>
                </a:moveTo>
                <a:lnTo>
                  <a:pt x="1444381" y="720080"/>
                </a:lnTo>
                <a:lnTo>
                  <a:pt x="1444381" y="1368152"/>
                </a:lnTo>
                <a:lnTo>
                  <a:pt x="745050" y="1368152"/>
                </a:lnTo>
                <a:close/>
                <a:moveTo>
                  <a:pt x="0" y="720080"/>
                </a:moveTo>
                <a:lnTo>
                  <a:pt x="699331" y="720080"/>
                </a:lnTo>
                <a:lnTo>
                  <a:pt x="699331" y="1368152"/>
                </a:lnTo>
                <a:lnTo>
                  <a:pt x="0" y="1368152"/>
                </a:lnTo>
                <a:close/>
                <a:moveTo>
                  <a:pt x="6705450" y="0"/>
                </a:moveTo>
                <a:lnTo>
                  <a:pt x="7404779" y="0"/>
                </a:lnTo>
                <a:lnTo>
                  <a:pt x="7404779" y="648072"/>
                </a:lnTo>
                <a:lnTo>
                  <a:pt x="6705450" y="648072"/>
                </a:lnTo>
                <a:close/>
                <a:moveTo>
                  <a:pt x="5960400" y="0"/>
                </a:moveTo>
                <a:lnTo>
                  <a:pt x="6659731" y="0"/>
                </a:lnTo>
                <a:lnTo>
                  <a:pt x="6659731" y="648072"/>
                </a:lnTo>
                <a:lnTo>
                  <a:pt x="5960400" y="648072"/>
                </a:lnTo>
                <a:close/>
                <a:moveTo>
                  <a:pt x="5215350" y="0"/>
                </a:moveTo>
                <a:lnTo>
                  <a:pt x="5914681" y="0"/>
                </a:lnTo>
                <a:lnTo>
                  <a:pt x="5914681" y="648072"/>
                </a:lnTo>
                <a:lnTo>
                  <a:pt x="5215350" y="648072"/>
                </a:lnTo>
                <a:close/>
                <a:moveTo>
                  <a:pt x="4470300" y="0"/>
                </a:moveTo>
                <a:lnTo>
                  <a:pt x="5169631" y="0"/>
                </a:lnTo>
                <a:lnTo>
                  <a:pt x="5169631" y="648072"/>
                </a:lnTo>
                <a:lnTo>
                  <a:pt x="4470300" y="648072"/>
                </a:lnTo>
                <a:close/>
                <a:moveTo>
                  <a:pt x="3725250" y="0"/>
                </a:moveTo>
                <a:lnTo>
                  <a:pt x="4424581" y="0"/>
                </a:lnTo>
                <a:lnTo>
                  <a:pt x="4424581" y="648072"/>
                </a:lnTo>
                <a:lnTo>
                  <a:pt x="3725250" y="648072"/>
                </a:lnTo>
                <a:close/>
                <a:moveTo>
                  <a:pt x="2980200" y="0"/>
                </a:moveTo>
                <a:lnTo>
                  <a:pt x="3679531" y="0"/>
                </a:lnTo>
                <a:lnTo>
                  <a:pt x="3679531" y="648072"/>
                </a:lnTo>
                <a:lnTo>
                  <a:pt x="2980200" y="648072"/>
                </a:lnTo>
                <a:close/>
                <a:moveTo>
                  <a:pt x="2235150" y="0"/>
                </a:moveTo>
                <a:lnTo>
                  <a:pt x="2934481" y="0"/>
                </a:lnTo>
                <a:lnTo>
                  <a:pt x="2934481" y="648072"/>
                </a:lnTo>
                <a:lnTo>
                  <a:pt x="2235150" y="648072"/>
                </a:lnTo>
                <a:close/>
                <a:moveTo>
                  <a:pt x="1490100" y="0"/>
                </a:moveTo>
                <a:lnTo>
                  <a:pt x="2189431" y="0"/>
                </a:lnTo>
                <a:lnTo>
                  <a:pt x="2189431" y="648072"/>
                </a:lnTo>
                <a:lnTo>
                  <a:pt x="1490100" y="648072"/>
                </a:lnTo>
                <a:close/>
                <a:moveTo>
                  <a:pt x="745050" y="0"/>
                </a:moveTo>
                <a:lnTo>
                  <a:pt x="1444381" y="0"/>
                </a:lnTo>
                <a:lnTo>
                  <a:pt x="1444381" y="648072"/>
                </a:lnTo>
                <a:lnTo>
                  <a:pt x="745050" y="648072"/>
                </a:lnTo>
                <a:close/>
                <a:moveTo>
                  <a:pt x="0" y="0"/>
                </a:moveTo>
                <a:lnTo>
                  <a:pt x="699331" y="0"/>
                </a:lnTo>
                <a:lnTo>
                  <a:pt x="699331" y="648072"/>
                </a:lnTo>
                <a:lnTo>
                  <a:pt x="0" y="64807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54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30451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87432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893108" y="3662927"/>
            <a:ext cx="432000" cy="432000"/>
            <a:chOff x="5148064" y="2688592"/>
            <a:chExt cx="628312" cy="628312"/>
          </a:xfrm>
        </p:grpSpPr>
        <p:sp>
          <p:nvSpPr>
            <p:cNvPr id="58" name="矩形 57"/>
            <p:cNvSpPr/>
            <p:nvPr/>
          </p:nvSpPr>
          <p:spPr>
            <a:xfrm>
              <a:off x="5148064" y="2688592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5225365" y="2752476"/>
              <a:ext cx="473711" cy="500545"/>
            </a:xfrm>
            <a:custGeom>
              <a:avLst/>
              <a:gdLst>
                <a:gd name="T0" fmla="*/ 255 w 366"/>
                <a:gd name="T1" fmla="*/ 65 h 387"/>
                <a:gd name="T2" fmla="*/ 257 w 366"/>
                <a:gd name="T3" fmla="*/ 100 h 387"/>
                <a:gd name="T4" fmla="*/ 243 w 366"/>
                <a:gd name="T5" fmla="*/ 88 h 387"/>
                <a:gd name="T6" fmla="*/ 120 w 366"/>
                <a:gd name="T7" fmla="*/ 88 h 387"/>
                <a:gd name="T8" fmla="*/ 107 w 366"/>
                <a:gd name="T9" fmla="*/ 100 h 387"/>
                <a:gd name="T10" fmla="*/ 109 w 366"/>
                <a:gd name="T11" fmla="*/ 65 h 387"/>
                <a:gd name="T12" fmla="*/ 348 w 366"/>
                <a:gd name="T13" fmla="*/ 242 h 387"/>
                <a:gd name="T14" fmla="*/ 331 w 366"/>
                <a:gd name="T15" fmla="*/ 214 h 387"/>
                <a:gd name="T16" fmla="*/ 305 w 366"/>
                <a:gd name="T17" fmla="*/ 245 h 387"/>
                <a:gd name="T18" fmla="*/ 298 w 366"/>
                <a:gd name="T19" fmla="*/ 261 h 387"/>
                <a:gd name="T20" fmla="*/ 293 w 366"/>
                <a:gd name="T21" fmla="*/ 278 h 387"/>
                <a:gd name="T22" fmla="*/ 290 w 366"/>
                <a:gd name="T23" fmla="*/ 290 h 387"/>
                <a:gd name="T24" fmla="*/ 310 w 366"/>
                <a:gd name="T25" fmla="*/ 234 h 387"/>
                <a:gd name="T26" fmla="*/ 34 w 366"/>
                <a:gd name="T27" fmla="*/ 232 h 387"/>
                <a:gd name="T28" fmla="*/ 55 w 366"/>
                <a:gd name="T29" fmla="*/ 234 h 387"/>
                <a:gd name="T30" fmla="*/ 62 w 366"/>
                <a:gd name="T31" fmla="*/ 249 h 387"/>
                <a:gd name="T32" fmla="*/ 68 w 366"/>
                <a:gd name="T33" fmla="*/ 265 h 387"/>
                <a:gd name="T34" fmla="*/ 73 w 366"/>
                <a:gd name="T35" fmla="*/ 280 h 387"/>
                <a:gd name="T36" fmla="*/ 0 w 366"/>
                <a:gd name="T37" fmla="*/ 264 h 387"/>
                <a:gd name="T38" fmla="*/ 64 w 366"/>
                <a:gd name="T39" fmla="*/ 146 h 387"/>
                <a:gd name="T40" fmla="*/ 96 w 366"/>
                <a:gd name="T41" fmla="*/ 150 h 387"/>
                <a:gd name="T42" fmla="*/ 89 w 366"/>
                <a:gd name="T43" fmla="*/ 130 h 387"/>
                <a:gd name="T44" fmla="*/ 98 w 366"/>
                <a:gd name="T45" fmla="*/ 126 h 387"/>
                <a:gd name="T46" fmla="*/ 182 w 366"/>
                <a:gd name="T47" fmla="*/ 196 h 387"/>
                <a:gd name="T48" fmla="*/ 266 w 366"/>
                <a:gd name="T49" fmla="*/ 125 h 387"/>
                <a:gd name="T50" fmla="*/ 276 w 366"/>
                <a:gd name="T51" fmla="*/ 130 h 387"/>
                <a:gd name="T52" fmla="*/ 269 w 366"/>
                <a:gd name="T53" fmla="*/ 150 h 387"/>
                <a:gd name="T54" fmla="*/ 301 w 366"/>
                <a:gd name="T55" fmla="*/ 146 h 387"/>
                <a:gd name="T56" fmla="*/ 318 w 366"/>
                <a:gd name="T57" fmla="*/ 220 h 387"/>
                <a:gd name="T58" fmla="*/ 301 w 366"/>
                <a:gd name="T59" fmla="*/ 226 h 387"/>
                <a:gd name="T60" fmla="*/ 212 w 366"/>
                <a:gd name="T61" fmla="*/ 360 h 387"/>
                <a:gd name="T62" fmla="*/ 310 w 366"/>
                <a:gd name="T63" fmla="*/ 316 h 387"/>
                <a:gd name="T64" fmla="*/ 207 w 366"/>
                <a:gd name="T65" fmla="*/ 380 h 387"/>
                <a:gd name="T66" fmla="*/ 195 w 366"/>
                <a:gd name="T67" fmla="*/ 385 h 387"/>
                <a:gd name="T68" fmla="*/ 48 w 366"/>
                <a:gd name="T69" fmla="*/ 334 h 387"/>
                <a:gd name="T70" fmla="*/ 65 w 366"/>
                <a:gd name="T71" fmla="*/ 311 h 387"/>
                <a:gd name="T72" fmla="*/ 154 w 366"/>
                <a:gd name="T73" fmla="*/ 207 h 387"/>
                <a:gd name="T74" fmla="*/ 61 w 366"/>
                <a:gd name="T75" fmla="*/ 218 h 387"/>
                <a:gd name="T76" fmla="*/ 48 w 366"/>
                <a:gd name="T77" fmla="*/ 144 h 387"/>
                <a:gd name="T78" fmla="*/ 292 w 366"/>
                <a:gd name="T79" fmla="*/ 194 h 387"/>
                <a:gd name="T80" fmla="*/ 223 w 366"/>
                <a:gd name="T81" fmla="*/ 221 h 387"/>
                <a:gd name="T82" fmla="*/ 182 w 366"/>
                <a:gd name="T83" fmla="*/ 370 h 387"/>
                <a:gd name="T84" fmla="*/ 183 w 366"/>
                <a:gd name="T85" fmla="*/ 21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387">
                  <a:moveTo>
                    <a:pt x="182" y="0"/>
                  </a:moveTo>
                  <a:cubicBezTo>
                    <a:pt x="203" y="0"/>
                    <a:pt x="222" y="10"/>
                    <a:pt x="235" y="26"/>
                  </a:cubicBezTo>
                  <a:cubicBezTo>
                    <a:pt x="244" y="37"/>
                    <a:pt x="251" y="50"/>
                    <a:pt x="255" y="65"/>
                  </a:cubicBezTo>
                  <a:cubicBezTo>
                    <a:pt x="260" y="64"/>
                    <a:pt x="267" y="63"/>
                    <a:pt x="269" y="68"/>
                  </a:cubicBezTo>
                  <a:cubicBezTo>
                    <a:pt x="273" y="77"/>
                    <a:pt x="271" y="97"/>
                    <a:pt x="265" y="99"/>
                  </a:cubicBezTo>
                  <a:cubicBezTo>
                    <a:pt x="263" y="100"/>
                    <a:pt x="260" y="100"/>
                    <a:pt x="257" y="100"/>
                  </a:cubicBezTo>
                  <a:cubicBezTo>
                    <a:pt x="256" y="105"/>
                    <a:pt x="255" y="110"/>
                    <a:pt x="254" y="115"/>
                  </a:cubicBezTo>
                  <a:cubicBezTo>
                    <a:pt x="248" y="116"/>
                    <a:pt x="243" y="117"/>
                    <a:pt x="238" y="118"/>
                  </a:cubicBezTo>
                  <a:cubicBezTo>
                    <a:pt x="241" y="109"/>
                    <a:pt x="243" y="99"/>
                    <a:pt x="243" y="88"/>
                  </a:cubicBezTo>
                  <a:cubicBezTo>
                    <a:pt x="243" y="75"/>
                    <a:pt x="240" y="63"/>
                    <a:pt x="235" y="52"/>
                  </a:cubicBezTo>
                  <a:cubicBezTo>
                    <a:pt x="194" y="85"/>
                    <a:pt x="140" y="61"/>
                    <a:pt x="127" y="55"/>
                  </a:cubicBezTo>
                  <a:cubicBezTo>
                    <a:pt x="122" y="65"/>
                    <a:pt x="120" y="76"/>
                    <a:pt x="120" y="88"/>
                  </a:cubicBezTo>
                  <a:cubicBezTo>
                    <a:pt x="120" y="99"/>
                    <a:pt x="122" y="109"/>
                    <a:pt x="125" y="118"/>
                  </a:cubicBezTo>
                  <a:cubicBezTo>
                    <a:pt x="120" y="117"/>
                    <a:pt x="115" y="116"/>
                    <a:pt x="109" y="115"/>
                  </a:cubicBezTo>
                  <a:cubicBezTo>
                    <a:pt x="108" y="110"/>
                    <a:pt x="107" y="105"/>
                    <a:pt x="107" y="100"/>
                  </a:cubicBezTo>
                  <a:cubicBezTo>
                    <a:pt x="103" y="100"/>
                    <a:pt x="100" y="100"/>
                    <a:pt x="98" y="99"/>
                  </a:cubicBezTo>
                  <a:cubicBezTo>
                    <a:pt x="92" y="97"/>
                    <a:pt x="91" y="77"/>
                    <a:pt x="94" y="68"/>
                  </a:cubicBezTo>
                  <a:cubicBezTo>
                    <a:pt x="96" y="63"/>
                    <a:pt x="103" y="64"/>
                    <a:pt x="109" y="65"/>
                  </a:cubicBezTo>
                  <a:cubicBezTo>
                    <a:pt x="112" y="50"/>
                    <a:pt x="119" y="37"/>
                    <a:pt x="128" y="26"/>
                  </a:cubicBezTo>
                  <a:cubicBezTo>
                    <a:pt x="141" y="10"/>
                    <a:pt x="160" y="0"/>
                    <a:pt x="182" y="0"/>
                  </a:cubicBezTo>
                  <a:close/>
                  <a:moveTo>
                    <a:pt x="348" y="242"/>
                  </a:moveTo>
                  <a:cubicBezTo>
                    <a:pt x="336" y="237"/>
                    <a:pt x="336" y="237"/>
                    <a:pt x="336" y="237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41" y="219"/>
                    <a:pt x="345" y="229"/>
                    <a:pt x="348" y="242"/>
                  </a:cubicBezTo>
                  <a:close/>
                  <a:moveTo>
                    <a:pt x="310" y="234"/>
                  </a:moveTo>
                  <a:cubicBezTo>
                    <a:pt x="308" y="238"/>
                    <a:pt x="306" y="241"/>
                    <a:pt x="305" y="245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53"/>
                    <a:pt x="300" y="257"/>
                    <a:pt x="298" y="261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9"/>
                    <a:pt x="294" y="273"/>
                    <a:pt x="293" y="278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3"/>
                    <a:pt x="291" y="287"/>
                    <a:pt x="290" y="290"/>
                  </a:cubicBezTo>
                  <a:cubicBezTo>
                    <a:pt x="294" y="293"/>
                    <a:pt x="323" y="311"/>
                    <a:pt x="337" y="306"/>
                  </a:cubicBezTo>
                  <a:cubicBezTo>
                    <a:pt x="350" y="301"/>
                    <a:pt x="364" y="281"/>
                    <a:pt x="365" y="264"/>
                  </a:cubicBezTo>
                  <a:cubicBezTo>
                    <a:pt x="366" y="246"/>
                    <a:pt x="320" y="235"/>
                    <a:pt x="310" y="234"/>
                  </a:cubicBezTo>
                  <a:close/>
                  <a:moveTo>
                    <a:pt x="18" y="242"/>
                  </a:moveTo>
                  <a:cubicBezTo>
                    <a:pt x="29" y="237"/>
                    <a:pt x="29" y="237"/>
                    <a:pt x="29" y="237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24" y="219"/>
                    <a:pt x="20" y="229"/>
                    <a:pt x="18" y="242"/>
                  </a:cubicBezTo>
                  <a:close/>
                  <a:moveTo>
                    <a:pt x="55" y="234"/>
                  </a:moveTo>
                  <a:cubicBezTo>
                    <a:pt x="57" y="238"/>
                    <a:pt x="59" y="241"/>
                    <a:pt x="60" y="245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4" y="253"/>
                    <a:pt x="65" y="257"/>
                    <a:pt x="67" y="261"/>
                  </a:cubicBezTo>
                  <a:cubicBezTo>
                    <a:pt x="47" y="273"/>
                    <a:pt x="47" y="273"/>
                    <a:pt x="47" y="273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70" y="269"/>
                    <a:pt x="71" y="273"/>
                    <a:pt x="72" y="278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4" y="283"/>
                    <a:pt x="74" y="287"/>
                    <a:pt x="75" y="290"/>
                  </a:cubicBezTo>
                  <a:cubicBezTo>
                    <a:pt x="71" y="293"/>
                    <a:pt x="42" y="311"/>
                    <a:pt x="29" y="306"/>
                  </a:cubicBezTo>
                  <a:cubicBezTo>
                    <a:pt x="15" y="301"/>
                    <a:pt x="1" y="281"/>
                    <a:pt x="0" y="264"/>
                  </a:cubicBezTo>
                  <a:cubicBezTo>
                    <a:pt x="0" y="246"/>
                    <a:pt x="45" y="235"/>
                    <a:pt x="55" y="234"/>
                  </a:cubicBezTo>
                  <a:close/>
                  <a:moveTo>
                    <a:pt x="91" y="162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1" y="145"/>
                    <a:pt x="59" y="141"/>
                    <a:pt x="61" y="138"/>
                  </a:cubicBezTo>
                  <a:cubicBezTo>
                    <a:pt x="63" y="135"/>
                    <a:pt x="67" y="134"/>
                    <a:pt x="70" y="135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79" y="138"/>
                    <a:pt x="78" y="134"/>
                    <a:pt x="80" y="131"/>
                  </a:cubicBezTo>
                  <a:cubicBezTo>
                    <a:pt x="82" y="128"/>
                    <a:pt x="86" y="128"/>
                    <a:pt x="89" y="13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6" y="132"/>
                    <a:pt x="96" y="128"/>
                    <a:pt x="98" y="126"/>
                  </a:cubicBezTo>
                  <a:cubicBezTo>
                    <a:pt x="101" y="123"/>
                    <a:pt x="105" y="123"/>
                    <a:pt x="107" y="12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5"/>
                    <a:pt x="183" y="195"/>
                    <a:pt x="183" y="195"/>
                  </a:cubicBezTo>
                  <a:cubicBezTo>
                    <a:pt x="257" y="125"/>
                    <a:pt x="257" y="125"/>
                    <a:pt x="257" y="125"/>
                  </a:cubicBezTo>
                  <a:cubicBezTo>
                    <a:pt x="260" y="123"/>
                    <a:pt x="264" y="123"/>
                    <a:pt x="266" y="125"/>
                  </a:cubicBezTo>
                  <a:cubicBezTo>
                    <a:pt x="268" y="128"/>
                    <a:pt x="268" y="132"/>
                    <a:pt x="266" y="13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8" y="128"/>
                    <a:pt x="282" y="128"/>
                    <a:pt x="284" y="131"/>
                  </a:cubicBezTo>
                  <a:cubicBezTo>
                    <a:pt x="286" y="134"/>
                    <a:pt x="286" y="138"/>
                    <a:pt x="283" y="14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8" y="134"/>
                    <a:pt x="302" y="135"/>
                    <a:pt x="303" y="138"/>
                  </a:cubicBezTo>
                  <a:cubicBezTo>
                    <a:pt x="305" y="141"/>
                    <a:pt x="304" y="145"/>
                    <a:pt x="301" y="146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318" y="144"/>
                    <a:pt x="318" y="144"/>
                    <a:pt x="318" y="144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7" y="220"/>
                    <a:pt x="316" y="220"/>
                    <a:pt x="315" y="220"/>
                  </a:cubicBezTo>
                  <a:cubicBezTo>
                    <a:pt x="305" y="218"/>
                    <a:pt x="305" y="218"/>
                    <a:pt x="305" y="218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301" y="322"/>
                    <a:pt x="301" y="322"/>
                    <a:pt x="301" y="322"/>
                  </a:cubicBezTo>
                  <a:cubicBezTo>
                    <a:pt x="301" y="311"/>
                    <a:pt x="301" y="311"/>
                    <a:pt x="301" y="311"/>
                  </a:cubicBezTo>
                  <a:cubicBezTo>
                    <a:pt x="304" y="313"/>
                    <a:pt x="307" y="314"/>
                    <a:pt x="310" y="316"/>
                  </a:cubicBezTo>
                  <a:cubicBezTo>
                    <a:pt x="313" y="317"/>
                    <a:pt x="315" y="318"/>
                    <a:pt x="318" y="318"/>
                  </a:cubicBezTo>
                  <a:cubicBezTo>
                    <a:pt x="318" y="334"/>
                    <a:pt x="318" y="334"/>
                    <a:pt x="318" y="334"/>
                  </a:cubicBezTo>
                  <a:cubicBezTo>
                    <a:pt x="207" y="380"/>
                    <a:pt x="207" y="380"/>
                    <a:pt x="207" y="380"/>
                  </a:cubicBezTo>
                  <a:cubicBezTo>
                    <a:pt x="205" y="382"/>
                    <a:pt x="202" y="383"/>
                    <a:pt x="200" y="384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1" y="386"/>
                    <a:pt x="187" y="387"/>
                    <a:pt x="183" y="387"/>
                  </a:cubicBezTo>
                  <a:cubicBezTo>
                    <a:pt x="174" y="387"/>
                    <a:pt x="166" y="385"/>
                    <a:pt x="159" y="380"/>
                  </a:cubicBezTo>
                  <a:cubicBezTo>
                    <a:pt x="48" y="334"/>
                    <a:pt x="48" y="334"/>
                    <a:pt x="48" y="334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51" y="318"/>
                    <a:pt x="53" y="317"/>
                    <a:pt x="56" y="316"/>
                  </a:cubicBezTo>
                  <a:cubicBezTo>
                    <a:pt x="59" y="314"/>
                    <a:pt x="62" y="313"/>
                    <a:pt x="65" y="311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154" y="360"/>
                    <a:pt x="154" y="360"/>
                    <a:pt x="154" y="360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0" y="220"/>
                    <a:pt x="49" y="220"/>
                    <a:pt x="48" y="220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91" y="162"/>
                    <a:pt x="91" y="162"/>
                    <a:pt x="91" y="162"/>
                  </a:cubicBezTo>
                  <a:close/>
                  <a:moveTo>
                    <a:pt x="223" y="221"/>
                  </a:moveTo>
                  <a:cubicBezTo>
                    <a:pt x="292" y="194"/>
                    <a:pt x="292" y="194"/>
                    <a:pt x="292" y="194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223" y="221"/>
                    <a:pt x="223" y="221"/>
                    <a:pt x="223" y="221"/>
                  </a:cubicBezTo>
                  <a:close/>
                  <a:moveTo>
                    <a:pt x="171" y="213"/>
                  </a:moveTo>
                  <a:cubicBezTo>
                    <a:pt x="171" y="368"/>
                    <a:pt x="171" y="368"/>
                    <a:pt x="171" y="368"/>
                  </a:cubicBezTo>
                  <a:cubicBezTo>
                    <a:pt x="175" y="369"/>
                    <a:pt x="179" y="370"/>
                    <a:pt x="182" y="370"/>
                  </a:cubicBezTo>
                  <a:cubicBezTo>
                    <a:pt x="187" y="370"/>
                    <a:pt x="191" y="369"/>
                    <a:pt x="195" y="367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191" y="214"/>
                    <a:pt x="187" y="214"/>
                    <a:pt x="183" y="214"/>
                  </a:cubicBezTo>
                  <a:cubicBezTo>
                    <a:pt x="179" y="214"/>
                    <a:pt x="175" y="214"/>
                    <a:pt x="17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3460766" y="3662927"/>
            <a:ext cx="432000" cy="432000"/>
            <a:chOff x="5148063" y="3410880"/>
            <a:chExt cx="628312" cy="628312"/>
          </a:xfrm>
        </p:grpSpPr>
        <p:sp>
          <p:nvSpPr>
            <p:cNvPr id="61" name="矩形 60"/>
            <p:cNvSpPr/>
            <p:nvPr/>
          </p:nvSpPr>
          <p:spPr>
            <a:xfrm>
              <a:off x="5148063" y="3410880"/>
              <a:ext cx="628312" cy="6283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5225365" y="3546224"/>
              <a:ext cx="455563" cy="357624"/>
            </a:xfrm>
            <a:custGeom>
              <a:avLst/>
              <a:gdLst>
                <a:gd name="T0" fmla="*/ 186 w 390"/>
                <a:gd name="T1" fmla="*/ 267 h 306"/>
                <a:gd name="T2" fmla="*/ 187 w 390"/>
                <a:gd name="T3" fmla="*/ 305 h 306"/>
                <a:gd name="T4" fmla="*/ 154 w 390"/>
                <a:gd name="T5" fmla="*/ 287 h 306"/>
                <a:gd name="T6" fmla="*/ 137 w 390"/>
                <a:gd name="T7" fmla="*/ 208 h 306"/>
                <a:gd name="T8" fmla="*/ 124 w 390"/>
                <a:gd name="T9" fmla="*/ 266 h 306"/>
                <a:gd name="T10" fmla="*/ 108 w 390"/>
                <a:gd name="T11" fmla="*/ 190 h 306"/>
                <a:gd name="T12" fmla="*/ 42 w 390"/>
                <a:gd name="T13" fmla="*/ 210 h 306"/>
                <a:gd name="T14" fmla="*/ 25 w 390"/>
                <a:gd name="T15" fmla="*/ 135 h 306"/>
                <a:gd name="T16" fmla="*/ 11 w 390"/>
                <a:gd name="T17" fmla="*/ 188 h 306"/>
                <a:gd name="T18" fmla="*/ 0 w 390"/>
                <a:gd name="T19" fmla="*/ 154 h 306"/>
                <a:gd name="T20" fmla="*/ 20 w 390"/>
                <a:gd name="T21" fmla="*/ 116 h 306"/>
                <a:gd name="T22" fmla="*/ 189 w 390"/>
                <a:gd name="T23" fmla="*/ 229 h 306"/>
                <a:gd name="T24" fmla="*/ 192 w 390"/>
                <a:gd name="T25" fmla="*/ 240 h 306"/>
                <a:gd name="T26" fmla="*/ 121 w 390"/>
                <a:gd name="T27" fmla="*/ 87 h 306"/>
                <a:gd name="T28" fmla="*/ 131 w 390"/>
                <a:gd name="T29" fmla="*/ 125 h 306"/>
                <a:gd name="T30" fmla="*/ 198 w 390"/>
                <a:gd name="T31" fmla="*/ 115 h 306"/>
                <a:gd name="T32" fmla="*/ 188 w 390"/>
                <a:gd name="T33" fmla="*/ 77 h 306"/>
                <a:gd name="T34" fmla="*/ 327 w 390"/>
                <a:gd name="T35" fmla="*/ 54 h 306"/>
                <a:gd name="T36" fmla="*/ 298 w 390"/>
                <a:gd name="T37" fmla="*/ 5 h 306"/>
                <a:gd name="T38" fmla="*/ 327 w 390"/>
                <a:gd name="T39" fmla="*/ 54 h 306"/>
                <a:gd name="T40" fmla="*/ 126 w 390"/>
                <a:gd name="T41" fmla="*/ 0 h 306"/>
                <a:gd name="T42" fmla="*/ 140 w 390"/>
                <a:gd name="T43" fmla="*/ 54 h 306"/>
                <a:gd name="T44" fmla="*/ 305 w 390"/>
                <a:gd name="T45" fmla="*/ 77 h 306"/>
                <a:gd name="T46" fmla="*/ 238 w 390"/>
                <a:gd name="T47" fmla="*/ 87 h 306"/>
                <a:gd name="T48" fmla="*/ 248 w 390"/>
                <a:gd name="T49" fmla="*/ 125 h 306"/>
                <a:gd name="T50" fmla="*/ 315 w 390"/>
                <a:gd name="T51" fmla="*/ 115 h 306"/>
                <a:gd name="T52" fmla="*/ 305 w 390"/>
                <a:gd name="T53" fmla="*/ 77 h 306"/>
                <a:gd name="T54" fmla="*/ 209 w 390"/>
                <a:gd name="T55" fmla="*/ 62 h 306"/>
                <a:gd name="T56" fmla="*/ 201 w 390"/>
                <a:gd name="T57" fmla="*/ 62 h 306"/>
                <a:gd name="T58" fmla="*/ 107 w 390"/>
                <a:gd name="T59" fmla="*/ 121 h 306"/>
                <a:gd name="T60" fmla="*/ 192 w 390"/>
                <a:gd name="T61" fmla="*/ 140 h 306"/>
                <a:gd name="T62" fmla="*/ 225 w 390"/>
                <a:gd name="T63" fmla="*/ 121 h 306"/>
                <a:gd name="T64" fmla="*/ 309 w 390"/>
                <a:gd name="T65" fmla="*/ 140 h 306"/>
                <a:gd name="T66" fmla="*/ 329 w 390"/>
                <a:gd name="T67" fmla="*/ 62 h 306"/>
                <a:gd name="T68" fmla="*/ 227 w 390"/>
                <a:gd name="T69" fmla="*/ 62 h 306"/>
                <a:gd name="T70" fmla="*/ 209 w 390"/>
                <a:gd name="T71" fmla="*/ 62 h 306"/>
                <a:gd name="T72" fmla="*/ 196 w 390"/>
                <a:gd name="T73" fmla="*/ 294 h 306"/>
                <a:gd name="T74" fmla="*/ 376 w 390"/>
                <a:gd name="T75" fmla="*/ 219 h 306"/>
                <a:gd name="T76" fmla="*/ 384 w 390"/>
                <a:gd name="T77" fmla="*/ 235 h 306"/>
                <a:gd name="T78" fmla="*/ 200 w 390"/>
                <a:gd name="T79" fmla="*/ 257 h 306"/>
                <a:gd name="T80" fmla="*/ 378 w 390"/>
                <a:gd name="T81" fmla="*/ 191 h 306"/>
                <a:gd name="T82" fmla="*/ 198 w 390"/>
                <a:gd name="T83" fmla="*/ 252 h 306"/>
                <a:gd name="T84" fmla="*/ 200 w 390"/>
                <a:gd name="T85" fmla="*/ 257 h 306"/>
                <a:gd name="T86" fmla="*/ 203 w 390"/>
                <a:gd name="T87" fmla="*/ 222 h 306"/>
                <a:gd name="T88" fmla="*/ 375 w 390"/>
                <a:gd name="T89" fmla="*/ 163 h 306"/>
                <a:gd name="T90" fmla="*/ 376 w 390"/>
                <a:gd name="T91" fmla="*/ 147 h 306"/>
                <a:gd name="T92" fmla="*/ 340 w 390"/>
                <a:gd name="T93" fmla="*/ 126 h 306"/>
                <a:gd name="T94" fmla="*/ 351 w 390"/>
                <a:gd name="T95" fmla="*/ 152 h 306"/>
                <a:gd name="T96" fmla="*/ 122 w 390"/>
                <a:gd name="T97" fmla="*/ 152 h 306"/>
                <a:gd name="T98" fmla="*/ 121 w 390"/>
                <a:gd name="T99" fmla="*/ 152 h 306"/>
                <a:gd name="T100" fmla="*/ 95 w 390"/>
                <a:gd name="T101" fmla="*/ 90 h 306"/>
                <a:gd name="T102" fmla="*/ 28 w 390"/>
                <a:gd name="T103" fmla="*/ 94 h 306"/>
                <a:gd name="T104" fmla="*/ 26 w 390"/>
                <a:gd name="T105" fmla="*/ 110 h 306"/>
                <a:gd name="T106" fmla="*/ 194 w 390"/>
                <a:gd name="T107" fmla="*/ 222 h 306"/>
                <a:gd name="T108" fmla="*/ 197 w 390"/>
                <a:gd name="T109" fmla="*/ 36 h 306"/>
                <a:gd name="T110" fmla="*/ 227 w 390"/>
                <a:gd name="T111" fmla="*/ 50 h 306"/>
                <a:gd name="T112" fmla="*/ 183 w 390"/>
                <a:gd name="T113" fmla="*/ 50 h 306"/>
                <a:gd name="T114" fmla="*/ 156 w 390"/>
                <a:gd name="T115" fmla="*/ 50 h 306"/>
                <a:gd name="T116" fmla="*/ 303 w 390"/>
                <a:gd name="T117" fmla="*/ 100 h 306"/>
                <a:gd name="T118" fmla="*/ 300 w 390"/>
                <a:gd name="T119" fmla="*/ 113 h 306"/>
                <a:gd name="T120" fmla="*/ 254 w 390"/>
                <a:gd name="T121" fmla="*/ 8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06">
                  <a:moveTo>
                    <a:pt x="192" y="240"/>
                  </a:moveTo>
                  <a:cubicBezTo>
                    <a:pt x="187" y="249"/>
                    <a:pt x="185" y="258"/>
                    <a:pt x="186" y="267"/>
                  </a:cubicBezTo>
                  <a:cubicBezTo>
                    <a:pt x="186" y="275"/>
                    <a:pt x="189" y="284"/>
                    <a:pt x="192" y="293"/>
                  </a:cubicBezTo>
                  <a:cubicBezTo>
                    <a:pt x="194" y="298"/>
                    <a:pt x="192" y="303"/>
                    <a:pt x="187" y="305"/>
                  </a:cubicBezTo>
                  <a:cubicBezTo>
                    <a:pt x="184" y="306"/>
                    <a:pt x="181" y="305"/>
                    <a:pt x="178" y="30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48" y="263"/>
                    <a:pt x="147" y="241"/>
                    <a:pt x="155" y="220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25" y="229"/>
                    <a:pt x="127" y="257"/>
                    <a:pt x="132" y="27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16" y="251"/>
                    <a:pt x="118" y="224"/>
                    <a:pt x="126" y="201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96" y="216"/>
                    <a:pt x="98" y="238"/>
                    <a:pt x="103" y="252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37" y="187"/>
                    <a:pt x="36" y="166"/>
                    <a:pt x="44" y="14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2" y="162"/>
                    <a:pt x="20" y="185"/>
                    <a:pt x="27" y="19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0" y="187"/>
                    <a:pt x="9" y="186"/>
                    <a:pt x="8" y="184"/>
                  </a:cubicBezTo>
                  <a:cubicBezTo>
                    <a:pt x="4" y="175"/>
                    <a:pt x="1" y="165"/>
                    <a:pt x="0" y="154"/>
                  </a:cubicBezTo>
                  <a:cubicBezTo>
                    <a:pt x="0" y="143"/>
                    <a:pt x="2" y="132"/>
                    <a:pt x="8" y="120"/>
                  </a:cubicBezTo>
                  <a:cubicBezTo>
                    <a:pt x="10" y="115"/>
                    <a:pt x="15" y="113"/>
                    <a:pt x="20" y="116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2" y="231"/>
                    <a:pt x="194" y="236"/>
                    <a:pt x="192" y="240"/>
                  </a:cubicBezTo>
                  <a:cubicBezTo>
                    <a:pt x="192" y="240"/>
                    <a:pt x="192" y="240"/>
                    <a:pt x="192" y="240"/>
                  </a:cubicBezTo>
                  <a:close/>
                  <a:moveTo>
                    <a:pt x="131" y="7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131" y="77"/>
                    <a:pt x="131" y="77"/>
                    <a:pt x="131" y="77"/>
                  </a:cubicBezTo>
                  <a:close/>
                  <a:moveTo>
                    <a:pt x="327" y="54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27" y="54"/>
                    <a:pt x="327" y="54"/>
                    <a:pt x="327" y="54"/>
                  </a:cubicBezTo>
                  <a:close/>
                  <a:moveTo>
                    <a:pt x="107" y="54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07" y="54"/>
                    <a:pt x="107" y="54"/>
                    <a:pt x="107" y="54"/>
                  </a:cubicBezTo>
                  <a:close/>
                  <a:moveTo>
                    <a:pt x="305" y="77"/>
                  </a:moveTo>
                  <a:cubicBezTo>
                    <a:pt x="248" y="77"/>
                    <a:pt x="248" y="77"/>
                    <a:pt x="248" y="7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87"/>
                    <a:pt x="315" y="87"/>
                    <a:pt x="315" y="87"/>
                  </a:cubicBezTo>
                  <a:cubicBezTo>
                    <a:pt x="305" y="77"/>
                    <a:pt x="305" y="77"/>
                    <a:pt x="305" y="77"/>
                  </a:cubicBezTo>
                  <a:close/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18" y="62"/>
                    <a:pt x="218" y="62"/>
                    <a:pt x="218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08" y="298"/>
                  </a:moveTo>
                  <a:cubicBezTo>
                    <a:pt x="204" y="300"/>
                    <a:pt x="198" y="298"/>
                    <a:pt x="196" y="294"/>
                  </a:cubicBezTo>
                  <a:cubicBezTo>
                    <a:pt x="194" y="289"/>
                    <a:pt x="196" y="284"/>
                    <a:pt x="200" y="282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81" y="217"/>
                    <a:pt x="386" y="219"/>
                    <a:pt x="388" y="223"/>
                  </a:cubicBezTo>
                  <a:cubicBezTo>
                    <a:pt x="390" y="228"/>
                    <a:pt x="389" y="233"/>
                    <a:pt x="384" y="235"/>
                  </a:cubicBezTo>
                  <a:cubicBezTo>
                    <a:pt x="208" y="298"/>
                    <a:pt x="208" y="298"/>
                    <a:pt x="208" y="298"/>
                  </a:cubicBezTo>
                  <a:close/>
                  <a:moveTo>
                    <a:pt x="200" y="257"/>
                  </a:moveTo>
                  <a:cubicBezTo>
                    <a:pt x="376" y="195"/>
                    <a:pt x="376" y="195"/>
                    <a:pt x="376" y="195"/>
                  </a:cubicBezTo>
                  <a:cubicBezTo>
                    <a:pt x="378" y="194"/>
                    <a:pt x="378" y="192"/>
                    <a:pt x="378" y="191"/>
                  </a:cubicBezTo>
                  <a:cubicBezTo>
                    <a:pt x="377" y="189"/>
                    <a:pt x="375" y="189"/>
                    <a:pt x="374" y="189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196" y="253"/>
                    <a:pt x="196" y="254"/>
                    <a:pt x="196" y="256"/>
                  </a:cubicBezTo>
                  <a:cubicBezTo>
                    <a:pt x="197" y="257"/>
                    <a:pt x="199" y="258"/>
                    <a:pt x="200" y="257"/>
                  </a:cubicBezTo>
                  <a:close/>
                  <a:moveTo>
                    <a:pt x="194" y="222"/>
                  </a:moveTo>
                  <a:cubicBezTo>
                    <a:pt x="197" y="224"/>
                    <a:pt x="200" y="224"/>
                    <a:pt x="203" y="222"/>
                  </a:cubicBezTo>
                  <a:cubicBezTo>
                    <a:pt x="203" y="222"/>
                    <a:pt x="203" y="222"/>
                    <a:pt x="203" y="222"/>
                  </a:cubicBezTo>
                  <a:cubicBezTo>
                    <a:pt x="375" y="163"/>
                    <a:pt x="375" y="163"/>
                    <a:pt x="375" y="163"/>
                  </a:cubicBezTo>
                  <a:cubicBezTo>
                    <a:pt x="380" y="161"/>
                    <a:pt x="382" y="155"/>
                    <a:pt x="379" y="151"/>
                  </a:cubicBezTo>
                  <a:cubicBezTo>
                    <a:pt x="379" y="149"/>
                    <a:pt x="377" y="148"/>
                    <a:pt x="376" y="147"/>
                  </a:cubicBezTo>
                  <a:cubicBezTo>
                    <a:pt x="340" y="124"/>
                    <a:pt x="340" y="124"/>
                    <a:pt x="340" y="124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3" y="96"/>
                    <a:pt x="21" y="101"/>
                    <a:pt x="23" y="106"/>
                  </a:cubicBezTo>
                  <a:cubicBezTo>
                    <a:pt x="24" y="107"/>
                    <a:pt x="25" y="109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94" y="222"/>
                    <a:pt x="194" y="222"/>
                    <a:pt x="194" y="222"/>
                  </a:cubicBezTo>
                  <a:close/>
                  <a:moveTo>
                    <a:pt x="156" y="50"/>
                  </a:moveTo>
                  <a:cubicBezTo>
                    <a:pt x="197" y="36"/>
                    <a:pt x="197" y="36"/>
                    <a:pt x="197" y="36"/>
                  </a:cubicBezTo>
                  <a:cubicBezTo>
                    <a:pt x="200" y="35"/>
                    <a:pt x="203" y="35"/>
                    <a:pt x="206" y="37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287" y="89"/>
                  </a:moveTo>
                  <a:cubicBezTo>
                    <a:pt x="303" y="100"/>
                    <a:pt x="303" y="100"/>
                    <a:pt x="303" y="100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291" y="113"/>
                    <a:pt x="291" y="113"/>
                    <a:pt x="291" y="113"/>
                  </a:cubicBezTo>
                  <a:cubicBezTo>
                    <a:pt x="254" y="89"/>
                    <a:pt x="254" y="89"/>
                    <a:pt x="254" y="89"/>
                  </a:cubicBezTo>
                  <a:lnTo>
                    <a:pt x="28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44414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6028423" y="3662927"/>
            <a:ext cx="432000" cy="432000"/>
            <a:chOff x="5148064" y="4098048"/>
            <a:chExt cx="628312" cy="628312"/>
          </a:xfrm>
        </p:grpSpPr>
        <p:sp>
          <p:nvSpPr>
            <p:cNvPr id="68" name="矩形 67"/>
            <p:cNvSpPr/>
            <p:nvPr/>
          </p:nvSpPr>
          <p:spPr>
            <a:xfrm>
              <a:off x="5148064" y="4098048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5259646" y="4220808"/>
              <a:ext cx="405149" cy="382793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142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3486240" y="2418902"/>
            <a:ext cx="2081018" cy="208101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1901" y="2695139"/>
            <a:ext cx="1400381" cy="2180867"/>
            <a:chOff x="3914115" y="2311146"/>
            <a:chExt cx="1400381" cy="2180867"/>
          </a:xfrm>
        </p:grpSpPr>
        <p:grpSp>
          <p:nvGrpSpPr>
            <p:cNvPr id="10" name="组合 9"/>
            <p:cNvGrpSpPr/>
            <p:nvPr/>
          </p:nvGrpSpPr>
          <p:grpSpPr>
            <a:xfrm>
              <a:off x="3914115" y="2311146"/>
              <a:ext cx="1400381" cy="2180867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13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4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5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6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7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8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980347" y="3075806"/>
              <a:ext cx="1242060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12" name="Freeform 6"/>
            <p:cNvSpPr>
              <a:spLocks noChangeAspect="1" noEditPoints="1"/>
            </p:cNvSpPr>
            <p:nvPr/>
          </p:nvSpPr>
          <p:spPr bwMode="auto">
            <a:xfrm>
              <a:off x="4350122" y="2661220"/>
              <a:ext cx="547033" cy="445373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5936" y="1544362"/>
            <a:ext cx="1010406" cy="1027388"/>
            <a:chOff x="2275864" y="2561724"/>
            <a:chExt cx="1010406" cy="10273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11554" y="2931790"/>
            <a:ext cx="1010406" cy="1027388"/>
            <a:chOff x="2275864" y="2561724"/>
            <a:chExt cx="1010406" cy="102738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2120" y="1544362"/>
            <a:ext cx="1010406" cy="1027388"/>
            <a:chOff x="2275864" y="2561724"/>
            <a:chExt cx="1010406" cy="10273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54208" y="2931790"/>
            <a:ext cx="1010406" cy="1027388"/>
            <a:chOff x="2275864" y="2561724"/>
            <a:chExt cx="1010406" cy="102738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95536" y="316848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89918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50552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60232" y="318241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3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8" grpId="1" animBg="1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03782" y="2060307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57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5198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00193" y="205972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563638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563638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840270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840270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68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9" name="圆角矩形 8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9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9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4" grpId="0"/>
          <p:bldP spid="26" grpId="0"/>
          <p:bldP spid="28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9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4" grpId="0"/>
          <p:bldP spid="26" grpId="0"/>
          <p:bldP spid="28" grpId="0"/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1599421" y="21885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2974196" y="3541146"/>
            <a:ext cx="466121" cy="401828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96546" y="36236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5356726" y="22282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682346" y="20742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2713438" y="1788187"/>
            <a:ext cx="182173" cy="157046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3806432" y="3538289"/>
            <a:ext cx="205511" cy="177165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5110970" y="2456023"/>
            <a:ext cx="214870" cy="185233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2401532" y="1971903"/>
            <a:ext cx="358540" cy="309086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6526386" y="34839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7071049" y="3440817"/>
            <a:ext cx="320236" cy="276065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6976301" y="377523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2092826" y="22409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99490" y="2702788"/>
            <a:ext cx="2010918" cy="1733550"/>
            <a:chOff x="929640" y="2576830"/>
            <a:chExt cx="2010918" cy="1733550"/>
          </a:xfrm>
        </p:grpSpPr>
        <p:sp>
          <p:nvSpPr>
            <p:cNvPr id="22" name="六边形 21"/>
            <p:cNvSpPr/>
            <p:nvPr/>
          </p:nvSpPr>
          <p:spPr>
            <a:xfrm>
              <a:off x="929640" y="257683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6195" y="345630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24" name="流程图: 联系 2"/>
            <p:cNvSpPr>
              <a:spLocks noChangeAspect="1"/>
            </p:cNvSpPr>
            <p:nvPr/>
          </p:nvSpPr>
          <p:spPr>
            <a:xfrm>
              <a:off x="1696164" y="2916305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9710" y="1651228"/>
            <a:ext cx="2010918" cy="1733550"/>
            <a:chOff x="2689860" y="1525270"/>
            <a:chExt cx="2010918" cy="1733550"/>
          </a:xfrm>
        </p:grpSpPr>
        <p:sp>
          <p:nvSpPr>
            <p:cNvPr id="26" name="六边形 25"/>
            <p:cNvSpPr/>
            <p:nvPr/>
          </p:nvSpPr>
          <p:spPr>
            <a:xfrm>
              <a:off x="2689860" y="152527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45"/>
            <p:cNvSpPr>
              <a:spLocks noChangeAspect="1"/>
            </p:cNvSpPr>
            <p:nvPr/>
          </p:nvSpPr>
          <p:spPr>
            <a:xfrm>
              <a:off x="3468521" y="1871439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19877" y="2375535"/>
              <a:ext cx="11398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65650" y="2710408"/>
            <a:ext cx="2010918" cy="1733550"/>
            <a:chOff x="4495800" y="2584450"/>
            <a:chExt cx="2010918" cy="1733550"/>
          </a:xfrm>
        </p:grpSpPr>
        <p:sp>
          <p:nvSpPr>
            <p:cNvPr id="30" name="六边形 29"/>
            <p:cNvSpPr/>
            <p:nvPr/>
          </p:nvSpPr>
          <p:spPr>
            <a:xfrm>
              <a:off x="4495800" y="258445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51"/>
            <p:cNvSpPr>
              <a:spLocks noChangeAspect="1"/>
            </p:cNvSpPr>
            <p:nvPr/>
          </p:nvSpPr>
          <p:spPr>
            <a:xfrm flipH="1">
              <a:off x="5273316" y="2861210"/>
              <a:ext cx="604244" cy="540000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954408" y="344614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33490" y="1643608"/>
            <a:ext cx="2010918" cy="1733550"/>
            <a:chOff x="6263640" y="1517650"/>
            <a:chExt cx="2010918" cy="1733550"/>
          </a:xfrm>
        </p:grpSpPr>
        <p:sp>
          <p:nvSpPr>
            <p:cNvPr id="34" name="六边形 33"/>
            <p:cNvSpPr/>
            <p:nvPr/>
          </p:nvSpPr>
          <p:spPr>
            <a:xfrm>
              <a:off x="6263640" y="151765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44640" y="237553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36" name="Freeform 6"/>
            <p:cNvSpPr>
              <a:spLocks noChangeAspect="1" noEditPoints="1"/>
            </p:cNvSpPr>
            <p:nvPr/>
          </p:nvSpPr>
          <p:spPr bwMode="auto">
            <a:xfrm>
              <a:off x="7006649" y="1792638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六边形 36"/>
          <p:cNvSpPr/>
          <p:nvPr/>
        </p:nvSpPr>
        <p:spPr>
          <a:xfrm>
            <a:off x="7523532" y="362318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74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44647" y="2552713"/>
            <a:ext cx="912845" cy="912845"/>
            <a:chOff x="4279027" y="2408598"/>
            <a:chExt cx="912845" cy="912845"/>
          </a:xfrm>
        </p:grpSpPr>
        <p:sp>
          <p:nvSpPr>
            <p:cNvPr id="9" name="椭圆 8"/>
            <p:cNvSpPr/>
            <p:nvPr/>
          </p:nvSpPr>
          <p:spPr>
            <a:xfrm rot="20170909">
              <a:off x="4279027" y="2408598"/>
              <a:ext cx="912845" cy="9128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 noChangeAspect="1" noEditPoints="1"/>
            </p:cNvSpPr>
            <p:nvPr/>
          </p:nvSpPr>
          <p:spPr bwMode="auto">
            <a:xfrm>
              <a:off x="4545181" y="2640158"/>
              <a:ext cx="380536" cy="449723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7460" y="1412666"/>
            <a:ext cx="1547660" cy="1554715"/>
            <a:chOff x="2850864" y="1268551"/>
            <a:chExt cx="1547660" cy="1554715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0864" y="1268551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3" name="标题层"/>
            <p:cNvSpPr txBox="1"/>
            <p:nvPr/>
          </p:nvSpPr>
          <p:spPr bwMode="auto">
            <a:xfrm>
              <a:off x="3315948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90404" y="3033259"/>
            <a:ext cx="1554715" cy="1547660"/>
            <a:chOff x="2843808" y="2889144"/>
            <a:chExt cx="1554715" cy="1547660"/>
          </a:xfrm>
        </p:grpSpPr>
        <p:grpSp>
          <p:nvGrpSpPr>
            <p:cNvPr id="17" name="组合 16"/>
            <p:cNvGrpSpPr/>
            <p:nvPr/>
          </p:nvGrpSpPr>
          <p:grpSpPr>
            <a:xfrm rot="16200000">
              <a:off x="2847336" y="2885616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标题层"/>
            <p:cNvSpPr txBox="1"/>
            <p:nvPr/>
          </p:nvSpPr>
          <p:spPr bwMode="auto">
            <a:xfrm>
              <a:off x="3315948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01071" y="3033258"/>
            <a:ext cx="1547660" cy="1554715"/>
            <a:chOff x="4454475" y="2889143"/>
            <a:chExt cx="1547660" cy="1554715"/>
          </a:xfrm>
        </p:grpSpPr>
        <p:grpSp>
          <p:nvGrpSpPr>
            <p:cNvPr id="22" name="组合 21"/>
            <p:cNvGrpSpPr/>
            <p:nvPr/>
          </p:nvGrpSpPr>
          <p:grpSpPr>
            <a:xfrm rot="10800000">
              <a:off x="4454475" y="2889143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3" name="标题层"/>
            <p:cNvSpPr txBox="1"/>
            <p:nvPr/>
          </p:nvSpPr>
          <p:spPr bwMode="auto">
            <a:xfrm>
              <a:off x="4919445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7388" y="1419722"/>
            <a:ext cx="1554715" cy="1547660"/>
            <a:chOff x="4460792" y="1275607"/>
            <a:chExt cx="1554715" cy="1547660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4464320" y="1272079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8" name="标题层"/>
            <p:cNvSpPr txBox="1"/>
            <p:nvPr/>
          </p:nvSpPr>
          <p:spPr bwMode="auto">
            <a:xfrm>
              <a:off x="4919445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403648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6062104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062104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1403648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02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4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Impact" pitchFamily="34" charset="0"/>
              </a:rPr>
              <a:t>Preface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75656" y="2067694"/>
            <a:ext cx="605648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26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随着国内商务企业的不断增多，团购</a:t>
            </a:r>
            <a:r>
              <a:rPr lang="zh-CN" alt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能力不断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日益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提高，文具行业势必也以更快的速度发展。许多大型外企文具生产商、经销商纷纷进驻</a:t>
            </a:r>
            <a:r>
              <a:rPr lang="zh-CN" alt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国内主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，正是看中文具广阔的</a:t>
            </a:r>
            <a:r>
              <a:rPr lang="zh-CN" alt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市场有良好发展前景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。我们创办的“博学文具有限公司”重点在于“贴心的服务，实惠的价格”，服务是质量的前提，质量是服务的后盾。我们公司能最大限度地为校内学生提供购买</a:t>
            </a:r>
            <a:r>
              <a:rPr lang="zh-CN" altLang="en-US" sz="1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各种各样高质量的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文具，以及提供方便快捷的服务，以更好的质量，更便宜的价格为大家服务。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rgbClr val="0070C0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51" name="组合 50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42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96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8106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26615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35124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>
            <a:off x="43633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sp>
        <p:nvSpPr>
          <p:cNvPr id="82" name="同侧圆角矩形 81"/>
          <p:cNvSpPr/>
          <p:nvPr/>
        </p:nvSpPr>
        <p:spPr>
          <a:xfrm rot="5400000">
            <a:off x="2676674" y="335871"/>
            <a:ext cx="260350" cy="37417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同侧圆角矩形 82"/>
          <p:cNvSpPr/>
          <p:nvPr/>
        </p:nvSpPr>
        <p:spPr>
          <a:xfrm rot="5400000">
            <a:off x="2391718" y="1081004"/>
            <a:ext cx="258762" cy="31702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同侧圆角矩形 83"/>
          <p:cNvSpPr/>
          <p:nvPr/>
        </p:nvSpPr>
        <p:spPr>
          <a:xfrm rot="5400000">
            <a:off x="2075012" y="1856299"/>
            <a:ext cx="258762" cy="253682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5" name="同侧圆角矩形 84"/>
          <p:cNvSpPr/>
          <p:nvPr/>
        </p:nvSpPr>
        <p:spPr>
          <a:xfrm rot="5400000">
            <a:off x="1741636" y="2648262"/>
            <a:ext cx="258763" cy="18700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同侧圆角矩形 85"/>
          <p:cNvSpPr/>
          <p:nvPr/>
        </p:nvSpPr>
        <p:spPr>
          <a:xfrm rot="5400000">
            <a:off x="2964805" y="-412437"/>
            <a:ext cx="260350" cy="431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53392" y="161638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A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53392" y="207299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B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553392" y="252959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C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53392" y="298620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D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53392" y="3442806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2" name="文本框 54"/>
          <p:cNvSpPr txBox="1">
            <a:spLocks noChangeArrowheads="1"/>
          </p:cNvSpPr>
          <p:nvPr/>
        </p:nvSpPr>
        <p:spPr bwMode="auto">
          <a:xfrm>
            <a:off x="5442892" y="157193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100%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3" name="文本框 55"/>
          <p:cNvSpPr txBox="1">
            <a:spLocks noChangeArrowheads="1"/>
          </p:cNvSpPr>
          <p:nvPr/>
        </p:nvSpPr>
        <p:spPr bwMode="auto">
          <a:xfrm>
            <a:off x="5442892" y="202854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88%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4" name="文本框 56"/>
          <p:cNvSpPr txBox="1">
            <a:spLocks noChangeArrowheads="1"/>
          </p:cNvSpPr>
          <p:nvPr/>
        </p:nvSpPr>
        <p:spPr bwMode="auto">
          <a:xfrm>
            <a:off x="5442892" y="248514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75%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5" name="文本框 57"/>
          <p:cNvSpPr txBox="1">
            <a:spLocks noChangeArrowheads="1"/>
          </p:cNvSpPr>
          <p:nvPr/>
        </p:nvSpPr>
        <p:spPr bwMode="auto">
          <a:xfrm>
            <a:off x="5442892" y="294175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58%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6" name="文本框 58"/>
          <p:cNvSpPr txBox="1">
            <a:spLocks noChangeArrowheads="1"/>
          </p:cNvSpPr>
          <p:nvPr/>
        </p:nvSpPr>
        <p:spPr bwMode="auto">
          <a:xfrm>
            <a:off x="5442892" y="3398356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45%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53392" y="3946838"/>
            <a:ext cx="5759450" cy="4571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539552" y="4126696"/>
            <a:ext cx="5773290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200" kern="0" dirty="0" smtClean="0"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456858" y="1491630"/>
            <a:ext cx="2075582" cy="31600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10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8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9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9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8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9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9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" dur="100" fill="hold"/>
                                        <p:tgtEl>
                                          <p:spTgt spid="9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1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 animBg="1"/>
      <p:bldP spid="98" grpId="0"/>
      <p:bldP spid="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693612" y="1435835"/>
            <a:ext cx="3131181" cy="874041"/>
            <a:chOff x="4860032" y="1203598"/>
            <a:chExt cx="3131181" cy="874041"/>
          </a:xfrm>
        </p:grpSpPr>
        <p:grpSp>
          <p:nvGrpSpPr>
            <p:cNvPr id="58" name="组合 57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2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직사각형 153"/>
            <p:cNvSpPr/>
            <p:nvPr/>
          </p:nvSpPr>
          <p:spPr bwMode="auto">
            <a:xfrm>
              <a:off x="4933092" y="1460870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01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93612" y="2791833"/>
            <a:ext cx="3131181" cy="874041"/>
            <a:chOff x="4860032" y="1203598"/>
            <a:chExt cx="3131181" cy="874041"/>
          </a:xfrm>
        </p:grpSpPr>
        <p:grpSp>
          <p:nvGrpSpPr>
            <p:cNvPr id="65" name="组合 64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9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153"/>
            <p:cNvSpPr/>
            <p:nvPr/>
          </p:nvSpPr>
          <p:spPr bwMode="auto">
            <a:xfrm>
              <a:off x="4933092" y="1460870"/>
              <a:ext cx="5132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03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441388" y="1147814"/>
            <a:ext cx="290413" cy="3944216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等腰三角形 7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" fmla="*/ 0 w 66221"/>
                <a:gd name="connsiteY0" fmla="*/ 115887 h 120120"/>
                <a:gd name="connsiteX1" fmla="*/ 33111 w 66221"/>
                <a:gd name="connsiteY1" fmla="*/ 0 h 120120"/>
                <a:gd name="connsiteX2" fmla="*/ 66221 w 66221"/>
                <a:gd name="connsiteY2" fmla="*/ 115887 h 120120"/>
                <a:gd name="connsiteX3" fmla="*/ 0 w 66221"/>
                <a:gd name="connsiteY3" fmla="*/ 115887 h 120120"/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1347401" y="3469833"/>
            <a:ext cx="3131181" cy="874041"/>
            <a:chOff x="4860032" y="1203598"/>
            <a:chExt cx="3131181" cy="874041"/>
          </a:xfrm>
        </p:grpSpPr>
        <p:grpSp>
          <p:nvGrpSpPr>
            <p:cNvPr id="100" name="组合 99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04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1" name="直接连接符 100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04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347401" y="2113834"/>
            <a:ext cx="3131181" cy="874041"/>
            <a:chOff x="4860032" y="1203598"/>
            <a:chExt cx="3131181" cy="87404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11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8" name="直接连接符 107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02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10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372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99787" y="3180980"/>
            <a:ext cx="1435510" cy="1224136"/>
            <a:chOff x="6899787" y="2890068"/>
            <a:chExt cx="1435510" cy="1224136"/>
          </a:xfrm>
        </p:grpSpPr>
        <p:sp>
          <p:nvSpPr>
            <p:cNvPr id="41" name="矩形 4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7544" y="1707654"/>
            <a:ext cx="1798637" cy="1443040"/>
            <a:chOff x="521494" y="1257299"/>
            <a:chExt cx="1798637" cy="1443040"/>
          </a:xfrm>
        </p:grpSpPr>
        <p:grpSp>
          <p:nvGrpSpPr>
            <p:cNvPr id="44" name="组合 43"/>
            <p:cNvGrpSpPr/>
            <p:nvPr/>
          </p:nvGrpSpPr>
          <p:grpSpPr>
            <a:xfrm>
              <a:off x="521494" y="1257299"/>
              <a:ext cx="1798637" cy="1443040"/>
              <a:chOff x="521494" y="1257299"/>
              <a:chExt cx="1798637" cy="1443040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平行四边形 47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1239127" y="1347390"/>
              <a:ext cx="416900" cy="541338"/>
            </a:xfrm>
            <a:custGeom>
              <a:avLst/>
              <a:gdLst>
                <a:gd name="T0" fmla="*/ 33 w 251"/>
                <a:gd name="T1" fmla="*/ 298 h 326"/>
                <a:gd name="T2" fmla="*/ 26 w 251"/>
                <a:gd name="T3" fmla="*/ 180 h 326"/>
                <a:gd name="T4" fmla="*/ 44 w 251"/>
                <a:gd name="T5" fmla="*/ 150 h 326"/>
                <a:gd name="T6" fmla="*/ 77 w 251"/>
                <a:gd name="T7" fmla="*/ 141 h 326"/>
                <a:gd name="T8" fmla="*/ 83 w 251"/>
                <a:gd name="T9" fmla="*/ 170 h 326"/>
                <a:gd name="T10" fmla="*/ 76 w 251"/>
                <a:gd name="T11" fmla="*/ 178 h 326"/>
                <a:gd name="T12" fmla="*/ 54 w 251"/>
                <a:gd name="T13" fmla="*/ 197 h 326"/>
                <a:gd name="T14" fmla="*/ 45 w 251"/>
                <a:gd name="T15" fmla="*/ 298 h 326"/>
                <a:gd name="T16" fmla="*/ 58 w 251"/>
                <a:gd name="T17" fmla="*/ 297 h 326"/>
                <a:gd name="T18" fmla="*/ 198 w 251"/>
                <a:gd name="T19" fmla="*/ 210 h 326"/>
                <a:gd name="T20" fmla="*/ 82 w 251"/>
                <a:gd name="T21" fmla="*/ 92 h 326"/>
                <a:gd name="T22" fmla="*/ 134 w 251"/>
                <a:gd name="T23" fmla="*/ 47 h 326"/>
                <a:gd name="T24" fmla="*/ 164 w 251"/>
                <a:gd name="T25" fmla="*/ 92 h 326"/>
                <a:gd name="T26" fmla="*/ 171 w 251"/>
                <a:gd name="T27" fmla="*/ 25 h 326"/>
                <a:gd name="T28" fmla="*/ 75 w 251"/>
                <a:gd name="T29" fmla="*/ 21 h 326"/>
                <a:gd name="T30" fmla="*/ 82 w 251"/>
                <a:gd name="T31" fmla="*/ 92 h 326"/>
                <a:gd name="T32" fmla="*/ 215 w 251"/>
                <a:gd name="T33" fmla="*/ 311 h 326"/>
                <a:gd name="T34" fmla="*/ 49 w 251"/>
                <a:gd name="T35" fmla="*/ 326 h 326"/>
                <a:gd name="T36" fmla="*/ 225 w 251"/>
                <a:gd name="T37" fmla="*/ 180 h 326"/>
                <a:gd name="T38" fmla="*/ 218 w 251"/>
                <a:gd name="T39" fmla="*/ 298 h 326"/>
                <a:gd name="T40" fmla="*/ 211 w 251"/>
                <a:gd name="T41" fmla="*/ 206 h 326"/>
                <a:gd name="T42" fmla="*/ 167 w 251"/>
                <a:gd name="T43" fmla="*/ 197 h 326"/>
                <a:gd name="T44" fmla="*/ 177 w 251"/>
                <a:gd name="T45" fmla="*/ 177 h 326"/>
                <a:gd name="T46" fmla="*/ 179 w 251"/>
                <a:gd name="T47" fmla="*/ 171 h 326"/>
                <a:gd name="T48" fmla="*/ 208 w 251"/>
                <a:gd name="T49" fmla="*/ 149 h 326"/>
                <a:gd name="T50" fmla="*/ 211 w 251"/>
                <a:gd name="T51" fmla="*/ 152 h 326"/>
                <a:gd name="T52" fmla="*/ 225 w 251"/>
                <a:gd name="T53" fmla="*/ 180 h 326"/>
                <a:gd name="T54" fmla="*/ 172 w 251"/>
                <a:gd name="T55" fmla="*/ 178 h 326"/>
                <a:gd name="T56" fmla="*/ 164 w 251"/>
                <a:gd name="T57" fmla="*/ 165 h 326"/>
                <a:gd name="T58" fmla="*/ 174 w 251"/>
                <a:gd name="T59" fmla="*/ 141 h 326"/>
                <a:gd name="T60" fmla="*/ 155 w 251"/>
                <a:gd name="T61" fmla="*/ 145 h 326"/>
                <a:gd name="T62" fmla="*/ 162 w 251"/>
                <a:gd name="T63" fmla="*/ 197 h 326"/>
                <a:gd name="T64" fmla="*/ 78 w 251"/>
                <a:gd name="T65" fmla="*/ 166 h 326"/>
                <a:gd name="T66" fmla="*/ 90 w 251"/>
                <a:gd name="T67" fmla="*/ 168 h 326"/>
                <a:gd name="T68" fmla="*/ 91 w 251"/>
                <a:gd name="T69" fmla="*/ 197 h 326"/>
                <a:gd name="T70" fmla="*/ 96 w 251"/>
                <a:gd name="T71" fmla="*/ 145 h 326"/>
                <a:gd name="T72" fmla="*/ 79 w 251"/>
                <a:gd name="T73" fmla="*/ 14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1" h="326">
                  <a:moveTo>
                    <a:pt x="45" y="298"/>
                  </a:moveTo>
                  <a:cubicBezTo>
                    <a:pt x="33" y="298"/>
                    <a:pt x="33" y="298"/>
                    <a:pt x="33" y="298"/>
                  </a:cubicBezTo>
                  <a:cubicBezTo>
                    <a:pt x="4" y="298"/>
                    <a:pt x="0" y="279"/>
                    <a:pt x="7" y="253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9" y="168"/>
                    <a:pt x="35" y="158"/>
                    <a:pt x="42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8"/>
                    <a:pt x="76" y="178"/>
                    <a:pt x="76" y="178"/>
                  </a:cubicBezTo>
                  <a:cubicBezTo>
                    <a:pt x="77" y="178"/>
                    <a:pt x="81" y="186"/>
                    <a:pt x="87" y="197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5" y="298"/>
                    <a:pt x="45" y="298"/>
                    <a:pt x="45" y="298"/>
                  </a:cubicBezTo>
                  <a:close/>
                  <a:moveTo>
                    <a:pt x="58" y="210"/>
                  </a:moveTo>
                  <a:cubicBezTo>
                    <a:pt x="58" y="297"/>
                    <a:pt x="58" y="297"/>
                    <a:pt x="58" y="297"/>
                  </a:cubicBezTo>
                  <a:cubicBezTo>
                    <a:pt x="198" y="297"/>
                    <a:pt x="198" y="297"/>
                    <a:pt x="198" y="297"/>
                  </a:cubicBezTo>
                  <a:cubicBezTo>
                    <a:pt x="198" y="210"/>
                    <a:pt x="198" y="210"/>
                    <a:pt x="198" y="210"/>
                  </a:cubicBezTo>
                  <a:cubicBezTo>
                    <a:pt x="58" y="210"/>
                    <a:pt x="58" y="210"/>
                    <a:pt x="58" y="210"/>
                  </a:cubicBezTo>
                  <a:close/>
                  <a:moveTo>
                    <a:pt x="82" y="92"/>
                  </a:moveTo>
                  <a:cubicBezTo>
                    <a:pt x="80" y="74"/>
                    <a:pt x="79" y="66"/>
                    <a:pt x="85" y="48"/>
                  </a:cubicBezTo>
                  <a:cubicBezTo>
                    <a:pt x="96" y="56"/>
                    <a:pt x="123" y="52"/>
                    <a:pt x="134" y="47"/>
                  </a:cubicBezTo>
                  <a:cubicBezTo>
                    <a:pt x="140" y="56"/>
                    <a:pt x="151" y="58"/>
                    <a:pt x="161" y="55"/>
                  </a:cubicBezTo>
                  <a:cubicBezTo>
                    <a:pt x="164" y="70"/>
                    <a:pt x="164" y="72"/>
                    <a:pt x="164" y="92"/>
                  </a:cubicBezTo>
                  <a:cubicBezTo>
                    <a:pt x="164" y="92"/>
                    <a:pt x="175" y="82"/>
                    <a:pt x="177" y="74"/>
                  </a:cubicBezTo>
                  <a:cubicBezTo>
                    <a:pt x="179" y="65"/>
                    <a:pt x="175" y="32"/>
                    <a:pt x="171" y="25"/>
                  </a:cubicBezTo>
                  <a:cubicBezTo>
                    <a:pt x="167" y="14"/>
                    <a:pt x="154" y="6"/>
                    <a:pt x="132" y="9"/>
                  </a:cubicBezTo>
                  <a:cubicBezTo>
                    <a:pt x="111" y="0"/>
                    <a:pt x="86" y="9"/>
                    <a:pt x="75" y="21"/>
                  </a:cubicBezTo>
                  <a:cubicBezTo>
                    <a:pt x="71" y="27"/>
                    <a:pt x="65" y="74"/>
                    <a:pt x="70" y="81"/>
                  </a:cubicBezTo>
                  <a:cubicBezTo>
                    <a:pt x="76" y="88"/>
                    <a:pt x="82" y="92"/>
                    <a:pt x="82" y="92"/>
                  </a:cubicBezTo>
                  <a:close/>
                  <a:moveTo>
                    <a:pt x="40" y="311"/>
                  </a:moveTo>
                  <a:cubicBezTo>
                    <a:pt x="215" y="311"/>
                    <a:pt x="215" y="311"/>
                    <a:pt x="215" y="311"/>
                  </a:cubicBezTo>
                  <a:cubicBezTo>
                    <a:pt x="205" y="326"/>
                    <a:pt x="205" y="326"/>
                    <a:pt x="205" y="326"/>
                  </a:cubicBezTo>
                  <a:cubicBezTo>
                    <a:pt x="49" y="326"/>
                    <a:pt x="49" y="326"/>
                    <a:pt x="49" y="326"/>
                  </a:cubicBezTo>
                  <a:cubicBezTo>
                    <a:pt x="40" y="311"/>
                    <a:pt x="40" y="311"/>
                    <a:pt x="40" y="311"/>
                  </a:cubicBezTo>
                  <a:close/>
                  <a:moveTo>
                    <a:pt x="225" y="180"/>
                  </a:moveTo>
                  <a:cubicBezTo>
                    <a:pt x="244" y="253"/>
                    <a:pt x="244" y="253"/>
                    <a:pt x="244" y="253"/>
                  </a:cubicBezTo>
                  <a:cubicBezTo>
                    <a:pt x="251" y="279"/>
                    <a:pt x="248" y="298"/>
                    <a:pt x="218" y="298"/>
                  </a:cubicBezTo>
                  <a:cubicBezTo>
                    <a:pt x="211" y="298"/>
                    <a:pt x="211" y="298"/>
                    <a:pt x="211" y="298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01" y="197"/>
                    <a:pt x="201" y="197"/>
                    <a:pt x="201" y="197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72" y="186"/>
                    <a:pt x="177" y="178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77" y="142"/>
                    <a:pt x="177" y="142"/>
                    <a:pt x="177" y="142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1" y="152"/>
                    <a:pt x="211" y="152"/>
                    <a:pt x="211" y="152"/>
                  </a:cubicBezTo>
                  <a:cubicBezTo>
                    <a:pt x="218" y="160"/>
                    <a:pt x="222" y="170"/>
                    <a:pt x="224" y="180"/>
                  </a:cubicBezTo>
                  <a:cubicBezTo>
                    <a:pt x="225" y="180"/>
                    <a:pt x="225" y="180"/>
                    <a:pt x="225" y="180"/>
                  </a:cubicBezTo>
                  <a:close/>
                  <a:moveTo>
                    <a:pt x="162" y="197"/>
                  </a:moveTo>
                  <a:cubicBezTo>
                    <a:pt x="167" y="188"/>
                    <a:pt x="171" y="181"/>
                    <a:pt x="172" y="178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62" y="197"/>
                    <a:pt x="162" y="197"/>
                    <a:pt x="162" y="197"/>
                  </a:cubicBezTo>
                  <a:close/>
                  <a:moveTo>
                    <a:pt x="79" y="141"/>
                  </a:moveTo>
                  <a:cubicBezTo>
                    <a:pt x="78" y="166"/>
                    <a:pt x="78" y="166"/>
                    <a:pt x="78" y="16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81"/>
                    <a:pt x="86" y="188"/>
                    <a:pt x="91" y="197"/>
                  </a:cubicBezTo>
                  <a:cubicBezTo>
                    <a:pt x="121" y="197"/>
                    <a:pt x="121" y="197"/>
                    <a:pt x="121" y="197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88" y="138"/>
                    <a:pt x="88" y="138"/>
                    <a:pt x="88" y="138"/>
                  </a:cubicBezTo>
                  <a:lnTo>
                    <a:pt x="79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21019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69778" y="1707654"/>
            <a:ext cx="1798637" cy="1443040"/>
            <a:chOff x="2123728" y="1257299"/>
            <a:chExt cx="1798637" cy="1443040"/>
          </a:xfrm>
        </p:grpSpPr>
        <p:grpSp>
          <p:nvGrpSpPr>
            <p:cNvPr id="50" name="组合 49"/>
            <p:cNvGrpSpPr/>
            <p:nvPr/>
          </p:nvGrpSpPr>
          <p:grpSpPr>
            <a:xfrm>
              <a:off x="2123728" y="1257299"/>
              <a:ext cx="1798637" cy="1443040"/>
              <a:chOff x="521494" y="1257299"/>
              <a:chExt cx="1798637" cy="1443040"/>
            </a:xfrm>
          </p:grpSpPr>
          <p:sp>
            <p:nvSpPr>
              <p:cNvPr id="53" name="平行四边形 52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2750430" y="1397471"/>
              <a:ext cx="536583" cy="441176"/>
            </a:xfrm>
            <a:custGeom>
              <a:avLst/>
              <a:gdLst>
                <a:gd name="T0" fmla="*/ 99 w 355"/>
                <a:gd name="T1" fmla="*/ 172 h 292"/>
                <a:gd name="T2" fmla="*/ 58 w 355"/>
                <a:gd name="T3" fmla="*/ 191 h 292"/>
                <a:gd name="T4" fmla="*/ 0 w 355"/>
                <a:gd name="T5" fmla="*/ 155 h 292"/>
                <a:gd name="T6" fmla="*/ 56 w 355"/>
                <a:gd name="T7" fmla="*/ 76 h 292"/>
                <a:gd name="T8" fmla="*/ 65 w 355"/>
                <a:gd name="T9" fmla="*/ 76 h 292"/>
                <a:gd name="T10" fmla="*/ 100 w 355"/>
                <a:gd name="T11" fmla="*/ 73 h 292"/>
                <a:gd name="T12" fmla="*/ 134 w 355"/>
                <a:gd name="T13" fmla="*/ 80 h 292"/>
                <a:gd name="T14" fmla="*/ 321 w 355"/>
                <a:gd name="T15" fmla="*/ 80 h 292"/>
                <a:gd name="T16" fmla="*/ 134 w 355"/>
                <a:gd name="T17" fmla="*/ 132 h 292"/>
                <a:gd name="T18" fmla="*/ 330 w 355"/>
                <a:gd name="T19" fmla="*/ 214 h 292"/>
                <a:gd name="T20" fmla="*/ 355 w 355"/>
                <a:gd name="T21" fmla="*/ 80 h 292"/>
                <a:gd name="T22" fmla="*/ 234 w 355"/>
                <a:gd name="T23" fmla="*/ 162 h 292"/>
                <a:gd name="T24" fmla="*/ 240 w 355"/>
                <a:gd name="T25" fmla="*/ 180 h 292"/>
                <a:gd name="T26" fmla="*/ 226 w 355"/>
                <a:gd name="T27" fmla="*/ 95 h 292"/>
                <a:gd name="T28" fmla="*/ 223 w 355"/>
                <a:gd name="T29" fmla="*/ 114 h 292"/>
                <a:gd name="T30" fmla="*/ 195 w 355"/>
                <a:gd name="T31" fmla="*/ 130 h 292"/>
                <a:gd name="T32" fmla="*/ 176 w 355"/>
                <a:gd name="T33" fmla="*/ 142 h 292"/>
                <a:gd name="T34" fmla="*/ 182 w 355"/>
                <a:gd name="T35" fmla="*/ 165 h 292"/>
                <a:gd name="T36" fmla="*/ 232 w 355"/>
                <a:gd name="T37" fmla="*/ 156 h 292"/>
                <a:gd name="T38" fmla="*/ 254 w 355"/>
                <a:gd name="T39" fmla="*/ 110 h 292"/>
                <a:gd name="T40" fmla="*/ 179 w 355"/>
                <a:gd name="T41" fmla="*/ 172 h 292"/>
                <a:gd name="T42" fmla="*/ 167 w 355"/>
                <a:gd name="T43" fmla="*/ 180 h 292"/>
                <a:gd name="T44" fmla="*/ 173 w 355"/>
                <a:gd name="T45" fmla="*/ 180 h 292"/>
                <a:gd name="T46" fmla="*/ 195 w 355"/>
                <a:gd name="T47" fmla="*/ 171 h 292"/>
                <a:gd name="T48" fmla="*/ 200 w 355"/>
                <a:gd name="T49" fmla="*/ 180 h 292"/>
                <a:gd name="T50" fmla="*/ 207 w 355"/>
                <a:gd name="T51" fmla="*/ 180 h 292"/>
                <a:gd name="T52" fmla="*/ 218 w 355"/>
                <a:gd name="T53" fmla="*/ 165 h 292"/>
                <a:gd name="T54" fmla="*/ 223 w 355"/>
                <a:gd name="T55" fmla="*/ 167 h 292"/>
                <a:gd name="T56" fmla="*/ 285 w 355"/>
                <a:gd name="T57" fmla="*/ 123 h 292"/>
                <a:gd name="T58" fmla="*/ 313 w 355"/>
                <a:gd name="T59" fmla="*/ 162 h 292"/>
                <a:gd name="T60" fmla="*/ 285 w 355"/>
                <a:gd name="T61" fmla="*/ 181 h 292"/>
                <a:gd name="T62" fmla="*/ 256 w 355"/>
                <a:gd name="T63" fmla="*/ 148 h 292"/>
                <a:gd name="T64" fmla="*/ 280 w 355"/>
                <a:gd name="T65" fmla="*/ 126 h 292"/>
                <a:gd name="T66" fmla="*/ 284 w 355"/>
                <a:gd name="T67" fmla="*/ 123 h 292"/>
                <a:gd name="T68" fmla="*/ 306 w 355"/>
                <a:gd name="T69" fmla="*/ 162 h 292"/>
                <a:gd name="T70" fmla="*/ 285 w 355"/>
                <a:gd name="T71" fmla="*/ 176 h 292"/>
                <a:gd name="T72" fmla="*/ 294 w 355"/>
                <a:gd name="T73" fmla="*/ 130 h 292"/>
                <a:gd name="T74" fmla="*/ 301 w 355"/>
                <a:gd name="T75" fmla="*/ 134 h 292"/>
                <a:gd name="T76" fmla="*/ 274 w 355"/>
                <a:gd name="T77" fmla="*/ 173 h 292"/>
                <a:gd name="T78" fmla="*/ 274 w 355"/>
                <a:gd name="T79" fmla="*/ 173 h 292"/>
                <a:gd name="T80" fmla="*/ 309 w 355"/>
                <a:gd name="T81" fmla="*/ 152 h 292"/>
                <a:gd name="T82" fmla="*/ 265 w 355"/>
                <a:gd name="T83" fmla="*/ 165 h 292"/>
                <a:gd name="T84" fmla="*/ 264 w 355"/>
                <a:gd name="T85" fmla="*/ 163 h 292"/>
                <a:gd name="T86" fmla="*/ 264 w 355"/>
                <a:gd name="T87" fmla="*/ 163 h 292"/>
                <a:gd name="T88" fmla="*/ 307 w 355"/>
                <a:gd name="T89" fmla="*/ 143 h 292"/>
                <a:gd name="T90" fmla="*/ 262 w 355"/>
                <a:gd name="T91" fmla="*/ 157 h 292"/>
                <a:gd name="T92" fmla="*/ 288 w 355"/>
                <a:gd name="T93" fmla="*/ 149 h 292"/>
                <a:gd name="T94" fmla="*/ 288 w 355"/>
                <a:gd name="T95" fmla="*/ 149 h 292"/>
                <a:gd name="T96" fmla="*/ 267 w 355"/>
                <a:gd name="T97" fmla="*/ 152 h 292"/>
                <a:gd name="T98" fmla="*/ 303 w 355"/>
                <a:gd name="T99" fmla="*/ 136 h 292"/>
                <a:gd name="T100" fmla="*/ 286 w 355"/>
                <a:gd name="T101" fmla="*/ 128 h 292"/>
                <a:gd name="T102" fmla="*/ 258 w 355"/>
                <a:gd name="T103" fmla="*/ 123 h 292"/>
                <a:gd name="T104" fmla="*/ 278 w 355"/>
                <a:gd name="T105" fmla="*/ 140 h 292"/>
                <a:gd name="T106" fmla="*/ 251 w 355"/>
                <a:gd name="T107" fmla="*/ 137 h 292"/>
                <a:gd name="T108" fmla="*/ 257 w 355"/>
                <a:gd name="T109" fmla="*/ 135 h 292"/>
                <a:gd name="T110" fmla="*/ 282 w 355"/>
                <a:gd name="T111" fmla="*/ 285 h 292"/>
                <a:gd name="T112" fmla="*/ 210 w 355"/>
                <a:gd name="T113" fmla="*/ 253 h 292"/>
                <a:gd name="T114" fmla="*/ 227 w 355"/>
                <a:gd name="T115" fmla="*/ 226 h 292"/>
                <a:gd name="T116" fmla="*/ 227 w 355"/>
                <a:gd name="T117" fmla="*/ 226 h 292"/>
                <a:gd name="T118" fmla="*/ 78 w 355"/>
                <a:gd name="T119" fmla="*/ 4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5" h="292">
                  <a:moveTo>
                    <a:pt x="165" y="123"/>
                  </a:moveTo>
                  <a:cubicBezTo>
                    <a:pt x="159" y="133"/>
                    <a:pt x="159" y="133"/>
                    <a:pt x="159" y="133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1" y="212"/>
                    <a:pt x="97" y="252"/>
                    <a:pt x="99" y="292"/>
                  </a:cubicBezTo>
                  <a:cubicBezTo>
                    <a:pt x="88" y="292"/>
                    <a:pt x="84" y="292"/>
                    <a:pt x="73" y="292"/>
                  </a:cubicBezTo>
                  <a:cubicBezTo>
                    <a:pt x="71" y="258"/>
                    <a:pt x="67" y="224"/>
                    <a:pt x="65" y="191"/>
                  </a:cubicBezTo>
                  <a:cubicBezTo>
                    <a:pt x="60" y="191"/>
                    <a:pt x="63" y="191"/>
                    <a:pt x="58" y="191"/>
                  </a:cubicBezTo>
                  <a:cubicBezTo>
                    <a:pt x="56" y="224"/>
                    <a:pt x="49" y="258"/>
                    <a:pt x="48" y="292"/>
                  </a:cubicBezTo>
                  <a:cubicBezTo>
                    <a:pt x="37" y="292"/>
                    <a:pt x="32" y="292"/>
                    <a:pt x="21" y="292"/>
                  </a:cubicBezTo>
                  <a:cubicBezTo>
                    <a:pt x="24" y="252"/>
                    <a:pt x="20" y="212"/>
                    <a:pt x="22" y="172"/>
                  </a:cubicBezTo>
                  <a:cubicBezTo>
                    <a:pt x="15" y="167"/>
                    <a:pt x="7" y="161"/>
                    <a:pt x="0" y="155"/>
                  </a:cubicBezTo>
                  <a:cubicBezTo>
                    <a:pt x="3" y="127"/>
                    <a:pt x="7" y="99"/>
                    <a:pt x="17" y="73"/>
                  </a:cubicBezTo>
                  <a:cubicBezTo>
                    <a:pt x="23" y="73"/>
                    <a:pt x="29" y="73"/>
                    <a:pt x="35" y="73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90" y="73"/>
                    <a:pt x="95" y="73"/>
                    <a:pt x="100" y="73"/>
                  </a:cubicBezTo>
                  <a:cubicBezTo>
                    <a:pt x="126" y="90"/>
                    <a:pt x="135" y="92"/>
                    <a:pt x="165" y="123"/>
                  </a:cubicBezTo>
                  <a:close/>
                  <a:moveTo>
                    <a:pt x="120" y="46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196"/>
                    <a:pt x="321" y="196"/>
                    <a:pt x="321" y="196"/>
                  </a:cubicBezTo>
                  <a:cubicBezTo>
                    <a:pt x="151" y="196"/>
                    <a:pt x="151" y="196"/>
                    <a:pt x="151" y="196"/>
                  </a:cubicBezTo>
                  <a:cubicBezTo>
                    <a:pt x="151" y="137"/>
                    <a:pt x="151" y="137"/>
                    <a:pt x="151" y="13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8" y="214"/>
                    <a:pt x="338" y="214"/>
                    <a:pt x="338" y="214"/>
                  </a:cubicBezTo>
                  <a:cubicBezTo>
                    <a:pt x="338" y="205"/>
                    <a:pt x="338" y="205"/>
                    <a:pt x="338" y="205"/>
                  </a:cubicBezTo>
                  <a:cubicBezTo>
                    <a:pt x="338" y="80"/>
                    <a:pt x="338" y="80"/>
                    <a:pt x="338" y="80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120" y="46"/>
                    <a:pt x="120" y="46"/>
                    <a:pt x="120" y="46"/>
                  </a:cubicBezTo>
                  <a:close/>
                  <a:moveTo>
                    <a:pt x="234" y="180"/>
                  </a:moveTo>
                  <a:cubicBezTo>
                    <a:pt x="234" y="162"/>
                    <a:pt x="234" y="162"/>
                    <a:pt x="234" y="162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38" y="137"/>
                    <a:pt x="238" y="137"/>
                    <a:pt x="238" y="137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34" y="180"/>
                    <a:pt x="234" y="180"/>
                    <a:pt x="234" y="180"/>
                  </a:cubicBezTo>
                  <a:close/>
                  <a:moveTo>
                    <a:pt x="263" y="94"/>
                  </a:moveTo>
                  <a:cubicBezTo>
                    <a:pt x="244" y="94"/>
                    <a:pt x="244" y="94"/>
                    <a:pt x="244" y="94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1" y="143"/>
                    <a:pt x="221" y="143"/>
                    <a:pt x="221" y="143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199" y="122"/>
                    <a:pt x="199" y="122"/>
                    <a:pt x="199" y="122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75" y="155"/>
                    <a:pt x="175" y="155"/>
                    <a:pt x="175" y="15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203" y="142"/>
                    <a:pt x="203" y="142"/>
                    <a:pt x="203" y="142"/>
                  </a:cubicBezTo>
                  <a:cubicBezTo>
                    <a:pt x="222" y="160"/>
                    <a:pt x="222" y="160"/>
                    <a:pt x="222" y="160"/>
                  </a:cubicBezTo>
                  <a:cubicBezTo>
                    <a:pt x="232" y="156"/>
                    <a:pt x="232" y="156"/>
                    <a:pt x="232" y="15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4" y="110"/>
                    <a:pt x="254" y="110"/>
                    <a:pt x="254" y="110"/>
                  </a:cubicBezTo>
                  <a:cubicBezTo>
                    <a:pt x="263" y="94"/>
                    <a:pt x="263" y="94"/>
                    <a:pt x="263" y="94"/>
                  </a:cubicBezTo>
                  <a:close/>
                  <a:moveTo>
                    <a:pt x="178" y="180"/>
                  </a:moveTo>
                  <a:cubicBezTo>
                    <a:pt x="178" y="171"/>
                    <a:pt x="178" y="171"/>
                    <a:pt x="178" y="171"/>
                  </a:cubicBezTo>
                  <a:cubicBezTo>
                    <a:pt x="179" y="172"/>
                    <a:pt x="179" y="172"/>
                    <a:pt x="179" y="17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82" y="180"/>
                    <a:pt x="180" y="180"/>
                    <a:pt x="178" y="180"/>
                  </a:cubicBezTo>
                  <a:close/>
                  <a:moveTo>
                    <a:pt x="167" y="180"/>
                  </a:moveTo>
                  <a:cubicBezTo>
                    <a:pt x="167" y="165"/>
                    <a:pt x="167" y="165"/>
                    <a:pt x="167" y="165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67" y="180"/>
                    <a:pt x="167" y="180"/>
                    <a:pt x="167" y="180"/>
                  </a:cubicBezTo>
                  <a:close/>
                  <a:moveTo>
                    <a:pt x="189" y="180"/>
                  </a:moveTo>
                  <a:cubicBezTo>
                    <a:pt x="189" y="172"/>
                    <a:pt x="189" y="172"/>
                    <a:pt x="189" y="172"/>
                  </a:cubicBezTo>
                  <a:cubicBezTo>
                    <a:pt x="195" y="171"/>
                    <a:pt x="195" y="171"/>
                    <a:pt x="195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6" y="180"/>
                    <a:pt x="196" y="180"/>
                    <a:pt x="196" y="180"/>
                  </a:cubicBezTo>
                  <a:cubicBezTo>
                    <a:pt x="193" y="180"/>
                    <a:pt x="191" y="180"/>
                    <a:pt x="189" y="180"/>
                  </a:cubicBezTo>
                  <a:close/>
                  <a:moveTo>
                    <a:pt x="200" y="180"/>
                  </a:moveTo>
                  <a:cubicBezTo>
                    <a:pt x="200" y="160"/>
                    <a:pt x="200" y="160"/>
                    <a:pt x="200" y="160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80"/>
                    <a:pt x="207" y="180"/>
                    <a:pt x="207" y="180"/>
                  </a:cubicBezTo>
                  <a:cubicBezTo>
                    <a:pt x="205" y="180"/>
                    <a:pt x="203" y="180"/>
                    <a:pt x="200" y="180"/>
                  </a:cubicBezTo>
                  <a:close/>
                  <a:moveTo>
                    <a:pt x="212" y="180"/>
                  </a:moveTo>
                  <a:cubicBezTo>
                    <a:pt x="212" y="159"/>
                    <a:pt x="212" y="159"/>
                    <a:pt x="212" y="159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6" y="180"/>
                    <a:pt x="214" y="180"/>
                    <a:pt x="212" y="180"/>
                  </a:cubicBezTo>
                  <a:close/>
                  <a:moveTo>
                    <a:pt x="223" y="180"/>
                  </a:moveTo>
                  <a:cubicBezTo>
                    <a:pt x="223" y="167"/>
                    <a:pt x="223" y="167"/>
                    <a:pt x="223" y="167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80"/>
                    <a:pt x="229" y="180"/>
                    <a:pt x="229" y="180"/>
                  </a:cubicBezTo>
                  <a:cubicBezTo>
                    <a:pt x="227" y="180"/>
                    <a:pt x="225" y="180"/>
                    <a:pt x="223" y="180"/>
                  </a:cubicBezTo>
                  <a:close/>
                  <a:moveTo>
                    <a:pt x="285" y="123"/>
                  </a:moveTo>
                  <a:cubicBezTo>
                    <a:pt x="293" y="123"/>
                    <a:pt x="301" y="126"/>
                    <a:pt x="306" y="131"/>
                  </a:cubicBezTo>
                  <a:cubicBezTo>
                    <a:pt x="311" y="137"/>
                    <a:pt x="314" y="144"/>
                    <a:pt x="314" y="152"/>
                  </a:cubicBezTo>
                  <a:cubicBezTo>
                    <a:pt x="314" y="156"/>
                    <a:pt x="314" y="159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1" y="166"/>
                    <a:pt x="309" y="170"/>
                    <a:pt x="306" y="173"/>
                  </a:cubicBezTo>
                  <a:cubicBezTo>
                    <a:pt x="301" y="178"/>
                    <a:pt x="293" y="181"/>
                    <a:pt x="285" y="181"/>
                  </a:cubicBezTo>
                  <a:cubicBezTo>
                    <a:pt x="277" y="181"/>
                    <a:pt x="270" y="178"/>
                    <a:pt x="265" y="173"/>
                  </a:cubicBezTo>
                  <a:cubicBezTo>
                    <a:pt x="259" y="167"/>
                    <a:pt x="256" y="160"/>
                    <a:pt x="256" y="152"/>
                  </a:cubicBezTo>
                  <a:cubicBezTo>
                    <a:pt x="256" y="151"/>
                    <a:pt x="256" y="151"/>
                    <a:pt x="256" y="150"/>
                  </a:cubicBezTo>
                  <a:cubicBezTo>
                    <a:pt x="256" y="149"/>
                    <a:pt x="256" y="149"/>
                    <a:pt x="256" y="148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68" y="147"/>
                    <a:pt x="277" y="148"/>
                    <a:pt x="282" y="149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3" y="123"/>
                    <a:pt x="283" y="123"/>
                    <a:pt x="284" y="123"/>
                  </a:cubicBezTo>
                  <a:cubicBezTo>
                    <a:pt x="284" y="123"/>
                    <a:pt x="284" y="123"/>
                    <a:pt x="284" y="123"/>
                  </a:cubicBezTo>
                  <a:cubicBezTo>
                    <a:pt x="284" y="123"/>
                    <a:pt x="285" y="123"/>
                    <a:pt x="285" y="123"/>
                  </a:cubicBezTo>
                  <a:close/>
                  <a:moveTo>
                    <a:pt x="281" y="175"/>
                  </a:moveTo>
                  <a:cubicBezTo>
                    <a:pt x="279" y="175"/>
                    <a:pt x="278" y="175"/>
                    <a:pt x="277" y="174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4"/>
                    <a:pt x="305" y="165"/>
                    <a:pt x="305" y="165"/>
                  </a:cubicBezTo>
                  <a:cubicBezTo>
                    <a:pt x="281" y="175"/>
                    <a:pt x="281" y="175"/>
                    <a:pt x="281" y="175"/>
                  </a:cubicBezTo>
                  <a:close/>
                  <a:moveTo>
                    <a:pt x="302" y="169"/>
                  </a:moveTo>
                  <a:cubicBezTo>
                    <a:pt x="297" y="173"/>
                    <a:pt x="292" y="176"/>
                    <a:pt x="285" y="176"/>
                  </a:cubicBezTo>
                  <a:cubicBezTo>
                    <a:pt x="302" y="169"/>
                    <a:pt x="302" y="169"/>
                    <a:pt x="302" y="169"/>
                  </a:cubicBezTo>
                  <a:close/>
                  <a:moveTo>
                    <a:pt x="286" y="135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6" y="131"/>
                    <a:pt x="297" y="131"/>
                  </a:cubicBezTo>
                  <a:cubicBezTo>
                    <a:pt x="286" y="135"/>
                    <a:pt x="286" y="135"/>
                    <a:pt x="286" y="135"/>
                  </a:cubicBezTo>
                  <a:close/>
                  <a:moveTo>
                    <a:pt x="299" y="133"/>
                  </a:moveTo>
                  <a:cubicBezTo>
                    <a:pt x="300" y="133"/>
                    <a:pt x="300" y="134"/>
                    <a:pt x="301" y="134"/>
                  </a:cubicBezTo>
                  <a:cubicBezTo>
                    <a:pt x="287" y="140"/>
                    <a:pt x="287" y="140"/>
                    <a:pt x="287" y="140"/>
                  </a:cubicBezTo>
                  <a:cubicBezTo>
                    <a:pt x="287" y="138"/>
                    <a:pt x="287" y="138"/>
                    <a:pt x="287" y="138"/>
                  </a:cubicBezTo>
                  <a:cubicBezTo>
                    <a:pt x="299" y="133"/>
                    <a:pt x="299" y="133"/>
                    <a:pt x="299" y="133"/>
                  </a:cubicBezTo>
                  <a:close/>
                  <a:moveTo>
                    <a:pt x="274" y="173"/>
                  </a:moveTo>
                  <a:cubicBezTo>
                    <a:pt x="274" y="173"/>
                    <a:pt x="273" y="172"/>
                    <a:pt x="272" y="172"/>
                  </a:cubicBezTo>
                  <a:cubicBezTo>
                    <a:pt x="308" y="157"/>
                    <a:pt x="308" y="157"/>
                    <a:pt x="308" y="157"/>
                  </a:cubicBezTo>
                  <a:cubicBezTo>
                    <a:pt x="308" y="158"/>
                    <a:pt x="308" y="159"/>
                    <a:pt x="308" y="160"/>
                  </a:cubicBezTo>
                  <a:cubicBezTo>
                    <a:pt x="274" y="173"/>
                    <a:pt x="274" y="173"/>
                    <a:pt x="274" y="173"/>
                  </a:cubicBezTo>
                  <a:close/>
                  <a:moveTo>
                    <a:pt x="270" y="170"/>
                  </a:moveTo>
                  <a:cubicBezTo>
                    <a:pt x="269" y="170"/>
                    <a:pt x="269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3"/>
                    <a:pt x="309" y="154"/>
                    <a:pt x="309" y="154"/>
                  </a:cubicBezTo>
                  <a:cubicBezTo>
                    <a:pt x="270" y="170"/>
                    <a:pt x="270" y="170"/>
                    <a:pt x="270" y="170"/>
                  </a:cubicBezTo>
                  <a:close/>
                  <a:moveTo>
                    <a:pt x="267" y="167"/>
                  </a:moveTo>
                  <a:cubicBezTo>
                    <a:pt x="266" y="166"/>
                    <a:pt x="266" y="166"/>
                    <a:pt x="265" y="165"/>
                  </a:cubicBezTo>
                  <a:cubicBezTo>
                    <a:pt x="308" y="148"/>
                    <a:pt x="308" y="148"/>
                    <a:pt x="308" y="148"/>
                  </a:cubicBezTo>
                  <a:cubicBezTo>
                    <a:pt x="309" y="148"/>
                    <a:pt x="309" y="149"/>
                    <a:pt x="309" y="150"/>
                  </a:cubicBezTo>
                  <a:cubicBezTo>
                    <a:pt x="267" y="167"/>
                    <a:pt x="267" y="167"/>
                    <a:pt x="267" y="167"/>
                  </a:cubicBezTo>
                  <a:close/>
                  <a:moveTo>
                    <a:pt x="264" y="163"/>
                  </a:moveTo>
                  <a:cubicBezTo>
                    <a:pt x="264" y="162"/>
                    <a:pt x="264" y="162"/>
                    <a:pt x="263" y="161"/>
                  </a:cubicBezTo>
                  <a:cubicBezTo>
                    <a:pt x="281" y="154"/>
                    <a:pt x="281" y="154"/>
                    <a:pt x="281" y="154"/>
                  </a:cubicBezTo>
                  <a:cubicBezTo>
                    <a:pt x="283" y="155"/>
                    <a:pt x="285" y="155"/>
                    <a:pt x="285" y="155"/>
                  </a:cubicBezTo>
                  <a:cubicBezTo>
                    <a:pt x="264" y="163"/>
                    <a:pt x="264" y="163"/>
                    <a:pt x="264" y="163"/>
                  </a:cubicBezTo>
                  <a:close/>
                  <a:moveTo>
                    <a:pt x="285" y="155"/>
                  </a:moveTo>
                  <a:cubicBezTo>
                    <a:pt x="288" y="152"/>
                    <a:pt x="288" y="152"/>
                    <a:pt x="288" y="152"/>
                  </a:cubicBezTo>
                  <a:cubicBezTo>
                    <a:pt x="288" y="151"/>
                    <a:pt x="288" y="151"/>
                    <a:pt x="288" y="151"/>
                  </a:cubicBezTo>
                  <a:cubicBezTo>
                    <a:pt x="307" y="143"/>
                    <a:pt x="307" y="143"/>
                    <a:pt x="307" y="143"/>
                  </a:cubicBezTo>
                  <a:cubicBezTo>
                    <a:pt x="308" y="144"/>
                    <a:pt x="308" y="145"/>
                    <a:pt x="308" y="145"/>
                  </a:cubicBezTo>
                  <a:cubicBezTo>
                    <a:pt x="285" y="155"/>
                    <a:pt x="285" y="155"/>
                    <a:pt x="285" y="155"/>
                  </a:cubicBezTo>
                  <a:close/>
                  <a:moveTo>
                    <a:pt x="263" y="159"/>
                  </a:moveTo>
                  <a:cubicBezTo>
                    <a:pt x="262" y="158"/>
                    <a:pt x="262" y="158"/>
                    <a:pt x="262" y="157"/>
                  </a:cubicBezTo>
                  <a:cubicBezTo>
                    <a:pt x="272" y="153"/>
                    <a:pt x="272" y="153"/>
                    <a:pt x="272" y="153"/>
                  </a:cubicBezTo>
                  <a:cubicBezTo>
                    <a:pt x="273" y="153"/>
                    <a:pt x="275" y="153"/>
                    <a:pt x="276" y="154"/>
                  </a:cubicBezTo>
                  <a:cubicBezTo>
                    <a:pt x="263" y="159"/>
                    <a:pt x="263" y="159"/>
                    <a:pt x="263" y="159"/>
                  </a:cubicBezTo>
                  <a:close/>
                  <a:moveTo>
                    <a:pt x="288" y="149"/>
                  </a:moveTo>
                  <a:cubicBezTo>
                    <a:pt x="288" y="147"/>
                    <a:pt x="288" y="147"/>
                    <a:pt x="288" y="147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1"/>
                    <a:pt x="306" y="141"/>
                  </a:cubicBezTo>
                  <a:cubicBezTo>
                    <a:pt x="288" y="149"/>
                    <a:pt x="288" y="149"/>
                    <a:pt x="288" y="149"/>
                  </a:cubicBezTo>
                  <a:close/>
                  <a:moveTo>
                    <a:pt x="262" y="155"/>
                  </a:moveTo>
                  <a:cubicBezTo>
                    <a:pt x="262" y="154"/>
                    <a:pt x="262" y="153"/>
                    <a:pt x="262" y="153"/>
                  </a:cubicBezTo>
                  <a:cubicBezTo>
                    <a:pt x="263" y="152"/>
                    <a:pt x="263" y="152"/>
                    <a:pt x="263" y="152"/>
                  </a:cubicBezTo>
                  <a:cubicBezTo>
                    <a:pt x="265" y="152"/>
                    <a:pt x="266" y="152"/>
                    <a:pt x="267" y="152"/>
                  </a:cubicBezTo>
                  <a:cubicBezTo>
                    <a:pt x="262" y="155"/>
                    <a:pt x="262" y="155"/>
                    <a:pt x="262" y="155"/>
                  </a:cubicBezTo>
                  <a:close/>
                  <a:moveTo>
                    <a:pt x="287" y="144"/>
                  </a:moveTo>
                  <a:cubicBezTo>
                    <a:pt x="287" y="142"/>
                    <a:pt x="287" y="142"/>
                    <a:pt x="287" y="142"/>
                  </a:cubicBezTo>
                  <a:cubicBezTo>
                    <a:pt x="303" y="136"/>
                    <a:pt x="303" y="136"/>
                    <a:pt x="303" y="136"/>
                  </a:cubicBezTo>
                  <a:cubicBezTo>
                    <a:pt x="303" y="136"/>
                    <a:pt x="304" y="137"/>
                    <a:pt x="304" y="138"/>
                  </a:cubicBezTo>
                  <a:cubicBezTo>
                    <a:pt x="287" y="144"/>
                    <a:pt x="287" y="144"/>
                    <a:pt x="287" y="144"/>
                  </a:cubicBezTo>
                  <a:close/>
                  <a:moveTo>
                    <a:pt x="286" y="131"/>
                  </a:moveTo>
                  <a:cubicBezTo>
                    <a:pt x="286" y="128"/>
                    <a:pt x="286" y="128"/>
                    <a:pt x="286" y="128"/>
                  </a:cubicBezTo>
                  <a:cubicBezTo>
                    <a:pt x="287" y="128"/>
                    <a:pt x="289" y="129"/>
                    <a:pt x="291" y="129"/>
                  </a:cubicBezTo>
                  <a:cubicBezTo>
                    <a:pt x="286" y="131"/>
                    <a:pt x="286" y="131"/>
                    <a:pt x="286" y="131"/>
                  </a:cubicBezTo>
                  <a:close/>
                  <a:moveTo>
                    <a:pt x="251" y="137"/>
                  </a:moveTo>
                  <a:cubicBezTo>
                    <a:pt x="252" y="132"/>
                    <a:pt x="255" y="127"/>
                    <a:pt x="258" y="123"/>
                  </a:cubicBezTo>
                  <a:cubicBezTo>
                    <a:pt x="262" y="119"/>
                    <a:pt x="267" y="117"/>
                    <a:pt x="273" y="116"/>
                  </a:cubicBezTo>
                  <a:cubicBezTo>
                    <a:pt x="276" y="116"/>
                    <a:pt x="276" y="116"/>
                    <a:pt x="276" y="116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8" y="140"/>
                    <a:pt x="278" y="140"/>
                    <a:pt x="278" y="140"/>
                  </a:cubicBezTo>
                  <a:cubicBezTo>
                    <a:pt x="275" y="143"/>
                    <a:pt x="275" y="143"/>
                    <a:pt x="275" y="143"/>
                  </a:cubicBezTo>
                  <a:cubicBezTo>
                    <a:pt x="275" y="143"/>
                    <a:pt x="263" y="142"/>
                    <a:pt x="254" y="140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1" y="137"/>
                    <a:pt x="251" y="137"/>
                    <a:pt x="251" y="137"/>
                  </a:cubicBezTo>
                  <a:close/>
                  <a:moveTo>
                    <a:pt x="262" y="127"/>
                  </a:moveTo>
                  <a:cubicBezTo>
                    <a:pt x="265" y="125"/>
                    <a:pt x="268" y="123"/>
                    <a:pt x="271" y="122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69" y="137"/>
                    <a:pt x="263" y="136"/>
                    <a:pt x="257" y="135"/>
                  </a:cubicBezTo>
                  <a:cubicBezTo>
                    <a:pt x="258" y="132"/>
                    <a:pt x="260" y="129"/>
                    <a:pt x="262" y="127"/>
                  </a:cubicBezTo>
                  <a:close/>
                  <a:moveTo>
                    <a:pt x="252" y="253"/>
                  </a:moveTo>
                  <a:cubicBezTo>
                    <a:pt x="265" y="253"/>
                    <a:pt x="265" y="253"/>
                    <a:pt x="265" y="253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70" y="285"/>
                    <a:pt x="270" y="285"/>
                    <a:pt x="270" y="285"/>
                  </a:cubicBezTo>
                  <a:cubicBezTo>
                    <a:pt x="252" y="253"/>
                    <a:pt x="252" y="253"/>
                    <a:pt x="252" y="253"/>
                  </a:cubicBezTo>
                  <a:close/>
                  <a:moveTo>
                    <a:pt x="222" y="253"/>
                  </a:moveTo>
                  <a:cubicBezTo>
                    <a:pt x="210" y="253"/>
                    <a:pt x="210" y="253"/>
                    <a:pt x="210" y="253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205" y="285"/>
                    <a:pt x="205" y="285"/>
                    <a:pt x="205" y="285"/>
                  </a:cubicBezTo>
                  <a:cubicBezTo>
                    <a:pt x="222" y="253"/>
                    <a:pt x="222" y="253"/>
                    <a:pt x="222" y="253"/>
                  </a:cubicBezTo>
                  <a:close/>
                  <a:moveTo>
                    <a:pt x="227" y="226"/>
                  </a:moveTo>
                  <a:cubicBezTo>
                    <a:pt x="247" y="226"/>
                    <a:pt x="247" y="226"/>
                    <a:pt x="247" y="226"/>
                  </a:cubicBezTo>
                  <a:cubicBezTo>
                    <a:pt x="247" y="286"/>
                    <a:pt x="247" y="286"/>
                    <a:pt x="247" y="286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26"/>
                    <a:pt x="227" y="226"/>
                    <a:pt x="227" y="226"/>
                  </a:cubicBezTo>
                  <a:close/>
                  <a:moveTo>
                    <a:pt x="41" y="45"/>
                  </a:moveTo>
                  <a:cubicBezTo>
                    <a:pt x="40" y="36"/>
                    <a:pt x="40" y="31"/>
                    <a:pt x="42" y="22"/>
                  </a:cubicBezTo>
                  <a:cubicBezTo>
                    <a:pt x="52" y="35"/>
                    <a:pt x="66" y="26"/>
                    <a:pt x="77" y="23"/>
                  </a:cubicBezTo>
                  <a:cubicBezTo>
                    <a:pt x="78" y="30"/>
                    <a:pt x="79" y="35"/>
                    <a:pt x="78" y="45"/>
                  </a:cubicBezTo>
                  <a:cubicBezTo>
                    <a:pt x="87" y="38"/>
                    <a:pt x="87" y="19"/>
                    <a:pt x="82" y="12"/>
                  </a:cubicBezTo>
                  <a:cubicBezTo>
                    <a:pt x="74" y="0"/>
                    <a:pt x="46" y="0"/>
                    <a:pt x="38" y="10"/>
                  </a:cubicBezTo>
                  <a:cubicBezTo>
                    <a:pt x="35" y="14"/>
                    <a:pt x="30" y="39"/>
                    <a:pt x="4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623253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8475" y="1707654"/>
            <a:ext cx="1798637" cy="1443040"/>
            <a:chOff x="3762425" y="1257299"/>
            <a:chExt cx="1798637" cy="1443040"/>
          </a:xfrm>
        </p:grpSpPr>
        <p:grpSp>
          <p:nvGrpSpPr>
            <p:cNvPr id="56" name="组合 55"/>
            <p:cNvGrpSpPr/>
            <p:nvPr/>
          </p:nvGrpSpPr>
          <p:grpSpPr>
            <a:xfrm>
              <a:off x="3762425" y="1257299"/>
              <a:ext cx="1798637" cy="1443040"/>
              <a:chOff x="521494" y="1257299"/>
              <a:chExt cx="1798637" cy="1443040"/>
            </a:xfrm>
          </p:grpSpPr>
          <p:sp>
            <p:nvSpPr>
              <p:cNvPr id="80" name="平行四边形 79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4373672" y="1368749"/>
              <a:ext cx="567493" cy="469898"/>
            </a:xfrm>
            <a:custGeom>
              <a:avLst/>
              <a:gdLst>
                <a:gd name="T0" fmla="*/ 245 w 332"/>
                <a:gd name="T1" fmla="*/ 23 h 275"/>
                <a:gd name="T2" fmla="*/ 283 w 332"/>
                <a:gd name="T3" fmla="*/ 47 h 275"/>
                <a:gd name="T4" fmla="*/ 241 w 332"/>
                <a:gd name="T5" fmla="*/ 10 h 275"/>
                <a:gd name="T6" fmla="*/ 113 w 332"/>
                <a:gd name="T7" fmla="*/ 203 h 275"/>
                <a:gd name="T8" fmla="*/ 70 w 332"/>
                <a:gd name="T9" fmla="*/ 223 h 275"/>
                <a:gd name="T10" fmla="*/ 90 w 332"/>
                <a:gd name="T11" fmla="*/ 267 h 275"/>
                <a:gd name="T12" fmla="*/ 35 w 332"/>
                <a:gd name="T13" fmla="*/ 275 h 275"/>
                <a:gd name="T14" fmla="*/ 54 w 332"/>
                <a:gd name="T15" fmla="*/ 252 h 275"/>
                <a:gd name="T16" fmla="*/ 15 w 332"/>
                <a:gd name="T17" fmla="*/ 223 h 275"/>
                <a:gd name="T18" fmla="*/ 21 w 332"/>
                <a:gd name="T19" fmla="*/ 199 h 275"/>
                <a:gd name="T20" fmla="*/ 0 w 332"/>
                <a:gd name="T21" fmla="*/ 116 h 275"/>
                <a:gd name="T22" fmla="*/ 43 w 332"/>
                <a:gd name="T23" fmla="*/ 182 h 275"/>
                <a:gd name="T24" fmla="*/ 45 w 332"/>
                <a:gd name="T25" fmla="*/ 198 h 275"/>
                <a:gd name="T26" fmla="*/ 50 w 332"/>
                <a:gd name="T27" fmla="*/ 81 h 275"/>
                <a:gd name="T28" fmla="*/ 52 w 332"/>
                <a:gd name="T29" fmla="*/ 69 h 275"/>
                <a:gd name="T30" fmla="*/ 90 w 332"/>
                <a:gd name="T31" fmla="*/ 26 h 275"/>
                <a:gd name="T32" fmla="*/ 92 w 332"/>
                <a:gd name="T33" fmla="*/ 36 h 275"/>
                <a:gd name="T34" fmla="*/ 92 w 332"/>
                <a:gd name="T35" fmla="*/ 48 h 275"/>
                <a:gd name="T36" fmla="*/ 93 w 332"/>
                <a:gd name="T37" fmla="*/ 61 h 275"/>
                <a:gd name="T38" fmla="*/ 90 w 332"/>
                <a:gd name="T39" fmla="*/ 73 h 275"/>
                <a:gd name="T40" fmla="*/ 80 w 332"/>
                <a:gd name="T41" fmla="*/ 88 h 275"/>
                <a:gd name="T42" fmla="*/ 165 w 332"/>
                <a:gd name="T43" fmla="*/ 108 h 275"/>
                <a:gd name="T44" fmla="*/ 181 w 332"/>
                <a:gd name="T45" fmla="*/ 120 h 275"/>
                <a:gd name="T46" fmla="*/ 208 w 332"/>
                <a:gd name="T47" fmla="*/ 79 h 275"/>
                <a:gd name="T48" fmla="*/ 234 w 332"/>
                <a:gd name="T49" fmla="*/ 88 h 275"/>
                <a:gd name="T50" fmla="*/ 235 w 332"/>
                <a:gd name="T51" fmla="*/ 92 h 275"/>
                <a:gd name="T52" fmla="*/ 249 w 332"/>
                <a:gd name="T53" fmla="*/ 117 h 275"/>
                <a:gd name="T54" fmla="*/ 238 w 332"/>
                <a:gd name="T55" fmla="*/ 92 h 275"/>
                <a:gd name="T56" fmla="*/ 242 w 332"/>
                <a:gd name="T57" fmla="*/ 85 h 275"/>
                <a:gd name="T58" fmla="*/ 237 w 332"/>
                <a:gd name="T59" fmla="*/ 69 h 275"/>
                <a:gd name="T60" fmla="*/ 249 w 332"/>
                <a:gd name="T61" fmla="*/ 62 h 275"/>
                <a:gd name="T62" fmla="*/ 256 w 332"/>
                <a:gd name="T63" fmla="*/ 97 h 275"/>
                <a:gd name="T64" fmla="*/ 258 w 332"/>
                <a:gd name="T65" fmla="*/ 75 h 275"/>
                <a:gd name="T66" fmla="*/ 267 w 332"/>
                <a:gd name="T67" fmla="*/ 70 h 275"/>
                <a:gd name="T68" fmla="*/ 267 w 332"/>
                <a:gd name="T69" fmla="*/ 78 h 275"/>
                <a:gd name="T70" fmla="*/ 278 w 332"/>
                <a:gd name="T71" fmla="*/ 79 h 275"/>
                <a:gd name="T72" fmla="*/ 289 w 332"/>
                <a:gd name="T73" fmla="*/ 69 h 275"/>
                <a:gd name="T74" fmla="*/ 284 w 332"/>
                <a:gd name="T75" fmla="*/ 85 h 275"/>
                <a:gd name="T76" fmla="*/ 288 w 332"/>
                <a:gd name="T77" fmla="*/ 92 h 275"/>
                <a:gd name="T78" fmla="*/ 276 w 332"/>
                <a:gd name="T79" fmla="*/ 115 h 275"/>
                <a:gd name="T80" fmla="*/ 273 w 332"/>
                <a:gd name="T81" fmla="*/ 119 h 275"/>
                <a:gd name="T82" fmla="*/ 290 w 332"/>
                <a:gd name="T83" fmla="*/ 92 h 275"/>
                <a:gd name="T84" fmla="*/ 287 w 332"/>
                <a:gd name="T85" fmla="*/ 88 h 275"/>
                <a:gd name="T86" fmla="*/ 290 w 332"/>
                <a:gd name="T87" fmla="*/ 69 h 275"/>
                <a:gd name="T88" fmla="*/ 322 w 332"/>
                <a:gd name="T89" fmla="*/ 120 h 275"/>
                <a:gd name="T90" fmla="*/ 332 w 332"/>
                <a:gd name="T91" fmla="*/ 139 h 275"/>
                <a:gd name="T92" fmla="*/ 332 w 332"/>
                <a:gd name="T93" fmla="*/ 274 h 275"/>
                <a:gd name="T94" fmla="*/ 190 w 332"/>
                <a:gd name="T95" fmla="*/ 147 h 275"/>
                <a:gd name="T96" fmla="*/ 147 w 332"/>
                <a:gd name="T97" fmla="*/ 124 h 275"/>
                <a:gd name="T98" fmla="*/ 102 w 332"/>
                <a:gd name="T99" fmla="*/ 166 h 275"/>
                <a:gd name="T100" fmla="*/ 131 w 332"/>
                <a:gd name="T101" fmla="*/ 275 h 275"/>
                <a:gd name="T102" fmla="*/ 130 w 332"/>
                <a:gd name="T103" fmla="*/ 204 h 275"/>
                <a:gd name="T104" fmla="*/ 226 w 332"/>
                <a:gd name="T105" fmla="*/ 120 h 275"/>
                <a:gd name="T106" fmla="*/ 227 w 332"/>
                <a:gd name="T107" fmla="*/ 107 h 275"/>
                <a:gd name="T108" fmla="*/ 226 w 332"/>
                <a:gd name="T109" fmla="*/ 120 h 275"/>
                <a:gd name="T110" fmla="*/ 301 w 332"/>
                <a:gd name="T111" fmla="*/ 120 h 275"/>
                <a:gd name="T112" fmla="*/ 300 w 332"/>
                <a:gd name="T113" fmla="*/ 10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" h="275">
                  <a:moveTo>
                    <a:pt x="244" y="46"/>
                  </a:moveTo>
                  <a:cubicBezTo>
                    <a:pt x="243" y="38"/>
                    <a:pt x="243" y="32"/>
                    <a:pt x="245" y="23"/>
                  </a:cubicBezTo>
                  <a:cubicBezTo>
                    <a:pt x="255" y="37"/>
                    <a:pt x="270" y="27"/>
                    <a:pt x="281" y="24"/>
                  </a:cubicBezTo>
                  <a:cubicBezTo>
                    <a:pt x="283" y="31"/>
                    <a:pt x="283" y="37"/>
                    <a:pt x="283" y="47"/>
                  </a:cubicBezTo>
                  <a:cubicBezTo>
                    <a:pt x="291" y="39"/>
                    <a:pt x="291" y="19"/>
                    <a:pt x="286" y="12"/>
                  </a:cubicBezTo>
                  <a:cubicBezTo>
                    <a:pt x="278" y="1"/>
                    <a:pt x="249" y="0"/>
                    <a:pt x="241" y="10"/>
                  </a:cubicBezTo>
                  <a:cubicBezTo>
                    <a:pt x="237" y="14"/>
                    <a:pt x="233" y="41"/>
                    <a:pt x="244" y="46"/>
                  </a:cubicBezTo>
                  <a:close/>
                  <a:moveTo>
                    <a:pt x="113" y="203"/>
                  </a:moveTo>
                  <a:cubicBezTo>
                    <a:pt x="113" y="211"/>
                    <a:pt x="113" y="211"/>
                    <a:pt x="113" y="21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70" y="252"/>
                    <a:pt x="70" y="252"/>
                    <a:pt x="70" y="252"/>
                  </a:cubicBezTo>
                  <a:cubicBezTo>
                    <a:pt x="90" y="267"/>
                    <a:pt x="90" y="267"/>
                    <a:pt x="90" y="267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45" y="198"/>
                    <a:pt x="45" y="198"/>
                    <a:pt x="45" y="198"/>
                  </a:cubicBezTo>
                  <a:cubicBezTo>
                    <a:pt x="50" y="198"/>
                    <a:pt x="50" y="198"/>
                    <a:pt x="50" y="198"/>
                  </a:cubicBezTo>
                  <a:cubicBezTo>
                    <a:pt x="48" y="124"/>
                    <a:pt x="33" y="112"/>
                    <a:pt x="50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77"/>
                    <a:pt x="53" y="73"/>
                    <a:pt x="52" y="69"/>
                  </a:cubicBezTo>
                  <a:cubicBezTo>
                    <a:pt x="29" y="56"/>
                    <a:pt x="37" y="26"/>
                    <a:pt x="57" y="20"/>
                  </a:cubicBezTo>
                  <a:cubicBezTo>
                    <a:pt x="68" y="16"/>
                    <a:pt x="81" y="17"/>
                    <a:pt x="90" y="26"/>
                  </a:cubicBezTo>
                  <a:cubicBezTo>
                    <a:pt x="97" y="33"/>
                    <a:pt x="93" y="35"/>
                    <a:pt x="93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9"/>
                    <a:pt x="94" y="45"/>
                    <a:pt x="94" y="46"/>
                  </a:cubicBezTo>
                  <a:cubicBezTo>
                    <a:pt x="94" y="47"/>
                    <a:pt x="92" y="48"/>
                    <a:pt x="92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4" y="64"/>
                    <a:pt x="94" y="67"/>
                    <a:pt x="94" y="71"/>
                  </a:cubicBezTo>
                  <a:cubicBezTo>
                    <a:pt x="93" y="71"/>
                    <a:pt x="91" y="73"/>
                    <a:pt x="90" y="73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59" y="106"/>
                    <a:pt x="154" y="107"/>
                    <a:pt x="165" y="108"/>
                  </a:cubicBezTo>
                  <a:cubicBezTo>
                    <a:pt x="172" y="109"/>
                    <a:pt x="179" y="116"/>
                    <a:pt x="180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2" y="100"/>
                    <a:pt x="204" y="86"/>
                    <a:pt x="208" y="79"/>
                  </a:cubicBezTo>
                  <a:cubicBezTo>
                    <a:pt x="218" y="75"/>
                    <a:pt x="226" y="73"/>
                    <a:pt x="236" y="6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43" y="107"/>
                    <a:pt x="249" y="117"/>
                  </a:cubicBezTo>
                  <a:cubicBezTo>
                    <a:pt x="250" y="118"/>
                    <a:pt x="252" y="118"/>
                    <a:pt x="252" y="119"/>
                  </a:cubicBezTo>
                  <a:cubicBezTo>
                    <a:pt x="248" y="111"/>
                    <a:pt x="240" y="96"/>
                    <a:pt x="238" y="92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2" y="85"/>
                    <a:pt x="242" y="85"/>
                    <a:pt x="242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69"/>
                    <a:pt x="237" y="69"/>
                    <a:pt x="237" y="69"/>
                  </a:cubicBezTo>
                  <a:cubicBezTo>
                    <a:pt x="239" y="67"/>
                    <a:pt x="246" y="64"/>
                    <a:pt x="248" y="62"/>
                  </a:cubicBezTo>
                  <a:cubicBezTo>
                    <a:pt x="249" y="62"/>
                    <a:pt x="249" y="62"/>
                    <a:pt x="249" y="62"/>
                  </a:cubicBezTo>
                  <a:cubicBezTo>
                    <a:pt x="249" y="79"/>
                    <a:pt x="249" y="79"/>
                    <a:pt x="249" y="79"/>
                  </a:cubicBezTo>
                  <a:cubicBezTo>
                    <a:pt x="256" y="97"/>
                    <a:pt x="256" y="97"/>
                    <a:pt x="256" y="97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8" y="79"/>
                    <a:pt x="278" y="79"/>
                    <a:pt x="278" y="79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82" y="65"/>
                    <a:pt x="287" y="67"/>
                    <a:pt x="289" y="69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8" y="92"/>
                    <a:pt x="288" y="92"/>
                    <a:pt x="288" y="92"/>
                  </a:cubicBezTo>
                  <a:cubicBezTo>
                    <a:pt x="286" y="95"/>
                    <a:pt x="280" y="107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5" y="116"/>
                    <a:pt x="274" y="118"/>
                    <a:pt x="273" y="119"/>
                  </a:cubicBezTo>
                  <a:cubicBezTo>
                    <a:pt x="274" y="118"/>
                    <a:pt x="275" y="118"/>
                    <a:pt x="276" y="117"/>
                  </a:cubicBezTo>
                  <a:cubicBezTo>
                    <a:pt x="282" y="107"/>
                    <a:pt x="290" y="92"/>
                    <a:pt x="290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92" y="88"/>
                    <a:pt x="292" y="88"/>
                    <a:pt x="292" y="88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316" y="79"/>
                    <a:pt x="316" y="79"/>
                    <a:pt x="316" y="79"/>
                  </a:cubicBezTo>
                  <a:cubicBezTo>
                    <a:pt x="322" y="89"/>
                    <a:pt x="322" y="104"/>
                    <a:pt x="322" y="120"/>
                  </a:cubicBezTo>
                  <a:cubicBezTo>
                    <a:pt x="332" y="120"/>
                    <a:pt x="332" y="120"/>
                    <a:pt x="332" y="120"/>
                  </a:cubicBezTo>
                  <a:cubicBezTo>
                    <a:pt x="332" y="139"/>
                    <a:pt x="332" y="139"/>
                    <a:pt x="332" y="139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190" y="274"/>
                    <a:pt x="190" y="274"/>
                    <a:pt x="190" y="274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47" y="147"/>
                    <a:pt x="147" y="147"/>
                    <a:pt x="147" y="147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33" y="124"/>
                    <a:pt x="120" y="124"/>
                    <a:pt x="106" y="123"/>
                  </a:cubicBezTo>
                  <a:cubicBezTo>
                    <a:pt x="105" y="138"/>
                    <a:pt x="103" y="152"/>
                    <a:pt x="102" y="166"/>
                  </a:cubicBezTo>
                  <a:cubicBezTo>
                    <a:pt x="128" y="168"/>
                    <a:pt x="152" y="175"/>
                    <a:pt x="172" y="189"/>
                  </a:cubicBezTo>
                  <a:cubicBezTo>
                    <a:pt x="158" y="217"/>
                    <a:pt x="144" y="246"/>
                    <a:pt x="131" y="275"/>
                  </a:cubicBezTo>
                  <a:cubicBezTo>
                    <a:pt x="123" y="275"/>
                    <a:pt x="116" y="275"/>
                    <a:pt x="108" y="275"/>
                  </a:cubicBezTo>
                  <a:cubicBezTo>
                    <a:pt x="117" y="250"/>
                    <a:pt x="110" y="228"/>
                    <a:pt x="130" y="204"/>
                  </a:cubicBezTo>
                  <a:cubicBezTo>
                    <a:pt x="125" y="204"/>
                    <a:pt x="119" y="203"/>
                    <a:pt x="113" y="203"/>
                  </a:cubicBezTo>
                  <a:close/>
                  <a:moveTo>
                    <a:pt x="226" y="120"/>
                  </a:moveTo>
                  <a:cubicBezTo>
                    <a:pt x="231" y="120"/>
                    <a:pt x="231" y="120"/>
                    <a:pt x="231" y="120"/>
                  </a:cubicBezTo>
                  <a:cubicBezTo>
                    <a:pt x="227" y="107"/>
                    <a:pt x="227" y="107"/>
                    <a:pt x="227" y="107"/>
                  </a:cubicBezTo>
                  <a:cubicBezTo>
                    <a:pt x="226" y="107"/>
                    <a:pt x="226" y="107"/>
                    <a:pt x="226" y="107"/>
                  </a:cubicBezTo>
                  <a:cubicBezTo>
                    <a:pt x="226" y="120"/>
                    <a:pt x="226" y="120"/>
                    <a:pt x="226" y="120"/>
                  </a:cubicBezTo>
                  <a:close/>
                  <a:moveTo>
                    <a:pt x="296" y="120"/>
                  </a:moveTo>
                  <a:cubicBezTo>
                    <a:pt x="301" y="120"/>
                    <a:pt x="301" y="120"/>
                    <a:pt x="301" y="120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0" y="107"/>
                    <a:pt x="300" y="107"/>
                    <a:pt x="300" y="107"/>
                  </a:cubicBezTo>
                  <a:lnTo>
                    <a:pt x="296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53300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99150" y="1707654"/>
            <a:ext cx="1798637" cy="1443040"/>
            <a:chOff x="5353100" y="1257299"/>
            <a:chExt cx="1798637" cy="1443040"/>
          </a:xfrm>
        </p:grpSpPr>
        <p:grpSp>
          <p:nvGrpSpPr>
            <p:cNvPr id="83" name="组合 82"/>
            <p:cNvGrpSpPr/>
            <p:nvPr/>
          </p:nvGrpSpPr>
          <p:grpSpPr>
            <a:xfrm>
              <a:off x="5353100" y="1257299"/>
              <a:ext cx="1798637" cy="1443040"/>
              <a:chOff x="521494" y="1257299"/>
              <a:chExt cx="1798637" cy="1443040"/>
            </a:xfrm>
          </p:grpSpPr>
          <p:sp>
            <p:nvSpPr>
              <p:cNvPr id="86" name="平行四边形 85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Freeform 21"/>
            <p:cNvSpPr>
              <a:spLocks noEditPoints="1"/>
            </p:cNvSpPr>
            <p:nvPr/>
          </p:nvSpPr>
          <p:spPr bwMode="auto">
            <a:xfrm>
              <a:off x="5943173" y="1438597"/>
              <a:ext cx="609842" cy="400050"/>
            </a:xfrm>
            <a:custGeom>
              <a:avLst/>
              <a:gdLst>
                <a:gd name="T0" fmla="*/ 228 w 357"/>
                <a:gd name="T1" fmla="*/ 170 h 234"/>
                <a:gd name="T2" fmla="*/ 273 w 357"/>
                <a:gd name="T3" fmla="*/ 180 h 234"/>
                <a:gd name="T4" fmla="*/ 80 w 357"/>
                <a:gd name="T5" fmla="*/ 18 h 234"/>
                <a:gd name="T6" fmla="*/ 0 w 357"/>
                <a:gd name="T7" fmla="*/ 124 h 234"/>
                <a:gd name="T8" fmla="*/ 52 w 357"/>
                <a:gd name="T9" fmla="*/ 118 h 234"/>
                <a:gd name="T10" fmla="*/ 141 w 357"/>
                <a:gd name="T11" fmla="*/ 86 h 234"/>
                <a:gd name="T12" fmla="*/ 208 w 357"/>
                <a:gd name="T13" fmla="*/ 101 h 234"/>
                <a:gd name="T14" fmla="*/ 195 w 357"/>
                <a:gd name="T15" fmla="*/ 44 h 234"/>
                <a:gd name="T16" fmla="*/ 90 w 357"/>
                <a:gd name="T17" fmla="*/ 48 h 234"/>
                <a:gd name="T18" fmla="*/ 69 w 357"/>
                <a:gd name="T19" fmla="*/ 76 h 234"/>
                <a:gd name="T20" fmla="*/ 75 w 357"/>
                <a:gd name="T21" fmla="*/ 38 h 234"/>
                <a:gd name="T22" fmla="*/ 280 w 357"/>
                <a:gd name="T23" fmla="*/ 0 h 234"/>
                <a:gd name="T24" fmla="*/ 249 w 357"/>
                <a:gd name="T25" fmla="*/ 38 h 234"/>
                <a:gd name="T26" fmla="*/ 279 w 357"/>
                <a:gd name="T27" fmla="*/ 75 h 234"/>
                <a:gd name="T28" fmla="*/ 233 w 357"/>
                <a:gd name="T29" fmla="*/ 42 h 234"/>
                <a:gd name="T30" fmla="*/ 234 w 357"/>
                <a:gd name="T31" fmla="*/ 89 h 234"/>
                <a:gd name="T32" fmla="*/ 167 w 357"/>
                <a:gd name="T33" fmla="*/ 85 h 234"/>
                <a:gd name="T34" fmla="*/ 69 w 357"/>
                <a:gd name="T35" fmla="*/ 160 h 234"/>
                <a:gd name="T36" fmla="*/ 141 w 357"/>
                <a:gd name="T37" fmla="*/ 139 h 234"/>
                <a:gd name="T38" fmla="*/ 96 w 357"/>
                <a:gd name="T39" fmla="*/ 192 h 234"/>
                <a:gd name="T40" fmla="*/ 158 w 357"/>
                <a:gd name="T41" fmla="*/ 178 h 234"/>
                <a:gd name="T42" fmla="*/ 139 w 357"/>
                <a:gd name="T43" fmla="*/ 214 h 234"/>
                <a:gd name="T44" fmla="*/ 193 w 357"/>
                <a:gd name="T45" fmla="*/ 193 h 234"/>
                <a:gd name="T46" fmla="*/ 185 w 357"/>
                <a:gd name="T47" fmla="*/ 222 h 234"/>
                <a:gd name="T48" fmla="*/ 223 w 357"/>
                <a:gd name="T49" fmla="*/ 217 h 234"/>
                <a:gd name="T50" fmla="*/ 212 w 357"/>
                <a:gd name="T51" fmla="*/ 188 h 234"/>
                <a:gd name="T52" fmla="*/ 285 w 357"/>
                <a:gd name="T53" fmla="*/ 144 h 234"/>
                <a:gd name="T54" fmla="*/ 320 w 357"/>
                <a:gd name="T55" fmla="*/ 126 h 234"/>
                <a:gd name="T56" fmla="*/ 280 w 357"/>
                <a:gd name="T57" fmla="*/ 0 h 234"/>
                <a:gd name="T58" fmla="*/ 260 w 357"/>
                <a:gd name="T59" fmla="*/ 146 h 234"/>
                <a:gd name="T60" fmla="*/ 279 w 357"/>
                <a:gd name="T61" fmla="*/ 172 h 234"/>
                <a:gd name="T62" fmla="*/ 236 w 357"/>
                <a:gd name="T63" fmla="*/ 218 h 234"/>
                <a:gd name="T64" fmla="*/ 229 w 357"/>
                <a:gd name="T65" fmla="*/ 183 h 234"/>
                <a:gd name="T66" fmla="*/ 236 w 357"/>
                <a:gd name="T67" fmla="*/ 21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234">
                  <a:moveTo>
                    <a:pt x="259" y="196"/>
                  </a:moveTo>
                  <a:cubicBezTo>
                    <a:pt x="228" y="170"/>
                    <a:pt x="228" y="170"/>
                    <a:pt x="228" y="170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69" y="185"/>
                    <a:pt x="264" y="191"/>
                    <a:pt x="259" y="196"/>
                  </a:cubicBezTo>
                  <a:close/>
                  <a:moveTo>
                    <a:pt x="80" y="18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80" y="18"/>
                    <a:pt x="80" y="18"/>
                    <a:pt x="80" y="18"/>
                  </a:cubicBezTo>
                  <a:close/>
                  <a:moveTo>
                    <a:pt x="280" y="0"/>
                  </a:moveTo>
                  <a:cubicBezTo>
                    <a:pt x="243" y="30"/>
                    <a:pt x="243" y="30"/>
                    <a:pt x="243" y="30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79" y="75"/>
                    <a:pt x="279" y="75"/>
                    <a:pt x="279" y="75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226" y="44"/>
                    <a:pt x="219" y="48"/>
                    <a:pt x="210" y="52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21" y="112"/>
                    <a:pt x="92" y="137"/>
                    <a:pt x="69" y="160"/>
                  </a:cubicBezTo>
                  <a:cubicBezTo>
                    <a:pt x="71" y="170"/>
                    <a:pt x="78" y="177"/>
                    <a:pt x="90" y="181"/>
                  </a:cubicBezTo>
                  <a:cubicBezTo>
                    <a:pt x="103" y="169"/>
                    <a:pt x="127" y="150"/>
                    <a:pt x="141" y="139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29" y="158"/>
                    <a:pt x="108" y="175"/>
                    <a:pt x="96" y="192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8" y="207"/>
                    <a:pt x="143" y="192"/>
                    <a:pt x="158" y="178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57" y="187"/>
                    <a:pt x="140" y="206"/>
                    <a:pt x="139" y="214"/>
                  </a:cubicBezTo>
                  <a:cubicBezTo>
                    <a:pt x="145" y="217"/>
                    <a:pt x="152" y="221"/>
                    <a:pt x="158" y="225"/>
                  </a:cubicBezTo>
                  <a:cubicBezTo>
                    <a:pt x="167" y="219"/>
                    <a:pt x="186" y="201"/>
                    <a:pt x="193" y="193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4" y="199"/>
                    <a:pt x="186" y="211"/>
                    <a:pt x="185" y="222"/>
                  </a:cubicBezTo>
                  <a:cubicBezTo>
                    <a:pt x="191" y="226"/>
                    <a:pt x="198" y="230"/>
                    <a:pt x="204" y="234"/>
                  </a:cubicBezTo>
                  <a:cubicBezTo>
                    <a:pt x="211" y="229"/>
                    <a:pt x="218" y="223"/>
                    <a:pt x="223" y="217"/>
                  </a:cubicBezTo>
                  <a:cubicBezTo>
                    <a:pt x="227" y="213"/>
                    <a:pt x="227" y="213"/>
                    <a:pt x="227" y="213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7" y="169"/>
                    <a:pt x="240" y="147"/>
                    <a:pt x="258" y="139"/>
                  </a:cubicBezTo>
                  <a:cubicBezTo>
                    <a:pt x="285" y="144"/>
                    <a:pt x="285" y="144"/>
                    <a:pt x="285" y="144"/>
                  </a:cubicBezTo>
                  <a:cubicBezTo>
                    <a:pt x="310" y="114"/>
                    <a:pt x="310" y="114"/>
                    <a:pt x="310" y="114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280" y="0"/>
                    <a:pt x="280" y="0"/>
                    <a:pt x="280" y="0"/>
                  </a:cubicBezTo>
                  <a:close/>
                  <a:moveTo>
                    <a:pt x="291" y="151"/>
                  </a:moveTo>
                  <a:cubicBezTo>
                    <a:pt x="260" y="146"/>
                    <a:pt x="260" y="146"/>
                    <a:pt x="260" y="146"/>
                  </a:cubicBezTo>
                  <a:cubicBezTo>
                    <a:pt x="253" y="155"/>
                    <a:pt x="253" y="155"/>
                    <a:pt x="253" y="155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3" y="165"/>
                    <a:pt x="287" y="158"/>
                    <a:pt x="291" y="151"/>
                  </a:cubicBezTo>
                  <a:close/>
                  <a:moveTo>
                    <a:pt x="236" y="218"/>
                  </a:moveTo>
                  <a:cubicBezTo>
                    <a:pt x="242" y="213"/>
                    <a:pt x="248" y="207"/>
                    <a:pt x="254" y="201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20" y="190"/>
                    <a:pt x="220" y="190"/>
                    <a:pt x="220" y="190"/>
                  </a:cubicBezTo>
                  <a:lnTo>
                    <a:pt x="236" y="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843976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899350" y="1707654"/>
            <a:ext cx="1798637" cy="1443040"/>
            <a:chOff x="6953300" y="1257299"/>
            <a:chExt cx="1798637" cy="1443040"/>
          </a:xfrm>
        </p:grpSpPr>
        <p:grpSp>
          <p:nvGrpSpPr>
            <p:cNvPr id="89" name="组合 88"/>
            <p:cNvGrpSpPr/>
            <p:nvPr/>
          </p:nvGrpSpPr>
          <p:grpSpPr>
            <a:xfrm>
              <a:off x="6953300" y="1257299"/>
              <a:ext cx="1798637" cy="1443040"/>
              <a:chOff x="521494" y="1257299"/>
              <a:chExt cx="1798637" cy="1443040"/>
            </a:xfrm>
          </p:grpSpPr>
          <p:sp>
            <p:nvSpPr>
              <p:cNvPr id="92" name="平行四边形 91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26"/>
            <p:cNvSpPr>
              <a:spLocks noEditPoints="1"/>
            </p:cNvSpPr>
            <p:nvPr/>
          </p:nvSpPr>
          <p:spPr bwMode="auto">
            <a:xfrm>
              <a:off x="7636912" y="1397958"/>
              <a:ext cx="422763" cy="440201"/>
            </a:xfrm>
            <a:custGeom>
              <a:avLst/>
              <a:gdLst>
                <a:gd name="T0" fmla="*/ 671 w 671"/>
                <a:gd name="T1" fmla="*/ 199 h 739"/>
                <a:gd name="T2" fmla="*/ 350 w 671"/>
                <a:gd name="T3" fmla="*/ 180 h 739"/>
                <a:gd name="T4" fmla="*/ 338 w 671"/>
                <a:gd name="T5" fmla="*/ 371 h 739"/>
                <a:gd name="T6" fmla="*/ 266 w 671"/>
                <a:gd name="T7" fmla="*/ 404 h 739"/>
                <a:gd name="T8" fmla="*/ 253 w 671"/>
                <a:gd name="T9" fmla="*/ 270 h 739"/>
                <a:gd name="T10" fmla="*/ 222 w 671"/>
                <a:gd name="T11" fmla="*/ 295 h 739"/>
                <a:gd name="T12" fmla="*/ 116 w 671"/>
                <a:gd name="T13" fmla="*/ 405 h 739"/>
                <a:gd name="T14" fmla="*/ 132 w 671"/>
                <a:gd name="T15" fmla="*/ 359 h 739"/>
                <a:gd name="T16" fmla="*/ 116 w 671"/>
                <a:gd name="T17" fmla="*/ 343 h 739"/>
                <a:gd name="T18" fmla="*/ 105 w 671"/>
                <a:gd name="T19" fmla="*/ 365 h 739"/>
                <a:gd name="T20" fmla="*/ 88 w 671"/>
                <a:gd name="T21" fmla="*/ 405 h 739"/>
                <a:gd name="T22" fmla="*/ 175 w 671"/>
                <a:gd name="T23" fmla="*/ 281 h 739"/>
                <a:gd name="T24" fmla="*/ 195 w 671"/>
                <a:gd name="T25" fmla="*/ 266 h 739"/>
                <a:gd name="T26" fmla="*/ 167 w 671"/>
                <a:gd name="T27" fmla="*/ 262 h 739"/>
                <a:gd name="T28" fmla="*/ 82 w 671"/>
                <a:gd name="T29" fmla="*/ 298 h 739"/>
                <a:gd name="T30" fmla="*/ 13 w 671"/>
                <a:gd name="T31" fmla="*/ 405 h 739"/>
                <a:gd name="T32" fmla="*/ 56 w 671"/>
                <a:gd name="T33" fmla="*/ 528 h 739"/>
                <a:gd name="T34" fmla="*/ 69 w 671"/>
                <a:gd name="T35" fmla="*/ 467 h 739"/>
                <a:gd name="T36" fmla="*/ 69 w 671"/>
                <a:gd name="T37" fmla="*/ 479 h 739"/>
                <a:gd name="T38" fmla="*/ 398 w 671"/>
                <a:gd name="T39" fmla="*/ 739 h 739"/>
                <a:gd name="T40" fmla="*/ 409 w 671"/>
                <a:gd name="T41" fmla="*/ 488 h 739"/>
                <a:gd name="T42" fmla="*/ 468 w 671"/>
                <a:gd name="T43" fmla="*/ 426 h 739"/>
                <a:gd name="T44" fmla="*/ 398 w 671"/>
                <a:gd name="T45" fmla="*/ 357 h 739"/>
                <a:gd name="T46" fmla="*/ 377 w 671"/>
                <a:gd name="T47" fmla="*/ 293 h 739"/>
                <a:gd name="T48" fmla="*/ 274 w 671"/>
                <a:gd name="T49" fmla="*/ 246 h 739"/>
                <a:gd name="T50" fmla="*/ 287 w 671"/>
                <a:gd name="T51" fmla="*/ 281 h 739"/>
                <a:gd name="T52" fmla="*/ 378 w 671"/>
                <a:gd name="T53" fmla="*/ 359 h 739"/>
                <a:gd name="T54" fmla="*/ 352 w 671"/>
                <a:gd name="T55" fmla="*/ 367 h 739"/>
                <a:gd name="T56" fmla="*/ 338 w 671"/>
                <a:gd name="T57" fmla="*/ 350 h 739"/>
                <a:gd name="T58" fmla="*/ 308 w 671"/>
                <a:gd name="T59" fmla="*/ 343 h 739"/>
                <a:gd name="T60" fmla="*/ 174 w 671"/>
                <a:gd name="T61" fmla="*/ 183 h 739"/>
                <a:gd name="T62" fmla="*/ 288 w 671"/>
                <a:gd name="T63" fmla="*/ 131 h 739"/>
                <a:gd name="T64" fmla="*/ 302 w 671"/>
                <a:gd name="T65" fmla="*/ 89 h 739"/>
                <a:gd name="T66" fmla="*/ 157 w 671"/>
                <a:gd name="T67" fmla="*/ 169 h 739"/>
                <a:gd name="T68" fmla="*/ 386 w 671"/>
                <a:gd name="T69" fmla="*/ 48 h 739"/>
                <a:gd name="T70" fmla="*/ 386 w 671"/>
                <a:gd name="T71" fmla="*/ 37 h 739"/>
                <a:gd name="T72" fmla="*/ 567 w 671"/>
                <a:gd name="T73" fmla="*/ 140 h 739"/>
                <a:gd name="T74" fmla="*/ 542 w 671"/>
                <a:gd name="T75" fmla="*/ 129 h 739"/>
                <a:gd name="T76" fmla="*/ 542 w 671"/>
                <a:gd name="T77" fmla="*/ 140 h 739"/>
                <a:gd name="T78" fmla="*/ 386 w 671"/>
                <a:gd name="T79" fmla="*/ 84 h 739"/>
                <a:gd name="T80" fmla="*/ 499 w 671"/>
                <a:gd name="T81" fmla="*/ 84 h 739"/>
                <a:gd name="T82" fmla="*/ 517 w 671"/>
                <a:gd name="T83" fmla="*/ 94 h 739"/>
                <a:gd name="T84" fmla="*/ 640 w 671"/>
                <a:gd name="T85" fmla="*/ 84 h 739"/>
                <a:gd name="T86" fmla="*/ 640 w 671"/>
                <a:gd name="T87" fmla="*/ 94 h 739"/>
                <a:gd name="T88" fmla="*/ 526 w 671"/>
                <a:gd name="T89" fmla="*/ 48 h 739"/>
                <a:gd name="T90" fmla="*/ 526 w 671"/>
                <a:gd name="T91" fmla="*/ 37 h 739"/>
                <a:gd name="T92" fmla="*/ 509 w 671"/>
                <a:gd name="T93" fmla="*/ 4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1" h="739">
                  <a:moveTo>
                    <a:pt x="350" y="0"/>
                  </a:moveTo>
                  <a:cubicBezTo>
                    <a:pt x="671" y="0"/>
                    <a:pt x="671" y="0"/>
                    <a:pt x="671" y="0"/>
                  </a:cubicBezTo>
                  <a:cubicBezTo>
                    <a:pt x="671" y="199"/>
                    <a:pt x="671" y="199"/>
                    <a:pt x="671" y="199"/>
                  </a:cubicBezTo>
                  <a:cubicBezTo>
                    <a:pt x="399" y="199"/>
                    <a:pt x="399" y="199"/>
                    <a:pt x="399" y="199"/>
                  </a:cubicBezTo>
                  <a:cubicBezTo>
                    <a:pt x="312" y="220"/>
                    <a:pt x="312" y="220"/>
                    <a:pt x="312" y="220"/>
                  </a:cubicBezTo>
                  <a:cubicBezTo>
                    <a:pt x="350" y="180"/>
                    <a:pt x="350" y="180"/>
                    <a:pt x="350" y="180"/>
                  </a:cubicBezTo>
                  <a:cubicBezTo>
                    <a:pt x="350" y="0"/>
                    <a:pt x="350" y="0"/>
                    <a:pt x="350" y="0"/>
                  </a:cubicBezTo>
                  <a:close/>
                  <a:moveTo>
                    <a:pt x="328" y="359"/>
                  </a:moveTo>
                  <a:cubicBezTo>
                    <a:pt x="338" y="371"/>
                    <a:pt x="338" y="371"/>
                    <a:pt x="338" y="371"/>
                  </a:cubicBezTo>
                  <a:cubicBezTo>
                    <a:pt x="340" y="405"/>
                    <a:pt x="340" y="405"/>
                    <a:pt x="340" y="405"/>
                  </a:cubicBezTo>
                  <a:cubicBezTo>
                    <a:pt x="265" y="405"/>
                    <a:pt x="265" y="405"/>
                    <a:pt x="265" y="405"/>
                  </a:cubicBezTo>
                  <a:cubicBezTo>
                    <a:pt x="266" y="404"/>
                    <a:pt x="266" y="404"/>
                    <a:pt x="266" y="404"/>
                  </a:cubicBezTo>
                  <a:cubicBezTo>
                    <a:pt x="242" y="295"/>
                    <a:pt x="242" y="295"/>
                    <a:pt x="242" y="295"/>
                  </a:cubicBezTo>
                  <a:cubicBezTo>
                    <a:pt x="253" y="295"/>
                    <a:pt x="253" y="295"/>
                    <a:pt x="253" y="295"/>
                  </a:cubicBezTo>
                  <a:cubicBezTo>
                    <a:pt x="253" y="270"/>
                    <a:pt x="253" y="270"/>
                    <a:pt x="253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95"/>
                    <a:pt x="211" y="295"/>
                    <a:pt x="211" y="295"/>
                  </a:cubicBezTo>
                  <a:cubicBezTo>
                    <a:pt x="222" y="295"/>
                    <a:pt x="222" y="295"/>
                    <a:pt x="222" y="29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5"/>
                    <a:pt x="198" y="405"/>
                    <a:pt x="198" y="405"/>
                  </a:cubicBezTo>
                  <a:cubicBezTo>
                    <a:pt x="116" y="405"/>
                    <a:pt x="116" y="405"/>
                    <a:pt x="116" y="405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128" y="359"/>
                    <a:pt x="128" y="359"/>
                    <a:pt x="128" y="359"/>
                  </a:cubicBezTo>
                  <a:cubicBezTo>
                    <a:pt x="130" y="359"/>
                    <a:pt x="131" y="359"/>
                    <a:pt x="132" y="359"/>
                  </a:cubicBezTo>
                  <a:cubicBezTo>
                    <a:pt x="141" y="359"/>
                    <a:pt x="149" y="352"/>
                    <a:pt x="149" y="343"/>
                  </a:cubicBezTo>
                  <a:cubicBezTo>
                    <a:pt x="149" y="334"/>
                    <a:pt x="141" y="327"/>
                    <a:pt x="132" y="327"/>
                  </a:cubicBezTo>
                  <a:cubicBezTo>
                    <a:pt x="123" y="327"/>
                    <a:pt x="116" y="334"/>
                    <a:pt x="116" y="343"/>
                  </a:cubicBezTo>
                  <a:cubicBezTo>
                    <a:pt x="116" y="346"/>
                    <a:pt x="117" y="348"/>
                    <a:pt x="118" y="350"/>
                  </a:cubicBezTo>
                  <a:cubicBezTo>
                    <a:pt x="106" y="363"/>
                    <a:pt x="106" y="363"/>
                    <a:pt x="106" y="363"/>
                  </a:cubicBezTo>
                  <a:cubicBezTo>
                    <a:pt x="105" y="365"/>
                    <a:pt x="105" y="365"/>
                    <a:pt x="105" y="365"/>
                  </a:cubicBezTo>
                  <a:cubicBezTo>
                    <a:pt x="105" y="367"/>
                    <a:pt x="105" y="367"/>
                    <a:pt x="105" y="367"/>
                  </a:cubicBezTo>
                  <a:cubicBezTo>
                    <a:pt x="102" y="405"/>
                    <a:pt x="102" y="405"/>
                    <a:pt x="102" y="405"/>
                  </a:cubicBezTo>
                  <a:cubicBezTo>
                    <a:pt x="88" y="405"/>
                    <a:pt x="88" y="405"/>
                    <a:pt x="88" y="405"/>
                  </a:cubicBezTo>
                  <a:cubicBezTo>
                    <a:pt x="88" y="384"/>
                    <a:pt x="88" y="366"/>
                    <a:pt x="90" y="350"/>
                  </a:cubicBezTo>
                  <a:cubicBezTo>
                    <a:pt x="92" y="334"/>
                    <a:pt x="95" y="320"/>
                    <a:pt x="99" y="31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95" y="266"/>
                    <a:pt x="195" y="266"/>
                    <a:pt x="195" y="266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87" y="293"/>
                    <a:pt x="87" y="293"/>
                    <a:pt x="87" y="293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76" y="310"/>
                    <a:pt x="71" y="327"/>
                    <a:pt x="69" y="348"/>
                  </a:cubicBezTo>
                  <a:cubicBezTo>
                    <a:pt x="68" y="364"/>
                    <a:pt x="67" y="383"/>
                    <a:pt x="67" y="405"/>
                  </a:cubicBezTo>
                  <a:cubicBezTo>
                    <a:pt x="13" y="405"/>
                    <a:pt x="13" y="405"/>
                    <a:pt x="13" y="405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49" y="528"/>
                    <a:pt x="49" y="528"/>
                    <a:pt x="49" y="528"/>
                  </a:cubicBezTo>
                  <a:cubicBezTo>
                    <a:pt x="56" y="528"/>
                    <a:pt x="56" y="528"/>
                    <a:pt x="56" y="528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69" y="467"/>
                    <a:pt x="69" y="467"/>
                    <a:pt x="69" y="467"/>
                  </a:cubicBezTo>
                  <a:cubicBezTo>
                    <a:pt x="242" y="467"/>
                    <a:pt x="242" y="467"/>
                    <a:pt x="242" y="467"/>
                  </a:cubicBezTo>
                  <a:cubicBezTo>
                    <a:pt x="242" y="479"/>
                    <a:pt x="242" y="479"/>
                    <a:pt x="242" y="479"/>
                  </a:cubicBezTo>
                  <a:cubicBezTo>
                    <a:pt x="69" y="479"/>
                    <a:pt x="69" y="479"/>
                    <a:pt x="69" y="479"/>
                  </a:cubicBezTo>
                  <a:cubicBezTo>
                    <a:pt x="69" y="528"/>
                    <a:pt x="69" y="528"/>
                    <a:pt x="69" y="528"/>
                  </a:cubicBezTo>
                  <a:cubicBezTo>
                    <a:pt x="69" y="739"/>
                    <a:pt x="69" y="739"/>
                    <a:pt x="69" y="739"/>
                  </a:cubicBezTo>
                  <a:cubicBezTo>
                    <a:pt x="398" y="739"/>
                    <a:pt x="398" y="739"/>
                    <a:pt x="398" y="739"/>
                  </a:cubicBezTo>
                  <a:cubicBezTo>
                    <a:pt x="398" y="528"/>
                    <a:pt x="398" y="528"/>
                    <a:pt x="398" y="528"/>
                  </a:cubicBezTo>
                  <a:cubicBezTo>
                    <a:pt x="398" y="488"/>
                    <a:pt x="398" y="488"/>
                    <a:pt x="398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09" y="528"/>
                    <a:pt x="409" y="528"/>
                    <a:pt x="409" y="528"/>
                  </a:cubicBezTo>
                  <a:cubicBezTo>
                    <a:pt x="425" y="528"/>
                    <a:pt x="425" y="528"/>
                    <a:pt x="425" y="528"/>
                  </a:cubicBezTo>
                  <a:cubicBezTo>
                    <a:pt x="468" y="426"/>
                    <a:pt x="468" y="426"/>
                    <a:pt x="468" y="426"/>
                  </a:cubicBezTo>
                  <a:cubicBezTo>
                    <a:pt x="454" y="405"/>
                    <a:pt x="454" y="405"/>
                    <a:pt x="454" y="405"/>
                  </a:cubicBezTo>
                  <a:cubicBezTo>
                    <a:pt x="400" y="405"/>
                    <a:pt x="400" y="405"/>
                    <a:pt x="400" y="405"/>
                  </a:cubicBezTo>
                  <a:cubicBezTo>
                    <a:pt x="400" y="388"/>
                    <a:pt x="400" y="372"/>
                    <a:pt x="398" y="357"/>
                  </a:cubicBezTo>
                  <a:cubicBezTo>
                    <a:pt x="396" y="335"/>
                    <a:pt x="392" y="315"/>
                    <a:pt x="383" y="298"/>
                  </a:cubicBezTo>
                  <a:cubicBezTo>
                    <a:pt x="381" y="294"/>
                    <a:pt x="381" y="294"/>
                    <a:pt x="381" y="294"/>
                  </a:cubicBezTo>
                  <a:cubicBezTo>
                    <a:pt x="377" y="293"/>
                    <a:pt x="377" y="293"/>
                    <a:pt x="377" y="293"/>
                  </a:cubicBezTo>
                  <a:cubicBezTo>
                    <a:pt x="297" y="262"/>
                    <a:pt x="297" y="262"/>
                    <a:pt x="297" y="262"/>
                  </a:cubicBezTo>
                  <a:cubicBezTo>
                    <a:pt x="277" y="248"/>
                    <a:pt x="277" y="248"/>
                    <a:pt x="277" y="248"/>
                  </a:cubicBezTo>
                  <a:cubicBezTo>
                    <a:pt x="274" y="246"/>
                    <a:pt x="274" y="246"/>
                    <a:pt x="274" y="246"/>
                  </a:cubicBezTo>
                  <a:cubicBezTo>
                    <a:pt x="267" y="266"/>
                    <a:pt x="267" y="266"/>
                    <a:pt x="267" y="266"/>
                  </a:cubicBezTo>
                  <a:cubicBezTo>
                    <a:pt x="285" y="280"/>
                    <a:pt x="285" y="280"/>
                    <a:pt x="285" y="280"/>
                  </a:cubicBezTo>
                  <a:cubicBezTo>
                    <a:pt x="287" y="281"/>
                    <a:pt x="287" y="281"/>
                    <a:pt x="287" y="281"/>
                  </a:cubicBezTo>
                  <a:cubicBezTo>
                    <a:pt x="288" y="281"/>
                    <a:pt x="288" y="281"/>
                    <a:pt x="288" y="281"/>
                  </a:cubicBezTo>
                  <a:cubicBezTo>
                    <a:pt x="366" y="311"/>
                    <a:pt x="366" y="311"/>
                    <a:pt x="366" y="311"/>
                  </a:cubicBezTo>
                  <a:cubicBezTo>
                    <a:pt x="373" y="324"/>
                    <a:pt x="376" y="341"/>
                    <a:pt x="378" y="359"/>
                  </a:cubicBezTo>
                  <a:cubicBezTo>
                    <a:pt x="379" y="373"/>
                    <a:pt x="379" y="389"/>
                    <a:pt x="379" y="405"/>
                  </a:cubicBezTo>
                  <a:cubicBezTo>
                    <a:pt x="354" y="405"/>
                    <a:pt x="354" y="405"/>
                    <a:pt x="354" y="405"/>
                  </a:cubicBezTo>
                  <a:cubicBezTo>
                    <a:pt x="352" y="367"/>
                    <a:pt x="352" y="367"/>
                    <a:pt x="352" y="367"/>
                  </a:cubicBezTo>
                  <a:cubicBezTo>
                    <a:pt x="351" y="365"/>
                    <a:pt x="351" y="365"/>
                    <a:pt x="351" y="365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38" y="350"/>
                    <a:pt x="338" y="350"/>
                    <a:pt x="338" y="350"/>
                  </a:cubicBezTo>
                  <a:cubicBezTo>
                    <a:pt x="340" y="348"/>
                    <a:pt x="340" y="346"/>
                    <a:pt x="340" y="343"/>
                  </a:cubicBezTo>
                  <a:cubicBezTo>
                    <a:pt x="340" y="334"/>
                    <a:pt x="333" y="327"/>
                    <a:pt x="324" y="327"/>
                  </a:cubicBezTo>
                  <a:cubicBezTo>
                    <a:pt x="315" y="327"/>
                    <a:pt x="308" y="334"/>
                    <a:pt x="308" y="343"/>
                  </a:cubicBezTo>
                  <a:cubicBezTo>
                    <a:pt x="308" y="352"/>
                    <a:pt x="315" y="359"/>
                    <a:pt x="324" y="359"/>
                  </a:cubicBezTo>
                  <a:cubicBezTo>
                    <a:pt x="325" y="359"/>
                    <a:pt x="327" y="359"/>
                    <a:pt x="328" y="359"/>
                  </a:cubicBezTo>
                  <a:close/>
                  <a:moveTo>
                    <a:pt x="174" y="183"/>
                  </a:moveTo>
                  <a:cubicBezTo>
                    <a:pt x="171" y="158"/>
                    <a:pt x="170" y="147"/>
                    <a:pt x="178" y="122"/>
                  </a:cubicBezTo>
                  <a:cubicBezTo>
                    <a:pt x="194" y="132"/>
                    <a:pt x="232" y="126"/>
                    <a:pt x="249" y="120"/>
                  </a:cubicBezTo>
                  <a:cubicBezTo>
                    <a:pt x="257" y="132"/>
                    <a:pt x="273" y="136"/>
                    <a:pt x="288" y="131"/>
                  </a:cubicBezTo>
                  <a:cubicBezTo>
                    <a:pt x="292" y="152"/>
                    <a:pt x="292" y="155"/>
                    <a:pt x="291" y="185"/>
                  </a:cubicBezTo>
                  <a:cubicBezTo>
                    <a:pt x="291" y="185"/>
                    <a:pt x="308" y="170"/>
                    <a:pt x="310" y="158"/>
                  </a:cubicBezTo>
                  <a:cubicBezTo>
                    <a:pt x="312" y="145"/>
                    <a:pt x="308" y="98"/>
                    <a:pt x="302" y="89"/>
                  </a:cubicBezTo>
                  <a:cubicBezTo>
                    <a:pt x="295" y="72"/>
                    <a:pt x="278" y="61"/>
                    <a:pt x="246" y="65"/>
                  </a:cubicBezTo>
                  <a:cubicBezTo>
                    <a:pt x="215" y="53"/>
                    <a:pt x="179" y="66"/>
                    <a:pt x="165" y="83"/>
                  </a:cubicBezTo>
                  <a:cubicBezTo>
                    <a:pt x="158" y="91"/>
                    <a:pt x="150" y="159"/>
                    <a:pt x="157" y="169"/>
                  </a:cubicBezTo>
                  <a:cubicBezTo>
                    <a:pt x="165" y="179"/>
                    <a:pt x="174" y="183"/>
                    <a:pt x="174" y="183"/>
                  </a:cubicBezTo>
                  <a:close/>
                  <a:moveTo>
                    <a:pt x="386" y="37"/>
                  </a:moveTo>
                  <a:cubicBezTo>
                    <a:pt x="386" y="48"/>
                    <a:pt x="386" y="48"/>
                    <a:pt x="386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49" y="37"/>
                    <a:pt x="449" y="37"/>
                    <a:pt x="449" y="37"/>
                  </a:cubicBezTo>
                  <a:cubicBezTo>
                    <a:pt x="386" y="37"/>
                    <a:pt x="386" y="37"/>
                    <a:pt x="386" y="37"/>
                  </a:cubicBezTo>
                  <a:close/>
                  <a:moveTo>
                    <a:pt x="640" y="129"/>
                  </a:moveTo>
                  <a:cubicBezTo>
                    <a:pt x="567" y="129"/>
                    <a:pt x="567" y="129"/>
                    <a:pt x="567" y="12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640" y="140"/>
                    <a:pt x="640" y="140"/>
                    <a:pt x="640" y="140"/>
                  </a:cubicBezTo>
                  <a:cubicBezTo>
                    <a:pt x="640" y="129"/>
                    <a:pt x="640" y="129"/>
                    <a:pt x="640" y="129"/>
                  </a:cubicBezTo>
                  <a:close/>
                  <a:moveTo>
                    <a:pt x="542" y="129"/>
                  </a:moveTo>
                  <a:cubicBezTo>
                    <a:pt x="386" y="129"/>
                    <a:pt x="386" y="129"/>
                    <a:pt x="386" y="129"/>
                  </a:cubicBezTo>
                  <a:cubicBezTo>
                    <a:pt x="386" y="140"/>
                    <a:pt x="386" y="140"/>
                    <a:pt x="386" y="140"/>
                  </a:cubicBezTo>
                  <a:cubicBezTo>
                    <a:pt x="542" y="140"/>
                    <a:pt x="542" y="140"/>
                    <a:pt x="542" y="140"/>
                  </a:cubicBezTo>
                  <a:cubicBezTo>
                    <a:pt x="542" y="129"/>
                    <a:pt x="542" y="129"/>
                    <a:pt x="542" y="129"/>
                  </a:cubicBezTo>
                  <a:close/>
                  <a:moveTo>
                    <a:pt x="499" y="84"/>
                  </a:moveTo>
                  <a:cubicBezTo>
                    <a:pt x="386" y="84"/>
                    <a:pt x="386" y="84"/>
                    <a:pt x="386" y="84"/>
                  </a:cubicBezTo>
                  <a:cubicBezTo>
                    <a:pt x="386" y="94"/>
                    <a:pt x="386" y="94"/>
                    <a:pt x="386" y="94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84"/>
                    <a:pt x="499" y="84"/>
                    <a:pt x="499" y="84"/>
                  </a:cubicBezTo>
                  <a:close/>
                  <a:moveTo>
                    <a:pt x="558" y="84"/>
                  </a:moveTo>
                  <a:cubicBezTo>
                    <a:pt x="517" y="84"/>
                    <a:pt x="517" y="84"/>
                    <a:pt x="517" y="84"/>
                  </a:cubicBezTo>
                  <a:cubicBezTo>
                    <a:pt x="517" y="94"/>
                    <a:pt x="517" y="94"/>
                    <a:pt x="517" y="94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8" y="84"/>
                    <a:pt x="558" y="84"/>
                    <a:pt x="558" y="84"/>
                  </a:cubicBezTo>
                  <a:close/>
                  <a:moveTo>
                    <a:pt x="640" y="84"/>
                  </a:moveTo>
                  <a:cubicBezTo>
                    <a:pt x="577" y="84"/>
                    <a:pt x="577" y="84"/>
                    <a:pt x="577" y="84"/>
                  </a:cubicBezTo>
                  <a:cubicBezTo>
                    <a:pt x="577" y="94"/>
                    <a:pt x="577" y="94"/>
                    <a:pt x="577" y="94"/>
                  </a:cubicBezTo>
                  <a:cubicBezTo>
                    <a:pt x="640" y="94"/>
                    <a:pt x="640" y="94"/>
                    <a:pt x="640" y="94"/>
                  </a:cubicBezTo>
                  <a:cubicBezTo>
                    <a:pt x="640" y="84"/>
                    <a:pt x="640" y="84"/>
                    <a:pt x="640" y="84"/>
                  </a:cubicBezTo>
                  <a:close/>
                  <a:moveTo>
                    <a:pt x="526" y="37"/>
                  </a:moveTo>
                  <a:cubicBezTo>
                    <a:pt x="526" y="48"/>
                    <a:pt x="526" y="48"/>
                    <a:pt x="526" y="48"/>
                  </a:cubicBezTo>
                  <a:cubicBezTo>
                    <a:pt x="640" y="48"/>
                    <a:pt x="640" y="48"/>
                    <a:pt x="640" y="48"/>
                  </a:cubicBezTo>
                  <a:cubicBezTo>
                    <a:pt x="640" y="37"/>
                    <a:pt x="640" y="37"/>
                    <a:pt x="640" y="37"/>
                  </a:cubicBezTo>
                  <a:cubicBezTo>
                    <a:pt x="526" y="37"/>
                    <a:pt x="526" y="37"/>
                    <a:pt x="526" y="37"/>
                  </a:cubicBezTo>
                  <a:close/>
                  <a:moveTo>
                    <a:pt x="468" y="37"/>
                  </a:moveTo>
                  <a:cubicBezTo>
                    <a:pt x="468" y="48"/>
                    <a:pt x="468" y="48"/>
                    <a:pt x="468" y="48"/>
                  </a:cubicBezTo>
                  <a:cubicBezTo>
                    <a:pt x="509" y="48"/>
                    <a:pt x="509" y="48"/>
                    <a:pt x="509" y="48"/>
                  </a:cubicBezTo>
                  <a:cubicBezTo>
                    <a:pt x="509" y="37"/>
                    <a:pt x="509" y="37"/>
                    <a:pt x="509" y="37"/>
                  </a:cubicBezTo>
                  <a:lnTo>
                    <a:pt x="46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444175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079310"/>
            <a:ext cx="1323891" cy="202589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5299587" y="3180980"/>
            <a:ext cx="1435510" cy="1224136"/>
            <a:chOff x="6899787" y="2890068"/>
            <a:chExt cx="1435510" cy="1224136"/>
          </a:xfrm>
        </p:grpSpPr>
        <p:sp>
          <p:nvSpPr>
            <p:cNvPr id="96" name="矩形 95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64" y="3079310"/>
            <a:ext cx="1323891" cy="202589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3706608" y="3180980"/>
            <a:ext cx="1435510" cy="1224136"/>
            <a:chOff x="6899787" y="2890068"/>
            <a:chExt cx="1435510" cy="1224136"/>
          </a:xfrm>
        </p:grpSpPr>
        <p:sp>
          <p:nvSpPr>
            <p:cNvPr id="113" name="矩形 112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85" y="3079310"/>
            <a:ext cx="1323891" cy="202589"/>
          </a:xfrm>
          <a:prstGeom prst="rect">
            <a:avLst/>
          </a:prstGeom>
        </p:spPr>
      </p:pic>
      <p:grpSp>
        <p:nvGrpSpPr>
          <p:cNvPr id="116" name="组合 115"/>
          <p:cNvGrpSpPr/>
          <p:nvPr/>
        </p:nvGrpSpPr>
        <p:grpSpPr>
          <a:xfrm>
            <a:off x="2069537" y="3180980"/>
            <a:ext cx="1435510" cy="1224136"/>
            <a:chOff x="6899787" y="2890068"/>
            <a:chExt cx="1435510" cy="1224136"/>
          </a:xfrm>
        </p:grpSpPr>
        <p:sp>
          <p:nvSpPr>
            <p:cNvPr id="117" name="矩形 116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014" y="3079310"/>
            <a:ext cx="1323891" cy="202589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467544" y="3180980"/>
            <a:ext cx="1435510" cy="1224136"/>
            <a:chOff x="6899787" y="2890068"/>
            <a:chExt cx="1435510" cy="1224136"/>
          </a:xfrm>
        </p:grpSpPr>
        <p:sp>
          <p:nvSpPr>
            <p:cNvPr id="121" name="矩形 12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1" y="3079310"/>
            <a:ext cx="1323891" cy="202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59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5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5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98493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837734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676975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516216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89426" y="2594433"/>
            <a:ext cx="7498998" cy="3436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08691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5395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93191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32432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6039" y="2094209"/>
            <a:ext cx="510607" cy="330949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477360" y="2103853"/>
            <a:ext cx="422043" cy="3213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5331262" y="2033395"/>
            <a:ext cx="392724" cy="39176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Group 20"/>
          <p:cNvGrpSpPr>
            <a:grpSpLocks noChangeAspect="1"/>
          </p:cNvGrpSpPr>
          <p:nvPr/>
        </p:nvGrpSpPr>
        <p:grpSpPr bwMode="auto">
          <a:xfrm>
            <a:off x="7153108" y="2097035"/>
            <a:ext cx="427513" cy="328123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36512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32166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71409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7388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92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44" grpId="0" animBg="1"/>
      <p:bldP spid="45" grpId="0" animBg="1"/>
      <p:bldP spid="52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5576" y="1546813"/>
            <a:ext cx="2592288" cy="3113169"/>
            <a:chOff x="3275855" y="1656966"/>
            <a:chExt cx="2592288" cy="3113169"/>
          </a:xfrm>
        </p:grpSpPr>
        <p:sp>
          <p:nvSpPr>
            <p:cNvPr id="29" name="椭圆 28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4334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72817" y="2107907"/>
            <a:ext cx="685800" cy="444500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11561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75856" y="1546813"/>
            <a:ext cx="2592288" cy="3113169"/>
            <a:chOff x="3275855" y="1656966"/>
            <a:chExt cx="2592288" cy="3113169"/>
          </a:xfrm>
        </p:grpSpPr>
        <p:sp>
          <p:nvSpPr>
            <p:cNvPr id="45" name="椭圆 4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16362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63589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4254963" y="2107907"/>
            <a:ext cx="591620" cy="4504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5760132" y="1546813"/>
            <a:ext cx="2592288" cy="3113169"/>
            <a:chOff x="3275855" y="1656966"/>
            <a:chExt cx="2592288" cy="3113169"/>
          </a:xfrm>
        </p:grpSpPr>
        <p:sp>
          <p:nvSpPr>
            <p:cNvPr id="55" name="椭圆 5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647904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120173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Group 20"/>
          <p:cNvGrpSpPr>
            <a:grpSpLocks noChangeAspect="1"/>
          </p:cNvGrpSpPr>
          <p:nvPr/>
        </p:nvGrpSpPr>
        <p:grpSpPr bwMode="auto">
          <a:xfrm>
            <a:off x="6776693" y="2066153"/>
            <a:ext cx="654850" cy="502607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752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43" grpId="0"/>
      <p:bldP spid="51" grpId="0"/>
      <p:bldP spid="52" grpId="0"/>
      <p:bldP spid="53" grpId="0" animBg="1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15920" y="1766663"/>
            <a:ext cx="4600070" cy="722451"/>
            <a:chOff x="2292226" y="1550639"/>
            <a:chExt cx="4600070" cy="7224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2292226" y="155063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"/>
            <p:cNvSpPr/>
            <p:nvPr/>
          </p:nvSpPr>
          <p:spPr>
            <a:xfrm>
              <a:off x="4337188" y="1911865"/>
              <a:ext cx="2555108" cy="361225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139292" y="0"/>
                  </a:lnTo>
                  <a:lnTo>
                    <a:pt x="240781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5"/>
            <p:cNvSpPr/>
            <p:nvPr/>
          </p:nvSpPr>
          <p:spPr>
            <a:xfrm>
              <a:off x="3918082" y="1550639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42"/>
            <p:cNvSpPr/>
            <p:nvPr/>
          </p:nvSpPr>
          <p:spPr>
            <a:xfrm>
              <a:off x="2292226" y="1550639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815920" y="2445714"/>
            <a:ext cx="4996440" cy="550312"/>
            <a:chOff x="2292226" y="2229690"/>
            <a:chExt cx="4996440" cy="550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2292226" y="2229690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23"/>
            <p:cNvSpPr/>
            <p:nvPr/>
          </p:nvSpPr>
          <p:spPr>
            <a:xfrm>
              <a:off x="4337188" y="2414338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512812" y="0"/>
                  </a:lnTo>
                  <a:lnTo>
                    <a:pt x="278133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18082" y="2238164"/>
              <a:ext cx="420112" cy="54183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0602">
                  <a:moveTo>
                    <a:pt x="0" y="0"/>
                  </a:moveTo>
                  <a:lnTo>
                    <a:pt x="395893" y="170435"/>
                  </a:lnTo>
                  <a:cubicBezTo>
                    <a:pt x="395893" y="282020"/>
                    <a:pt x="395894" y="390902"/>
                    <a:pt x="395894" y="502487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42"/>
            <p:cNvSpPr/>
            <p:nvPr/>
          </p:nvSpPr>
          <p:spPr>
            <a:xfrm>
              <a:off x="2292226" y="2229690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15920" y="3132835"/>
            <a:ext cx="4996440" cy="550716"/>
            <a:chOff x="2292226" y="2916811"/>
            <a:chExt cx="4996440" cy="5507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292226" y="292568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6"/>
            <p:cNvSpPr/>
            <p:nvPr/>
          </p:nvSpPr>
          <p:spPr>
            <a:xfrm>
              <a:off x="4337188" y="2916811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781333" y="0"/>
                  </a:lnTo>
                  <a:lnTo>
                    <a:pt x="251281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5"/>
            <p:cNvSpPr/>
            <p:nvPr/>
          </p:nvSpPr>
          <p:spPr>
            <a:xfrm flipV="1">
              <a:off x="3918082" y="2919945"/>
              <a:ext cx="420112" cy="547581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3"/>
                <a:gd name="connsiteX1" fmla="*/ 395893 w 395894"/>
                <a:gd name="connsiteY1" fmla="*/ 170435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0603"/>
                <a:gd name="connsiteX1" fmla="*/ 395893 w 395894"/>
                <a:gd name="connsiteY1" fmla="*/ 183962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6014"/>
                <a:gd name="connsiteX1" fmla="*/ 395893 w 395894"/>
                <a:gd name="connsiteY1" fmla="*/ 183962 h 516014"/>
                <a:gd name="connsiteX2" fmla="*/ 395894 w 395894"/>
                <a:gd name="connsiteY2" fmla="*/ 516014 h 516014"/>
                <a:gd name="connsiteX3" fmla="*/ 0 w 395894"/>
                <a:gd name="connsiteY3" fmla="*/ 510602 h 516014"/>
                <a:gd name="connsiteX4" fmla="*/ 0 w 395894"/>
                <a:gd name="connsiteY4" fmla="*/ 0 h 5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6014">
                  <a:moveTo>
                    <a:pt x="0" y="0"/>
                  </a:moveTo>
                  <a:lnTo>
                    <a:pt x="395893" y="183962"/>
                  </a:lnTo>
                  <a:cubicBezTo>
                    <a:pt x="395893" y="295547"/>
                    <a:pt x="395894" y="404429"/>
                    <a:pt x="395894" y="516014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2"/>
            <p:cNvSpPr/>
            <p:nvPr/>
          </p:nvSpPr>
          <p:spPr>
            <a:xfrm>
              <a:off x="2292226" y="2916811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15920" y="3652122"/>
            <a:ext cx="4600070" cy="719828"/>
            <a:chOff x="2292226" y="3436098"/>
            <a:chExt cx="4600070" cy="719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2292226" y="3613215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30"/>
            <p:cNvSpPr/>
            <p:nvPr/>
          </p:nvSpPr>
          <p:spPr>
            <a:xfrm>
              <a:off x="4337188" y="3436814"/>
              <a:ext cx="2555108" cy="353803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407813" y="0"/>
                  </a:lnTo>
                  <a:lnTo>
                    <a:pt x="213929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35"/>
            <p:cNvSpPr/>
            <p:nvPr/>
          </p:nvSpPr>
          <p:spPr>
            <a:xfrm flipV="1">
              <a:off x="3918082" y="3436098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2"/>
            <p:cNvSpPr/>
            <p:nvPr/>
          </p:nvSpPr>
          <p:spPr>
            <a:xfrm>
              <a:off x="2292226" y="3613215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989876" y="4109185"/>
            <a:ext cx="1349876" cy="19075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1360375" y="1992523"/>
            <a:ext cx="691884" cy="2235229"/>
            <a:chOff x="4497388" y="3205163"/>
            <a:chExt cx="963612" cy="3113088"/>
          </a:xfrm>
        </p:grpSpPr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5292725" y="4019550"/>
              <a:ext cx="60325" cy="79375"/>
            </a:xfrm>
            <a:custGeom>
              <a:avLst/>
              <a:gdLst>
                <a:gd name="T0" fmla="*/ 5 w 16"/>
                <a:gd name="T1" fmla="*/ 3 h 21"/>
                <a:gd name="T2" fmla="*/ 0 w 16"/>
                <a:gd name="T3" fmla="*/ 12 h 21"/>
                <a:gd name="T4" fmla="*/ 3 w 16"/>
                <a:gd name="T5" fmla="*/ 21 h 21"/>
                <a:gd name="T6" fmla="*/ 16 w 16"/>
                <a:gd name="T7" fmla="*/ 20 h 21"/>
                <a:gd name="T8" fmla="*/ 4 w 16"/>
                <a:gd name="T9" fmla="*/ 15 h 21"/>
                <a:gd name="T10" fmla="*/ 10 w 16"/>
                <a:gd name="T11" fmla="*/ 0 h 21"/>
                <a:gd name="T12" fmla="*/ 5 w 16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20"/>
                    <a:pt x="4" y="19"/>
                    <a:pt x="4" y="15"/>
                  </a:cubicBezTo>
                  <a:cubicBezTo>
                    <a:pt x="11" y="9"/>
                    <a:pt x="12" y="4"/>
                    <a:pt x="10" y="0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5083175" y="4116388"/>
              <a:ext cx="171450" cy="98425"/>
            </a:xfrm>
            <a:custGeom>
              <a:avLst/>
              <a:gdLst>
                <a:gd name="T0" fmla="*/ 46 w 46"/>
                <a:gd name="T1" fmla="*/ 7 h 26"/>
                <a:gd name="T2" fmla="*/ 42 w 46"/>
                <a:gd name="T3" fmla="*/ 0 h 26"/>
                <a:gd name="T4" fmla="*/ 0 w 46"/>
                <a:gd name="T5" fmla="*/ 20 h 26"/>
                <a:gd name="T6" fmla="*/ 1 w 46"/>
                <a:gd name="T7" fmla="*/ 26 h 26"/>
                <a:gd name="T8" fmla="*/ 6 w 46"/>
                <a:gd name="T9" fmla="*/ 23 h 26"/>
                <a:gd name="T10" fmla="*/ 27 w 46"/>
                <a:gd name="T11" fmla="*/ 23 h 26"/>
                <a:gd name="T12" fmla="*/ 30 w 46"/>
                <a:gd name="T13" fmla="*/ 25 h 26"/>
                <a:gd name="T14" fmla="*/ 46 w 46"/>
                <a:gd name="T15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6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1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5199063" y="4237038"/>
              <a:ext cx="74612" cy="63500"/>
            </a:xfrm>
            <a:custGeom>
              <a:avLst/>
              <a:gdLst>
                <a:gd name="T0" fmla="*/ 0 w 20"/>
                <a:gd name="T1" fmla="*/ 0 h 17"/>
                <a:gd name="T2" fmla="*/ 0 w 20"/>
                <a:gd name="T3" fmla="*/ 3 h 17"/>
                <a:gd name="T4" fmla="*/ 4 w 20"/>
                <a:gd name="T5" fmla="*/ 7 h 17"/>
                <a:gd name="T6" fmla="*/ 19 w 20"/>
                <a:gd name="T7" fmla="*/ 13 h 17"/>
                <a:gd name="T8" fmla="*/ 0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5" y="15"/>
                    <a:pt x="20" y="17"/>
                    <a:pt x="19" y="1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5210175" y="43084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5183188" y="4264025"/>
              <a:ext cx="38100" cy="44450"/>
            </a:xfrm>
            <a:custGeom>
              <a:avLst/>
              <a:gdLst>
                <a:gd name="T0" fmla="*/ 7 w 10"/>
                <a:gd name="T1" fmla="*/ 12 h 12"/>
                <a:gd name="T2" fmla="*/ 8 w 10"/>
                <a:gd name="T3" fmla="*/ 12 h 12"/>
                <a:gd name="T4" fmla="*/ 8 w 10"/>
                <a:gd name="T5" fmla="*/ 0 h 12"/>
                <a:gd name="T6" fmla="*/ 0 w 10"/>
                <a:gd name="T7" fmla="*/ 4 h 12"/>
                <a:gd name="T8" fmla="*/ 7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0" y="10"/>
                    <a:pt x="10" y="6"/>
                    <a:pt x="8" y="0"/>
                  </a:cubicBezTo>
                  <a:cubicBezTo>
                    <a:pt x="7" y="6"/>
                    <a:pt x="5" y="7"/>
                    <a:pt x="0" y="4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4759325" y="3257550"/>
              <a:ext cx="406400" cy="323850"/>
            </a:xfrm>
            <a:custGeom>
              <a:avLst/>
              <a:gdLst>
                <a:gd name="T0" fmla="*/ 86 w 108"/>
                <a:gd name="T1" fmla="*/ 0 h 86"/>
                <a:gd name="T2" fmla="*/ 65 w 108"/>
                <a:gd name="T3" fmla="*/ 11 h 86"/>
                <a:gd name="T4" fmla="*/ 49 w 108"/>
                <a:gd name="T5" fmla="*/ 36 h 86"/>
                <a:gd name="T6" fmla="*/ 25 w 108"/>
                <a:gd name="T7" fmla="*/ 30 h 86"/>
                <a:gd name="T8" fmla="*/ 21 w 108"/>
                <a:gd name="T9" fmla="*/ 60 h 86"/>
                <a:gd name="T10" fmla="*/ 0 w 108"/>
                <a:gd name="T11" fmla="*/ 68 h 86"/>
                <a:gd name="T12" fmla="*/ 1 w 108"/>
                <a:gd name="T13" fmla="*/ 75 h 86"/>
                <a:gd name="T14" fmla="*/ 9 w 108"/>
                <a:gd name="T15" fmla="*/ 85 h 86"/>
                <a:gd name="T16" fmla="*/ 20 w 108"/>
                <a:gd name="T17" fmla="*/ 81 h 86"/>
                <a:gd name="T18" fmla="*/ 37 w 108"/>
                <a:gd name="T19" fmla="*/ 63 h 86"/>
                <a:gd name="T20" fmla="*/ 35 w 108"/>
                <a:gd name="T21" fmla="*/ 39 h 86"/>
                <a:gd name="T22" fmla="*/ 50 w 108"/>
                <a:gd name="T23" fmla="*/ 52 h 86"/>
                <a:gd name="T24" fmla="*/ 50 w 108"/>
                <a:gd name="T25" fmla="*/ 63 h 86"/>
                <a:gd name="T26" fmla="*/ 62 w 108"/>
                <a:gd name="T27" fmla="*/ 63 h 86"/>
                <a:gd name="T28" fmla="*/ 59 w 108"/>
                <a:gd name="T29" fmla="*/ 41 h 86"/>
                <a:gd name="T30" fmla="*/ 79 w 108"/>
                <a:gd name="T31" fmla="*/ 17 h 86"/>
                <a:gd name="T32" fmla="*/ 95 w 108"/>
                <a:gd name="T33" fmla="*/ 26 h 86"/>
                <a:gd name="T34" fmla="*/ 95 w 108"/>
                <a:gd name="T35" fmla="*/ 30 h 86"/>
                <a:gd name="T36" fmla="*/ 105 w 108"/>
                <a:gd name="T37" fmla="*/ 27 h 86"/>
                <a:gd name="T38" fmla="*/ 94 w 108"/>
                <a:gd name="T39" fmla="*/ 5 h 86"/>
                <a:gd name="T40" fmla="*/ 86 w 108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86">
                  <a:moveTo>
                    <a:pt x="86" y="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23"/>
                    <a:pt x="35" y="21"/>
                    <a:pt x="25" y="3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3"/>
                    <a:pt x="1" y="75"/>
                  </a:cubicBezTo>
                  <a:cubicBezTo>
                    <a:pt x="2" y="81"/>
                    <a:pt x="5" y="85"/>
                    <a:pt x="9" y="85"/>
                  </a:cubicBezTo>
                  <a:cubicBezTo>
                    <a:pt x="12" y="86"/>
                    <a:pt x="16" y="84"/>
                    <a:pt x="20" y="81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51"/>
                    <a:pt x="30" y="43"/>
                    <a:pt x="35" y="39"/>
                  </a:cubicBezTo>
                  <a:cubicBezTo>
                    <a:pt x="39" y="38"/>
                    <a:pt x="45" y="42"/>
                    <a:pt x="50" y="5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9" y="36"/>
                    <a:pt x="76" y="28"/>
                    <a:pt x="79" y="1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8" y="32"/>
                    <a:pt x="102" y="31"/>
                    <a:pt x="105" y="27"/>
                  </a:cubicBezTo>
                  <a:cubicBezTo>
                    <a:pt x="108" y="20"/>
                    <a:pt x="104" y="13"/>
                    <a:pt x="94" y="5"/>
                  </a:cubicBezTo>
                  <a:cubicBezTo>
                    <a:pt x="91" y="3"/>
                    <a:pt x="89" y="1"/>
                    <a:pt x="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4756150" y="3205163"/>
              <a:ext cx="327025" cy="307975"/>
            </a:xfrm>
            <a:custGeom>
              <a:avLst/>
              <a:gdLst>
                <a:gd name="T0" fmla="*/ 66 w 87"/>
                <a:gd name="T1" fmla="*/ 25 h 82"/>
                <a:gd name="T2" fmla="*/ 87 w 87"/>
                <a:gd name="T3" fmla="*/ 14 h 82"/>
                <a:gd name="T4" fmla="*/ 37 w 87"/>
                <a:gd name="T5" fmla="*/ 4 h 82"/>
                <a:gd name="T6" fmla="*/ 3 w 87"/>
                <a:gd name="T7" fmla="*/ 43 h 82"/>
                <a:gd name="T8" fmla="*/ 1 w 87"/>
                <a:gd name="T9" fmla="*/ 82 h 82"/>
                <a:gd name="T10" fmla="*/ 22 w 87"/>
                <a:gd name="T11" fmla="*/ 74 h 82"/>
                <a:gd name="T12" fmla="*/ 26 w 87"/>
                <a:gd name="T13" fmla="*/ 44 h 82"/>
                <a:gd name="T14" fmla="*/ 50 w 87"/>
                <a:gd name="T15" fmla="*/ 50 h 82"/>
                <a:gd name="T16" fmla="*/ 66 w 87"/>
                <a:gd name="T17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66" y="25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70" y="3"/>
                    <a:pt x="53" y="0"/>
                    <a:pt x="37" y="4"/>
                  </a:cubicBezTo>
                  <a:cubicBezTo>
                    <a:pt x="19" y="11"/>
                    <a:pt x="8" y="24"/>
                    <a:pt x="3" y="43"/>
                  </a:cubicBezTo>
                  <a:cubicBezTo>
                    <a:pt x="1" y="56"/>
                    <a:pt x="0" y="69"/>
                    <a:pt x="1" y="82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6" y="35"/>
                    <a:pt x="44" y="37"/>
                    <a:pt x="50" y="50"/>
                  </a:cubicBezTo>
                  <a:cubicBezTo>
                    <a:pt x="66" y="25"/>
                    <a:pt x="66" y="25"/>
                    <a:pt x="66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4632325" y="4506913"/>
              <a:ext cx="431800" cy="142875"/>
            </a:xfrm>
            <a:custGeom>
              <a:avLst/>
              <a:gdLst>
                <a:gd name="T0" fmla="*/ 112 w 115"/>
                <a:gd name="T1" fmla="*/ 38 h 38"/>
                <a:gd name="T2" fmla="*/ 115 w 115"/>
                <a:gd name="T3" fmla="*/ 21 h 38"/>
                <a:gd name="T4" fmla="*/ 2 w 115"/>
                <a:gd name="T5" fmla="*/ 0 h 38"/>
                <a:gd name="T6" fmla="*/ 0 w 115"/>
                <a:gd name="T7" fmla="*/ 17 h 38"/>
                <a:gd name="T8" fmla="*/ 87 w 115"/>
                <a:gd name="T9" fmla="*/ 32 h 38"/>
                <a:gd name="T10" fmla="*/ 112 w 11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38">
                  <a:moveTo>
                    <a:pt x="112" y="38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79" y="10"/>
                    <a:pt x="41" y="3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9" y="20"/>
                    <a:pt x="58" y="25"/>
                    <a:pt x="87" y="32"/>
                  </a:cubicBezTo>
                  <a:cubicBezTo>
                    <a:pt x="96" y="34"/>
                    <a:pt x="104" y="36"/>
                    <a:pt x="112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4497388" y="4627563"/>
              <a:ext cx="600075" cy="1657350"/>
            </a:xfrm>
            <a:custGeom>
              <a:avLst/>
              <a:gdLst>
                <a:gd name="T0" fmla="*/ 148 w 160"/>
                <a:gd name="T1" fmla="*/ 6 h 442"/>
                <a:gd name="T2" fmla="*/ 123 w 160"/>
                <a:gd name="T3" fmla="*/ 0 h 442"/>
                <a:gd name="T4" fmla="*/ 113 w 160"/>
                <a:gd name="T5" fmla="*/ 60 h 442"/>
                <a:gd name="T6" fmla="*/ 32 w 160"/>
                <a:gd name="T7" fmla="*/ 331 h 442"/>
                <a:gd name="T8" fmla="*/ 44 w 160"/>
                <a:gd name="T9" fmla="*/ 375 h 442"/>
                <a:gd name="T10" fmla="*/ 2 w 160"/>
                <a:gd name="T11" fmla="*/ 408 h 442"/>
                <a:gd name="T12" fmla="*/ 0 w 160"/>
                <a:gd name="T13" fmla="*/ 442 h 442"/>
                <a:gd name="T14" fmla="*/ 4 w 160"/>
                <a:gd name="T15" fmla="*/ 442 h 442"/>
                <a:gd name="T16" fmla="*/ 72 w 160"/>
                <a:gd name="T17" fmla="*/ 415 h 442"/>
                <a:gd name="T18" fmla="*/ 69 w 160"/>
                <a:gd name="T19" fmla="*/ 379 h 442"/>
                <a:gd name="T20" fmla="*/ 75 w 160"/>
                <a:gd name="T21" fmla="*/ 326 h 442"/>
                <a:gd name="T22" fmla="*/ 89 w 160"/>
                <a:gd name="T23" fmla="*/ 269 h 442"/>
                <a:gd name="T24" fmla="*/ 89 w 160"/>
                <a:gd name="T25" fmla="*/ 268 h 442"/>
                <a:gd name="T26" fmla="*/ 121 w 160"/>
                <a:gd name="T27" fmla="*/ 158 h 442"/>
                <a:gd name="T28" fmla="*/ 138 w 160"/>
                <a:gd name="T29" fmla="*/ 69 h 442"/>
                <a:gd name="T30" fmla="*/ 138 w 160"/>
                <a:gd name="T31" fmla="*/ 217 h 442"/>
                <a:gd name="T32" fmla="*/ 111 w 160"/>
                <a:gd name="T33" fmla="*/ 322 h 442"/>
                <a:gd name="T34" fmla="*/ 111 w 160"/>
                <a:gd name="T35" fmla="*/ 373 h 442"/>
                <a:gd name="T36" fmla="*/ 80 w 160"/>
                <a:gd name="T37" fmla="*/ 383 h 442"/>
                <a:gd name="T38" fmla="*/ 80 w 160"/>
                <a:gd name="T39" fmla="*/ 409 h 442"/>
                <a:gd name="T40" fmla="*/ 83 w 160"/>
                <a:gd name="T41" fmla="*/ 409 h 442"/>
                <a:gd name="T42" fmla="*/ 160 w 160"/>
                <a:gd name="T43" fmla="*/ 409 h 442"/>
                <a:gd name="T44" fmla="*/ 146 w 160"/>
                <a:gd name="T45" fmla="*/ 393 h 442"/>
                <a:gd name="T46" fmla="*/ 123 w 160"/>
                <a:gd name="T47" fmla="*/ 342 h 442"/>
                <a:gd name="T48" fmla="*/ 144 w 160"/>
                <a:gd name="T49" fmla="*/ 286 h 442"/>
                <a:gd name="T50" fmla="*/ 152 w 160"/>
                <a:gd name="T51" fmla="*/ 201 h 442"/>
                <a:gd name="T52" fmla="*/ 159 w 160"/>
                <a:gd name="T53" fmla="*/ 72 h 442"/>
                <a:gd name="T54" fmla="*/ 148 w 160"/>
                <a:gd name="T55" fmla="*/ 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442">
                  <a:moveTo>
                    <a:pt x="148" y="6"/>
                  </a:moveTo>
                  <a:cubicBezTo>
                    <a:pt x="140" y="4"/>
                    <a:pt x="132" y="2"/>
                    <a:pt x="123" y="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32" y="331"/>
                    <a:pt x="32" y="331"/>
                    <a:pt x="32" y="331"/>
                  </a:cubicBezTo>
                  <a:cubicBezTo>
                    <a:pt x="44" y="375"/>
                    <a:pt x="44" y="375"/>
                    <a:pt x="44" y="375"/>
                  </a:cubicBezTo>
                  <a:cubicBezTo>
                    <a:pt x="2" y="408"/>
                    <a:pt x="2" y="408"/>
                    <a:pt x="2" y="408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2"/>
                    <a:pt x="2" y="442"/>
                    <a:pt x="4" y="442"/>
                  </a:cubicBezTo>
                  <a:cubicBezTo>
                    <a:pt x="28" y="439"/>
                    <a:pt x="51" y="429"/>
                    <a:pt x="72" y="415"/>
                  </a:cubicBezTo>
                  <a:cubicBezTo>
                    <a:pt x="69" y="379"/>
                    <a:pt x="69" y="379"/>
                    <a:pt x="69" y="379"/>
                  </a:cubicBezTo>
                  <a:cubicBezTo>
                    <a:pt x="70" y="362"/>
                    <a:pt x="72" y="344"/>
                    <a:pt x="75" y="326"/>
                  </a:cubicBezTo>
                  <a:cubicBezTo>
                    <a:pt x="78" y="307"/>
                    <a:pt x="83" y="288"/>
                    <a:pt x="89" y="269"/>
                  </a:cubicBezTo>
                  <a:cubicBezTo>
                    <a:pt x="89" y="268"/>
                    <a:pt x="89" y="268"/>
                    <a:pt x="89" y="26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11" y="322"/>
                    <a:pt x="111" y="322"/>
                    <a:pt x="111" y="322"/>
                  </a:cubicBezTo>
                  <a:cubicBezTo>
                    <a:pt x="111" y="373"/>
                    <a:pt x="111" y="373"/>
                    <a:pt x="111" y="373"/>
                  </a:cubicBezTo>
                  <a:cubicBezTo>
                    <a:pt x="80" y="383"/>
                    <a:pt x="80" y="383"/>
                    <a:pt x="80" y="383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1" y="409"/>
                    <a:pt x="82" y="409"/>
                    <a:pt x="83" y="409"/>
                  </a:cubicBezTo>
                  <a:cubicBezTo>
                    <a:pt x="110" y="413"/>
                    <a:pt x="136" y="413"/>
                    <a:pt x="160" y="409"/>
                  </a:cubicBezTo>
                  <a:cubicBezTo>
                    <a:pt x="146" y="393"/>
                    <a:pt x="146" y="393"/>
                    <a:pt x="146" y="393"/>
                  </a:cubicBezTo>
                  <a:cubicBezTo>
                    <a:pt x="149" y="376"/>
                    <a:pt x="141" y="359"/>
                    <a:pt x="123" y="342"/>
                  </a:cubicBezTo>
                  <a:cubicBezTo>
                    <a:pt x="134" y="323"/>
                    <a:pt x="141" y="305"/>
                    <a:pt x="144" y="286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48" y="6"/>
                    <a:pt x="148" y="6"/>
                    <a:pt x="148" y="6"/>
                  </a:cubicBezTo>
                  <a:close/>
                </a:path>
              </a:pathLst>
            </a:custGeom>
            <a:solidFill>
              <a:srgbClr val="9A8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4497388" y="4570413"/>
              <a:ext cx="460375" cy="1587500"/>
            </a:xfrm>
            <a:custGeom>
              <a:avLst/>
              <a:gdLst>
                <a:gd name="T0" fmla="*/ 113 w 123"/>
                <a:gd name="T1" fmla="*/ 75 h 423"/>
                <a:gd name="T2" fmla="*/ 123 w 123"/>
                <a:gd name="T3" fmla="*/ 15 h 423"/>
                <a:gd name="T4" fmla="*/ 36 w 123"/>
                <a:gd name="T5" fmla="*/ 0 h 423"/>
                <a:gd name="T6" fmla="*/ 26 w 123"/>
                <a:gd name="T7" fmla="*/ 20 h 423"/>
                <a:gd name="T8" fmla="*/ 21 w 123"/>
                <a:gd name="T9" fmla="*/ 132 h 423"/>
                <a:gd name="T10" fmla="*/ 21 w 123"/>
                <a:gd name="T11" fmla="*/ 205 h 423"/>
                <a:gd name="T12" fmla="*/ 2 w 123"/>
                <a:gd name="T13" fmla="*/ 321 h 423"/>
                <a:gd name="T14" fmla="*/ 2 w 123"/>
                <a:gd name="T15" fmla="*/ 420 h 423"/>
                <a:gd name="T16" fmla="*/ 2 w 123"/>
                <a:gd name="T17" fmla="*/ 423 h 423"/>
                <a:gd name="T18" fmla="*/ 44 w 123"/>
                <a:gd name="T19" fmla="*/ 390 h 423"/>
                <a:gd name="T20" fmla="*/ 32 w 123"/>
                <a:gd name="T21" fmla="*/ 346 h 423"/>
                <a:gd name="T22" fmla="*/ 113 w 123"/>
                <a:gd name="T23" fmla="*/ 7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423">
                  <a:moveTo>
                    <a:pt x="113" y="7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94" y="8"/>
                    <a:pt x="65" y="3"/>
                    <a:pt x="3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9" y="46"/>
                    <a:pt x="18" y="83"/>
                    <a:pt x="21" y="132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6" y="233"/>
                    <a:pt x="0" y="272"/>
                    <a:pt x="2" y="321"/>
                  </a:cubicBezTo>
                  <a:cubicBezTo>
                    <a:pt x="2" y="420"/>
                    <a:pt x="2" y="420"/>
                    <a:pt x="2" y="420"/>
                  </a:cubicBezTo>
                  <a:cubicBezTo>
                    <a:pt x="2" y="423"/>
                    <a:pt x="2" y="423"/>
                    <a:pt x="2" y="423"/>
                  </a:cubicBezTo>
                  <a:cubicBezTo>
                    <a:pt x="44" y="390"/>
                    <a:pt x="44" y="390"/>
                    <a:pt x="44" y="390"/>
                  </a:cubicBezTo>
                  <a:cubicBezTo>
                    <a:pt x="32" y="346"/>
                    <a:pt x="32" y="346"/>
                    <a:pt x="32" y="346"/>
                  </a:cubicBezTo>
                  <a:cubicBezTo>
                    <a:pt x="113" y="75"/>
                    <a:pt x="113" y="75"/>
                    <a:pt x="113" y="75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4778375" y="4886325"/>
              <a:ext cx="236537" cy="1176338"/>
            </a:xfrm>
            <a:custGeom>
              <a:avLst/>
              <a:gdLst>
                <a:gd name="T0" fmla="*/ 14 w 63"/>
                <a:gd name="T1" fmla="*/ 199 h 314"/>
                <a:gd name="T2" fmla="*/ 14 w 63"/>
                <a:gd name="T3" fmla="*/ 200 h 314"/>
                <a:gd name="T4" fmla="*/ 0 w 63"/>
                <a:gd name="T5" fmla="*/ 257 h 314"/>
                <a:gd name="T6" fmla="*/ 5 w 63"/>
                <a:gd name="T7" fmla="*/ 288 h 314"/>
                <a:gd name="T8" fmla="*/ 5 w 63"/>
                <a:gd name="T9" fmla="*/ 314 h 314"/>
                <a:gd name="T10" fmla="*/ 36 w 63"/>
                <a:gd name="T11" fmla="*/ 304 h 314"/>
                <a:gd name="T12" fmla="*/ 36 w 63"/>
                <a:gd name="T13" fmla="*/ 253 h 314"/>
                <a:gd name="T14" fmla="*/ 63 w 63"/>
                <a:gd name="T15" fmla="*/ 148 h 314"/>
                <a:gd name="T16" fmla="*/ 63 w 63"/>
                <a:gd name="T17" fmla="*/ 0 h 314"/>
                <a:gd name="T18" fmla="*/ 46 w 63"/>
                <a:gd name="T19" fmla="*/ 89 h 314"/>
                <a:gd name="T20" fmla="*/ 14 w 63"/>
                <a:gd name="T21" fmla="*/ 19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14">
                  <a:moveTo>
                    <a:pt x="14" y="199"/>
                  </a:moveTo>
                  <a:cubicBezTo>
                    <a:pt x="14" y="200"/>
                    <a:pt x="14" y="200"/>
                    <a:pt x="14" y="200"/>
                  </a:cubicBezTo>
                  <a:cubicBezTo>
                    <a:pt x="8" y="219"/>
                    <a:pt x="3" y="238"/>
                    <a:pt x="0" y="25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5" y="314"/>
                    <a:pt x="5" y="314"/>
                    <a:pt x="5" y="314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14" y="199"/>
                    <a:pt x="14" y="199"/>
                    <a:pt x="14" y="199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5240338" y="4030663"/>
              <a:ext cx="190500" cy="150813"/>
            </a:xfrm>
            <a:custGeom>
              <a:avLst/>
              <a:gdLst>
                <a:gd name="T0" fmla="*/ 46 w 51"/>
                <a:gd name="T1" fmla="*/ 14 h 40"/>
                <a:gd name="T2" fmla="*/ 45 w 51"/>
                <a:gd name="T3" fmla="*/ 14 h 40"/>
                <a:gd name="T4" fmla="*/ 30 w 51"/>
                <a:gd name="T5" fmla="*/ 17 h 40"/>
                <a:gd name="T6" fmla="*/ 17 w 51"/>
                <a:gd name="T7" fmla="*/ 18 h 40"/>
                <a:gd name="T8" fmla="*/ 14 w 51"/>
                <a:gd name="T9" fmla="*/ 9 h 40"/>
                <a:gd name="T10" fmla="*/ 19 w 51"/>
                <a:gd name="T11" fmla="*/ 0 h 40"/>
                <a:gd name="T12" fmla="*/ 7 w 51"/>
                <a:gd name="T13" fmla="*/ 7 h 40"/>
                <a:gd name="T14" fmla="*/ 0 w 51"/>
                <a:gd name="T15" fmla="*/ 23 h 40"/>
                <a:gd name="T16" fmla="*/ 4 w 51"/>
                <a:gd name="T17" fmla="*/ 30 h 40"/>
                <a:gd name="T18" fmla="*/ 11 w 51"/>
                <a:gd name="T19" fmla="*/ 40 h 40"/>
                <a:gd name="T20" fmla="*/ 43 w 51"/>
                <a:gd name="T21" fmla="*/ 36 h 40"/>
                <a:gd name="T22" fmla="*/ 46 w 51"/>
                <a:gd name="T23" fmla="*/ 29 h 40"/>
                <a:gd name="T24" fmla="*/ 43 w 51"/>
                <a:gd name="T25" fmla="*/ 19 h 40"/>
                <a:gd name="T26" fmla="*/ 45 w 51"/>
                <a:gd name="T27" fmla="*/ 18 h 40"/>
                <a:gd name="T28" fmla="*/ 49 w 51"/>
                <a:gd name="T29" fmla="*/ 27 h 40"/>
                <a:gd name="T30" fmla="*/ 49 w 51"/>
                <a:gd name="T31" fmla="*/ 29 h 40"/>
                <a:gd name="T32" fmla="*/ 51 w 51"/>
                <a:gd name="T33" fmla="*/ 27 h 40"/>
                <a:gd name="T34" fmla="*/ 49 w 51"/>
                <a:gd name="T35" fmla="*/ 13 h 40"/>
                <a:gd name="T36" fmla="*/ 46 w 51"/>
                <a:gd name="T37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46" y="14"/>
                  </a:moveTo>
                  <a:cubicBezTo>
                    <a:pt x="46" y="14"/>
                    <a:pt x="46" y="14"/>
                    <a:pt x="4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6" y="13"/>
                    <a:pt x="46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5281613" y="4038600"/>
              <a:ext cx="179387" cy="160338"/>
            </a:xfrm>
            <a:custGeom>
              <a:avLst/>
              <a:gdLst>
                <a:gd name="T0" fmla="*/ 34 w 48"/>
                <a:gd name="T1" fmla="*/ 16 h 43"/>
                <a:gd name="T2" fmla="*/ 32 w 48"/>
                <a:gd name="T3" fmla="*/ 17 h 43"/>
                <a:gd name="T4" fmla="*/ 35 w 48"/>
                <a:gd name="T5" fmla="*/ 27 h 43"/>
                <a:gd name="T6" fmla="*/ 32 w 48"/>
                <a:gd name="T7" fmla="*/ 34 h 43"/>
                <a:gd name="T8" fmla="*/ 0 w 48"/>
                <a:gd name="T9" fmla="*/ 38 h 43"/>
                <a:gd name="T10" fmla="*/ 2 w 48"/>
                <a:gd name="T11" fmla="*/ 43 h 43"/>
                <a:gd name="T12" fmla="*/ 26 w 48"/>
                <a:gd name="T13" fmla="*/ 41 h 43"/>
                <a:gd name="T14" fmla="*/ 37 w 48"/>
                <a:gd name="T15" fmla="*/ 35 h 43"/>
                <a:gd name="T16" fmla="*/ 38 w 48"/>
                <a:gd name="T17" fmla="*/ 33 h 43"/>
                <a:gd name="T18" fmla="*/ 44 w 48"/>
                <a:gd name="T19" fmla="*/ 24 h 43"/>
                <a:gd name="T20" fmla="*/ 43 w 48"/>
                <a:gd name="T21" fmla="*/ 21 h 43"/>
                <a:gd name="T22" fmla="*/ 48 w 48"/>
                <a:gd name="T23" fmla="*/ 15 h 43"/>
                <a:gd name="T24" fmla="*/ 46 w 48"/>
                <a:gd name="T25" fmla="*/ 0 h 43"/>
                <a:gd name="T26" fmla="*/ 42 w 48"/>
                <a:gd name="T27" fmla="*/ 2 h 43"/>
                <a:gd name="T28" fmla="*/ 44 w 48"/>
                <a:gd name="T29" fmla="*/ 14 h 43"/>
                <a:gd name="T30" fmla="*/ 42 w 48"/>
                <a:gd name="T31" fmla="*/ 17 h 43"/>
                <a:gd name="T32" fmla="*/ 41 w 48"/>
                <a:gd name="T33" fmla="*/ 12 h 43"/>
                <a:gd name="T34" fmla="*/ 41 w 48"/>
                <a:gd name="T35" fmla="*/ 12 h 43"/>
                <a:gd name="T36" fmla="*/ 38 w 48"/>
                <a:gd name="T37" fmla="*/ 11 h 43"/>
                <a:gd name="T38" fmla="*/ 40 w 48"/>
                <a:gd name="T39" fmla="*/ 25 h 43"/>
                <a:gd name="T40" fmla="*/ 38 w 48"/>
                <a:gd name="T41" fmla="*/ 27 h 43"/>
                <a:gd name="T42" fmla="*/ 38 w 48"/>
                <a:gd name="T43" fmla="*/ 25 h 43"/>
                <a:gd name="T44" fmla="*/ 34 w 48"/>
                <a:gd name="T4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3">
                  <a:moveTo>
                    <a:pt x="34" y="16"/>
                  </a:moveTo>
                  <a:cubicBezTo>
                    <a:pt x="33" y="16"/>
                    <a:pt x="32" y="17"/>
                    <a:pt x="32" y="1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0"/>
                    <a:pt x="44" y="27"/>
                    <a:pt x="44" y="2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3" y="1"/>
                    <a:pt x="42" y="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5022850" y="4203700"/>
              <a:ext cx="247650" cy="130175"/>
            </a:xfrm>
            <a:custGeom>
              <a:avLst/>
              <a:gdLst>
                <a:gd name="T0" fmla="*/ 46 w 66"/>
                <a:gd name="T1" fmla="*/ 2 h 35"/>
                <a:gd name="T2" fmla="*/ 43 w 66"/>
                <a:gd name="T3" fmla="*/ 0 h 35"/>
                <a:gd name="T4" fmla="*/ 22 w 66"/>
                <a:gd name="T5" fmla="*/ 0 h 35"/>
                <a:gd name="T6" fmla="*/ 17 w 66"/>
                <a:gd name="T7" fmla="*/ 3 h 35"/>
                <a:gd name="T8" fmla="*/ 0 w 66"/>
                <a:gd name="T9" fmla="*/ 11 h 35"/>
                <a:gd name="T10" fmla="*/ 1 w 66"/>
                <a:gd name="T11" fmla="*/ 25 h 35"/>
                <a:gd name="T12" fmla="*/ 35 w 66"/>
                <a:gd name="T13" fmla="*/ 35 h 35"/>
                <a:gd name="T14" fmla="*/ 46 w 66"/>
                <a:gd name="T15" fmla="*/ 35 h 35"/>
                <a:gd name="T16" fmla="*/ 39 w 66"/>
                <a:gd name="T17" fmla="*/ 30 h 35"/>
                <a:gd name="T18" fmla="*/ 50 w 66"/>
                <a:gd name="T19" fmla="*/ 28 h 35"/>
                <a:gd name="T20" fmla="*/ 43 w 66"/>
                <a:gd name="T21" fmla="*/ 20 h 35"/>
                <a:gd name="T22" fmla="*/ 51 w 66"/>
                <a:gd name="T23" fmla="*/ 16 h 35"/>
                <a:gd name="T24" fmla="*/ 47 w 66"/>
                <a:gd name="T25" fmla="*/ 12 h 35"/>
                <a:gd name="T26" fmla="*/ 47 w 66"/>
                <a:gd name="T27" fmla="*/ 9 h 35"/>
                <a:gd name="T28" fmla="*/ 66 w 66"/>
                <a:gd name="T29" fmla="*/ 22 h 35"/>
                <a:gd name="T30" fmla="*/ 63 w 66"/>
                <a:gd name="T31" fmla="*/ 16 h 35"/>
                <a:gd name="T32" fmla="*/ 58 w 66"/>
                <a:gd name="T33" fmla="*/ 12 h 35"/>
                <a:gd name="T34" fmla="*/ 46 w 66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5">
                  <a:moveTo>
                    <a:pt x="46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6"/>
                    <a:pt x="1" y="20"/>
                    <a:pt x="1" y="2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4"/>
                    <a:pt x="42" y="33"/>
                    <a:pt x="39" y="30"/>
                  </a:cubicBezTo>
                  <a:cubicBezTo>
                    <a:pt x="44" y="32"/>
                    <a:pt x="48" y="31"/>
                    <a:pt x="50" y="2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8" y="23"/>
                    <a:pt x="50" y="22"/>
                    <a:pt x="51" y="1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1"/>
                    <a:pt x="65" y="19"/>
                    <a:pt x="63" y="1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6" y="2"/>
                    <a:pt x="46" y="2"/>
                    <a:pt x="46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5026025" y="4297363"/>
              <a:ext cx="187325" cy="71438"/>
            </a:xfrm>
            <a:custGeom>
              <a:avLst/>
              <a:gdLst>
                <a:gd name="T0" fmla="*/ 47 w 50"/>
                <a:gd name="T1" fmla="*/ 10 h 19"/>
                <a:gd name="T2" fmla="*/ 49 w 50"/>
                <a:gd name="T3" fmla="*/ 3 h 19"/>
                <a:gd name="T4" fmla="*/ 38 w 50"/>
                <a:gd name="T5" fmla="*/ 5 h 19"/>
                <a:gd name="T6" fmla="*/ 45 w 50"/>
                <a:gd name="T7" fmla="*/ 10 h 19"/>
                <a:gd name="T8" fmla="*/ 34 w 50"/>
                <a:gd name="T9" fmla="*/ 10 h 19"/>
                <a:gd name="T10" fmla="*/ 0 w 50"/>
                <a:gd name="T11" fmla="*/ 0 h 19"/>
                <a:gd name="T12" fmla="*/ 0 w 50"/>
                <a:gd name="T13" fmla="*/ 10 h 19"/>
                <a:gd name="T14" fmla="*/ 16 w 50"/>
                <a:gd name="T15" fmla="*/ 14 h 19"/>
                <a:gd name="T16" fmla="*/ 31 w 50"/>
                <a:gd name="T17" fmla="*/ 14 h 19"/>
                <a:gd name="T18" fmla="*/ 47 w 5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7" y="10"/>
                  </a:moveTo>
                  <a:cubicBezTo>
                    <a:pt x="49" y="11"/>
                    <a:pt x="50" y="8"/>
                    <a:pt x="49" y="3"/>
                  </a:cubicBezTo>
                  <a:cubicBezTo>
                    <a:pt x="47" y="6"/>
                    <a:pt x="43" y="7"/>
                    <a:pt x="38" y="5"/>
                  </a:cubicBezTo>
                  <a:cubicBezTo>
                    <a:pt x="41" y="8"/>
                    <a:pt x="43" y="9"/>
                    <a:pt x="4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5" y="12"/>
                    <a:pt x="10" y="13"/>
                    <a:pt x="16" y="14"/>
                  </a:cubicBezTo>
                  <a:cubicBezTo>
                    <a:pt x="21" y="14"/>
                    <a:pt x="26" y="14"/>
                    <a:pt x="31" y="14"/>
                  </a:cubicBezTo>
                  <a:cubicBezTo>
                    <a:pt x="39" y="19"/>
                    <a:pt x="44" y="18"/>
                    <a:pt x="47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5194300" y="4143375"/>
              <a:ext cx="95250" cy="104775"/>
            </a:xfrm>
            <a:custGeom>
              <a:avLst/>
              <a:gdLst>
                <a:gd name="T0" fmla="*/ 0 w 60"/>
                <a:gd name="T1" fmla="*/ 42 h 66"/>
                <a:gd name="T2" fmla="*/ 29 w 60"/>
                <a:gd name="T3" fmla="*/ 66 h 66"/>
                <a:gd name="T4" fmla="*/ 60 w 60"/>
                <a:gd name="T5" fmla="*/ 35 h 66"/>
                <a:gd name="T6" fmla="*/ 55 w 60"/>
                <a:gd name="T7" fmla="*/ 24 h 66"/>
                <a:gd name="T8" fmla="*/ 38 w 60"/>
                <a:gd name="T9" fmla="*/ 0 h 66"/>
                <a:gd name="T10" fmla="*/ 0 w 60"/>
                <a:gd name="T11" fmla="*/ 42 h 66"/>
                <a:gd name="T12" fmla="*/ 0 w 60"/>
                <a:gd name="T13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0" y="42"/>
                  </a:moveTo>
                  <a:lnTo>
                    <a:pt x="29" y="66"/>
                  </a:lnTo>
                  <a:lnTo>
                    <a:pt x="60" y="35"/>
                  </a:lnTo>
                  <a:lnTo>
                    <a:pt x="55" y="24"/>
                  </a:lnTo>
                  <a:lnTo>
                    <a:pt x="38" y="0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5430838" y="4046538"/>
              <a:ext cx="15875" cy="55563"/>
            </a:xfrm>
            <a:custGeom>
              <a:avLst/>
              <a:gdLst>
                <a:gd name="T0" fmla="*/ 2 w 4"/>
                <a:gd name="T1" fmla="*/ 0 h 15"/>
                <a:gd name="T2" fmla="*/ 1 w 4"/>
                <a:gd name="T3" fmla="*/ 10 h 15"/>
                <a:gd name="T4" fmla="*/ 1 w 4"/>
                <a:gd name="T5" fmla="*/ 10 h 15"/>
                <a:gd name="T6" fmla="*/ 2 w 4"/>
                <a:gd name="T7" fmla="*/ 15 h 15"/>
                <a:gd name="T8" fmla="*/ 4 w 4"/>
                <a:gd name="T9" fmla="*/ 12 h 15"/>
                <a:gd name="T10" fmla="*/ 2 w 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0" y="2"/>
                    <a:pt x="0" y="6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4751388" y="3576638"/>
              <a:ext cx="158750" cy="157163"/>
            </a:xfrm>
            <a:custGeom>
              <a:avLst/>
              <a:gdLst>
                <a:gd name="T0" fmla="*/ 11 w 42"/>
                <a:gd name="T1" fmla="*/ 0 h 42"/>
                <a:gd name="T2" fmla="*/ 0 w 42"/>
                <a:gd name="T3" fmla="*/ 14 h 42"/>
                <a:gd name="T4" fmla="*/ 3 w 42"/>
                <a:gd name="T5" fmla="*/ 16 h 42"/>
                <a:gd name="T6" fmla="*/ 25 w 42"/>
                <a:gd name="T7" fmla="*/ 42 h 42"/>
                <a:gd name="T8" fmla="*/ 38 w 42"/>
                <a:gd name="T9" fmla="*/ 39 h 42"/>
                <a:gd name="T10" fmla="*/ 42 w 42"/>
                <a:gd name="T11" fmla="*/ 25 h 42"/>
                <a:gd name="T12" fmla="*/ 40 w 42"/>
                <a:gd name="T13" fmla="*/ 22 h 42"/>
                <a:gd name="T14" fmla="*/ 11 w 42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11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2" y="25"/>
                    <a:pt x="19" y="34"/>
                    <a:pt x="25" y="4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1" y="23"/>
                    <a:pt x="40" y="22"/>
                  </a:cubicBezTo>
                  <a:cubicBezTo>
                    <a:pt x="31" y="14"/>
                    <a:pt x="22" y="7"/>
                    <a:pt x="1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4737100" y="3636963"/>
              <a:ext cx="280987" cy="592138"/>
            </a:xfrm>
            <a:custGeom>
              <a:avLst/>
              <a:gdLst>
                <a:gd name="T0" fmla="*/ 7 w 75"/>
                <a:gd name="T1" fmla="*/ 0 h 158"/>
                <a:gd name="T2" fmla="*/ 0 w 75"/>
                <a:gd name="T3" fmla="*/ 6 h 158"/>
                <a:gd name="T4" fmla="*/ 31 w 75"/>
                <a:gd name="T5" fmla="*/ 48 h 158"/>
                <a:gd name="T6" fmla="*/ 52 w 75"/>
                <a:gd name="T7" fmla="*/ 48 h 158"/>
                <a:gd name="T8" fmla="*/ 65 w 75"/>
                <a:gd name="T9" fmla="*/ 156 h 158"/>
                <a:gd name="T10" fmla="*/ 74 w 75"/>
                <a:gd name="T11" fmla="*/ 156 h 158"/>
                <a:gd name="T12" fmla="*/ 75 w 75"/>
                <a:gd name="T13" fmla="*/ 158 h 158"/>
                <a:gd name="T14" fmla="*/ 61 w 75"/>
                <a:gd name="T15" fmla="*/ 66 h 158"/>
                <a:gd name="T16" fmla="*/ 60 w 75"/>
                <a:gd name="T17" fmla="*/ 47 h 158"/>
                <a:gd name="T18" fmla="*/ 48 w 75"/>
                <a:gd name="T19" fmla="*/ 35 h 158"/>
                <a:gd name="T20" fmla="*/ 62 w 75"/>
                <a:gd name="T21" fmla="*/ 26 h 158"/>
                <a:gd name="T22" fmla="*/ 55 w 75"/>
                <a:gd name="T23" fmla="*/ 17 h 158"/>
                <a:gd name="T24" fmla="*/ 46 w 75"/>
                <a:gd name="T25" fmla="*/ 9 h 158"/>
                <a:gd name="T26" fmla="*/ 42 w 75"/>
                <a:gd name="T27" fmla="*/ 23 h 158"/>
                <a:gd name="T28" fmla="*/ 29 w 75"/>
                <a:gd name="T29" fmla="*/ 26 h 158"/>
                <a:gd name="T30" fmla="*/ 7 w 75"/>
                <a:gd name="T3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15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0" y="23"/>
                    <a:pt x="57" y="20"/>
                    <a:pt x="55" y="17"/>
                  </a:cubicBezTo>
                  <a:cubicBezTo>
                    <a:pt x="52" y="14"/>
                    <a:pt x="50" y="12"/>
                    <a:pt x="46" y="9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3" y="18"/>
                    <a:pt x="16" y="9"/>
                    <a:pt x="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4792663" y="3375025"/>
              <a:ext cx="307975" cy="284163"/>
            </a:xfrm>
            <a:custGeom>
              <a:avLst/>
              <a:gdLst>
                <a:gd name="T0" fmla="*/ 11 w 82"/>
                <a:gd name="T1" fmla="*/ 50 h 76"/>
                <a:gd name="T2" fmla="*/ 0 w 82"/>
                <a:gd name="T3" fmla="*/ 54 h 76"/>
                <a:gd name="T4" fmla="*/ 29 w 82"/>
                <a:gd name="T5" fmla="*/ 76 h 76"/>
                <a:gd name="T6" fmla="*/ 41 w 82"/>
                <a:gd name="T7" fmla="*/ 63 h 76"/>
                <a:gd name="T8" fmla="*/ 34 w 82"/>
                <a:gd name="T9" fmla="*/ 46 h 76"/>
                <a:gd name="T10" fmla="*/ 67 w 82"/>
                <a:gd name="T11" fmla="*/ 70 h 76"/>
                <a:gd name="T12" fmla="*/ 78 w 82"/>
                <a:gd name="T13" fmla="*/ 41 h 76"/>
                <a:gd name="T14" fmla="*/ 82 w 82"/>
                <a:gd name="T15" fmla="*/ 35 h 76"/>
                <a:gd name="T16" fmla="*/ 76 w 82"/>
                <a:gd name="T17" fmla="*/ 21 h 76"/>
                <a:gd name="T18" fmla="*/ 76 w 82"/>
                <a:gd name="T19" fmla="*/ 0 h 76"/>
                <a:gd name="T20" fmla="*/ 58 w 82"/>
                <a:gd name="T21" fmla="*/ 16 h 76"/>
                <a:gd name="T22" fmla="*/ 53 w 82"/>
                <a:gd name="T23" fmla="*/ 32 h 76"/>
                <a:gd name="T24" fmla="*/ 41 w 82"/>
                <a:gd name="T25" fmla="*/ 32 h 76"/>
                <a:gd name="T26" fmla="*/ 41 w 82"/>
                <a:gd name="T27" fmla="*/ 21 h 76"/>
                <a:gd name="T28" fmla="*/ 26 w 82"/>
                <a:gd name="T29" fmla="*/ 8 h 76"/>
                <a:gd name="T30" fmla="*/ 28 w 82"/>
                <a:gd name="T31" fmla="*/ 32 h 76"/>
                <a:gd name="T32" fmla="*/ 11 w 82"/>
                <a:gd name="T3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76">
                  <a:moveTo>
                    <a:pt x="11" y="50"/>
                  </a:moveTo>
                  <a:cubicBezTo>
                    <a:pt x="7" y="53"/>
                    <a:pt x="3" y="55"/>
                    <a:pt x="0" y="54"/>
                  </a:cubicBezTo>
                  <a:cubicBezTo>
                    <a:pt x="11" y="61"/>
                    <a:pt x="20" y="68"/>
                    <a:pt x="29" y="76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7" y="58"/>
                    <a:pt x="34" y="52"/>
                    <a:pt x="34" y="46"/>
                  </a:cubicBezTo>
                  <a:cubicBezTo>
                    <a:pt x="45" y="63"/>
                    <a:pt x="56" y="71"/>
                    <a:pt x="67" y="70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6" y="11"/>
                    <a:pt x="30" y="7"/>
                    <a:pt x="26" y="8"/>
                  </a:cubicBezTo>
                  <a:cubicBezTo>
                    <a:pt x="21" y="12"/>
                    <a:pt x="21" y="20"/>
                    <a:pt x="28" y="32"/>
                  </a:cubicBezTo>
                  <a:cubicBezTo>
                    <a:pt x="11" y="50"/>
                    <a:pt x="11" y="50"/>
                    <a:pt x="11" y="5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4902200" y="3322638"/>
              <a:ext cx="244475" cy="377825"/>
            </a:xfrm>
            <a:custGeom>
              <a:avLst/>
              <a:gdLst>
                <a:gd name="T0" fmla="*/ 57 w 65"/>
                <a:gd name="T1" fmla="*/ 13 h 101"/>
                <a:gd name="T2" fmla="*/ 57 w 65"/>
                <a:gd name="T3" fmla="*/ 9 h 101"/>
                <a:gd name="T4" fmla="*/ 41 w 65"/>
                <a:gd name="T5" fmla="*/ 0 h 101"/>
                <a:gd name="T6" fmla="*/ 21 w 65"/>
                <a:gd name="T7" fmla="*/ 24 h 101"/>
                <a:gd name="T8" fmla="*/ 24 w 65"/>
                <a:gd name="T9" fmla="*/ 46 h 101"/>
                <a:gd name="T10" fmla="*/ 29 w 65"/>
                <a:gd name="T11" fmla="*/ 30 h 101"/>
                <a:gd name="T12" fmla="*/ 47 w 65"/>
                <a:gd name="T13" fmla="*/ 14 h 101"/>
                <a:gd name="T14" fmla="*/ 47 w 65"/>
                <a:gd name="T15" fmla="*/ 35 h 101"/>
                <a:gd name="T16" fmla="*/ 53 w 65"/>
                <a:gd name="T17" fmla="*/ 49 h 101"/>
                <a:gd name="T18" fmla="*/ 49 w 65"/>
                <a:gd name="T19" fmla="*/ 55 h 101"/>
                <a:gd name="T20" fmla="*/ 38 w 65"/>
                <a:gd name="T21" fmla="*/ 84 h 101"/>
                <a:gd name="T22" fmla="*/ 5 w 65"/>
                <a:gd name="T23" fmla="*/ 60 h 101"/>
                <a:gd name="T24" fmla="*/ 12 w 65"/>
                <a:gd name="T25" fmla="*/ 77 h 101"/>
                <a:gd name="T26" fmla="*/ 0 w 65"/>
                <a:gd name="T27" fmla="*/ 90 h 101"/>
                <a:gd name="T28" fmla="*/ 2 w 65"/>
                <a:gd name="T29" fmla="*/ 93 h 101"/>
                <a:gd name="T30" fmla="*/ 11 w 65"/>
                <a:gd name="T31" fmla="*/ 101 h 101"/>
                <a:gd name="T32" fmla="*/ 22 w 65"/>
                <a:gd name="T33" fmla="*/ 87 h 101"/>
                <a:gd name="T34" fmla="*/ 25 w 65"/>
                <a:gd name="T35" fmla="*/ 89 h 101"/>
                <a:gd name="T36" fmla="*/ 41 w 65"/>
                <a:gd name="T37" fmla="*/ 89 h 101"/>
                <a:gd name="T38" fmla="*/ 45 w 65"/>
                <a:gd name="T39" fmla="*/ 79 h 101"/>
                <a:gd name="T40" fmla="*/ 54 w 65"/>
                <a:gd name="T41" fmla="*/ 58 h 101"/>
                <a:gd name="T42" fmla="*/ 61 w 65"/>
                <a:gd name="T43" fmla="*/ 46 h 101"/>
                <a:gd name="T44" fmla="*/ 55 w 65"/>
                <a:gd name="T45" fmla="*/ 37 h 101"/>
                <a:gd name="T46" fmla="*/ 57 w 65"/>
                <a:gd name="T47" fmla="*/ 30 h 101"/>
                <a:gd name="T48" fmla="*/ 57 w 65"/>
                <a:gd name="T49" fmla="*/ 1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01">
                  <a:moveTo>
                    <a:pt x="57" y="13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1" y="19"/>
                    <a:pt x="21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85"/>
                    <a:pt x="16" y="77"/>
                    <a:pt x="5" y="60"/>
                  </a:cubicBezTo>
                  <a:cubicBezTo>
                    <a:pt x="5" y="66"/>
                    <a:pt x="8" y="72"/>
                    <a:pt x="12" y="7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2" y="92"/>
                    <a:pt x="2" y="93"/>
                  </a:cubicBezTo>
                  <a:cubicBezTo>
                    <a:pt x="6" y="96"/>
                    <a:pt x="8" y="98"/>
                    <a:pt x="11" y="10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88"/>
                    <a:pt x="24" y="88"/>
                    <a:pt x="25" y="89"/>
                  </a:cubicBezTo>
                  <a:cubicBezTo>
                    <a:pt x="32" y="91"/>
                    <a:pt x="37" y="91"/>
                    <a:pt x="41" y="89"/>
                  </a:cubicBezTo>
                  <a:cubicBezTo>
                    <a:pt x="44" y="88"/>
                    <a:pt x="45" y="84"/>
                    <a:pt x="45" y="79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2" y="58"/>
                    <a:pt x="65" y="54"/>
                    <a:pt x="61" y="4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3"/>
                    <a:pt x="57" y="13"/>
                    <a:pt x="57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 noEditPoints="1"/>
            </p:cNvSpPr>
            <p:nvPr/>
          </p:nvSpPr>
          <p:spPr bwMode="auto">
            <a:xfrm>
              <a:off x="4527550" y="3659188"/>
              <a:ext cx="498475" cy="663575"/>
            </a:xfrm>
            <a:custGeom>
              <a:avLst/>
              <a:gdLst>
                <a:gd name="T0" fmla="*/ 9 w 133"/>
                <a:gd name="T1" fmla="*/ 50 h 177"/>
                <a:gd name="T2" fmla="*/ 0 w 133"/>
                <a:gd name="T3" fmla="*/ 81 h 177"/>
                <a:gd name="T4" fmla="*/ 2 w 133"/>
                <a:gd name="T5" fmla="*/ 157 h 177"/>
                <a:gd name="T6" fmla="*/ 2 w 133"/>
                <a:gd name="T7" fmla="*/ 168 h 177"/>
                <a:gd name="T8" fmla="*/ 27 w 133"/>
                <a:gd name="T9" fmla="*/ 177 h 177"/>
                <a:gd name="T10" fmla="*/ 133 w 133"/>
                <a:gd name="T11" fmla="*/ 170 h 177"/>
                <a:gd name="T12" fmla="*/ 132 w 133"/>
                <a:gd name="T13" fmla="*/ 156 h 177"/>
                <a:gd name="T14" fmla="*/ 131 w 133"/>
                <a:gd name="T15" fmla="*/ 152 h 177"/>
                <a:gd name="T16" fmla="*/ 130 w 133"/>
                <a:gd name="T17" fmla="*/ 150 h 177"/>
                <a:gd name="T18" fmla="*/ 121 w 133"/>
                <a:gd name="T19" fmla="*/ 150 h 177"/>
                <a:gd name="T20" fmla="*/ 108 w 133"/>
                <a:gd name="T21" fmla="*/ 42 h 177"/>
                <a:gd name="T22" fmla="*/ 87 w 133"/>
                <a:gd name="T23" fmla="*/ 42 h 177"/>
                <a:gd name="T24" fmla="*/ 56 w 133"/>
                <a:gd name="T25" fmla="*/ 0 h 177"/>
                <a:gd name="T26" fmla="*/ 24 w 133"/>
                <a:gd name="T27" fmla="*/ 27 h 177"/>
                <a:gd name="T28" fmla="*/ 9 w 133"/>
                <a:gd name="T29" fmla="*/ 50 h 177"/>
                <a:gd name="T30" fmla="*/ 31 w 133"/>
                <a:gd name="T31" fmla="*/ 37 h 177"/>
                <a:gd name="T32" fmla="*/ 49 w 133"/>
                <a:gd name="T33" fmla="*/ 33 h 177"/>
                <a:gd name="T34" fmla="*/ 71 w 133"/>
                <a:gd name="T35" fmla="*/ 103 h 177"/>
                <a:gd name="T36" fmla="*/ 55 w 133"/>
                <a:gd name="T37" fmla="*/ 150 h 177"/>
                <a:gd name="T38" fmla="*/ 40 w 133"/>
                <a:gd name="T39" fmla="*/ 129 h 177"/>
                <a:gd name="T40" fmla="*/ 48 w 133"/>
                <a:gd name="T41" fmla="*/ 77 h 177"/>
                <a:gd name="T42" fmla="*/ 31 w 133"/>
                <a:gd name="T43" fmla="*/ 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77">
                  <a:moveTo>
                    <a:pt x="9" y="50"/>
                  </a:moveTo>
                  <a:cubicBezTo>
                    <a:pt x="3" y="58"/>
                    <a:pt x="0" y="68"/>
                    <a:pt x="0" y="81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1"/>
                    <a:pt x="2" y="164"/>
                    <a:pt x="2" y="168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65"/>
                    <a:pt x="133" y="161"/>
                    <a:pt x="132" y="156"/>
                  </a:cubicBezTo>
                  <a:cubicBezTo>
                    <a:pt x="131" y="155"/>
                    <a:pt x="131" y="153"/>
                    <a:pt x="131" y="152"/>
                  </a:cubicBezTo>
                  <a:cubicBezTo>
                    <a:pt x="131" y="151"/>
                    <a:pt x="131" y="151"/>
                    <a:pt x="130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7" y="35"/>
                    <a:pt x="11" y="43"/>
                    <a:pt x="9" y="50"/>
                  </a:cubicBezTo>
                  <a:close/>
                  <a:moveTo>
                    <a:pt x="31" y="37"/>
                  </a:moveTo>
                  <a:cubicBezTo>
                    <a:pt x="36" y="35"/>
                    <a:pt x="42" y="34"/>
                    <a:pt x="49" y="33"/>
                  </a:cubicBezTo>
                  <a:cubicBezTo>
                    <a:pt x="70" y="46"/>
                    <a:pt x="77" y="69"/>
                    <a:pt x="71" y="103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31" y="37"/>
                    <a:pt x="31" y="37"/>
                    <a:pt x="31" y="3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4643438" y="3783013"/>
              <a:ext cx="173037" cy="439738"/>
            </a:xfrm>
            <a:custGeom>
              <a:avLst/>
              <a:gdLst>
                <a:gd name="T0" fmla="*/ 18 w 46"/>
                <a:gd name="T1" fmla="*/ 0 h 117"/>
                <a:gd name="T2" fmla="*/ 0 w 46"/>
                <a:gd name="T3" fmla="*/ 4 h 117"/>
                <a:gd name="T4" fmla="*/ 17 w 46"/>
                <a:gd name="T5" fmla="*/ 44 h 117"/>
                <a:gd name="T6" fmla="*/ 9 w 46"/>
                <a:gd name="T7" fmla="*/ 96 h 117"/>
                <a:gd name="T8" fmla="*/ 24 w 46"/>
                <a:gd name="T9" fmla="*/ 117 h 117"/>
                <a:gd name="T10" fmla="*/ 40 w 46"/>
                <a:gd name="T11" fmla="*/ 70 h 117"/>
                <a:gd name="T12" fmla="*/ 18 w 4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7">
                  <a:moveTo>
                    <a:pt x="18" y="0"/>
                  </a:moveTo>
                  <a:cubicBezTo>
                    <a:pt x="11" y="1"/>
                    <a:pt x="5" y="2"/>
                    <a:pt x="0" y="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6" y="36"/>
                    <a:pt x="39" y="13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4916488" y="3733800"/>
              <a:ext cx="169862" cy="511175"/>
            </a:xfrm>
            <a:custGeom>
              <a:avLst/>
              <a:gdLst>
                <a:gd name="T0" fmla="*/ 0 w 45"/>
                <a:gd name="T1" fmla="*/ 9 h 136"/>
                <a:gd name="T2" fmla="*/ 12 w 45"/>
                <a:gd name="T3" fmla="*/ 21 h 136"/>
                <a:gd name="T4" fmla="*/ 13 w 45"/>
                <a:gd name="T5" fmla="*/ 40 h 136"/>
                <a:gd name="T6" fmla="*/ 27 w 45"/>
                <a:gd name="T7" fmla="*/ 132 h 136"/>
                <a:gd name="T8" fmla="*/ 28 w 45"/>
                <a:gd name="T9" fmla="*/ 136 h 136"/>
                <a:gd name="T10" fmla="*/ 45 w 45"/>
                <a:gd name="T11" fmla="*/ 128 h 136"/>
                <a:gd name="T12" fmla="*/ 44 w 45"/>
                <a:gd name="T13" fmla="*/ 122 h 136"/>
                <a:gd name="T14" fmla="*/ 22 w 45"/>
                <a:gd name="T15" fmla="*/ 21 h 136"/>
                <a:gd name="T16" fmla="*/ 14 w 45"/>
                <a:gd name="T17" fmla="*/ 0 h 136"/>
                <a:gd name="T18" fmla="*/ 0 w 45"/>
                <a:gd name="T19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36">
                  <a:moveTo>
                    <a:pt x="0" y="9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3"/>
                    <a:pt x="27" y="135"/>
                    <a:pt x="28" y="136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6"/>
                    <a:pt x="44" y="124"/>
                    <a:pt x="44" y="122"/>
                  </a:cubicBezTo>
                  <a:cubicBezTo>
                    <a:pt x="40" y="87"/>
                    <a:pt x="33" y="53"/>
                    <a:pt x="22" y="2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4533900" y="4289425"/>
              <a:ext cx="549275" cy="296863"/>
            </a:xfrm>
            <a:custGeom>
              <a:avLst/>
              <a:gdLst>
                <a:gd name="T0" fmla="*/ 131 w 146"/>
                <a:gd name="T1" fmla="*/ 12 h 79"/>
                <a:gd name="T2" fmla="*/ 131 w 146"/>
                <a:gd name="T3" fmla="*/ 2 h 79"/>
                <a:gd name="T4" fmla="*/ 25 w 146"/>
                <a:gd name="T5" fmla="*/ 9 h 79"/>
                <a:gd name="T6" fmla="*/ 0 w 146"/>
                <a:gd name="T7" fmla="*/ 0 h 79"/>
                <a:gd name="T8" fmla="*/ 9 w 146"/>
                <a:gd name="T9" fmla="*/ 24 h 79"/>
                <a:gd name="T10" fmla="*/ 21 w 146"/>
                <a:gd name="T11" fmla="*/ 28 h 79"/>
                <a:gd name="T12" fmla="*/ 111 w 146"/>
                <a:gd name="T13" fmla="*/ 23 h 79"/>
                <a:gd name="T14" fmla="*/ 120 w 146"/>
                <a:gd name="T15" fmla="*/ 47 h 79"/>
                <a:gd name="T16" fmla="*/ 127 w 146"/>
                <a:gd name="T17" fmla="*/ 61 h 79"/>
                <a:gd name="T18" fmla="*/ 23 w 146"/>
                <a:gd name="T19" fmla="*/ 52 h 79"/>
                <a:gd name="T20" fmla="*/ 28 w 146"/>
                <a:gd name="T21" fmla="*/ 58 h 79"/>
                <a:gd name="T22" fmla="*/ 141 w 146"/>
                <a:gd name="T23" fmla="*/ 79 h 79"/>
                <a:gd name="T24" fmla="*/ 145 w 146"/>
                <a:gd name="T25" fmla="*/ 58 h 79"/>
                <a:gd name="T26" fmla="*/ 129 w 146"/>
                <a:gd name="T27" fmla="*/ 42 h 79"/>
                <a:gd name="T28" fmla="*/ 126 w 146"/>
                <a:gd name="T29" fmla="*/ 20 h 79"/>
                <a:gd name="T30" fmla="*/ 130 w 146"/>
                <a:gd name="T31" fmla="*/ 19 h 79"/>
                <a:gd name="T32" fmla="*/ 131 w 146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79">
                  <a:moveTo>
                    <a:pt x="131" y="12"/>
                  </a:moveTo>
                  <a:cubicBezTo>
                    <a:pt x="131" y="9"/>
                    <a:pt x="132" y="5"/>
                    <a:pt x="131" y="2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4" y="20"/>
                    <a:pt x="9" y="24"/>
                  </a:cubicBezTo>
                  <a:cubicBezTo>
                    <a:pt x="13" y="27"/>
                    <a:pt x="17" y="28"/>
                    <a:pt x="21" y="2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67" y="61"/>
                    <a:pt x="105" y="68"/>
                    <a:pt x="141" y="79"/>
                  </a:cubicBezTo>
                  <a:cubicBezTo>
                    <a:pt x="145" y="73"/>
                    <a:pt x="146" y="66"/>
                    <a:pt x="145" y="58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7"/>
                    <a:pt x="131" y="14"/>
                    <a:pt x="13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8"/>
            <p:cNvSpPr>
              <a:spLocks/>
            </p:cNvSpPr>
            <p:nvPr/>
          </p:nvSpPr>
          <p:spPr bwMode="auto">
            <a:xfrm>
              <a:off x="5006975" y="4333875"/>
              <a:ext cx="90487" cy="180975"/>
            </a:xfrm>
            <a:custGeom>
              <a:avLst/>
              <a:gdLst>
                <a:gd name="T0" fmla="*/ 3 w 24"/>
                <a:gd name="T1" fmla="*/ 30 h 48"/>
                <a:gd name="T2" fmla="*/ 19 w 24"/>
                <a:gd name="T3" fmla="*/ 46 h 48"/>
                <a:gd name="T4" fmla="*/ 21 w 24"/>
                <a:gd name="T5" fmla="*/ 48 h 48"/>
                <a:gd name="T6" fmla="*/ 21 w 24"/>
                <a:gd name="T7" fmla="*/ 4 h 48"/>
                <a:gd name="T8" fmla="*/ 5 w 24"/>
                <a:gd name="T9" fmla="*/ 0 h 48"/>
                <a:gd name="T10" fmla="*/ 4 w 24"/>
                <a:gd name="T11" fmla="*/ 7 h 48"/>
                <a:gd name="T12" fmla="*/ 0 w 24"/>
                <a:gd name="T13" fmla="*/ 8 h 48"/>
                <a:gd name="T14" fmla="*/ 3 w 24"/>
                <a:gd name="T15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8">
                  <a:moveTo>
                    <a:pt x="3" y="30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4" y="34"/>
                    <a:pt x="24" y="19"/>
                    <a:pt x="21" y="4"/>
                  </a:cubicBezTo>
                  <a:cubicBezTo>
                    <a:pt x="15" y="3"/>
                    <a:pt x="10" y="2"/>
                    <a:pt x="5" y="0"/>
                  </a:cubicBezTo>
                  <a:cubicBezTo>
                    <a:pt x="5" y="2"/>
                    <a:pt x="4" y="5"/>
                    <a:pt x="4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30"/>
                    <a:pt x="3" y="30"/>
                    <a:pt x="3" y="30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auto">
            <a:xfrm>
              <a:off x="4568825" y="4375150"/>
              <a:ext cx="442912" cy="142875"/>
            </a:xfrm>
            <a:custGeom>
              <a:avLst/>
              <a:gdLst>
                <a:gd name="T0" fmla="*/ 111 w 118"/>
                <a:gd name="T1" fmla="*/ 24 h 38"/>
                <a:gd name="T2" fmla="*/ 102 w 118"/>
                <a:gd name="T3" fmla="*/ 0 h 38"/>
                <a:gd name="T4" fmla="*/ 12 w 118"/>
                <a:gd name="T5" fmla="*/ 5 h 38"/>
                <a:gd name="T6" fmla="*/ 0 w 118"/>
                <a:gd name="T7" fmla="*/ 1 h 38"/>
                <a:gd name="T8" fmla="*/ 2 w 118"/>
                <a:gd name="T9" fmla="*/ 15 h 38"/>
                <a:gd name="T10" fmla="*/ 14 w 118"/>
                <a:gd name="T11" fmla="*/ 29 h 38"/>
                <a:gd name="T12" fmla="*/ 118 w 118"/>
                <a:gd name="T13" fmla="*/ 38 h 38"/>
                <a:gd name="T14" fmla="*/ 111 w 118"/>
                <a:gd name="T1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38">
                  <a:moveTo>
                    <a:pt x="111" y="24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4" y="4"/>
                    <a:pt x="0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1" y="24"/>
                    <a:pt x="111" y="24"/>
                    <a:pt x="111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4511675" y="6161088"/>
              <a:ext cx="788987" cy="157163"/>
            </a:xfrm>
            <a:custGeom>
              <a:avLst/>
              <a:gdLst>
                <a:gd name="T0" fmla="*/ 24 w 210"/>
                <a:gd name="T1" fmla="*/ 40 h 42"/>
                <a:gd name="T2" fmla="*/ 24 w 210"/>
                <a:gd name="T3" fmla="*/ 34 h 42"/>
                <a:gd name="T4" fmla="*/ 33 w 210"/>
                <a:gd name="T5" fmla="*/ 39 h 42"/>
                <a:gd name="T6" fmla="*/ 95 w 210"/>
                <a:gd name="T7" fmla="*/ 42 h 42"/>
                <a:gd name="T8" fmla="*/ 116 w 210"/>
                <a:gd name="T9" fmla="*/ 37 h 42"/>
                <a:gd name="T10" fmla="*/ 110 w 210"/>
                <a:gd name="T11" fmla="*/ 25 h 42"/>
                <a:gd name="T12" fmla="*/ 122 w 210"/>
                <a:gd name="T13" fmla="*/ 22 h 42"/>
                <a:gd name="T14" fmla="*/ 139 w 210"/>
                <a:gd name="T15" fmla="*/ 27 h 42"/>
                <a:gd name="T16" fmla="*/ 143 w 210"/>
                <a:gd name="T17" fmla="*/ 30 h 42"/>
                <a:gd name="T18" fmla="*/ 210 w 210"/>
                <a:gd name="T19" fmla="*/ 20 h 42"/>
                <a:gd name="T20" fmla="*/ 172 w 210"/>
                <a:gd name="T21" fmla="*/ 11 h 42"/>
                <a:gd name="T22" fmla="*/ 156 w 210"/>
                <a:gd name="T23" fmla="*/ 0 h 42"/>
                <a:gd name="T24" fmla="*/ 79 w 210"/>
                <a:gd name="T25" fmla="*/ 0 h 42"/>
                <a:gd name="T26" fmla="*/ 77 w 210"/>
                <a:gd name="T27" fmla="*/ 12 h 42"/>
                <a:gd name="T28" fmla="*/ 68 w 210"/>
                <a:gd name="T29" fmla="*/ 6 h 42"/>
                <a:gd name="T30" fmla="*/ 0 w 210"/>
                <a:gd name="T31" fmla="*/ 33 h 42"/>
                <a:gd name="T32" fmla="*/ 0 w 210"/>
                <a:gd name="T33" fmla="*/ 39 h 42"/>
                <a:gd name="T34" fmla="*/ 24 w 210"/>
                <a:gd name="T3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42">
                  <a:moveTo>
                    <a:pt x="24" y="40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3"/>
                    <a:pt x="116" y="29"/>
                    <a:pt x="11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69" y="33"/>
                    <a:pt x="191" y="30"/>
                    <a:pt x="210" y="20"/>
                  </a:cubicBezTo>
                  <a:cubicBezTo>
                    <a:pt x="209" y="13"/>
                    <a:pt x="196" y="9"/>
                    <a:pt x="172" y="1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32" y="4"/>
                    <a:pt x="106" y="4"/>
                    <a:pt x="79" y="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47" y="20"/>
                    <a:pt x="24" y="30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40"/>
                    <a:pt x="24" y="40"/>
                    <a:pt x="2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1"/>
            <p:cNvSpPr>
              <a:spLocks/>
            </p:cNvSpPr>
            <p:nvPr/>
          </p:nvSpPr>
          <p:spPr bwMode="auto">
            <a:xfrm>
              <a:off x="4770438" y="4352925"/>
              <a:ext cx="173037" cy="82550"/>
            </a:xfrm>
            <a:custGeom>
              <a:avLst/>
              <a:gdLst>
                <a:gd name="T0" fmla="*/ 46 w 46"/>
                <a:gd name="T1" fmla="*/ 10 h 22"/>
                <a:gd name="T2" fmla="*/ 28 w 46"/>
                <a:gd name="T3" fmla="*/ 1 h 22"/>
                <a:gd name="T4" fmla="*/ 8 w 46"/>
                <a:gd name="T5" fmla="*/ 1 h 22"/>
                <a:gd name="T6" fmla="*/ 6 w 46"/>
                <a:gd name="T7" fmla="*/ 2 h 22"/>
                <a:gd name="T8" fmla="*/ 0 w 46"/>
                <a:gd name="T9" fmla="*/ 13 h 22"/>
                <a:gd name="T10" fmla="*/ 46 w 46"/>
                <a:gd name="T11" fmla="*/ 22 h 22"/>
                <a:gd name="T12" fmla="*/ 46 w 46"/>
                <a:gd name="T1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">
                  <a:moveTo>
                    <a:pt x="46" y="10"/>
                  </a:moveTo>
                  <a:cubicBezTo>
                    <a:pt x="40" y="6"/>
                    <a:pt x="34" y="3"/>
                    <a:pt x="28" y="1"/>
                  </a:cubicBezTo>
                  <a:cubicBezTo>
                    <a:pt x="21" y="0"/>
                    <a:pt x="14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46" y="10"/>
                    <a:pt x="46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4748213" y="4391025"/>
              <a:ext cx="244475" cy="101600"/>
            </a:xfrm>
            <a:custGeom>
              <a:avLst/>
              <a:gdLst>
                <a:gd name="T0" fmla="*/ 65 w 65"/>
                <a:gd name="T1" fmla="*/ 27 h 27"/>
                <a:gd name="T2" fmla="*/ 63 w 65"/>
                <a:gd name="T3" fmla="*/ 10 h 27"/>
                <a:gd name="T4" fmla="*/ 52 w 65"/>
                <a:gd name="T5" fmla="*/ 0 h 27"/>
                <a:gd name="T6" fmla="*/ 52 w 65"/>
                <a:gd name="T7" fmla="*/ 12 h 27"/>
                <a:gd name="T8" fmla="*/ 6 w 65"/>
                <a:gd name="T9" fmla="*/ 3 h 27"/>
                <a:gd name="T10" fmla="*/ 0 w 65"/>
                <a:gd name="T11" fmla="*/ 12 h 27"/>
                <a:gd name="T12" fmla="*/ 39 w 65"/>
                <a:gd name="T13" fmla="*/ 17 h 27"/>
                <a:gd name="T14" fmla="*/ 65 w 6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7">
                  <a:moveTo>
                    <a:pt x="65" y="27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9" y="6"/>
                    <a:pt x="56" y="3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4" y="12"/>
                    <a:pt x="26" y="14"/>
                    <a:pt x="39" y="17"/>
                  </a:cubicBezTo>
                  <a:cubicBezTo>
                    <a:pt x="48" y="19"/>
                    <a:pt x="57" y="23"/>
                    <a:pt x="6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3"/>
            <p:cNvSpPr>
              <a:spLocks/>
            </p:cNvSpPr>
            <p:nvPr/>
          </p:nvSpPr>
          <p:spPr bwMode="auto">
            <a:xfrm>
              <a:off x="4560888" y="5381625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946427" y="1845471"/>
            <a:ext cx="1337541" cy="369332"/>
            <a:chOff x="2946427" y="1701455"/>
            <a:chExt cx="1337541" cy="369332"/>
          </a:xfrm>
        </p:grpSpPr>
        <p:sp>
          <p:nvSpPr>
            <p:cNvPr id="104" name="TextBox 103"/>
            <p:cNvSpPr txBox="1"/>
            <p:nvPr/>
          </p:nvSpPr>
          <p:spPr>
            <a:xfrm>
              <a:off x="3371539" y="173223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5" name="标题层"/>
            <p:cNvSpPr txBox="1"/>
            <p:nvPr/>
          </p:nvSpPr>
          <p:spPr bwMode="auto">
            <a:xfrm>
              <a:off x="2946427" y="170145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946427" y="2532796"/>
            <a:ext cx="1337541" cy="369332"/>
            <a:chOff x="2946427" y="2388780"/>
            <a:chExt cx="1337541" cy="369332"/>
          </a:xfrm>
        </p:grpSpPr>
        <p:sp>
          <p:nvSpPr>
            <p:cNvPr id="107" name="TextBox 106"/>
            <p:cNvSpPr txBox="1"/>
            <p:nvPr/>
          </p:nvSpPr>
          <p:spPr>
            <a:xfrm>
              <a:off x="3371539" y="2427202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8" name="标题层"/>
            <p:cNvSpPr txBox="1"/>
            <p:nvPr/>
          </p:nvSpPr>
          <p:spPr bwMode="auto">
            <a:xfrm>
              <a:off x="2946427" y="2388780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27" y="3225093"/>
            <a:ext cx="1337541" cy="369332"/>
            <a:chOff x="2946427" y="3081077"/>
            <a:chExt cx="1337541" cy="369332"/>
          </a:xfrm>
        </p:grpSpPr>
        <p:sp>
          <p:nvSpPr>
            <p:cNvPr id="110" name="TextBox 109"/>
            <p:cNvSpPr txBox="1"/>
            <p:nvPr/>
          </p:nvSpPr>
          <p:spPr>
            <a:xfrm>
              <a:off x="3371539" y="3114727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1" name="标题层"/>
            <p:cNvSpPr txBox="1"/>
            <p:nvPr/>
          </p:nvSpPr>
          <p:spPr bwMode="auto">
            <a:xfrm>
              <a:off x="2946427" y="3081077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946427" y="3915491"/>
            <a:ext cx="1337541" cy="369332"/>
            <a:chOff x="2946427" y="3771475"/>
            <a:chExt cx="1337541" cy="369332"/>
          </a:xfrm>
        </p:grpSpPr>
        <p:sp>
          <p:nvSpPr>
            <p:cNvPr id="113" name="TextBox 112"/>
            <p:cNvSpPr txBox="1"/>
            <p:nvPr/>
          </p:nvSpPr>
          <p:spPr>
            <a:xfrm>
              <a:off x="3371539" y="380225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4" name="标题层"/>
            <p:cNvSpPr txBox="1"/>
            <p:nvPr/>
          </p:nvSpPr>
          <p:spPr bwMode="auto">
            <a:xfrm>
              <a:off x="2946427" y="377147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5" name="标题层"/>
          <p:cNvSpPr txBox="1"/>
          <p:nvPr/>
        </p:nvSpPr>
        <p:spPr bwMode="auto">
          <a:xfrm>
            <a:off x="4428075" y="2173760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6" name="标题层"/>
          <p:cNvSpPr txBox="1"/>
          <p:nvPr/>
        </p:nvSpPr>
        <p:spPr bwMode="auto">
          <a:xfrm>
            <a:off x="4428075" y="2648501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7" name="标题层"/>
          <p:cNvSpPr txBox="1"/>
          <p:nvPr/>
        </p:nvSpPr>
        <p:spPr bwMode="auto">
          <a:xfrm>
            <a:off x="4428075" y="3158665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标题层"/>
          <p:cNvSpPr txBox="1"/>
          <p:nvPr/>
        </p:nvSpPr>
        <p:spPr bwMode="auto">
          <a:xfrm>
            <a:off x="4428075" y="3670796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27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de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58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5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58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8" grpId="0" animBg="1"/>
      <p:bldP spid="115" grpId="0"/>
      <p:bldP spid="116" grpId="0"/>
      <p:bldP spid="117" grpId="0"/>
      <p:bldP spid="1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9"/>
          <p:cNvSpPr/>
          <p:nvPr/>
        </p:nvSpPr>
        <p:spPr>
          <a:xfrm>
            <a:off x="1372316" y="2018827"/>
            <a:ext cx="3045187" cy="327910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平行四边形 9"/>
          <p:cNvSpPr/>
          <p:nvPr/>
        </p:nvSpPr>
        <p:spPr>
          <a:xfrm>
            <a:off x="1211404" y="3843355"/>
            <a:ext cx="3045187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平行四边形 9"/>
          <p:cNvSpPr/>
          <p:nvPr/>
        </p:nvSpPr>
        <p:spPr>
          <a:xfrm>
            <a:off x="1372050" y="2938760"/>
            <a:ext cx="2884540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15686" y="4157071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1054078" y="1453868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五边形 34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72051" y="2337123"/>
            <a:ext cx="2902784" cy="601637"/>
            <a:chOff x="1303560" y="2406327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1303560" y="2406327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矩形 26"/>
            <p:cNvSpPr/>
            <p:nvPr/>
          </p:nvSpPr>
          <p:spPr>
            <a:xfrm>
              <a:off x="1303560" y="2406327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72051" y="3247097"/>
            <a:ext cx="2902784" cy="601637"/>
            <a:chOff x="1303560" y="3191750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1303560" y="3191750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矩形 26"/>
            <p:cNvSpPr/>
            <p:nvPr/>
          </p:nvSpPr>
          <p:spPr>
            <a:xfrm>
              <a:off x="1303560" y="3191750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3663795" y="1557645"/>
            <a:ext cx="282917" cy="367363"/>
          </a:xfrm>
          <a:custGeom>
            <a:avLst/>
            <a:gdLst>
              <a:gd name="T0" fmla="*/ 33 w 251"/>
              <a:gd name="T1" fmla="*/ 298 h 326"/>
              <a:gd name="T2" fmla="*/ 26 w 251"/>
              <a:gd name="T3" fmla="*/ 180 h 326"/>
              <a:gd name="T4" fmla="*/ 44 w 251"/>
              <a:gd name="T5" fmla="*/ 150 h 326"/>
              <a:gd name="T6" fmla="*/ 77 w 251"/>
              <a:gd name="T7" fmla="*/ 141 h 326"/>
              <a:gd name="T8" fmla="*/ 83 w 251"/>
              <a:gd name="T9" fmla="*/ 170 h 326"/>
              <a:gd name="T10" fmla="*/ 76 w 251"/>
              <a:gd name="T11" fmla="*/ 178 h 326"/>
              <a:gd name="T12" fmla="*/ 54 w 251"/>
              <a:gd name="T13" fmla="*/ 197 h 326"/>
              <a:gd name="T14" fmla="*/ 45 w 251"/>
              <a:gd name="T15" fmla="*/ 298 h 326"/>
              <a:gd name="T16" fmla="*/ 58 w 251"/>
              <a:gd name="T17" fmla="*/ 297 h 326"/>
              <a:gd name="T18" fmla="*/ 198 w 251"/>
              <a:gd name="T19" fmla="*/ 210 h 326"/>
              <a:gd name="T20" fmla="*/ 82 w 251"/>
              <a:gd name="T21" fmla="*/ 92 h 326"/>
              <a:gd name="T22" fmla="*/ 134 w 251"/>
              <a:gd name="T23" fmla="*/ 47 h 326"/>
              <a:gd name="T24" fmla="*/ 164 w 251"/>
              <a:gd name="T25" fmla="*/ 92 h 326"/>
              <a:gd name="T26" fmla="*/ 171 w 251"/>
              <a:gd name="T27" fmla="*/ 25 h 326"/>
              <a:gd name="T28" fmla="*/ 75 w 251"/>
              <a:gd name="T29" fmla="*/ 21 h 326"/>
              <a:gd name="T30" fmla="*/ 82 w 251"/>
              <a:gd name="T31" fmla="*/ 92 h 326"/>
              <a:gd name="T32" fmla="*/ 215 w 251"/>
              <a:gd name="T33" fmla="*/ 311 h 326"/>
              <a:gd name="T34" fmla="*/ 49 w 251"/>
              <a:gd name="T35" fmla="*/ 326 h 326"/>
              <a:gd name="T36" fmla="*/ 225 w 251"/>
              <a:gd name="T37" fmla="*/ 180 h 326"/>
              <a:gd name="T38" fmla="*/ 218 w 251"/>
              <a:gd name="T39" fmla="*/ 298 h 326"/>
              <a:gd name="T40" fmla="*/ 211 w 251"/>
              <a:gd name="T41" fmla="*/ 206 h 326"/>
              <a:gd name="T42" fmla="*/ 167 w 251"/>
              <a:gd name="T43" fmla="*/ 197 h 326"/>
              <a:gd name="T44" fmla="*/ 177 w 251"/>
              <a:gd name="T45" fmla="*/ 177 h 326"/>
              <a:gd name="T46" fmla="*/ 179 w 251"/>
              <a:gd name="T47" fmla="*/ 171 h 326"/>
              <a:gd name="T48" fmla="*/ 208 w 251"/>
              <a:gd name="T49" fmla="*/ 149 h 326"/>
              <a:gd name="T50" fmla="*/ 211 w 251"/>
              <a:gd name="T51" fmla="*/ 152 h 326"/>
              <a:gd name="T52" fmla="*/ 225 w 251"/>
              <a:gd name="T53" fmla="*/ 180 h 326"/>
              <a:gd name="T54" fmla="*/ 172 w 251"/>
              <a:gd name="T55" fmla="*/ 178 h 326"/>
              <a:gd name="T56" fmla="*/ 164 w 251"/>
              <a:gd name="T57" fmla="*/ 165 h 326"/>
              <a:gd name="T58" fmla="*/ 174 w 251"/>
              <a:gd name="T59" fmla="*/ 141 h 326"/>
              <a:gd name="T60" fmla="*/ 155 w 251"/>
              <a:gd name="T61" fmla="*/ 145 h 326"/>
              <a:gd name="T62" fmla="*/ 162 w 251"/>
              <a:gd name="T63" fmla="*/ 197 h 326"/>
              <a:gd name="T64" fmla="*/ 78 w 251"/>
              <a:gd name="T65" fmla="*/ 166 h 326"/>
              <a:gd name="T66" fmla="*/ 90 w 251"/>
              <a:gd name="T67" fmla="*/ 168 h 326"/>
              <a:gd name="T68" fmla="*/ 91 w 251"/>
              <a:gd name="T69" fmla="*/ 197 h 326"/>
              <a:gd name="T70" fmla="*/ 96 w 251"/>
              <a:gd name="T71" fmla="*/ 145 h 326"/>
              <a:gd name="T72" fmla="*/ 79 w 251"/>
              <a:gd name="T73" fmla="*/ 1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1" h="326">
                <a:moveTo>
                  <a:pt x="45" y="298"/>
                </a:moveTo>
                <a:cubicBezTo>
                  <a:pt x="33" y="298"/>
                  <a:pt x="33" y="298"/>
                  <a:pt x="33" y="298"/>
                </a:cubicBezTo>
                <a:cubicBezTo>
                  <a:pt x="4" y="298"/>
                  <a:pt x="0" y="279"/>
                  <a:pt x="7" y="253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29" y="168"/>
                  <a:pt x="35" y="158"/>
                  <a:pt x="42" y="151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76" y="177"/>
                  <a:pt x="76" y="177"/>
                  <a:pt x="76" y="177"/>
                </a:cubicBezTo>
                <a:cubicBezTo>
                  <a:pt x="76" y="178"/>
                  <a:pt x="76" y="178"/>
                  <a:pt x="76" y="178"/>
                </a:cubicBezTo>
                <a:cubicBezTo>
                  <a:pt x="77" y="178"/>
                  <a:pt x="81" y="186"/>
                  <a:pt x="87" y="197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45" y="206"/>
                  <a:pt x="45" y="206"/>
                  <a:pt x="45" y="206"/>
                </a:cubicBezTo>
                <a:cubicBezTo>
                  <a:pt x="45" y="298"/>
                  <a:pt x="45" y="298"/>
                  <a:pt x="45" y="298"/>
                </a:cubicBezTo>
                <a:close/>
                <a:moveTo>
                  <a:pt x="58" y="210"/>
                </a:moveTo>
                <a:cubicBezTo>
                  <a:pt x="58" y="297"/>
                  <a:pt x="58" y="297"/>
                  <a:pt x="58" y="297"/>
                </a:cubicBezTo>
                <a:cubicBezTo>
                  <a:pt x="198" y="297"/>
                  <a:pt x="198" y="297"/>
                  <a:pt x="198" y="297"/>
                </a:cubicBezTo>
                <a:cubicBezTo>
                  <a:pt x="198" y="210"/>
                  <a:pt x="198" y="210"/>
                  <a:pt x="198" y="210"/>
                </a:cubicBezTo>
                <a:cubicBezTo>
                  <a:pt x="58" y="210"/>
                  <a:pt x="58" y="210"/>
                  <a:pt x="58" y="210"/>
                </a:cubicBezTo>
                <a:close/>
                <a:moveTo>
                  <a:pt x="82" y="92"/>
                </a:moveTo>
                <a:cubicBezTo>
                  <a:pt x="80" y="74"/>
                  <a:pt x="79" y="66"/>
                  <a:pt x="85" y="48"/>
                </a:cubicBezTo>
                <a:cubicBezTo>
                  <a:pt x="96" y="56"/>
                  <a:pt x="123" y="52"/>
                  <a:pt x="134" y="47"/>
                </a:cubicBezTo>
                <a:cubicBezTo>
                  <a:pt x="140" y="56"/>
                  <a:pt x="151" y="58"/>
                  <a:pt x="161" y="55"/>
                </a:cubicBezTo>
                <a:cubicBezTo>
                  <a:pt x="164" y="70"/>
                  <a:pt x="164" y="72"/>
                  <a:pt x="164" y="92"/>
                </a:cubicBezTo>
                <a:cubicBezTo>
                  <a:pt x="164" y="92"/>
                  <a:pt x="175" y="82"/>
                  <a:pt x="177" y="74"/>
                </a:cubicBezTo>
                <a:cubicBezTo>
                  <a:pt x="179" y="65"/>
                  <a:pt x="175" y="32"/>
                  <a:pt x="171" y="25"/>
                </a:cubicBezTo>
                <a:cubicBezTo>
                  <a:pt x="167" y="14"/>
                  <a:pt x="154" y="6"/>
                  <a:pt x="132" y="9"/>
                </a:cubicBezTo>
                <a:cubicBezTo>
                  <a:pt x="111" y="0"/>
                  <a:pt x="86" y="9"/>
                  <a:pt x="75" y="21"/>
                </a:cubicBezTo>
                <a:cubicBezTo>
                  <a:pt x="71" y="27"/>
                  <a:pt x="65" y="74"/>
                  <a:pt x="70" y="81"/>
                </a:cubicBezTo>
                <a:cubicBezTo>
                  <a:pt x="76" y="88"/>
                  <a:pt x="82" y="92"/>
                  <a:pt x="82" y="92"/>
                </a:cubicBezTo>
                <a:close/>
                <a:moveTo>
                  <a:pt x="40" y="311"/>
                </a:moveTo>
                <a:cubicBezTo>
                  <a:pt x="215" y="311"/>
                  <a:pt x="215" y="311"/>
                  <a:pt x="215" y="311"/>
                </a:cubicBezTo>
                <a:cubicBezTo>
                  <a:pt x="205" y="326"/>
                  <a:pt x="205" y="326"/>
                  <a:pt x="20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0" y="311"/>
                  <a:pt x="40" y="311"/>
                  <a:pt x="40" y="311"/>
                </a:cubicBezTo>
                <a:close/>
                <a:moveTo>
                  <a:pt x="225" y="180"/>
                </a:moveTo>
                <a:cubicBezTo>
                  <a:pt x="244" y="253"/>
                  <a:pt x="244" y="253"/>
                  <a:pt x="244" y="253"/>
                </a:cubicBezTo>
                <a:cubicBezTo>
                  <a:pt x="251" y="279"/>
                  <a:pt x="248" y="298"/>
                  <a:pt x="218" y="298"/>
                </a:cubicBezTo>
                <a:cubicBezTo>
                  <a:pt x="211" y="298"/>
                  <a:pt x="211" y="298"/>
                  <a:pt x="211" y="298"/>
                </a:cubicBezTo>
                <a:cubicBezTo>
                  <a:pt x="211" y="206"/>
                  <a:pt x="211" y="206"/>
                  <a:pt x="211" y="206"/>
                </a:cubicBezTo>
                <a:cubicBezTo>
                  <a:pt x="201" y="197"/>
                  <a:pt x="201" y="197"/>
                  <a:pt x="201" y="197"/>
                </a:cubicBezTo>
                <a:cubicBezTo>
                  <a:pt x="167" y="197"/>
                  <a:pt x="167" y="197"/>
                  <a:pt x="167" y="197"/>
                </a:cubicBezTo>
                <a:cubicBezTo>
                  <a:pt x="172" y="186"/>
                  <a:pt x="177" y="178"/>
                  <a:pt x="177" y="178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77" y="142"/>
                  <a:pt x="177" y="142"/>
                  <a:pt x="177" y="142"/>
                </a:cubicBezTo>
                <a:cubicBezTo>
                  <a:pt x="208" y="149"/>
                  <a:pt x="208" y="149"/>
                  <a:pt x="208" y="149"/>
                </a:cubicBezTo>
                <a:cubicBezTo>
                  <a:pt x="210" y="150"/>
                  <a:pt x="210" y="150"/>
                  <a:pt x="210" y="150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8" y="160"/>
                  <a:pt x="222" y="170"/>
                  <a:pt x="224" y="180"/>
                </a:cubicBezTo>
                <a:cubicBezTo>
                  <a:pt x="225" y="180"/>
                  <a:pt x="225" y="180"/>
                  <a:pt x="225" y="180"/>
                </a:cubicBezTo>
                <a:close/>
                <a:moveTo>
                  <a:pt x="162" y="197"/>
                </a:moveTo>
                <a:cubicBezTo>
                  <a:pt x="167" y="188"/>
                  <a:pt x="171" y="181"/>
                  <a:pt x="172" y="178"/>
                </a:cubicBezTo>
                <a:cubicBezTo>
                  <a:pt x="163" y="168"/>
                  <a:pt x="163" y="168"/>
                  <a:pt x="163" y="168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74" y="141"/>
                  <a:pt x="174" y="141"/>
                  <a:pt x="174" y="141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33" y="197"/>
                  <a:pt x="133" y="197"/>
                  <a:pt x="133" y="197"/>
                </a:cubicBezTo>
                <a:cubicBezTo>
                  <a:pt x="162" y="197"/>
                  <a:pt x="162" y="197"/>
                  <a:pt x="162" y="197"/>
                </a:cubicBezTo>
                <a:close/>
                <a:moveTo>
                  <a:pt x="79" y="141"/>
                </a:moveTo>
                <a:cubicBezTo>
                  <a:pt x="78" y="166"/>
                  <a:pt x="78" y="166"/>
                  <a:pt x="78" y="166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2" y="181"/>
                  <a:pt x="86" y="188"/>
                  <a:pt x="91" y="197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88" y="138"/>
                  <a:pt x="88" y="138"/>
                  <a:pt x="88" y="138"/>
                </a:cubicBezTo>
                <a:lnTo>
                  <a:pt x="79" y="14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3629770" y="2499320"/>
            <a:ext cx="350967" cy="288563"/>
          </a:xfrm>
          <a:custGeom>
            <a:avLst/>
            <a:gdLst>
              <a:gd name="T0" fmla="*/ 99 w 355"/>
              <a:gd name="T1" fmla="*/ 172 h 292"/>
              <a:gd name="T2" fmla="*/ 58 w 355"/>
              <a:gd name="T3" fmla="*/ 191 h 292"/>
              <a:gd name="T4" fmla="*/ 0 w 355"/>
              <a:gd name="T5" fmla="*/ 155 h 292"/>
              <a:gd name="T6" fmla="*/ 56 w 355"/>
              <a:gd name="T7" fmla="*/ 76 h 292"/>
              <a:gd name="T8" fmla="*/ 65 w 355"/>
              <a:gd name="T9" fmla="*/ 76 h 292"/>
              <a:gd name="T10" fmla="*/ 100 w 355"/>
              <a:gd name="T11" fmla="*/ 73 h 292"/>
              <a:gd name="T12" fmla="*/ 134 w 355"/>
              <a:gd name="T13" fmla="*/ 80 h 292"/>
              <a:gd name="T14" fmla="*/ 321 w 355"/>
              <a:gd name="T15" fmla="*/ 80 h 292"/>
              <a:gd name="T16" fmla="*/ 134 w 355"/>
              <a:gd name="T17" fmla="*/ 132 h 292"/>
              <a:gd name="T18" fmla="*/ 330 w 355"/>
              <a:gd name="T19" fmla="*/ 214 h 292"/>
              <a:gd name="T20" fmla="*/ 355 w 355"/>
              <a:gd name="T21" fmla="*/ 80 h 292"/>
              <a:gd name="T22" fmla="*/ 234 w 355"/>
              <a:gd name="T23" fmla="*/ 162 h 292"/>
              <a:gd name="T24" fmla="*/ 240 w 355"/>
              <a:gd name="T25" fmla="*/ 180 h 292"/>
              <a:gd name="T26" fmla="*/ 226 w 355"/>
              <a:gd name="T27" fmla="*/ 95 h 292"/>
              <a:gd name="T28" fmla="*/ 223 w 355"/>
              <a:gd name="T29" fmla="*/ 114 h 292"/>
              <a:gd name="T30" fmla="*/ 195 w 355"/>
              <a:gd name="T31" fmla="*/ 130 h 292"/>
              <a:gd name="T32" fmla="*/ 176 w 355"/>
              <a:gd name="T33" fmla="*/ 142 h 292"/>
              <a:gd name="T34" fmla="*/ 182 w 355"/>
              <a:gd name="T35" fmla="*/ 165 h 292"/>
              <a:gd name="T36" fmla="*/ 232 w 355"/>
              <a:gd name="T37" fmla="*/ 156 h 292"/>
              <a:gd name="T38" fmla="*/ 254 w 355"/>
              <a:gd name="T39" fmla="*/ 110 h 292"/>
              <a:gd name="T40" fmla="*/ 179 w 355"/>
              <a:gd name="T41" fmla="*/ 172 h 292"/>
              <a:gd name="T42" fmla="*/ 167 w 355"/>
              <a:gd name="T43" fmla="*/ 180 h 292"/>
              <a:gd name="T44" fmla="*/ 173 w 355"/>
              <a:gd name="T45" fmla="*/ 180 h 292"/>
              <a:gd name="T46" fmla="*/ 195 w 355"/>
              <a:gd name="T47" fmla="*/ 171 h 292"/>
              <a:gd name="T48" fmla="*/ 200 w 355"/>
              <a:gd name="T49" fmla="*/ 180 h 292"/>
              <a:gd name="T50" fmla="*/ 207 w 355"/>
              <a:gd name="T51" fmla="*/ 180 h 292"/>
              <a:gd name="T52" fmla="*/ 218 w 355"/>
              <a:gd name="T53" fmla="*/ 165 h 292"/>
              <a:gd name="T54" fmla="*/ 223 w 355"/>
              <a:gd name="T55" fmla="*/ 167 h 292"/>
              <a:gd name="T56" fmla="*/ 285 w 355"/>
              <a:gd name="T57" fmla="*/ 123 h 292"/>
              <a:gd name="T58" fmla="*/ 313 w 355"/>
              <a:gd name="T59" fmla="*/ 162 h 292"/>
              <a:gd name="T60" fmla="*/ 285 w 355"/>
              <a:gd name="T61" fmla="*/ 181 h 292"/>
              <a:gd name="T62" fmla="*/ 256 w 355"/>
              <a:gd name="T63" fmla="*/ 148 h 292"/>
              <a:gd name="T64" fmla="*/ 280 w 355"/>
              <a:gd name="T65" fmla="*/ 126 h 292"/>
              <a:gd name="T66" fmla="*/ 284 w 355"/>
              <a:gd name="T67" fmla="*/ 123 h 292"/>
              <a:gd name="T68" fmla="*/ 306 w 355"/>
              <a:gd name="T69" fmla="*/ 162 h 292"/>
              <a:gd name="T70" fmla="*/ 285 w 355"/>
              <a:gd name="T71" fmla="*/ 176 h 292"/>
              <a:gd name="T72" fmla="*/ 294 w 355"/>
              <a:gd name="T73" fmla="*/ 130 h 292"/>
              <a:gd name="T74" fmla="*/ 301 w 355"/>
              <a:gd name="T75" fmla="*/ 134 h 292"/>
              <a:gd name="T76" fmla="*/ 274 w 355"/>
              <a:gd name="T77" fmla="*/ 173 h 292"/>
              <a:gd name="T78" fmla="*/ 274 w 355"/>
              <a:gd name="T79" fmla="*/ 173 h 292"/>
              <a:gd name="T80" fmla="*/ 309 w 355"/>
              <a:gd name="T81" fmla="*/ 152 h 292"/>
              <a:gd name="T82" fmla="*/ 265 w 355"/>
              <a:gd name="T83" fmla="*/ 165 h 292"/>
              <a:gd name="T84" fmla="*/ 264 w 355"/>
              <a:gd name="T85" fmla="*/ 163 h 292"/>
              <a:gd name="T86" fmla="*/ 264 w 355"/>
              <a:gd name="T87" fmla="*/ 163 h 292"/>
              <a:gd name="T88" fmla="*/ 307 w 355"/>
              <a:gd name="T89" fmla="*/ 143 h 292"/>
              <a:gd name="T90" fmla="*/ 262 w 355"/>
              <a:gd name="T91" fmla="*/ 157 h 292"/>
              <a:gd name="T92" fmla="*/ 288 w 355"/>
              <a:gd name="T93" fmla="*/ 149 h 292"/>
              <a:gd name="T94" fmla="*/ 288 w 355"/>
              <a:gd name="T95" fmla="*/ 149 h 292"/>
              <a:gd name="T96" fmla="*/ 267 w 355"/>
              <a:gd name="T97" fmla="*/ 152 h 292"/>
              <a:gd name="T98" fmla="*/ 303 w 355"/>
              <a:gd name="T99" fmla="*/ 136 h 292"/>
              <a:gd name="T100" fmla="*/ 286 w 355"/>
              <a:gd name="T101" fmla="*/ 128 h 292"/>
              <a:gd name="T102" fmla="*/ 258 w 355"/>
              <a:gd name="T103" fmla="*/ 123 h 292"/>
              <a:gd name="T104" fmla="*/ 278 w 355"/>
              <a:gd name="T105" fmla="*/ 140 h 292"/>
              <a:gd name="T106" fmla="*/ 251 w 355"/>
              <a:gd name="T107" fmla="*/ 137 h 292"/>
              <a:gd name="T108" fmla="*/ 257 w 355"/>
              <a:gd name="T109" fmla="*/ 135 h 292"/>
              <a:gd name="T110" fmla="*/ 282 w 355"/>
              <a:gd name="T111" fmla="*/ 285 h 292"/>
              <a:gd name="T112" fmla="*/ 210 w 355"/>
              <a:gd name="T113" fmla="*/ 253 h 292"/>
              <a:gd name="T114" fmla="*/ 227 w 355"/>
              <a:gd name="T115" fmla="*/ 226 h 292"/>
              <a:gd name="T116" fmla="*/ 227 w 355"/>
              <a:gd name="T117" fmla="*/ 226 h 292"/>
              <a:gd name="T118" fmla="*/ 78 w 355"/>
              <a:gd name="T119" fmla="*/ 4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5" h="292">
                <a:moveTo>
                  <a:pt x="165" y="123"/>
                </a:moveTo>
                <a:cubicBezTo>
                  <a:pt x="159" y="133"/>
                  <a:pt x="159" y="133"/>
                  <a:pt x="159" y="133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101" y="212"/>
                  <a:pt x="97" y="252"/>
                  <a:pt x="99" y="292"/>
                </a:cubicBezTo>
                <a:cubicBezTo>
                  <a:pt x="88" y="292"/>
                  <a:pt x="84" y="292"/>
                  <a:pt x="73" y="292"/>
                </a:cubicBezTo>
                <a:cubicBezTo>
                  <a:pt x="71" y="258"/>
                  <a:pt x="67" y="224"/>
                  <a:pt x="65" y="191"/>
                </a:cubicBezTo>
                <a:cubicBezTo>
                  <a:pt x="60" y="191"/>
                  <a:pt x="63" y="191"/>
                  <a:pt x="58" y="191"/>
                </a:cubicBezTo>
                <a:cubicBezTo>
                  <a:pt x="56" y="224"/>
                  <a:pt x="49" y="258"/>
                  <a:pt x="48" y="292"/>
                </a:cubicBezTo>
                <a:cubicBezTo>
                  <a:pt x="37" y="292"/>
                  <a:pt x="32" y="292"/>
                  <a:pt x="21" y="292"/>
                </a:cubicBezTo>
                <a:cubicBezTo>
                  <a:pt x="24" y="252"/>
                  <a:pt x="20" y="212"/>
                  <a:pt x="22" y="172"/>
                </a:cubicBezTo>
                <a:cubicBezTo>
                  <a:pt x="15" y="167"/>
                  <a:pt x="7" y="161"/>
                  <a:pt x="0" y="155"/>
                </a:cubicBezTo>
                <a:cubicBezTo>
                  <a:pt x="3" y="127"/>
                  <a:pt x="7" y="99"/>
                  <a:pt x="17" y="73"/>
                </a:cubicBezTo>
                <a:cubicBezTo>
                  <a:pt x="23" y="73"/>
                  <a:pt x="29" y="73"/>
                  <a:pt x="35" y="73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6" y="76"/>
                  <a:pt x="56" y="76"/>
                  <a:pt x="56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5" y="69"/>
                  <a:pt x="55" y="69"/>
                  <a:pt x="5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5" y="73"/>
                  <a:pt x="85" y="73"/>
                  <a:pt x="85" y="73"/>
                </a:cubicBezTo>
                <a:cubicBezTo>
                  <a:pt x="90" y="73"/>
                  <a:pt x="95" y="73"/>
                  <a:pt x="100" y="73"/>
                </a:cubicBezTo>
                <a:cubicBezTo>
                  <a:pt x="126" y="90"/>
                  <a:pt x="135" y="92"/>
                  <a:pt x="165" y="123"/>
                </a:cubicBezTo>
                <a:close/>
                <a:moveTo>
                  <a:pt x="120" y="46"/>
                </a:moveTo>
                <a:cubicBezTo>
                  <a:pt x="120" y="80"/>
                  <a:pt x="120" y="80"/>
                  <a:pt x="120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51" y="100"/>
                  <a:pt x="151" y="100"/>
                  <a:pt x="151" y="10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321" y="80"/>
                  <a:pt x="321" y="80"/>
                  <a:pt x="321" y="80"/>
                </a:cubicBezTo>
                <a:cubicBezTo>
                  <a:pt x="321" y="196"/>
                  <a:pt x="321" y="196"/>
                  <a:pt x="321" y="196"/>
                </a:cubicBezTo>
                <a:cubicBezTo>
                  <a:pt x="151" y="196"/>
                  <a:pt x="151" y="196"/>
                  <a:pt x="151" y="196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4" y="205"/>
                  <a:pt x="134" y="205"/>
                  <a:pt x="134" y="205"/>
                </a:cubicBezTo>
                <a:cubicBezTo>
                  <a:pt x="134" y="214"/>
                  <a:pt x="134" y="214"/>
                  <a:pt x="134" y="214"/>
                </a:cubicBezTo>
                <a:cubicBezTo>
                  <a:pt x="142" y="214"/>
                  <a:pt x="142" y="214"/>
                  <a:pt x="142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8" y="214"/>
                  <a:pt x="338" y="214"/>
                  <a:pt x="338" y="21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80"/>
                  <a:pt x="338" y="80"/>
                  <a:pt x="338" y="80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5" y="46"/>
                  <a:pt x="355" y="46"/>
                  <a:pt x="355" y="46"/>
                </a:cubicBezTo>
                <a:cubicBezTo>
                  <a:pt x="120" y="46"/>
                  <a:pt x="120" y="46"/>
                  <a:pt x="120" y="46"/>
                </a:cubicBezTo>
                <a:close/>
                <a:moveTo>
                  <a:pt x="234" y="180"/>
                </a:moveTo>
                <a:cubicBezTo>
                  <a:pt x="234" y="162"/>
                  <a:pt x="234" y="162"/>
                  <a:pt x="234" y="162"/>
                </a:cubicBezTo>
                <a:cubicBezTo>
                  <a:pt x="236" y="161"/>
                  <a:pt x="236" y="161"/>
                  <a:pt x="236" y="161"/>
                </a:cubicBezTo>
                <a:cubicBezTo>
                  <a:pt x="238" y="137"/>
                  <a:pt x="238" y="137"/>
                  <a:pt x="238" y="137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34" y="180"/>
                  <a:pt x="234" y="180"/>
                  <a:pt x="234" y="180"/>
                </a:cubicBezTo>
                <a:close/>
                <a:moveTo>
                  <a:pt x="263" y="94"/>
                </a:moveTo>
                <a:cubicBezTo>
                  <a:pt x="244" y="94"/>
                  <a:pt x="244" y="94"/>
                  <a:pt x="244" y="94"/>
                </a:cubicBezTo>
                <a:cubicBezTo>
                  <a:pt x="226" y="95"/>
                  <a:pt x="226" y="95"/>
                  <a:pt x="226" y="95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23" y="111"/>
                  <a:pt x="223" y="111"/>
                  <a:pt x="223" y="111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05" y="128"/>
                  <a:pt x="205" y="128"/>
                  <a:pt x="205" y="128"/>
                </a:cubicBezTo>
                <a:cubicBezTo>
                  <a:pt x="199" y="122"/>
                  <a:pt x="199" y="122"/>
                  <a:pt x="199" y="122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3" y="145"/>
                  <a:pt x="183" y="145"/>
                  <a:pt x="183" y="145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157" y="148"/>
                  <a:pt x="157" y="148"/>
                  <a:pt x="157" y="148"/>
                </a:cubicBezTo>
                <a:cubicBezTo>
                  <a:pt x="160" y="159"/>
                  <a:pt x="160" y="159"/>
                  <a:pt x="160" y="159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82" y="165"/>
                  <a:pt x="182" y="165"/>
                  <a:pt x="182" y="165"/>
                </a:cubicBezTo>
                <a:cubicBezTo>
                  <a:pt x="192" y="164"/>
                  <a:pt x="192" y="164"/>
                  <a:pt x="192" y="164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22" y="160"/>
                  <a:pt x="222" y="160"/>
                  <a:pt x="222" y="160"/>
                </a:cubicBezTo>
                <a:cubicBezTo>
                  <a:pt x="232" y="156"/>
                  <a:pt x="232" y="156"/>
                  <a:pt x="232" y="156"/>
                </a:cubicBezTo>
                <a:cubicBezTo>
                  <a:pt x="234" y="118"/>
                  <a:pt x="234" y="118"/>
                  <a:pt x="234" y="118"/>
                </a:cubicBezTo>
                <a:cubicBezTo>
                  <a:pt x="239" y="115"/>
                  <a:pt x="239" y="115"/>
                  <a:pt x="239" y="115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54" y="110"/>
                  <a:pt x="254" y="110"/>
                  <a:pt x="254" y="110"/>
                </a:cubicBezTo>
                <a:cubicBezTo>
                  <a:pt x="263" y="94"/>
                  <a:pt x="263" y="94"/>
                  <a:pt x="263" y="94"/>
                </a:cubicBezTo>
                <a:close/>
                <a:moveTo>
                  <a:pt x="178" y="180"/>
                </a:moveTo>
                <a:cubicBezTo>
                  <a:pt x="178" y="171"/>
                  <a:pt x="178" y="171"/>
                  <a:pt x="178" y="171"/>
                </a:cubicBezTo>
                <a:cubicBezTo>
                  <a:pt x="179" y="172"/>
                  <a:pt x="179" y="172"/>
                  <a:pt x="179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82" y="180"/>
                  <a:pt x="180" y="180"/>
                  <a:pt x="178" y="180"/>
                </a:cubicBezTo>
                <a:close/>
                <a:moveTo>
                  <a:pt x="167" y="180"/>
                </a:moveTo>
                <a:cubicBezTo>
                  <a:pt x="167" y="165"/>
                  <a:pt x="167" y="165"/>
                  <a:pt x="167" y="165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67" y="180"/>
                  <a:pt x="167" y="180"/>
                  <a:pt x="167" y="180"/>
                </a:cubicBezTo>
                <a:close/>
                <a:moveTo>
                  <a:pt x="189" y="180"/>
                </a:moveTo>
                <a:cubicBezTo>
                  <a:pt x="189" y="172"/>
                  <a:pt x="189" y="172"/>
                  <a:pt x="189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6" y="171"/>
                  <a:pt x="196" y="171"/>
                  <a:pt x="196" y="171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93" y="180"/>
                  <a:pt x="191" y="180"/>
                  <a:pt x="189" y="180"/>
                </a:cubicBezTo>
                <a:close/>
                <a:moveTo>
                  <a:pt x="200" y="180"/>
                </a:moveTo>
                <a:cubicBezTo>
                  <a:pt x="200" y="160"/>
                  <a:pt x="200" y="160"/>
                  <a:pt x="200" y="160"/>
                </a:cubicBezTo>
                <a:cubicBezTo>
                  <a:pt x="204" y="152"/>
                  <a:pt x="204" y="152"/>
                  <a:pt x="204" y="152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05" y="180"/>
                  <a:pt x="203" y="180"/>
                  <a:pt x="200" y="180"/>
                </a:cubicBezTo>
                <a:close/>
                <a:moveTo>
                  <a:pt x="212" y="180"/>
                </a:moveTo>
                <a:cubicBezTo>
                  <a:pt x="212" y="159"/>
                  <a:pt x="212" y="159"/>
                  <a:pt x="212" y="159"/>
                </a:cubicBezTo>
                <a:cubicBezTo>
                  <a:pt x="218" y="165"/>
                  <a:pt x="218" y="165"/>
                  <a:pt x="218" y="165"/>
                </a:cubicBezTo>
                <a:cubicBezTo>
                  <a:pt x="218" y="180"/>
                  <a:pt x="218" y="180"/>
                  <a:pt x="218" y="180"/>
                </a:cubicBezTo>
                <a:cubicBezTo>
                  <a:pt x="216" y="180"/>
                  <a:pt x="214" y="180"/>
                  <a:pt x="212" y="180"/>
                </a:cubicBezTo>
                <a:close/>
                <a:moveTo>
                  <a:pt x="223" y="180"/>
                </a:moveTo>
                <a:cubicBezTo>
                  <a:pt x="223" y="167"/>
                  <a:pt x="223" y="167"/>
                  <a:pt x="223" y="167"/>
                </a:cubicBezTo>
                <a:cubicBezTo>
                  <a:pt x="229" y="164"/>
                  <a:pt x="229" y="164"/>
                  <a:pt x="229" y="164"/>
                </a:cubicBezTo>
                <a:cubicBezTo>
                  <a:pt x="229" y="180"/>
                  <a:pt x="229" y="180"/>
                  <a:pt x="229" y="180"/>
                </a:cubicBezTo>
                <a:cubicBezTo>
                  <a:pt x="227" y="180"/>
                  <a:pt x="225" y="180"/>
                  <a:pt x="223" y="180"/>
                </a:cubicBezTo>
                <a:close/>
                <a:moveTo>
                  <a:pt x="285" y="123"/>
                </a:moveTo>
                <a:cubicBezTo>
                  <a:pt x="293" y="123"/>
                  <a:pt x="301" y="126"/>
                  <a:pt x="306" y="131"/>
                </a:cubicBezTo>
                <a:cubicBezTo>
                  <a:pt x="311" y="137"/>
                  <a:pt x="314" y="144"/>
                  <a:pt x="314" y="152"/>
                </a:cubicBezTo>
                <a:cubicBezTo>
                  <a:pt x="314" y="156"/>
                  <a:pt x="314" y="159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1" y="166"/>
                  <a:pt x="309" y="170"/>
                  <a:pt x="306" y="173"/>
                </a:cubicBezTo>
                <a:cubicBezTo>
                  <a:pt x="301" y="178"/>
                  <a:pt x="293" y="181"/>
                  <a:pt x="285" y="181"/>
                </a:cubicBezTo>
                <a:cubicBezTo>
                  <a:pt x="277" y="181"/>
                  <a:pt x="270" y="178"/>
                  <a:pt x="265" y="173"/>
                </a:cubicBezTo>
                <a:cubicBezTo>
                  <a:pt x="259" y="167"/>
                  <a:pt x="256" y="160"/>
                  <a:pt x="256" y="152"/>
                </a:cubicBezTo>
                <a:cubicBezTo>
                  <a:pt x="256" y="151"/>
                  <a:pt x="256" y="151"/>
                  <a:pt x="256" y="150"/>
                </a:cubicBezTo>
                <a:cubicBezTo>
                  <a:pt x="256" y="149"/>
                  <a:pt x="256" y="149"/>
                  <a:pt x="256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68" y="147"/>
                  <a:pt x="277" y="148"/>
                  <a:pt x="282" y="149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3" y="123"/>
                  <a:pt x="283" y="123"/>
                  <a:pt x="284" y="123"/>
                </a:cubicBezTo>
                <a:cubicBezTo>
                  <a:pt x="284" y="123"/>
                  <a:pt x="284" y="123"/>
                  <a:pt x="284" y="123"/>
                </a:cubicBezTo>
                <a:cubicBezTo>
                  <a:pt x="284" y="123"/>
                  <a:pt x="285" y="123"/>
                  <a:pt x="285" y="123"/>
                </a:cubicBezTo>
                <a:close/>
                <a:moveTo>
                  <a:pt x="281" y="175"/>
                </a:moveTo>
                <a:cubicBezTo>
                  <a:pt x="279" y="175"/>
                  <a:pt x="278" y="175"/>
                  <a:pt x="277" y="174"/>
                </a:cubicBezTo>
                <a:cubicBezTo>
                  <a:pt x="306" y="162"/>
                  <a:pt x="306" y="162"/>
                  <a:pt x="306" y="162"/>
                </a:cubicBezTo>
                <a:cubicBezTo>
                  <a:pt x="306" y="164"/>
                  <a:pt x="305" y="165"/>
                  <a:pt x="305" y="165"/>
                </a:cubicBezTo>
                <a:cubicBezTo>
                  <a:pt x="281" y="175"/>
                  <a:pt x="281" y="175"/>
                  <a:pt x="281" y="175"/>
                </a:cubicBezTo>
                <a:close/>
                <a:moveTo>
                  <a:pt x="302" y="169"/>
                </a:moveTo>
                <a:cubicBezTo>
                  <a:pt x="297" y="173"/>
                  <a:pt x="292" y="176"/>
                  <a:pt x="285" y="176"/>
                </a:cubicBezTo>
                <a:cubicBezTo>
                  <a:pt x="302" y="169"/>
                  <a:pt x="302" y="169"/>
                  <a:pt x="302" y="169"/>
                </a:cubicBezTo>
                <a:close/>
                <a:moveTo>
                  <a:pt x="286" y="135"/>
                </a:moveTo>
                <a:cubicBezTo>
                  <a:pt x="286" y="133"/>
                  <a:pt x="286" y="133"/>
                  <a:pt x="286" y="133"/>
                </a:cubicBezTo>
                <a:cubicBezTo>
                  <a:pt x="294" y="130"/>
                  <a:pt x="294" y="130"/>
                  <a:pt x="294" y="130"/>
                </a:cubicBezTo>
                <a:cubicBezTo>
                  <a:pt x="295" y="130"/>
                  <a:pt x="296" y="131"/>
                  <a:pt x="297" y="131"/>
                </a:cubicBezTo>
                <a:cubicBezTo>
                  <a:pt x="286" y="135"/>
                  <a:pt x="286" y="135"/>
                  <a:pt x="286" y="135"/>
                </a:cubicBezTo>
                <a:close/>
                <a:moveTo>
                  <a:pt x="299" y="133"/>
                </a:moveTo>
                <a:cubicBezTo>
                  <a:pt x="300" y="133"/>
                  <a:pt x="300" y="134"/>
                  <a:pt x="301" y="134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138"/>
                  <a:pt x="287" y="138"/>
                  <a:pt x="287" y="138"/>
                </a:cubicBezTo>
                <a:cubicBezTo>
                  <a:pt x="299" y="133"/>
                  <a:pt x="299" y="133"/>
                  <a:pt x="299" y="133"/>
                </a:cubicBezTo>
                <a:close/>
                <a:moveTo>
                  <a:pt x="274" y="173"/>
                </a:moveTo>
                <a:cubicBezTo>
                  <a:pt x="274" y="173"/>
                  <a:pt x="273" y="172"/>
                  <a:pt x="272" y="172"/>
                </a:cubicBezTo>
                <a:cubicBezTo>
                  <a:pt x="308" y="157"/>
                  <a:pt x="308" y="157"/>
                  <a:pt x="308" y="157"/>
                </a:cubicBezTo>
                <a:cubicBezTo>
                  <a:pt x="308" y="158"/>
                  <a:pt x="308" y="159"/>
                  <a:pt x="308" y="160"/>
                </a:cubicBezTo>
                <a:cubicBezTo>
                  <a:pt x="274" y="173"/>
                  <a:pt x="274" y="173"/>
                  <a:pt x="274" y="173"/>
                </a:cubicBezTo>
                <a:close/>
                <a:moveTo>
                  <a:pt x="270" y="170"/>
                </a:moveTo>
                <a:cubicBezTo>
                  <a:pt x="269" y="170"/>
                  <a:pt x="269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309" y="152"/>
                  <a:pt x="309" y="152"/>
                  <a:pt x="309" y="152"/>
                </a:cubicBezTo>
                <a:cubicBezTo>
                  <a:pt x="309" y="153"/>
                  <a:pt x="309" y="154"/>
                  <a:pt x="309" y="154"/>
                </a:cubicBezTo>
                <a:cubicBezTo>
                  <a:pt x="270" y="170"/>
                  <a:pt x="270" y="170"/>
                  <a:pt x="270" y="170"/>
                </a:cubicBezTo>
                <a:close/>
                <a:moveTo>
                  <a:pt x="267" y="167"/>
                </a:moveTo>
                <a:cubicBezTo>
                  <a:pt x="266" y="166"/>
                  <a:pt x="266" y="166"/>
                  <a:pt x="265" y="165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09" y="148"/>
                  <a:pt x="309" y="149"/>
                  <a:pt x="309" y="150"/>
                </a:cubicBezTo>
                <a:cubicBezTo>
                  <a:pt x="267" y="167"/>
                  <a:pt x="267" y="167"/>
                  <a:pt x="267" y="167"/>
                </a:cubicBezTo>
                <a:close/>
                <a:moveTo>
                  <a:pt x="264" y="163"/>
                </a:moveTo>
                <a:cubicBezTo>
                  <a:pt x="264" y="162"/>
                  <a:pt x="264" y="162"/>
                  <a:pt x="263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3" y="155"/>
                  <a:pt x="285" y="155"/>
                  <a:pt x="285" y="155"/>
                </a:cubicBezTo>
                <a:cubicBezTo>
                  <a:pt x="264" y="163"/>
                  <a:pt x="264" y="163"/>
                  <a:pt x="264" y="163"/>
                </a:cubicBezTo>
                <a:close/>
                <a:moveTo>
                  <a:pt x="285" y="155"/>
                </a:moveTo>
                <a:cubicBezTo>
                  <a:pt x="288" y="152"/>
                  <a:pt x="288" y="152"/>
                  <a:pt x="288" y="152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307" y="143"/>
                  <a:pt x="307" y="143"/>
                  <a:pt x="307" y="143"/>
                </a:cubicBezTo>
                <a:cubicBezTo>
                  <a:pt x="308" y="144"/>
                  <a:pt x="308" y="145"/>
                  <a:pt x="308" y="145"/>
                </a:cubicBezTo>
                <a:cubicBezTo>
                  <a:pt x="285" y="155"/>
                  <a:pt x="285" y="155"/>
                  <a:pt x="285" y="155"/>
                </a:cubicBezTo>
                <a:close/>
                <a:moveTo>
                  <a:pt x="263" y="159"/>
                </a:moveTo>
                <a:cubicBezTo>
                  <a:pt x="262" y="158"/>
                  <a:pt x="262" y="158"/>
                  <a:pt x="262" y="157"/>
                </a:cubicBezTo>
                <a:cubicBezTo>
                  <a:pt x="272" y="153"/>
                  <a:pt x="272" y="153"/>
                  <a:pt x="272" y="153"/>
                </a:cubicBezTo>
                <a:cubicBezTo>
                  <a:pt x="273" y="153"/>
                  <a:pt x="275" y="153"/>
                  <a:pt x="276" y="154"/>
                </a:cubicBezTo>
                <a:cubicBezTo>
                  <a:pt x="263" y="159"/>
                  <a:pt x="263" y="159"/>
                  <a:pt x="263" y="159"/>
                </a:cubicBezTo>
                <a:close/>
                <a:moveTo>
                  <a:pt x="288" y="149"/>
                </a:moveTo>
                <a:cubicBezTo>
                  <a:pt x="288" y="147"/>
                  <a:pt x="288" y="147"/>
                  <a:pt x="288" y="147"/>
                </a:cubicBezTo>
                <a:cubicBezTo>
                  <a:pt x="305" y="140"/>
                  <a:pt x="305" y="140"/>
                  <a:pt x="305" y="140"/>
                </a:cubicBezTo>
                <a:cubicBezTo>
                  <a:pt x="306" y="140"/>
                  <a:pt x="306" y="141"/>
                  <a:pt x="306" y="141"/>
                </a:cubicBezTo>
                <a:cubicBezTo>
                  <a:pt x="288" y="149"/>
                  <a:pt x="288" y="149"/>
                  <a:pt x="288" y="149"/>
                </a:cubicBezTo>
                <a:close/>
                <a:moveTo>
                  <a:pt x="262" y="155"/>
                </a:moveTo>
                <a:cubicBezTo>
                  <a:pt x="262" y="154"/>
                  <a:pt x="262" y="153"/>
                  <a:pt x="262" y="153"/>
                </a:cubicBezTo>
                <a:cubicBezTo>
                  <a:pt x="263" y="152"/>
                  <a:pt x="263" y="152"/>
                  <a:pt x="263" y="152"/>
                </a:cubicBezTo>
                <a:cubicBezTo>
                  <a:pt x="265" y="152"/>
                  <a:pt x="266" y="152"/>
                  <a:pt x="267" y="152"/>
                </a:cubicBezTo>
                <a:cubicBezTo>
                  <a:pt x="262" y="155"/>
                  <a:pt x="262" y="155"/>
                  <a:pt x="262" y="155"/>
                </a:cubicBezTo>
                <a:close/>
                <a:moveTo>
                  <a:pt x="287" y="144"/>
                </a:moveTo>
                <a:cubicBezTo>
                  <a:pt x="287" y="142"/>
                  <a:pt x="287" y="142"/>
                  <a:pt x="287" y="142"/>
                </a:cubicBezTo>
                <a:cubicBezTo>
                  <a:pt x="303" y="136"/>
                  <a:pt x="303" y="136"/>
                  <a:pt x="303" y="136"/>
                </a:cubicBezTo>
                <a:cubicBezTo>
                  <a:pt x="303" y="136"/>
                  <a:pt x="304" y="137"/>
                  <a:pt x="304" y="138"/>
                </a:cubicBezTo>
                <a:cubicBezTo>
                  <a:pt x="287" y="144"/>
                  <a:pt x="287" y="144"/>
                  <a:pt x="287" y="144"/>
                </a:cubicBezTo>
                <a:close/>
                <a:moveTo>
                  <a:pt x="286" y="131"/>
                </a:moveTo>
                <a:cubicBezTo>
                  <a:pt x="286" y="128"/>
                  <a:pt x="286" y="128"/>
                  <a:pt x="286" y="128"/>
                </a:cubicBezTo>
                <a:cubicBezTo>
                  <a:pt x="287" y="128"/>
                  <a:pt x="289" y="129"/>
                  <a:pt x="291" y="129"/>
                </a:cubicBezTo>
                <a:cubicBezTo>
                  <a:pt x="286" y="131"/>
                  <a:pt x="286" y="131"/>
                  <a:pt x="286" y="131"/>
                </a:cubicBezTo>
                <a:close/>
                <a:moveTo>
                  <a:pt x="251" y="137"/>
                </a:moveTo>
                <a:cubicBezTo>
                  <a:pt x="252" y="132"/>
                  <a:pt x="255" y="127"/>
                  <a:pt x="258" y="123"/>
                </a:cubicBezTo>
                <a:cubicBezTo>
                  <a:pt x="262" y="119"/>
                  <a:pt x="267" y="117"/>
                  <a:pt x="273" y="116"/>
                </a:cubicBezTo>
                <a:cubicBezTo>
                  <a:pt x="276" y="116"/>
                  <a:pt x="276" y="116"/>
                  <a:pt x="276" y="116"/>
                </a:cubicBezTo>
                <a:cubicBezTo>
                  <a:pt x="276" y="119"/>
                  <a:pt x="276" y="119"/>
                  <a:pt x="276" y="119"/>
                </a:cubicBezTo>
                <a:cubicBezTo>
                  <a:pt x="278" y="140"/>
                  <a:pt x="278" y="140"/>
                  <a:pt x="278" y="140"/>
                </a:cubicBezTo>
                <a:cubicBezTo>
                  <a:pt x="275" y="143"/>
                  <a:pt x="275" y="143"/>
                  <a:pt x="275" y="143"/>
                </a:cubicBezTo>
                <a:cubicBezTo>
                  <a:pt x="275" y="143"/>
                  <a:pt x="263" y="142"/>
                  <a:pt x="254" y="140"/>
                </a:cubicBezTo>
                <a:cubicBezTo>
                  <a:pt x="251" y="140"/>
                  <a:pt x="251" y="140"/>
                  <a:pt x="251" y="140"/>
                </a:cubicBezTo>
                <a:cubicBezTo>
                  <a:pt x="251" y="137"/>
                  <a:pt x="251" y="137"/>
                  <a:pt x="251" y="137"/>
                </a:cubicBezTo>
                <a:close/>
                <a:moveTo>
                  <a:pt x="262" y="127"/>
                </a:moveTo>
                <a:cubicBezTo>
                  <a:pt x="265" y="125"/>
                  <a:pt x="268" y="123"/>
                  <a:pt x="271" y="122"/>
                </a:cubicBezTo>
                <a:cubicBezTo>
                  <a:pt x="272" y="137"/>
                  <a:pt x="272" y="137"/>
                  <a:pt x="272" y="137"/>
                </a:cubicBezTo>
                <a:cubicBezTo>
                  <a:pt x="269" y="137"/>
                  <a:pt x="263" y="136"/>
                  <a:pt x="257" y="135"/>
                </a:cubicBezTo>
                <a:cubicBezTo>
                  <a:pt x="258" y="132"/>
                  <a:pt x="260" y="129"/>
                  <a:pt x="262" y="127"/>
                </a:cubicBezTo>
                <a:close/>
                <a:moveTo>
                  <a:pt x="252" y="253"/>
                </a:moveTo>
                <a:cubicBezTo>
                  <a:pt x="265" y="253"/>
                  <a:pt x="265" y="253"/>
                  <a:pt x="265" y="253"/>
                </a:cubicBezTo>
                <a:cubicBezTo>
                  <a:pt x="282" y="285"/>
                  <a:pt x="282" y="285"/>
                  <a:pt x="282" y="285"/>
                </a:cubicBezTo>
                <a:cubicBezTo>
                  <a:pt x="270" y="285"/>
                  <a:pt x="270" y="285"/>
                  <a:pt x="270" y="285"/>
                </a:cubicBezTo>
                <a:cubicBezTo>
                  <a:pt x="252" y="253"/>
                  <a:pt x="252" y="253"/>
                  <a:pt x="252" y="253"/>
                </a:cubicBezTo>
                <a:close/>
                <a:moveTo>
                  <a:pt x="222" y="253"/>
                </a:moveTo>
                <a:cubicBezTo>
                  <a:pt x="210" y="253"/>
                  <a:pt x="210" y="253"/>
                  <a:pt x="210" y="253"/>
                </a:cubicBezTo>
                <a:cubicBezTo>
                  <a:pt x="193" y="285"/>
                  <a:pt x="193" y="285"/>
                  <a:pt x="193" y="285"/>
                </a:cubicBezTo>
                <a:cubicBezTo>
                  <a:pt x="205" y="285"/>
                  <a:pt x="205" y="285"/>
                  <a:pt x="205" y="285"/>
                </a:cubicBezTo>
                <a:cubicBezTo>
                  <a:pt x="222" y="253"/>
                  <a:pt x="222" y="253"/>
                  <a:pt x="222" y="253"/>
                </a:cubicBezTo>
                <a:close/>
                <a:moveTo>
                  <a:pt x="227" y="226"/>
                </a:moveTo>
                <a:cubicBezTo>
                  <a:pt x="247" y="226"/>
                  <a:pt x="247" y="226"/>
                  <a:pt x="247" y="226"/>
                </a:cubicBezTo>
                <a:cubicBezTo>
                  <a:pt x="247" y="286"/>
                  <a:pt x="247" y="286"/>
                  <a:pt x="247" y="286"/>
                </a:cubicBezTo>
                <a:cubicBezTo>
                  <a:pt x="227" y="286"/>
                  <a:pt x="227" y="286"/>
                  <a:pt x="227" y="286"/>
                </a:cubicBezTo>
                <a:cubicBezTo>
                  <a:pt x="227" y="226"/>
                  <a:pt x="227" y="226"/>
                  <a:pt x="227" y="226"/>
                </a:cubicBezTo>
                <a:close/>
                <a:moveTo>
                  <a:pt x="41" y="45"/>
                </a:moveTo>
                <a:cubicBezTo>
                  <a:pt x="40" y="36"/>
                  <a:pt x="40" y="31"/>
                  <a:pt x="42" y="22"/>
                </a:cubicBezTo>
                <a:cubicBezTo>
                  <a:pt x="52" y="35"/>
                  <a:pt x="66" y="26"/>
                  <a:pt x="77" y="23"/>
                </a:cubicBezTo>
                <a:cubicBezTo>
                  <a:pt x="78" y="30"/>
                  <a:pt x="79" y="35"/>
                  <a:pt x="78" y="45"/>
                </a:cubicBezTo>
                <a:cubicBezTo>
                  <a:pt x="87" y="38"/>
                  <a:pt x="87" y="19"/>
                  <a:pt x="82" y="12"/>
                </a:cubicBezTo>
                <a:cubicBezTo>
                  <a:pt x="74" y="0"/>
                  <a:pt x="46" y="0"/>
                  <a:pt x="38" y="10"/>
                </a:cubicBezTo>
                <a:cubicBezTo>
                  <a:pt x="35" y="14"/>
                  <a:pt x="30" y="39"/>
                  <a:pt x="41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3618758" y="3393492"/>
            <a:ext cx="372990" cy="308845"/>
          </a:xfrm>
          <a:custGeom>
            <a:avLst/>
            <a:gdLst>
              <a:gd name="T0" fmla="*/ 245 w 332"/>
              <a:gd name="T1" fmla="*/ 23 h 275"/>
              <a:gd name="T2" fmla="*/ 283 w 332"/>
              <a:gd name="T3" fmla="*/ 47 h 275"/>
              <a:gd name="T4" fmla="*/ 241 w 332"/>
              <a:gd name="T5" fmla="*/ 10 h 275"/>
              <a:gd name="T6" fmla="*/ 113 w 332"/>
              <a:gd name="T7" fmla="*/ 203 h 275"/>
              <a:gd name="T8" fmla="*/ 70 w 332"/>
              <a:gd name="T9" fmla="*/ 223 h 275"/>
              <a:gd name="T10" fmla="*/ 90 w 332"/>
              <a:gd name="T11" fmla="*/ 267 h 275"/>
              <a:gd name="T12" fmla="*/ 35 w 332"/>
              <a:gd name="T13" fmla="*/ 275 h 275"/>
              <a:gd name="T14" fmla="*/ 54 w 332"/>
              <a:gd name="T15" fmla="*/ 252 h 275"/>
              <a:gd name="T16" fmla="*/ 15 w 332"/>
              <a:gd name="T17" fmla="*/ 223 h 275"/>
              <a:gd name="T18" fmla="*/ 21 w 332"/>
              <a:gd name="T19" fmla="*/ 199 h 275"/>
              <a:gd name="T20" fmla="*/ 0 w 332"/>
              <a:gd name="T21" fmla="*/ 116 h 275"/>
              <a:gd name="T22" fmla="*/ 43 w 332"/>
              <a:gd name="T23" fmla="*/ 182 h 275"/>
              <a:gd name="T24" fmla="*/ 45 w 332"/>
              <a:gd name="T25" fmla="*/ 198 h 275"/>
              <a:gd name="T26" fmla="*/ 50 w 332"/>
              <a:gd name="T27" fmla="*/ 81 h 275"/>
              <a:gd name="T28" fmla="*/ 52 w 332"/>
              <a:gd name="T29" fmla="*/ 69 h 275"/>
              <a:gd name="T30" fmla="*/ 90 w 332"/>
              <a:gd name="T31" fmla="*/ 26 h 275"/>
              <a:gd name="T32" fmla="*/ 92 w 332"/>
              <a:gd name="T33" fmla="*/ 36 h 275"/>
              <a:gd name="T34" fmla="*/ 92 w 332"/>
              <a:gd name="T35" fmla="*/ 48 h 275"/>
              <a:gd name="T36" fmla="*/ 93 w 332"/>
              <a:gd name="T37" fmla="*/ 61 h 275"/>
              <a:gd name="T38" fmla="*/ 90 w 332"/>
              <a:gd name="T39" fmla="*/ 73 h 275"/>
              <a:gd name="T40" fmla="*/ 80 w 332"/>
              <a:gd name="T41" fmla="*/ 88 h 275"/>
              <a:gd name="T42" fmla="*/ 165 w 332"/>
              <a:gd name="T43" fmla="*/ 108 h 275"/>
              <a:gd name="T44" fmla="*/ 181 w 332"/>
              <a:gd name="T45" fmla="*/ 120 h 275"/>
              <a:gd name="T46" fmla="*/ 208 w 332"/>
              <a:gd name="T47" fmla="*/ 79 h 275"/>
              <a:gd name="T48" fmla="*/ 234 w 332"/>
              <a:gd name="T49" fmla="*/ 88 h 275"/>
              <a:gd name="T50" fmla="*/ 235 w 332"/>
              <a:gd name="T51" fmla="*/ 92 h 275"/>
              <a:gd name="T52" fmla="*/ 249 w 332"/>
              <a:gd name="T53" fmla="*/ 117 h 275"/>
              <a:gd name="T54" fmla="*/ 238 w 332"/>
              <a:gd name="T55" fmla="*/ 92 h 275"/>
              <a:gd name="T56" fmla="*/ 242 w 332"/>
              <a:gd name="T57" fmla="*/ 85 h 275"/>
              <a:gd name="T58" fmla="*/ 237 w 332"/>
              <a:gd name="T59" fmla="*/ 69 h 275"/>
              <a:gd name="T60" fmla="*/ 249 w 332"/>
              <a:gd name="T61" fmla="*/ 62 h 275"/>
              <a:gd name="T62" fmla="*/ 256 w 332"/>
              <a:gd name="T63" fmla="*/ 97 h 275"/>
              <a:gd name="T64" fmla="*/ 258 w 332"/>
              <a:gd name="T65" fmla="*/ 75 h 275"/>
              <a:gd name="T66" fmla="*/ 267 w 332"/>
              <a:gd name="T67" fmla="*/ 70 h 275"/>
              <a:gd name="T68" fmla="*/ 267 w 332"/>
              <a:gd name="T69" fmla="*/ 78 h 275"/>
              <a:gd name="T70" fmla="*/ 278 w 332"/>
              <a:gd name="T71" fmla="*/ 79 h 275"/>
              <a:gd name="T72" fmla="*/ 289 w 332"/>
              <a:gd name="T73" fmla="*/ 69 h 275"/>
              <a:gd name="T74" fmla="*/ 284 w 332"/>
              <a:gd name="T75" fmla="*/ 85 h 275"/>
              <a:gd name="T76" fmla="*/ 288 w 332"/>
              <a:gd name="T77" fmla="*/ 92 h 275"/>
              <a:gd name="T78" fmla="*/ 276 w 332"/>
              <a:gd name="T79" fmla="*/ 115 h 275"/>
              <a:gd name="T80" fmla="*/ 273 w 332"/>
              <a:gd name="T81" fmla="*/ 119 h 275"/>
              <a:gd name="T82" fmla="*/ 290 w 332"/>
              <a:gd name="T83" fmla="*/ 92 h 275"/>
              <a:gd name="T84" fmla="*/ 287 w 332"/>
              <a:gd name="T85" fmla="*/ 88 h 275"/>
              <a:gd name="T86" fmla="*/ 290 w 332"/>
              <a:gd name="T87" fmla="*/ 69 h 275"/>
              <a:gd name="T88" fmla="*/ 322 w 332"/>
              <a:gd name="T89" fmla="*/ 120 h 275"/>
              <a:gd name="T90" fmla="*/ 332 w 332"/>
              <a:gd name="T91" fmla="*/ 139 h 275"/>
              <a:gd name="T92" fmla="*/ 332 w 332"/>
              <a:gd name="T93" fmla="*/ 274 h 275"/>
              <a:gd name="T94" fmla="*/ 190 w 332"/>
              <a:gd name="T95" fmla="*/ 147 h 275"/>
              <a:gd name="T96" fmla="*/ 147 w 332"/>
              <a:gd name="T97" fmla="*/ 124 h 275"/>
              <a:gd name="T98" fmla="*/ 102 w 332"/>
              <a:gd name="T99" fmla="*/ 166 h 275"/>
              <a:gd name="T100" fmla="*/ 131 w 332"/>
              <a:gd name="T101" fmla="*/ 275 h 275"/>
              <a:gd name="T102" fmla="*/ 130 w 332"/>
              <a:gd name="T103" fmla="*/ 204 h 275"/>
              <a:gd name="T104" fmla="*/ 226 w 332"/>
              <a:gd name="T105" fmla="*/ 120 h 275"/>
              <a:gd name="T106" fmla="*/ 227 w 332"/>
              <a:gd name="T107" fmla="*/ 107 h 275"/>
              <a:gd name="T108" fmla="*/ 226 w 332"/>
              <a:gd name="T109" fmla="*/ 120 h 275"/>
              <a:gd name="T110" fmla="*/ 301 w 332"/>
              <a:gd name="T111" fmla="*/ 120 h 275"/>
              <a:gd name="T112" fmla="*/ 300 w 332"/>
              <a:gd name="T113" fmla="*/ 107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" h="275">
                <a:moveTo>
                  <a:pt x="244" y="46"/>
                </a:moveTo>
                <a:cubicBezTo>
                  <a:pt x="243" y="38"/>
                  <a:pt x="243" y="32"/>
                  <a:pt x="245" y="23"/>
                </a:cubicBezTo>
                <a:cubicBezTo>
                  <a:pt x="255" y="37"/>
                  <a:pt x="270" y="27"/>
                  <a:pt x="281" y="24"/>
                </a:cubicBezTo>
                <a:cubicBezTo>
                  <a:pt x="283" y="31"/>
                  <a:pt x="283" y="37"/>
                  <a:pt x="283" y="47"/>
                </a:cubicBezTo>
                <a:cubicBezTo>
                  <a:pt x="291" y="39"/>
                  <a:pt x="291" y="19"/>
                  <a:pt x="286" y="12"/>
                </a:cubicBezTo>
                <a:cubicBezTo>
                  <a:pt x="278" y="1"/>
                  <a:pt x="249" y="0"/>
                  <a:pt x="241" y="10"/>
                </a:cubicBezTo>
                <a:cubicBezTo>
                  <a:pt x="237" y="14"/>
                  <a:pt x="233" y="41"/>
                  <a:pt x="244" y="46"/>
                </a:cubicBezTo>
                <a:close/>
                <a:moveTo>
                  <a:pt x="113" y="203"/>
                </a:moveTo>
                <a:cubicBezTo>
                  <a:pt x="113" y="211"/>
                  <a:pt x="113" y="211"/>
                  <a:pt x="113" y="211"/>
                </a:cubicBezTo>
                <a:cubicBezTo>
                  <a:pt x="70" y="223"/>
                  <a:pt x="70" y="223"/>
                  <a:pt x="70" y="223"/>
                </a:cubicBezTo>
                <a:cubicBezTo>
                  <a:pt x="70" y="252"/>
                  <a:pt x="70" y="252"/>
                  <a:pt x="70" y="252"/>
                </a:cubicBezTo>
                <a:cubicBezTo>
                  <a:pt x="90" y="267"/>
                  <a:pt x="90" y="267"/>
                  <a:pt x="90" y="267"/>
                </a:cubicBezTo>
                <a:cubicBezTo>
                  <a:pt x="90" y="275"/>
                  <a:pt x="90" y="275"/>
                  <a:pt x="90" y="275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35" y="266"/>
                  <a:pt x="35" y="266"/>
                </a:cubicBezTo>
                <a:cubicBezTo>
                  <a:pt x="54" y="252"/>
                  <a:pt x="54" y="252"/>
                  <a:pt x="54" y="252"/>
                </a:cubicBezTo>
                <a:cubicBezTo>
                  <a:pt x="54" y="223"/>
                  <a:pt x="54" y="223"/>
                  <a:pt x="54" y="223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9" y="182"/>
                  <a:pt x="9" y="182"/>
                  <a:pt x="9" y="182"/>
                </a:cubicBezTo>
                <a:cubicBezTo>
                  <a:pt x="0" y="116"/>
                  <a:pt x="0" y="116"/>
                  <a:pt x="0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34" y="198"/>
                  <a:pt x="34" y="198"/>
                  <a:pt x="34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50" y="198"/>
                  <a:pt x="50" y="198"/>
                  <a:pt x="50" y="198"/>
                </a:cubicBezTo>
                <a:cubicBezTo>
                  <a:pt x="48" y="124"/>
                  <a:pt x="33" y="112"/>
                  <a:pt x="50" y="81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77"/>
                  <a:pt x="53" y="73"/>
                  <a:pt x="52" y="69"/>
                </a:cubicBezTo>
                <a:cubicBezTo>
                  <a:pt x="29" y="56"/>
                  <a:pt x="37" y="26"/>
                  <a:pt x="57" y="20"/>
                </a:cubicBezTo>
                <a:cubicBezTo>
                  <a:pt x="68" y="16"/>
                  <a:pt x="81" y="17"/>
                  <a:pt x="90" y="26"/>
                </a:cubicBezTo>
                <a:cubicBezTo>
                  <a:pt x="97" y="33"/>
                  <a:pt x="93" y="35"/>
                  <a:pt x="93" y="35"/>
                </a:cubicBezTo>
                <a:cubicBezTo>
                  <a:pt x="92" y="36"/>
                  <a:pt x="92" y="36"/>
                  <a:pt x="92" y="36"/>
                </a:cubicBezTo>
                <a:cubicBezTo>
                  <a:pt x="93" y="39"/>
                  <a:pt x="94" y="45"/>
                  <a:pt x="94" y="46"/>
                </a:cubicBezTo>
                <a:cubicBezTo>
                  <a:pt x="94" y="47"/>
                  <a:pt x="92" y="48"/>
                  <a:pt x="92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4"/>
                  <a:pt x="94" y="67"/>
                  <a:pt x="94" y="71"/>
                </a:cubicBezTo>
                <a:cubicBezTo>
                  <a:pt x="93" y="71"/>
                  <a:pt x="91" y="73"/>
                  <a:pt x="90" y="73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88"/>
                  <a:pt x="80" y="88"/>
                  <a:pt x="80" y="8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59" y="106"/>
                  <a:pt x="154" y="107"/>
                  <a:pt x="165" y="108"/>
                </a:cubicBezTo>
                <a:cubicBezTo>
                  <a:pt x="172" y="109"/>
                  <a:pt x="179" y="116"/>
                  <a:pt x="180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00"/>
                  <a:pt x="204" y="86"/>
                  <a:pt x="208" y="79"/>
                </a:cubicBezTo>
                <a:cubicBezTo>
                  <a:pt x="218" y="75"/>
                  <a:pt x="226" y="73"/>
                  <a:pt x="236" y="69"/>
                </a:cubicBezTo>
                <a:cubicBezTo>
                  <a:pt x="234" y="88"/>
                  <a:pt x="234" y="88"/>
                  <a:pt x="234" y="88"/>
                </a:cubicBezTo>
                <a:cubicBezTo>
                  <a:pt x="239" y="88"/>
                  <a:pt x="239" y="88"/>
                  <a:pt x="239" y="88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43" y="107"/>
                  <a:pt x="249" y="117"/>
                </a:cubicBezTo>
                <a:cubicBezTo>
                  <a:pt x="250" y="118"/>
                  <a:pt x="252" y="118"/>
                  <a:pt x="252" y="119"/>
                </a:cubicBezTo>
                <a:cubicBezTo>
                  <a:pt x="248" y="111"/>
                  <a:pt x="240" y="96"/>
                  <a:pt x="238" y="92"/>
                </a:cubicBezTo>
                <a:cubicBezTo>
                  <a:pt x="243" y="87"/>
                  <a:pt x="243" y="87"/>
                  <a:pt x="243" y="87"/>
                </a:cubicBezTo>
                <a:cubicBezTo>
                  <a:pt x="242" y="85"/>
                  <a:pt x="242" y="85"/>
                  <a:pt x="242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7" y="69"/>
                  <a:pt x="237" y="69"/>
                  <a:pt x="237" y="69"/>
                </a:cubicBezTo>
                <a:cubicBezTo>
                  <a:pt x="239" y="67"/>
                  <a:pt x="246" y="64"/>
                  <a:pt x="248" y="62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8" y="75"/>
                  <a:pt x="258" y="75"/>
                  <a:pt x="258" y="75"/>
                </a:cubicBezTo>
                <a:cubicBezTo>
                  <a:pt x="260" y="70"/>
                  <a:pt x="260" y="70"/>
                  <a:pt x="260" y="70"/>
                </a:cubicBezTo>
                <a:cubicBezTo>
                  <a:pt x="267" y="70"/>
                  <a:pt x="267" y="70"/>
                  <a:pt x="267" y="70"/>
                </a:cubicBezTo>
                <a:cubicBezTo>
                  <a:pt x="270" y="75"/>
                  <a:pt x="270" y="75"/>
                  <a:pt x="270" y="75"/>
                </a:cubicBezTo>
                <a:cubicBezTo>
                  <a:pt x="267" y="78"/>
                  <a:pt x="267" y="78"/>
                  <a:pt x="267" y="78"/>
                </a:cubicBezTo>
                <a:cubicBezTo>
                  <a:pt x="272" y="97"/>
                  <a:pt x="272" y="97"/>
                  <a:pt x="272" y="97"/>
                </a:cubicBezTo>
                <a:cubicBezTo>
                  <a:pt x="278" y="79"/>
                  <a:pt x="278" y="79"/>
                  <a:pt x="278" y="79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82" y="65"/>
                  <a:pt x="287" y="67"/>
                  <a:pt x="289" y="69"/>
                </a:cubicBezTo>
                <a:cubicBezTo>
                  <a:pt x="289" y="86"/>
                  <a:pt x="289" y="86"/>
                  <a:pt x="289" y="86"/>
                </a:cubicBezTo>
                <a:cubicBezTo>
                  <a:pt x="284" y="85"/>
                  <a:pt x="284" y="85"/>
                  <a:pt x="284" y="85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8" y="92"/>
                  <a:pt x="288" y="92"/>
                  <a:pt x="288" y="92"/>
                </a:cubicBezTo>
                <a:cubicBezTo>
                  <a:pt x="286" y="95"/>
                  <a:pt x="280" y="107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5" y="116"/>
                  <a:pt x="274" y="118"/>
                  <a:pt x="273" y="119"/>
                </a:cubicBezTo>
                <a:cubicBezTo>
                  <a:pt x="274" y="118"/>
                  <a:pt x="275" y="118"/>
                  <a:pt x="276" y="117"/>
                </a:cubicBezTo>
                <a:cubicBezTo>
                  <a:pt x="282" y="107"/>
                  <a:pt x="290" y="92"/>
                  <a:pt x="290" y="92"/>
                </a:cubicBezTo>
                <a:cubicBezTo>
                  <a:pt x="291" y="92"/>
                  <a:pt x="291" y="92"/>
                  <a:pt x="291" y="92"/>
                </a:cubicBezTo>
                <a:cubicBezTo>
                  <a:pt x="287" y="88"/>
                  <a:pt x="287" y="88"/>
                  <a:pt x="287" y="88"/>
                </a:cubicBezTo>
                <a:cubicBezTo>
                  <a:pt x="292" y="88"/>
                  <a:pt x="292" y="88"/>
                  <a:pt x="292" y="88"/>
                </a:cubicBezTo>
                <a:cubicBezTo>
                  <a:pt x="290" y="69"/>
                  <a:pt x="290" y="69"/>
                  <a:pt x="290" y="69"/>
                </a:cubicBezTo>
                <a:cubicBezTo>
                  <a:pt x="316" y="79"/>
                  <a:pt x="316" y="79"/>
                  <a:pt x="316" y="79"/>
                </a:cubicBezTo>
                <a:cubicBezTo>
                  <a:pt x="322" y="89"/>
                  <a:pt x="322" y="104"/>
                  <a:pt x="322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39"/>
                  <a:pt x="332" y="139"/>
                  <a:pt x="332" y="139"/>
                </a:cubicBezTo>
                <a:cubicBezTo>
                  <a:pt x="332" y="147"/>
                  <a:pt x="332" y="147"/>
                  <a:pt x="332" y="147"/>
                </a:cubicBezTo>
                <a:cubicBezTo>
                  <a:pt x="332" y="274"/>
                  <a:pt x="332" y="274"/>
                  <a:pt x="332" y="274"/>
                </a:cubicBezTo>
                <a:cubicBezTo>
                  <a:pt x="190" y="274"/>
                  <a:pt x="190" y="274"/>
                  <a:pt x="190" y="274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33" y="124"/>
                  <a:pt x="120" y="124"/>
                  <a:pt x="106" y="123"/>
                </a:cubicBezTo>
                <a:cubicBezTo>
                  <a:pt x="105" y="138"/>
                  <a:pt x="103" y="152"/>
                  <a:pt x="102" y="166"/>
                </a:cubicBezTo>
                <a:cubicBezTo>
                  <a:pt x="128" y="168"/>
                  <a:pt x="152" y="175"/>
                  <a:pt x="172" y="189"/>
                </a:cubicBezTo>
                <a:cubicBezTo>
                  <a:pt x="158" y="217"/>
                  <a:pt x="144" y="246"/>
                  <a:pt x="131" y="275"/>
                </a:cubicBezTo>
                <a:cubicBezTo>
                  <a:pt x="123" y="275"/>
                  <a:pt x="116" y="275"/>
                  <a:pt x="108" y="275"/>
                </a:cubicBezTo>
                <a:cubicBezTo>
                  <a:pt x="117" y="250"/>
                  <a:pt x="110" y="228"/>
                  <a:pt x="130" y="204"/>
                </a:cubicBezTo>
                <a:cubicBezTo>
                  <a:pt x="125" y="204"/>
                  <a:pt x="119" y="203"/>
                  <a:pt x="113" y="203"/>
                </a:cubicBezTo>
                <a:close/>
                <a:moveTo>
                  <a:pt x="226" y="120"/>
                </a:moveTo>
                <a:cubicBezTo>
                  <a:pt x="231" y="120"/>
                  <a:pt x="231" y="120"/>
                  <a:pt x="231" y="120"/>
                </a:cubicBezTo>
                <a:cubicBezTo>
                  <a:pt x="227" y="107"/>
                  <a:pt x="227" y="107"/>
                  <a:pt x="227" y="107"/>
                </a:cubicBezTo>
                <a:cubicBezTo>
                  <a:pt x="226" y="107"/>
                  <a:pt x="226" y="107"/>
                  <a:pt x="226" y="107"/>
                </a:cubicBezTo>
                <a:cubicBezTo>
                  <a:pt x="226" y="120"/>
                  <a:pt x="226" y="120"/>
                  <a:pt x="226" y="120"/>
                </a:cubicBezTo>
                <a:close/>
                <a:moveTo>
                  <a:pt x="296" y="120"/>
                </a:moveTo>
                <a:cubicBezTo>
                  <a:pt x="301" y="120"/>
                  <a:pt x="301" y="120"/>
                  <a:pt x="301" y="120"/>
                </a:cubicBezTo>
                <a:cubicBezTo>
                  <a:pt x="302" y="107"/>
                  <a:pt x="302" y="107"/>
                  <a:pt x="302" y="107"/>
                </a:cubicBezTo>
                <a:cubicBezTo>
                  <a:pt x="300" y="107"/>
                  <a:pt x="300" y="107"/>
                  <a:pt x="300" y="107"/>
                </a:cubicBezTo>
                <a:lnTo>
                  <a:pt x="296" y="12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609653" y="4306333"/>
            <a:ext cx="391200" cy="256623"/>
          </a:xfrm>
          <a:custGeom>
            <a:avLst/>
            <a:gdLst>
              <a:gd name="T0" fmla="*/ 228 w 357"/>
              <a:gd name="T1" fmla="*/ 170 h 234"/>
              <a:gd name="T2" fmla="*/ 273 w 357"/>
              <a:gd name="T3" fmla="*/ 180 h 234"/>
              <a:gd name="T4" fmla="*/ 80 w 357"/>
              <a:gd name="T5" fmla="*/ 18 h 234"/>
              <a:gd name="T6" fmla="*/ 0 w 357"/>
              <a:gd name="T7" fmla="*/ 124 h 234"/>
              <a:gd name="T8" fmla="*/ 52 w 357"/>
              <a:gd name="T9" fmla="*/ 118 h 234"/>
              <a:gd name="T10" fmla="*/ 141 w 357"/>
              <a:gd name="T11" fmla="*/ 86 h 234"/>
              <a:gd name="T12" fmla="*/ 208 w 357"/>
              <a:gd name="T13" fmla="*/ 101 h 234"/>
              <a:gd name="T14" fmla="*/ 195 w 357"/>
              <a:gd name="T15" fmla="*/ 44 h 234"/>
              <a:gd name="T16" fmla="*/ 90 w 357"/>
              <a:gd name="T17" fmla="*/ 48 h 234"/>
              <a:gd name="T18" fmla="*/ 69 w 357"/>
              <a:gd name="T19" fmla="*/ 76 h 234"/>
              <a:gd name="T20" fmla="*/ 75 w 357"/>
              <a:gd name="T21" fmla="*/ 38 h 234"/>
              <a:gd name="T22" fmla="*/ 280 w 357"/>
              <a:gd name="T23" fmla="*/ 0 h 234"/>
              <a:gd name="T24" fmla="*/ 249 w 357"/>
              <a:gd name="T25" fmla="*/ 38 h 234"/>
              <a:gd name="T26" fmla="*/ 279 w 357"/>
              <a:gd name="T27" fmla="*/ 75 h 234"/>
              <a:gd name="T28" fmla="*/ 233 w 357"/>
              <a:gd name="T29" fmla="*/ 42 h 234"/>
              <a:gd name="T30" fmla="*/ 234 w 357"/>
              <a:gd name="T31" fmla="*/ 89 h 234"/>
              <a:gd name="T32" fmla="*/ 167 w 357"/>
              <a:gd name="T33" fmla="*/ 85 h 234"/>
              <a:gd name="T34" fmla="*/ 69 w 357"/>
              <a:gd name="T35" fmla="*/ 160 h 234"/>
              <a:gd name="T36" fmla="*/ 141 w 357"/>
              <a:gd name="T37" fmla="*/ 139 h 234"/>
              <a:gd name="T38" fmla="*/ 96 w 357"/>
              <a:gd name="T39" fmla="*/ 192 h 234"/>
              <a:gd name="T40" fmla="*/ 158 w 357"/>
              <a:gd name="T41" fmla="*/ 178 h 234"/>
              <a:gd name="T42" fmla="*/ 139 w 357"/>
              <a:gd name="T43" fmla="*/ 214 h 234"/>
              <a:gd name="T44" fmla="*/ 193 w 357"/>
              <a:gd name="T45" fmla="*/ 193 h 234"/>
              <a:gd name="T46" fmla="*/ 185 w 357"/>
              <a:gd name="T47" fmla="*/ 222 h 234"/>
              <a:gd name="T48" fmla="*/ 223 w 357"/>
              <a:gd name="T49" fmla="*/ 217 h 234"/>
              <a:gd name="T50" fmla="*/ 212 w 357"/>
              <a:gd name="T51" fmla="*/ 188 h 234"/>
              <a:gd name="T52" fmla="*/ 285 w 357"/>
              <a:gd name="T53" fmla="*/ 144 h 234"/>
              <a:gd name="T54" fmla="*/ 320 w 357"/>
              <a:gd name="T55" fmla="*/ 126 h 234"/>
              <a:gd name="T56" fmla="*/ 280 w 357"/>
              <a:gd name="T57" fmla="*/ 0 h 234"/>
              <a:gd name="T58" fmla="*/ 260 w 357"/>
              <a:gd name="T59" fmla="*/ 146 h 234"/>
              <a:gd name="T60" fmla="*/ 279 w 357"/>
              <a:gd name="T61" fmla="*/ 172 h 234"/>
              <a:gd name="T62" fmla="*/ 236 w 357"/>
              <a:gd name="T63" fmla="*/ 218 h 234"/>
              <a:gd name="T64" fmla="*/ 229 w 357"/>
              <a:gd name="T65" fmla="*/ 183 h 234"/>
              <a:gd name="T66" fmla="*/ 236 w 357"/>
              <a:gd name="T67" fmla="*/ 2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234">
                <a:moveTo>
                  <a:pt x="259" y="196"/>
                </a:moveTo>
                <a:cubicBezTo>
                  <a:pt x="228" y="170"/>
                  <a:pt x="228" y="170"/>
                  <a:pt x="228" y="170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73" y="180"/>
                  <a:pt x="273" y="180"/>
                  <a:pt x="273" y="180"/>
                </a:cubicBezTo>
                <a:cubicBezTo>
                  <a:pt x="269" y="185"/>
                  <a:pt x="264" y="191"/>
                  <a:pt x="259" y="196"/>
                </a:cubicBezTo>
                <a:close/>
                <a:moveTo>
                  <a:pt x="80" y="18"/>
                </a:moveTo>
                <a:cubicBezTo>
                  <a:pt x="34" y="5"/>
                  <a:pt x="34" y="5"/>
                  <a:pt x="34" y="5"/>
                </a:cubicBezTo>
                <a:cubicBezTo>
                  <a:pt x="0" y="124"/>
                  <a:pt x="0" y="124"/>
                  <a:pt x="0" y="124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6"/>
                  <a:pt x="85" y="46"/>
                  <a:pt x="85" y="4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4"/>
                  <a:pt x="64" y="74"/>
                  <a:pt x="64" y="74"/>
                </a:cubicBezTo>
                <a:cubicBezTo>
                  <a:pt x="75" y="38"/>
                  <a:pt x="75" y="38"/>
                  <a:pt x="75" y="38"/>
                </a:cubicBezTo>
                <a:cubicBezTo>
                  <a:pt x="80" y="18"/>
                  <a:pt x="80" y="18"/>
                  <a:pt x="80" y="18"/>
                </a:cubicBezTo>
                <a:close/>
                <a:moveTo>
                  <a:pt x="280" y="0"/>
                </a:moveTo>
                <a:cubicBezTo>
                  <a:pt x="243" y="30"/>
                  <a:pt x="243" y="30"/>
                  <a:pt x="243" y="30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74" y="79"/>
                  <a:pt x="274" y="79"/>
                  <a:pt x="274" y="79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26" y="44"/>
                  <a:pt x="219" y="48"/>
                  <a:pt x="210" y="52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21" y="112"/>
                  <a:pt x="92" y="137"/>
                  <a:pt x="69" y="160"/>
                </a:cubicBezTo>
                <a:cubicBezTo>
                  <a:pt x="71" y="170"/>
                  <a:pt x="78" y="177"/>
                  <a:pt x="90" y="181"/>
                </a:cubicBezTo>
                <a:cubicBezTo>
                  <a:pt x="103" y="169"/>
                  <a:pt x="127" y="150"/>
                  <a:pt x="141" y="139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29" y="158"/>
                  <a:pt x="108" y="175"/>
                  <a:pt x="96" y="192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8" y="207"/>
                  <a:pt x="143" y="192"/>
                  <a:pt x="158" y="178"/>
                </a:cubicBezTo>
                <a:cubicBezTo>
                  <a:pt x="161" y="181"/>
                  <a:pt x="161" y="181"/>
                  <a:pt x="161" y="181"/>
                </a:cubicBezTo>
                <a:cubicBezTo>
                  <a:pt x="157" y="187"/>
                  <a:pt x="140" y="206"/>
                  <a:pt x="139" y="214"/>
                </a:cubicBezTo>
                <a:cubicBezTo>
                  <a:pt x="145" y="217"/>
                  <a:pt x="152" y="221"/>
                  <a:pt x="158" y="225"/>
                </a:cubicBezTo>
                <a:cubicBezTo>
                  <a:pt x="167" y="219"/>
                  <a:pt x="186" y="201"/>
                  <a:pt x="193" y="193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4" y="199"/>
                  <a:pt x="186" y="211"/>
                  <a:pt x="185" y="222"/>
                </a:cubicBezTo>
                <a:cubicBezTo>
                  <a:pt x="191" y="226"/>
                  <a:pt x="198" y="230"/>
                  <a:pt x="204" y="234"/>
                </a:cubicBezTo>
                <a:cubicBezTo>
                  <a:pt x="211" y="229"/>
                  <a:pt x="218" y="223"/>
                  <a:pt x="223" y="217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12" y="188"/>
                  <a:pt x="212" y="188"/>
                  <a:pt x="212" y="188"/>
                </a:cubicBezTo>
                <a:cubicBezTo>
                  <a:pt x="217" y="169"/>
                  <a:pt x="240" y="147"/>
                  <a:pt x="258" y="139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310" y="114"/>
                  <a:pt x="310" y="114"/>
                  <a:pt x="310" y="114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280" y="0"/>
                  <a:pt x="280" y="0"/>
                  <a:pt x="280" y="0"/>
                </a:cubicBezTo>
                <a:close/>
                <a:moveTo>
                  <a:pt x="291" y="151"/>
                </a:moveTo>
                <a:cubicBezTo>
                  <a:pt x="260" y="146"/>
                  <a:pt x="260" y="146"/>
                  <a:pt x="260" y="146"/>
                </a:cubicBezTo>
                <a:cubicBezTo>
                  <a:pt x="253" y="155"/>
                  <a:pt x="253" y="155"/>
                  <a:pt x="253" y="155"/>
                </a:cubicBezTo>
                <a:cubicBezTo>
                  <a:pt x="279" y="172"/>
                  <a:pt x="279" y="172"/>
                  <a:pt x="279" y="172"/>
                </a:cubicBezTo>
                <a:cubicBezTo>
                  <a:pt x="283" y="165"/>
                  <a:pt x="287" y="158"/>
                  <a:pt x="291" y="151"/>
                </a:cubicBezTo>
                <a:close/>
                <a:moveTo>
                  <a:pt x="236" y="218"/>
                </a:moveTo>
                <a:cubicBezTo>
                  <a:pt x="242" y="213"/>
                  <a:pt x="248" y="207"/>
                  <a:pt x="254" y="201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20" y="190"/>
                  <a:pt x="220" y="190"/>
                  <a:pt x="220" y="190"/>
                </a:cubicBezTo>
                <a:lnTo>
                  <a:pt x="236" y="2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21332" y="1555676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21332" y="24333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1332" y="336324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21332" y="42499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189892" y="1743502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4189892" y="4426399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4189892" y="354791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4189892" y="266414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5796342" y="14643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96342" y="238714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96342" y="327091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342" y="414735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4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475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475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475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9739" y="1592213"/>
            <a:ext cx="1899067" cy="618301"/>
            <a:chOff x="1324027" y="1558644"/>
            <a:chExt cx="1899067" cy="618301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 rot="5400000">
              <a:off x="1964410" y="918261"/>
              <a:ext cx="618301" cy="1899067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0" name="标题层"/>
            <p:cNvSpPr txBox="1"/>
            <p:nvPr/>
          </p:nvSpPr>
          <p:spPr bwMode="auto">
            <a:xfrm>
              <a:off x="2267177" y="1667739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82248" y="2245760"/>
            <a:ext cx="1850794" cy="545378"/>
            <a:chOff x="3153253" y="2245760"/>
            <a:chExt cx="1850794" cy="545378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5400000">
              <a:off x="3805961" y="1593052"/>
              <a:ext cx="545378" cy="1850794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3273199" y="2318394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82247" y="2884603"/>
            <a:ext cx="1632027" cy="491970"/>
            <a:chOff x="3153252" y="2884603"/>
            <a:chExt cx="1632027" cy="491970"/>
          </a:xfrm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 rot="5400000">
              <a:off x="3723281" y="2314574"/>
              <a:ext cx="491970" cy="1632027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3273199" y="2930532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2248" y="3470037"/>
            <a:ext cx="1288983" cy="463212"/>
            <a:chOff x="3153253" y="3470037"/>
            <a:chExt cx="1288983" cy="463212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 rot="5400000">
              <a:off x="3566139" y="3057151"/>
              <a:ext cx="463212" cy="128898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3273199" y="350158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82249" y="4008517"/>
            <a:ext cx="857610" cy="418756"/>
            <a:chOff x="3153254" y="4008517"/>
            <a:chExt cx="857610" cy="418756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5400000">
              <a:off x="3379724" y="3796134"/>
              <a:ext cx="404669" cy="857610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273199" y="400851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1600" y="2245761"/>
            <a:ext cx="2063175" cy="2171834"/>
            <a:chOff x="971600" y="2245761"/>
            <a:chExt cx="2063175" cy="2171834"/>
          </a:xfrm>
        </p:grpSpPr>
        <p:sp>
          <p:nvSpPr>
            <p:cNvPr id="24" name="Freeform 10"/>
            <p:cNvSpPr>
              <a:spLocks/>
            </p:cNvSpPr>
            <p:nvPr/>
          </p:nvSpPr>
          <p:spPr bwMode="auto">
            <a:xfrm rot="5400000">
              <a:off x="917271" y="2300090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5" name="Freeform 44"/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18054" y="3168485"/>
              <a:ext cx="1521423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及印刷技术的进步，平面设计在视觉感观领域的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表现和应用越来越丰富。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5077058" y="1696100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0946" y="1635646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42"/>
          <p:cNvSpPr>
            <a:spLocks noEditPoints="1"/>
          </p:cNvSpPr>
          <p:nvPr/>
        </p:nvSpPr>
        <p:spPr bwMode="auto">
          <a:xfrm>
            <a:off x="5077058" y="2293979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10946" y="2233525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42"/>
          <p:cNvSpPr>
            <a:spLocks noEditPoints="1"/>
          </p:cNvSpPr>
          <p:nvPr/>
        </p:nvSpPr>
        <p:spPr bwMode="auto">
          <a:xfrm>
            <a:off x="5077058" y="289185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0946" y="283140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42"/>
          <p:cNvSpPr>
            <a:spLocks noEditPoints="1"/>
          </p:cNvSpPr>
          <p:nvPr/>
        </p:nvSpPr>
        <p:spPr bwMode="auto">
          <a:xfrm>
            <a:off x="5077058" y="3489737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10946" y="3429283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42"/>
          <p:cNvSpPr>
            <a:spLocks noEditPoints="1"/>
          </p:cNvSpPr>
          <p:nvPr/>
        </p:nvSpPr>
        <p:spPr bwMode="auto">
          <a:xfrm>
            <a:off x="5077058" y="408761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10946" y="402716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92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9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4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7" grpId="0" animBg="1"/>
      <p:bldP spid="27" grpId="1" animBg="1"/>
      <p:bldP spid="28" grpId="0"/>
      <p:bldP spid="29" grpId="0" animBg="1"/>
      <p:bldP spid="29" grpId="1" animBg="1"/>
      <p:bldP spid="30" grpId="0"/>
      <p:bldP spid="31" grpId="0" animBg="1"/>
      <p:bldP spid="31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7"/>
          <p:cNvSpPr/>
          <p:nvPr/>
        </p:nvSpPr>
        <p:spPr>
          <a:xfrm>
            <a:off x="677982" y="2530792"/>
            <a:ext cx="1968262" cy="1968029"/>
          </a:xfrm>
          <a:custGeom>
            <a:avLst/>
            <a:gdLst/>
            <a:ahLst/>
            <a:cxnLst/>
            <a:rect l="l" t="t" r="r" b="b"/>
            <a:pathLst>
              <a:path w="1968262" h="1968029">
                <a:moveTo>
                  <a:pt x="979516" y="0"/>
                </a:moveTo>
                <a:cubicBezTo>
                  <a:pt x="988587" y="190744"/>
                  <a:pt x="1053464" y="366861"/>
                  <a:pt x="1158848" y="511983"/>
                </a:cubicBezTo>
                <a:cubicBezTo>
                  <a:pt x="1104708" y="490885"/>
                  <a:pt x="1045709" y="479843"/>
                  <a:pt x="984131" y="479843"/>
                </a:cubicBezTo>
                <a:cubicBezTo>
                  <a:pt x="705749" y="479843"/>
                  <a:pt x="480076" y="705516"/>
                  <a:pt x="480076" y="983898"/>
                </a:cubicBezTo>
                <a:cubicBezTo>
                  <a:pt x="480076" y="1262280"/>
                  <a:pt x="705749" y="1487953"/>
                  <a:pt x="984131" y="1487953"/>
                </a:cubicBezTo>
                <a:cubicBezTo>
                  <a:pt x="1262513" y="1487953"/>
                  <a:pt x="1488186" y="1262280"/>
                  <a:pt x="1488186" y="983898"/>
                </a:cubicBezTo>
                <a:cubicBezTo>
                  <a:pt x="1488186" y="851583"/>
                  <a:pt x="1437204" y="731176"/>
                  <a:pt x="1352737" y="642246"/>
                </a:cubicBezTo>
                <a:lnTo>
                  <a:pt x="1386470" y="674980"/>
                </a:lnTo>
                <a:lnTo>
                  <a:pt x="1717049" y="332895"/>
                </a:lnTo>
                <a:cubicBezTo>
                  <a:pt x="1874419" y="504144"/>
                  <a:pt x="1968262" y="733062"/>
                  <a:pt x="1968262" y="983898"/>
                </a:cubicBezTo>
                <a:cubicBezTo>
                  <a:pt x="1968262" y="1527419"/>
                  <a:pt x="1527652" y="1968029"/>
                  <a:pt x="984131" y="1968029"/>
                </a:cubicBezTo>
                <a:cubicBezTo>
                  <a:pt x="440610" y="1968029"/>
                  <a:pt x="0" y="1527419"/>
                  <a:pt x="0" y="983898"/>
                </a:cubicBezTo>
                <a:cubicBezTo>
                  <a:pt x="0" y="441917"/>
                  <a:pt x="438118" y="2264"/>
                  <a:pt x="97951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7"/>
          <p:cNvSpPr/>
          <p:nvPr/>
        </p:nvSpPr>
        <p:spPr>
          <a:xfrm>
            <a:off x="2790986" y="2530558"/>
            <a:ext cx="1968262" cy="1968262"/>
          </a:xfrm>
          <a:custGeom>
            <a:avLst/>
            <a:gdLst/>
            <a:ahLst/>
            <a:cxnLst/>
            <a:rect l="l" t="t" r="r" b="b"/>
            <a:pathLst>
              <a:path w="1968262" h="1968262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527652"/>
                  <a:pt x="1527652" y="1968262"/>
                  <a:pt x="984131" y="1968262"/>
                </a:cubicBezTo>
                <a:cubicBezTo>
                  <a:pt x="440610" y="1968262"/>
                  <a:pt x="0" y="1527652"/>
                  <a:pt x="0" y="984131"/>
                </a:cubicBezTo>
                <a:cubicBezTo>
                  <a:pt x="0" y="737231"/>
                  <a:pt x="90921" y="511567"/>
                  <a:pt x="244270" y="341543"/>
                </a:cubicBezTo>
                <a:lnTo>
                  <a:pt x="578765" y="678312"/>
                </a:lnTo>
                <a:cubicBezTo>
                  <a:pt x="590902" y="667835"/>
                  <a:pt x="602769" y="657060"/>
                  <a:pt x="613425" y="645025"/>
                </a:cubicBezTo>
                <a:cubicBezTo>
                  <a:pt x="530146" y="733574"/>
                  <a:pt x="480076" y="853005"/>
                  <a:pt x="480076" y="984131"/>
                </a:cubicBezTo>
                <a:cubicBezTo>
                  <a:pt x="480076" y="1262513"/>
                  <a:pt x="705749" y="1488186"/>
                  <a:pt x="984131" y="1488186"/>
                </a:cubicBezTo>
                <a:cubicBezTo>
                  <a:pt x="1262513" y="1488186"/>
                  <a:pt x="1488186" y="126251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918711" y="480076"/>
                  <a:pt x="856202" y="492539"/>
                  <a:pt x="799189" y="515818"/>
                </a:cubicBezTo>
                <a:cubicBezTo>
                  <a:pt x="906134" y="370004"/>
                  <a:pt x="972013" y="192515"/>
                  <a:pt x="981140" y="151"/>
                </a:cubicBezTo>
                <a:cubicBezTo>
                  <a:pt x="982136" y="2"/>
                  <a:pt x="983133" y="0"/>
                  <a:pt x="98413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7"/>
          <p:cNvSpPr/>
          <p:nvPr/>
        </p:nvSpPr>
        <p:spPr>
          <a:xfrm>
            <a:off x="1734848" y="1491630"/>
            <a:ext cx="1968262" cy="1717240"/>
          </a:xfrm>
          <a:custGeom>
            <a:avLst/>
            <a:gdLst/>
            <a:ahLst/>
            <a:cxnLst/>
            <a:rect l="l" t="t" r="r" b="b"/>
            <a:pathLst>
              <a:path w="1968262" h="1717240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276924"/>
                  <a:pt x="1840400" y="1539853"/>
                  <a:pt x="1634903" y="1717240"/>
                </a:cubicBezTo>
                <a:lnTo>
                  <a:pt x="1296697" y="1376735"/>
                </a:lnTo>
                <a:cubicBezTo>
                  <a:pt x="1413943" y="1286135"/>
                  <a:pt x="1488186" y="114380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705749" y="480076"/>
                  <a:pt x="480076" y="705749"/>
                  <a:pt x="480076" y="984131"/>
                </a:cubicBezTo>
                <a:cubicBezTo>
                  <a:pt x="480076" y="1139662"/>
                  <a:pt x="550518" y="1278741"/>
                  <a:pt x="662716" y="1369434"/>
                </a:cubicBezTo>
                <a:lnTo>
                  <a:pt x="329604" y="1714141"/>
                </a:lnTo>
                <a:cubicBezTo>
                  <a:pt x="126333" y="1536698"/>
                  <a:pt x="0" y="1275168"/>
                  <a:pt x="0" y="984131"/>
                </a:cubicBezTo>
                <a:cubicBezTo>
                  <a:pt x="0" y="440610"/>
                  <a:pt x="440610" y="0"/>
                  <a:pt x="98413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직사각형 153"/>
          <p:cNvSpPr/>
          <p:nvPr/>
        </p:nvSpPr>
        <p:spPr bwMode="auto">
          <a:xfrm>
            <a:off x="2438293" y="2164638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01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6" name="직사각형 153"/>
          <p:cNvSpPr/>
          <p:nvPr/>
        </p:nvSpPr>
        <p:spPr bwMode="auto">
          <a:xfrm>
            <a:off x="1356580" y="3221664"/>
            <a:ext cx="611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02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7" name="직사각형 153"/>
          <p:cNvSpPr/>
          <p:nvPr/>
        </p:nvSpPr>
        <p:spPr bwMode="auto">
          <a:xfrm>
            <a:off x="3486258" y="3222301"/>
            <a:ext cx="622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03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8" name="Freeform 37"/>
          <p:cNvSpPr>
            <a:spLocks noEditPoints="1"/>
          </p:cNvSpPr>
          <p:nvPr/>
        </p:nvSpPr>
        <p:spPr bwMode="auto">
          <a:xfrm>
            <a:off x="2531349" y="1600709"/>
            <a:ext cx="350545" cy="2914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52" y="4130196"/>
            <a:ext cx="286122" cy="241754"/>
          </a:xfrm>
          <a:prstGeom prst="rect">
            <a:avLst/>
          </a:prstGeom>
          <a:effectLst/>
        </p:spPr>
      </p:pic>
      <p:sp>
        <p:nvSpPr>
          <p:cNvPr id="60" name="Freeform 47"/>
          <p:cNvSpPr>
            <a:spLocks noChangeAspect="1" noEditPoints="1"/>
          </p:cNvSpPr>
          <p:nvPr/>
        </p:nvSpPr>
        <p:spPr bwMode="auto">
          <a:xfrm>
            <a:off x="3596683" y="4090752"/>
            <a:ext cx="395339" cy="320642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5791339" y="267731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213995" y="2724564"/>
            <a:ext cx="432048" cy="432048"/>
            <a:chOff x="5074776" y="3435846"/>
            <a:chExt cx="432048" cy="432048"/>
          </a:xfrm>
        </p:grpSpPr>
        <p:sp>
          <p:nvSpPr>
            <p:cNvPr id="63" name="圆角矩形 62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4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1" name="矩形 1"/>
          <p:cNvSpPr>
            <a:spLocks noChangeArrowheads="1"/>
          </p:cNvSpPr>
          <p:nvPr/>
        </p:nvSpPr>
        <p:spPr bwMode="auto">
          <a:xfrm>
            <a:off x="5791339" y="163564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213995" y="1682899"/>
            <a:ext cx="432048" cy="432048"/>
            <a:chOff x="1181547" y="4275187"/>
            <a:chExt cx="432048" cy="432048"/>
          </a:xfrm>
        </p:grpSpPr>
        <p:sp>
          <p:nvSpPr>
            <p:cNvPr id="73" name="圆角矩形 72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75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5791339" y="3718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213995" y="3766229"/>
            <a:ext cx="432048" cy="432048"/>
            <a:chOff x="5074775" y="4275187"/>
            <a:chExt cx="432048" cy="432048"/>
          </a:xfrm>
        </p:grpSpPr>
        <p:sp>
          <p:nvSpPr>
            <p:cNvPr id="79" name="圆角矩形 78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0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81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252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0070C0"/>
                </a:solidFill>
                <a:latin typeface="Impact" pitchFamily="34" charset="0"/>
              </a:rPr>
              <a:t>concents</a:t>
            </a:r>
            <a:endParaRPr lang="en-US" altLang="zh-CN" sz="2800" dirty="0">
              <a:solidFill>
                <a:srgbClr val="0070C0"/>
              </a:solidFill>
              <a:latin typeface="Impact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rgbClr val="0070C0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层"/>
          <p:cNvSpPr txBox="1"/>
          <p:nvPr/>
        </p:nvSpPr>
        <p:spPr bwMode="auto">
          <a:xfrm>
            <a:off x="2051720" y="2211710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11035" y="2264649"/>
            <a:ext cx="0" cy="417343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8" name="标题层"/>
          <p:cNvSpPr txBox="1"/>
          <p:nvPr/>
        </p:nvSpPr>
        <p:spPr bwMode="auto">
          <a:xfrm>
            <a:off x="2819425" y="2283718"/>
            <a:ext cx="2728614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点击填写标题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8064" y="2473320"/>
            <a:ext cx="1366279" cy="0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1" name="标题层"/>
          <p:cNvSpPr txBox="1"/>
          <p:nvPr/>
        </p:nvSpPr>
        <p:spPr bwMode="auto">
          <a:xfrm>
            <a:off x="6446696" y="2304043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标题层"/>
          <p:cNvSpPr txBox="1"/>
          <p:nvPr/>
        </p:nvSpPr>
        <p:spPr bwMode="auto">
          <a:xfrm>
            <a:off x="2051720" y="2744159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711035" y="2797098"/>
            <a:ext cx="0" cy="417343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" name="标题层"/>
          <p:cNvSpPr txBox="1"/>
          <p:nvPr/>
        </p:nvSpPr>
        <p:spPr bwMode="auto">
          <a:xfrm>
            <a:off x="2819425" y="2819712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这里点击填写标题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148064" y="3005769"/>
            <a:ext cx="1366279" cy="0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6" name="标题层"/>
          <p:cNvSpPr txBox="1"/>
          <p:nvPr/>
        </p:nvSpPr>
        <p:spPr bwMode="auto">
          <a:xfrm>
            <a:off x="6446696" y="2836492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sz="1600" kern="0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标题层"/>
          <p:cNvSpPr txBox="1"/>
          <p:nvPr/>
        </p:nvSpPr>
        <p:spPr bwMode="auto">
          <a:xfrm>
            <a:off x="2051720" y="3276608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711035" y="3329547"/>
            <a:ext cx="0" cy="417343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9" name="标题层"/>
          <p:cNvSpPr txBox="1"/>
          <p:nvPr/>
        </p:nvSpPr>
        <p:spPr bwMode="auto">
          <a:xfrm>
            <a:off x="2819425" y="3323768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148064" y="3538218"/>
            <a:ext cx="1366279" cy="0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1" name="标题层"/>
          <p:cNvSpPr txBox="1"/>
          <p:nvPr/>
        </p:nvSpPr>
        <p:spPr bwMode="auto">
          <a:xfrm>
            <a:off x="6446696" y="3368941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sz="1600" kern="0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2" name="标题层"/>
          <p:cNvSpPr txBox="1"/>
          <p:nvPr/>
        </p:nvSpPr>
        <p:spPr bwMode="auto">
          <a:xfrm>
            <a:off x="2051720" y="3809057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711035" y="3861996"/>
            <a:ext cx="0" cy="417343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4" name="标题层"/>
          <p:cNvSpPr txBox="1"/>
          <p:nvPr/>
        </p:nvSpPr>
        <p:spPr bwMode="auto">
          <a:xfrm>
            <a:off x="2819425" y="3867894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148064" y="4070667"/>
            <a:ext cx="1366279" cy="0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6" name="标题层"/>
          <p:cNvSpPr txBox="1"/>
          <p:nvPr/>
        </p:nvSpPr>
        <p:spPr bwMode="auto">
          <a:xfrm>
            <a:off x="6446696" y="3901390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sz="1600" kern="0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60" name="组合 59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98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9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5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5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76996" y="1492203"/>
            <a:ext cx="543076" cy="543076"/>
            <a:chOff x="3491880" y="2903180"/>
            <a:chExt cx="820698" cy="820698"/>
          </a:xfrm>
        </p:grpSpPr>
        <p:sp>
          <p:nvSpPr>
            <p:cNvPr id="38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0" name="组合 39"/>
          <p:cNvGrpSpPr/>
          <p:nvPr/>
        </p:nvGrpSpPr>
        <p:grpSpPr>
          <a:xfrm>
            <a:off x="3715106" y="1865355"/>
            <a:ext cx="642095" cy="642095"/>
            <a:chOff x="3491880" y="2903180"/>
            <a:chExt cx="820698" cy="820698"/>
          </a:xfrm>
        </p:grpSpPr>
        <p:sp>
          <p:nvSpPr>
            <p:cNvPr id="41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3" name="组合 42"/>
          <p:cNvGrpSpPr/>
          <p:nvPr/>
        </p:nvGrpSpPr>
        <p:grpSpPr>
          <a:xfrm>
            <a:off x="4780888" y="2716339"/>
            <a:ext cx="727216" cy="727216"/>
            <a:chOff x="3491880" y="2903180"/>
            <a:chExt cx="820698" cy="820698"/>
          </a:xfrm>
        </p:grpSpPr>
        <p:sp>
          <p:nvSpPr>
            <p:cNvPr id="44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6" name="组合 45"/>
          <p:cNvGrpSpPr/>
          <p:nvPr/>
        </p:nvGrpSpPr>
        <p:grpSpPr>
          <a:xfrm>
            <a:off x="3535278" y="3004371"/>
            <a:ext cx="820698" cy="820698"/>
            <a:chOff x="3491880" y="2903180"/>
            <a:chExt cx="820698" cy="820698"/>
          </a:xfrm>
        </p:grpSpPr>
        <p:sp>
          <p:nvSpPr>
            <p:cNvPr id="47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sp>
        <p:nvSpPr>
          <p:cNvPr id="49" name="矩形 3"/>
          <p:cNvSpPr/>
          <p:nvPr/>
        </p:nvSpPr>
        <p:spPr>
          <a:xfrm>
            <a:off x="3911674" y="1435557"/>
            <a:ext cx="1248646" cy="3368441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5688" y="4659982"/>
            <a:ext cx="8500617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41084" y="313772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041084" y="19094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5508104" y="14922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5508104" y="2802948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168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1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06"/>
          <p:cNvGrpSpPr/>
          <p:nvPr/>
        </p:nvGrpSpPr>
        <p:grpSpPr>
          <a:xfrm>
            <a:off x="835922" y="1560955"/>
            <a:ext cx="2700000" cy="1980000"/>
            <a:chOff x="838200" y="1818565"/>
            <a:chExt cx="3000018" cy="2197810"/>
          </a:xfrm>
        </p:grpSpPr>
        <p:grpSp>
          <p:nvGrpSpPr>
            <p:cNvPr id="9" name="Group 36"/>
            <p:cNvGrpSpPr/>
            <p:nvPr/>
          </p:nvGrpSpPr>
          <p:grpSpPr>
            <a:xfrm>
              <a:off x="2019300" y="2381250"/>
              <a:ext cx="644663" cy="1635125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42"/>
            <p:cNvGrpSpPr/>
            <p:nvPr/>
          </p:nvGrpSpPr>
          <p:grpSpPr>
            <a:xfrm>
              <a:off x="2743201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Group 45"/>
            <p:cNvGrpSpPr/>
            <p:nvPr/>
          </p:nvGrpSpPr>
          <p:grpSpPr>
            <a:xfrm>
              <a:off x="1409700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9144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oup 51"/>
            <p:cNvGrpSpPr/>
            <p:nvPr/>
          </p:nvGrpSpPr>
          <p:grpSpPr>
            <a:xfrm>
              <a:off x="33909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2209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2871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3505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 flipH="1">
              <a:off x="1371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 flipH="1">
              <a:off x="838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117"/>
          <p:cNvGrpSpPr/>
          <p:nvPr/>
        </p:nvGrpSpPr>
        <p:grpSpPr>
          <a:xfrm>
            <a:off x="5619971" y="1560955"/>
            <a:ext cx="2700000" cy="1980000"/>
            <a:chOff x="5156200" y="1818565"/>
            <a:chExt cx="3013262" cy="2197809"/>
          </a:xfrm>
          <a:solidFill>
            <a:srgbClr val="1E8282"/>
          </a:solidFill>
        </p:grpSpPr>
        <p:grpSp>
          <p:nvGrpSpPr>
            <p:cNvPr id="30" name="Group 118"/>
            <p:cNvGrpSpPr/>
            <p:nvPr/>
          </p:nvGrpSpPr>
          <p:grpSpPr>
            <a:xfrm>
              <a:off x="6286499" y="2381250"/>
              <a:ext cx="742228" cy="1635125"/>
              <a:chOff x="1182688" y="1800226"/>
              <a:chExt cx="954088" cy="2101850"/>
            </a:xfrm>
            <a:grpFill/>
            <a:effectLst/>
          </p:grpSpPr>
          <p:sp>
            <p:nvSpPr>
              <p:cNvPr id="48" name="Freeform 136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37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6527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189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823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 flipH="1">
              <a:off x="5689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 flipH="1">
              <a:off x="5156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6" name="Group 124"/>
            <p:cNvGrpSpPr/>
            <p:nvPr/>
          </p:nvGrpSpPr>
          <p:grpSpPr>
            <a:xfrm>
              <a:off x="5683252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6" name="Freeform 134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35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7" name="Group 125"/>
            <p:cNvGrpSpPr/>
            <p:nvPr/>
          </p:nvGrpSpPr>
          <p:grpSpPr>
            <a:xfrm>
              <a:off x="51943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4" name="Freeform 132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133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8" name="Group 126"/>
            <p:cNvGrpSpPr/>
            <p:nvPr/>
          </p:nvGrpSpPr>
          <p:grpSpPr>
            <a:xfrm>
              <a:off x="76708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2" name="Freeform 130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31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Group 127"/>
            <p:cNvGrpSpPr/>
            <p:nvPr/>
          </p:nvGrpSpPr>
          <p:grpSpPr>
            <a:xfrm>
              <a:off x="7023101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0" name="Freeform 128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129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0" name="Group 5"/>
          <p:cNvGrpSpPr/>
          <p:nvPr/>
        </p:nvGrpSpPr>
        <p:grpSpPr>
          <a:xfrm>
            <a:off x="4209714" y="2535798"/>
            <a:ext cx="813556" cy="813556"/>
            <a:chOff x="4236720" y="2596405"/>
            <a:chExt cx="670560" cy="670560"/>
          </a:xfrm>
        </p:grpSpPr>
        <p:sp>
          <p:nvSpPr>
            <p:cNvPr id="51" name="Oval 140"/>
            <p:cNvSpPr/>
            <p:nvPr/>
          </p:nvSpPr>
          <p:spPr>
            <a:xfrm>
              <a:off x="4236720" y="2596405"/>
              <a:ext cx="670560" cy="6705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53113" y="2764453"/>
              <a:ext cx="637774" cy="266700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Open Sans" pitchFamily="34" charset="0"/>
                  <a:cs typeface="Open Sans" pitchFamily="34" charset="0"/>
                </a:rPr>
                <a:t>VS</a:t>
              </a:r>
              <a:endParaRPr kumimoji="0" lang="ar-SA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Open Sans" pitchFamily="34" charset="0"/>
              </a:endParaRPr>
            </a:p>
          </p:txBody>
        </p:sp>
      </p:grpSp>
      <p:grpSp>
        <p:nvGrpSpPr>
          <p:cNvPr id="53" name="Group 54"/>
          <p:cNvGrpSpPr/>
          <p:nvPr/>
        </p:nvGrpSpPr>
        <p:grpSpPr>
          <a:xfrm>
            <a:off x="3697541" y="2919982"/>
            <a:ext cx="410479" cy="77658"/>
            <a:chOff x="2656464" y="2476500"/>
            <a:chExt cx="338330" cy="64008"/>
          </a:xfrm>
        </p:grpSpPr>
        <p:cxnSp>
          <p:nvCxnSpPr>
            <p:cNvPr id="54" name="Straight Connector 55"/>
            <p:cNvCxnSpPr>
              <a:endCxn id="55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5" name="Oval 5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grpSp>
        <p:nvGrpSpPr>
          <p:cNvPr id="56" name="Group 63"/>
          <p:cNvGrpSpPr/>
          <p:nvPr/>
        </p:nvGrpSpPr>
        <p:grpSpPr>
          <a:xfrm rot="10800000">
            <a:off x="5097625" y="2919982"/>
            <a:ext cx="410479" cy="77658"/>
            <a:chOff x="2656464" y="2476500"/>
            <a:chExt cx="338330" cy="64008"/>
          </a:xfrm>
        </p:grpSpPr>
        <p:cxnSp>
          <p:nvCxnSpPr>
            <p:cNvPr id="57" name="Straight Connector 64"/>
            <p:cNvCxnSpPr>
              <a:endCxn id="58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8" name="Oval 6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022487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5769168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1418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72456" y="1635646"/>
            <a:ext cx="4176464" cy="938362"/>
            <a:chOff x="2987824" y="1328290"/>
            <a:chExt cx="4176464" cy="9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2987824" y="1328290"/>
              <a:ext cx="4176464" cy="938362"/>
              <a:chOff x="3707904" y="1549051"/>
              <a:chExt cx="4176464" cy="93836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2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188184" y="1597415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72456" y="2580283"/>
            <a:ext cx="4176464" cy="938362"/>
            <a:chOff x="2987824" y="2266652"/>
            <a:chExt cx="4176464" cy="938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2987824" y="2266652"/>
              <a:ext cx="4176464" cy="938362"/>
              <a:chOff x="3707904" y="1549051"/>
              <a:chExt cx="4176464" cy="93836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2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0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88184" y="2535778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72456" y="3524920"/>
            <a:ext cx="4176464" cy="938362"/>
            <a:chOff x="2987824" y="3217564"/>
            <a:chExt cx="4176464" cy="938362"/>
          </a:xfrm>
        </p:grpSpPr>
        <p:grpSp>
          <p:nvGrpSpPr>
            <p:cNvPr id="25" name="组合 24"/>
            <p:cNvGrpSpPr/>
            <p:nvPr/>
          </p:nvGrpSpPr>
          <p:grpSpPr>
            <a:xfrm>
              <a:off x="2987824" y="3217564"/>
              <a:ext cx="4176464" cy="938362"/>
              <a:chOff x="3707904" y="1549051"/>
              <a:chExt cx="4176464" cy="93836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8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188184" y="3486690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899592" y="1681311"/>
            <a:ext cx="2736304" cy="2736304"/>
          </a:xfrm>
          <a:prstGeom prst="roundRect">
            <a:avLst>
              <a:gd name="adj" fmla="val 9899"/>
            </a:avLst>
          </a:prstGeom>
          <a:blipFill>
            <a:blip r:embed="rId3"/>
            <a:stretch>
              <a:fillRect/>
            </a:stretch>
          </a:blipFill>
          <a:ln w="508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5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72675" y="1609377"/>
            <a:ext cx="1224136" cy="1419998"/>
            <a:chOff x="3375099" y="1419622"/>
            <a:chExt cx="1224136" cy="1419998"/>
          </a:xfrm>
        </p:grpSpPr>
        <p:sp>
          <p:nvSpPr>
            <p:cNvPr id="9" name="六边形 8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16099" y="1648419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S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4008" y="1609377"/>
            <a:ext cx="1224136" cy="1419998"/>
            <a:chOff x="3375099" y="1419622"/>
            <a:chExt cx="1224136" cy="1419998"/>
          </a:xfrm>
        </p:grpSpPr>
        <p:sp>
          <p:nvSpPr>
            <p:cNvPr id="12" name="六边形 11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40504" y="1648419"/>
              <a:ext cx="7489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72675" y="3029375"/>
            <a:ext cx="1224136" cy="1419998"/>
            <a:chOff x="3375099" y="1419622"/>
            <a:chExt cx="1224136" cy="1419998"/>
          </a:xfrm>
        </p:grpSpPr>
        <p:sp>
          <p:nvSpPr>
            <p:cNvPr id="15" name="六边形 14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16099" y="1667955"/>
              <a:ext cx="5629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O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44008" y="3029375"/>
            <a:ext cx="1224136" cy="1419998"/>
            <a:chOff x="3375099" y="1419622"/>
            <a:chExt cx="1224136" cy="1419998"/>
          </a:xfrm>
        </p:grpSpPr>
        <p:sp>
          <p:nvSpPr>
            <p:cNvPr id="18" name="六边形 17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134" y="1667955"/>
              <a:ext cx="50366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itchFamily="34" charset="0"/>
                </a:rPr>
                <a:t>T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15615" y="1419622"/>
            <a:ext cx="2869128" cy="530325"/>
            <a:chOff x="1115615" y="1393353"/>
            <a:chExt cx="2869128" cy="530325"/>
          </a:xfrm>
        </p:grpSpPr>
        <p:cxnSp>
          <p:nvCxnSpPr>
            <p:cNvPr id="21" name="直接连接符 20"/>
            <p:cNvCxnSpPr>
              <a:stCxn id="9" idx="0"/>
            </p:cNvCxnSpPr>
            <p:nvPr/>
          </p:nvCxnSpPr>
          <p:spPr>
            <a:xfrm flipV="1">
              <a:off x="3984743" y="1393353"/>
              <a:ext cx="0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15616" y="1393353"/>
              <a:ext cx="286912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25" idx="3"/>
            </p:cNvCxnSpPr>
            <p:nvPr/>
          </p:nvCxnSpPr>
          <p:spPr>
            <a:xfrm flipH="1">
              <a:off x="1115615" y="1393353"/>
              <a:ext cx="1" cy="5303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09673" y="1923678"/>
            <a:ext cx="411885" cy="477787"/>
            <a:chOff x="909673" y="1347614"/>
            <a:chExt cx="411885" cy="477787"/>
          </a:xfrm>
        </p:grpSpPr>
        <p:sp>
          <p:nvSpPr>
            <p:cNvPr id="25" name="六边形 24"/>
            <p:cNvSpPr/>
            <p:nvPr/>
          </p:nvSpPr>
          <p:spPr>
            <a:xfrm rot="5400000">
              <a:off x="876722" y="1380565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1"/>
            <p:cNvSpPr>
              <a:spLocks noChangeAspect="1" noEditPoints="1"/>
            </p:cNvSpPr>
            <p:nvPr/>
          </p:nvSpPr>
          <p:spPr bwMode="auto">
            <a:xfrm>
              <a:off x="991937" y="1470370"/>
              <a:ext cx="247358" cy="232273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403648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28" name="组合 27"/>
          <p:cNvGrpSpPr/>
          <p:nvPr/>
        </p:nvGrpSpPr>
        <p:grpSpPr>
          <a:xfrm flipV="1">
            <a:off x="1115615" y="4129657"/>
            <a:ext cx="2869128" cy="530325"/>
            <a:chOff x="1115615" y="1131590"/>
            <a:chExt cx="2869128" cy="530325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115615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909673" y="3651870"/>
            <a:ext cx="411885" cy="477787"/>
            <a:chOff x="909673" y="3390107"/>
            <a:chExt cx="411885" cy="477787"/>
          </a:xfrm>
        </p:grpSpPr>
        <p:sp>
          <p:nvSpPr>
            <p:cNvPr id="33" name="六边形 32"/>
            <p:cNvSpPr/>
            <p:nvPr/>
          </p:nvSpPr>
          <p:spPr>
            <a:xfrm rot="5400000">
              <a:off x="876722" y="3423058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42"/>
            <p:cNvSpPr>
              <a:spLocks noChangeAspect="1" noEditPoints="1"/>
            </p:cNvSpPr>
            <p:nvPr/>
          </p:nvSpPr>
          <p:spPr bwMode="auto">
            <a:xfrm>
              <a:off x="1015315" y="3500692"/>
              <a:ext cx="200599" cy="256616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403648" y="3459876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36" name="组合 35"/>
          <p:cNvGrpSpPr/>
          <p:nvPr/>
        </p:nvGrpSpPr>
        <p:grpSpPr>
          <a:xfrm flipH="1">
            <a:off x="5252344" y="1393353"/>
            <a:ext cx="2869127" cy="530325"/>
            <a:chOff x="1115616" y="1131590"/>
            <a:chExt cx="2869127" cy="530325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6012160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915527" y="1903767"/>
            <a:ext cx="411885" cy="477787"/>
            <a:chOff x="7915527" y="1642004"/>
            <a:chExt cx="411885" cy="477787"/>
          </a:xfrm>
        </p:grpSpPr>
        <p:sp>
          <p:nvSpPr>
            <p:cNvPr id="42" name="六边形 41"/>
            <p:cNvSpPr/>
            <p:nvPr/>
          </p:nvSpPr>
          <p:spPr>
            <a:xfrm rot="5400000">
              <a:off x="7882576" y="1674955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7992316" y="1761525"/>
              <a:ext cx="258305" cy="225475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 flipV="1">
            <a:off x="5252344" y="4129657"/>
            <a:ext cx="2869127" cy="530325"/>
            <a:chOff x="1115616" y="1131590"/>
            <a:chExt cx="2869127" cy="530325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6012160" y="3453241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915527" y="3651870"/>
            <a:ext cx="411885" cy="477787"/>
            <a:chOff x="7915527" y="3390107"/>
            <a:chExt cx="411885" cy="477787"/>
          </a:xfrm>
        </p:grpSpPr>
        <p:sp>
          <p:nvSpPr>
            <p:cNvPr id="50" name="六边形 49"/>
            <p:cNvSpPr/>
            <p:nvPr/>
          </p:nvSpPr>
          <p:spPr>
            <a:xfrm rot="5400000">
              <a:off x="7882576" y="3423058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7"/>
            <p:cNvSpPr>
              <a:spLocks noChangeAspect="1" noEditPoints="1"/>
            </p:cNvSpPr>
            <p:nvPr/>
          </p:nvSpPr>
          <p:spPr bwMode="auto">
            <a:xfrm>
              <a:off x="7972922" y="3516346"/>
              <a:ext cx="297097" cy="240962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56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704430" y="2283718"/>
            <a:ext cx="1493681" cy="1440160"/>
            <a:chOff x="6776437" y="1563638"/>
            <a:chExt cx="149368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3" name="组合 122"/>
            <p:cNvGrpSpPr/>
            <p:nvPr/>
          </p:nvGrpSpPr>
          <p:grpSpPr>
            <a:xfrm>
              <a:off x="6776437" y="1563638"/>
              <a:ext cx="1493681" cy="1440160"/>
              <a:chOff x="6776437" y="1563638"/>
              <a:chExt cx="1493681" cy="1440160"/>
            </a:xfrm>
          </p:grpSpPr>
          <p:sp>
            <p:nvSpPr>
              <p:cNvPr id="125" name="圆角矩形 2"/>
              <p:cNvSpPr/>
              <p:nvPr/>
            </p:nvSpPr>
            <p:spPr>
              <a:xfrm>
                <a:off x="6776437" y="1563638"/>
                <a:ext cx="1493680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493680" h="1440160">
                    <a:moveTo>
                      <a:pt x="240031" y="0"/>
                    </a:moveTo>
                    <a:lnTo>
                      <a:pt x="1261248" y="0"/>
                    </a:lnTo>
                    <a:cubicBezTo>
                      <a:pt x="1374059" y="0"/>
                      <a:pt x="1468693" y="77824"/>
                      <a:pt x="1493680" y="182886"/>
                    </a:cubicBezTo>
                    <a:lnTo>
                      <a:pt x="1493680" y="1257274"/>
                    </a:lnTo>
                    <a:cubicBezTo>
                      <a:pt x="1468693" y="1362336"/>
                      <a:pt x="1374059" y="1440160"/>
                      <a:pt x="1261248" y="1440160"/>
                    </a:cubicBezTo>
                    <a:lnTo>
                      <a:pt x="240031" y="1440160"/>
                    </a:lnTo>
                    <a:cubicBezTo>
                      <a:pt x="107466" y="1440160"/>
                      <a:pt x="0" y="1332694"/>
                      <a:pt x="0" y="120012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2"/>
              <p:cNvSpPr/>
              <p:nvPr/>
            </p:nvSpPr>
            <p:spPr>
              <a:xfrm>
                <a:off x="7784551" y="1563638"/>
                <a:ext cx="485567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485567" h="1440160">
                    <a:moveTo>
                      <a:pt x="0" y="0"/>
                    </a:moveTo>
                    <a:lnTo>
                      <a:pt x="253135" y="0"/>
                    </a:lnTo>
                    <a:cubicBezTo>
                      <a:pt x="365946" y="0"/>
                      <a:pt x="460580" y="77824"/>
                      <a:pt x="485567" y="182886"/>
                    </a:cubicBezTo>
                    <a:lnTo>
                      <a:pt x="485567" y="1257274"/>
                    </a:lnTo>
                    <a:cubicBezTo>
                      <a:pt x="460580" y="1362336"/>
                      <a:pt x="365946" y="1440160"/>
                      <a:pt x="253135" y="1440160"/>
                    </a:cubicBezTo>
                    <a:lnTo>
                      <a:pt x="0" y="1440160"/>
                    </a:lnTo>
                    <a:close/>
                  </a:path>
                </a:pathLst>
              </a:custGeom>
              <a:solidFill>
                <a:schemeClr val="tx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6200000">
                <a:off x="7574477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24" name="Freeform 71"/>
            <p:cNvSpPr>
              <a:spLocks noChangeAspect="1" noEditPoints="1"/>
            </p:cNvSpPr>
            <p:nvPr/>
          </p:nvSpPr>
          <p:spPr bwMode="auto">
            <a:xfrm>
              <a:off x="7038081" y="2013718"/>
              <a:ext cx="540000" cy="540000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220073" y="2283718"/>
            <a:ext cx="1693841" cy="1440160"/>
            <a:chOff x="529208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9" name="组合 128"/>
            <p:cNvGrpSpPr/>
            <p:nvPr/>
          </p:nvGrpSpPr>
          <p:grpSpPr>
            <a:xfrm>
              <a:off x="529208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0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9" name="TextBox 138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30" name="Group 14"/>
            <p:cNvGrpSpPr>
              <a:grpSpLocks noChangeAspect="1"/>
            </p:cNvGrpSpPr>
            <p:nvPr/>
          </p:nvGrpSpPr>
          <p:grpSpPr>
            <a:xfrm>
              <a:off x="5592581" y="2013718"/>
              <a:ext cx="472500" cy="540000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131" name="Freeform 15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6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7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43"/>
              <p:cNvSpPr>
                <a:spLocks noEditPoints="1"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3742256" y="2283718"/>
            <a:ext cx="1693841" cy="1440160"/>
            <a:chOff x="385192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3" name="组合 142"/>
            <p:cNvGrpSpPr/>
            <p:nvPr/>
          </p:nvGrpSpPr>
          <p:grpSpPr>
            <a:xfrm>
              <a:off x="385192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TextBox 14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44" name="Freeform 131"/>
            <p:cNvSpPr>
              <a:spLocks noChangeAspect="1" noEditPoints="1"/>
            </p:cNvSpPr>
            <p:nvPr/>
          </p:nvSpPr>
          <p:spPr bwMode="auto">
            <a:xfrm>
              <a:off x="4128447" y="2062074"/>
              <a:ext cx="540000" cy="540000"/>
            </a:xfrm>
            <a:custGeom>
              <a:avLst/>
              <a:gdLst/>
              <a:ahLst/>
              <a:cxnLst>
                <a:cxn ang="0">
                  <a:pos x="178" y="8"/>
                </a:cxn>
                <a:cxn ang="0">
                  <a:pos x="162" y="28"/>
                </a:cxn>
                <a:cxn ang="0">
                  <a:pos x="122" y="68"/>
                </a:cxn>
                <a:cxn ang="0">
                  <a:pos x="66" y="72"/>
                </a:cxn>
                <a:cxn ang="0">
                  <a:pos x="20" y="76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14" y="146"/>
                </a:cxn>
                <a:cxn ang="0">
                  <a:pos x="32" y="152"/>
                </a:cxn>
                <a:cxn ang="0">
                  <a:pos x="48" y="168"/>
                </a:cxn>
                <a:cxn ang="0">
                  <a:pos x="52" y="252"/>
                </a:cxn>
                <a:cxn ang="0">
                  <a:pos x="96" y="256"/>
                </a:cxn>
                <a:cxn ang="0">
                  <a:pos x="112" y="240"/>
                </a:cxn>
                <a:cxn ang="0">
                  <a:pos x="108" y="222"/>
                </a:cxn>
                <a:cxn ang="0">
                  <a:pos x="104" y="160"/>
                </a:cxn>
                <a:cxn ang="0">
                  <a:pos x="106" y="156"/>
                </a:cxn>
                <a:cxn ang="0">
                  <a:pos x="108" y="154"/>
                </a:cxn>
                <a:cxn ang="0">
                  <a:pos x="108" y="154"/>
                </a:cxn>
                <a:cxn ang="0">
                  <a:pos x="124" y="156"/>
                </a:cxn>
                <a:cxn ang="0">
                  <a:pos x="162" y="196"/>
                </a:cxn>
                <a:cxn ang="0">
                  <a:pos x="188" y="222"/>
                </a:cxn>
                <a:cxn ang="0">
                  <a:pos x="212" y="222"/>
                </a:cxn>
                <a:cxn ang="0">
                  <a:pos x="248" y="172"/>
                </a:cxn>
                <a:cxn ang="0">
                  <a:pos x="256" y="112"/>
                </a:cxn>
                <a:cxn ang="0">
                  <a:pos x="242" y="36"/>
                </a:cxn>
                <a:cxn ang="0">
                  <a:pos x="206" y="0"/>
                </a:cxn>
                <a:cxn ang="0">
                  <a:pos x="162" y="88"/>
                </a:cxn>
                <a:cxn ang="0">
                  <a:pos x="196" y="96"/>
                </a:cxn>
                <a:cxn ang="0">
                  <a:pos x="198" y="122"/>
                </a:cxn>
                <a:cxn ang="0">
                  <a:pos x="162" y="136"/>
                </a:cxn>
                <a:cxn ang="0">
                  <a:pos x="16" y="112"/>
                </a:cxn>
                <a:cxn ang="0">
                  <a:pos x="32" y="88"/>
                </a:cxn>
                <a:cxn ang="0">
                  <a:pos x="80" y="112"/>
                </a:cxn>
                <a:cxn ang="0">
                  <a:pos x="32" y="136"/>
                </a:cxn>
                <a:cxn ang="0">
                  <a:pos x="18" y="122"/>
                </a:cxn>
                <a:cxn ang="0">
                  <a:pos x="64" y="168"/>
                </a:cxn>
                <a:cxn ang="0">
                  <a:pos x="66" y="152"/>
                </a:cxn>
                <a:cxn ang="0">
                  <a:pos x="88" y="160"/>
                </a:cxn>
                <a:cxn ang="0">
                  <a:pos x="90" y="226"/>
                </a:cxn>
                <a:cxn ang="0">
                  <a:pos x="96" y="240"/>
                </a:cxn>
                <a:cxn ang="0">
                  <a:pos x="104" y="136"/>
                </a:cxn>
                <a:cxn ang="0">
                  <a:pos x="88" y="112"/>
                </a:cxn>
                <a:cxn ang="0">
                  <a:pos x="98" y="90"/>
                </a:cxn>
                <a:cxn ang="0">
                  <a:pos x="116" y="86"/>
                </a:cxn>
                <a:cxn ang="0">
                  <a:pos x="148" y="72"/>
                </a:cxn>
                <a:cxn ang="0">
                  <a:pos x="144" y="132"/>
                </a:cxn>
                <a:cxn ang="0">
                  <a:pos x="128" y="140"/>
                </a:cxn>
                <a:cxn ang="0">
                  <a:pos x="200" y="208"/>
                </a:cxn>
                <a:cxn ang="0">
                  <a:pos x="178" y="192"/>
                </a:cxn>
                <a:cxn ang="0">
                  <a:pos x="184" y="152"/>
                </a:cxn>
                <a:cxn ang="0">
                  <a:pos x="206" y="140"/>
                </a:cxn>
                <a:cxn ang="0">
                  <a:pos x="216" y="112"/>
                </a:cxn>
                <a:cxn ang="0">
                  <a:pos x="210" y="90"/>
                </a:cxn>
                <a:cxn ang="0">
                  <a:pos x="190" y="72"/>
                </a:cxn>
                <a:cxn ang="0">
                  <a:pos x="170" y="50"/>
                </a:cxn>
                <a:cxn ang="0">
                  <a:pos x="194" y="18"/>
                </a:cxn>
                <a:cxn ang="0">
                  <a:pos x="216" y="24"/>
                </a:cxn>
                <a:cxn ang="0">
                  <a:pos x="236" y="74"/>
                </a:cxn>
                <a:cxn ang="0">
                  <a:pos x="240" y="132"/>
                </a:cxn>
                <a:cxn ang="0">
                  <a:pos x="222" y="192"/>
                </a:cxn>
              </a:cxnLst>
              <a:rect l="0" t="0" r="r" b="b"/>
              <a:pathLst>
                <a:path w="256" h="256">
                  <a:moveTo>
                    <a:pt x="200" y="0"/>
                  </a:moveTo>
                  <a:lnTo>
                    <a:pt x="200" y="0"/>
                  </a:lnTo>
                  <a:lnTo>
                    <a:pt x="188" y="2"/>
                  </a:lnTo>
                  <a:lnTo>
                    <a:pt x="178" y="8"/>
                  </a:lnTo>
                  <a:lnTo>
                    <a:pt x="170" y="16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50" y="46"/>
                  </a:lnTo>
                  <a:lnTo>
                    <a:pt x="136" y="60"/>
                  </a:lnTo>
                  <a:lnTo>
                    <a:pt x="130" y="66"/>
                  </a:lnTo>
                  <a:lnTo>
                    <a:pt x="122" y="68"/>
                  </a:lnTo>
                  <a:lnTo>
                    <a:pt x="114" y="72"/>
                  </a:lnTo>
                  <a:lnTo>
                    <a:pt x="106" y="72"/>
                  </a:lnTo>
                  <a:lnTo>
                    <a:pt x="100" y="72"/>
                  </a:lnTo>
                  <a:lnTo>
                    <a:pt x="66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4"/>
                  </a:lnTo>
                  <a:lnTo>
                    <a:pt x="6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8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4" y="146"/>
                  </a:lnTo>
                  <a:lnTo>
                    <a:pt x="20" y="148"/>
                  </a:lnTo>
                  <a:lnTo>
                    <a:pt x="2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8" y="154"/>
                  </a:lnTo>
                  <a:lnTo>
                    <a:pt x="44" y="156"/>
                  </a:lnTo>
                  <a:lnTo>
                    <a:pt x="46" y="162"/>
                  </a:lnTo>
                  <a:lnTo>
                    <a:pt x="48" y="16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46"/>
                  </a:lnTo>
                  <a:lnTo>
                    <a:pt x="52" y="252"/>
                  </a:lnTo>
                  <a:lnTo>
                    <a:pt x="58" y="254"/>
                  </a:lnTo>
                  <a:lnTo>
                    <a:pt x="64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4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2" y="240"/>
                  </a:lnTo>
                  <a:lnTo>
                    <a:pt x="112" y="232"/>
                  </a:lnTo>
                  <a:lnTo>
                    <a:pt x="112" y="232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4" y="216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10" y="152"/>
                  </a:lnTo>
                  <a:lnTo>
                    <a:pt x="110" y="152"/>
                  </a:lnTo>
                  <a:lnTo>
                    <a:pt x="118" y="154"/>
                  </a:lnTo>
                  <a:lnTo>
                    <a:pt x="124" y="156"/>
                  </a:lnTo>
                  <a:lnTo>
                    <a:pt x="138" y="166"/>
                  </a:lnTo>
                  <a:lnTo>
                    <a:pt x="150" y="178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70" y="208"/>
                  </a:lnTo>
                  <a:lnTo>
                    <a:pt x="178" y="216"/>
                  </a:lnTo>
                  <a:lnTo>
                    <a:pt x="188" y="222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4"/>
                  </a:lnTo>
                  <a:lnTo>
                    <a:pt x="212" y="222"/>
                  </a:lnTo>
                  <a:lnTo>
                    <a:pt x="224" y="214"/>
                  </a:lnTo>
                  <a:lnTo>
                    <a:pt x="234" y="204"/>
                  </a:lnTo>
                  <a:lnTo>
                    <a:pt x="242" y="188"/>
                  </a:lnTo>
                  <a:lnTo>
                    <a:pt x="248" y="172"/>
                  </a:lnTo>
                  <a:lnTo>
                    <a:pt x="252" y="152"/>
                  </a:lnTo>
                  <a:lnTo>
                    <a:pt x="256" y="132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6" y="92"/>
                  </a:lnTo>
                  <a:lnTo>
                    <a:pt x="252" y="72"/>
                  </a:lnTo>
                  <a:lnTo>
                    <a:pt x="248" y="52"/>
                  </a:lnTo>
                  <a:lnTo>
                    <a:pt x="242" y="36"/>
                  </a:lnTo>
                  <a:lnTo>
                    <a:pt x="234" y="20"/>
                  </a:lnTo>
                  <a:lnTo>
                    <a:pt x="224" y="10"/>
                  </a:lnTo>
                  <a:lnTo>
                    <a:pt x="212" y="2"/>
                  </a:lnTo>
                  <a:lnTo>
                    <a:pt x="206" y="0"/>
                  </a:lnTo>
                  <a:lnTo>
                    <a:pt x="200" y="0"/>
                  </a:lnTo>
                  <a:close/>
                  <a:moveTo>
                    <a:pt x="160" y="112"/>
                  </a:moveTo>
                  <a:lnTo>
                    <a:pt x="160" y="112"/>
                  </a:lnTo>
                  <a:lnTo>
                    <a:pt x="162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0" y="90"/>
                  </a:lnTo>
                  <a:lnTo>
                    <a:pt x="196" y="96"/>
                  </a:lnTo>
                  <a:lnTo>
                    <a:pt x="198" y="102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8" y="122"/>
                  </a:lnTo>
                  <a:lnTo>
                    <a:pt x="196" y="128"/>
                  </a:lnTo>
                  <a:lnTo>
                    <a:pt x="190" y="134"/>
                  </a:lnTo>
                  <a:lnTo>
                    <a:pt x="184" y="136"/>
                  </a:lnTo>
                  <a:lnTo>
                    <a:pt x="162" y="136"/>
                  </a:lnTo>
                  <a:lnTo>
                    <a:pt x="162" y="136"/>
                  </a:lnTo>
                  <a:lnTo>
                    <a:pt x="160" y="112"/>
                  </a:lnTo>
                  <a:close/>
                  <a:moveTo>
                    <a:pt x="16" y="112"/>
                  </a:moveTo>
                  <a:lnTo>
                    <a:pt x="16" y="112"/>
                  </a:lnTo>
                  <a:lnTo>
                    <a:pt x="18" y="102"/>
                  </a:lnTo>
                  <a:lnTo>
                    <a:pt x="20" y="96"/>
                  </a:lnTo>
                  <a:lnTo>
                    <a:pt x="26" y="90"/>
                  </a:lnTo>
                  <a:lnTo>
                    <a:pt x="32" y="88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6" y="134"/>
                  </a:lnTo>
                  <a:lnTo>
                    <a:pt x="20" y="128"/>
                  </a:lnTo>
                  <a:lnTo>
                    <a:pt x="18" y="122"/>
                  </a:lnTo>
                  <a:lnTo>
                    <a:pt x="16" y="112"/>
                  </a:lnTo>
                  <a:close/>
                  <a:moveTo>
                    <a:pt x="96" y="240"/>
                  </a:moveTo>
                  <a:lnTo>
                    <a:pt x="64" y="24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2" y="160"/>
                  </a:lnTo>
                  <a:lnTo>
                    <a:pt x="60" y="152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8" y="160"/>
                  </a:lnTo>
                  <a:lnTo>
                    <a:pt x="88" y="216"/>
                  </a:lnTo>
                  <a:lnTo>
                    <a:pt x="88" y="216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6" y="234"/>
                  </a:lnTo>
                  <a:lnTo>
                    <a:pt x="96" y="240"/>
                  </a:lnTo>
                  <a:close/>
                  <a:moveTo>
                    <a:pt x="106" y="136"/>
                  </a:moveTo>
                  <a:lnTo>
                    <a:pt x="104" y="136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98" y="134"/>
                  </a:lnTo>
                  <a:lnTo>
                    <a:pt x="92" y="128"/>
                  </a:lnTo>
                  <a:lnTo>
                    <a:pt x="90" y="122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92" y="96"/>
                  </a:lnTo>
                  <a:lnTo>
                    <a:pt x="98" y="90"/>
                  </a:lnTo>
                  <a:lnTo>
                    <a:pt x="104" y="88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6" y="86"/>
                  </a:lnTo>
                  <a:lnTo>
                    <a:pt x="128" y="84"/>
                  </a:lnTo>
                  <a:lnTo>
                    <a:pt x="138" y="78"/>
                  </a:lnTo>
                  <a:lnTo>
                    <a:pt x="148" y="72"/>
                  </a:lnTo>
                  <a:lnTo>
                    <a:pt x="148" y="72"/>
                  </a:lnTo>
                  <a:lnTo>
                    <a:pt x="144" y="9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32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6"/>
                  </a:lnTo>
                  <a:lnTo>
                    <a:pt x="128" y="140"/>
                  </a:lnTo>
                  <a:lnTo>
                    <a:pt x="116" y="138"/>
                  </a:lnTo>
                  <a:lnTo>
                    <a:pt x="106" y="136"/>
                  </a:lnTo>
                  <a:close/>
                  <a:moveTo>
                    <a:pt x="200" y="208"/>
                  </a:move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84" y="198"/>
                  </a:lnTo>
                  <a:lnTo>
                    <a:pt x="178" y="192"/>
                  </a:lnTo>
                  <a:lnTo>
                    <a:pt x="170" y="174"/>
                  </a:lnTo>
                  <a:lnTo>
                    <a:pt x="16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0" y="152"/>
                  </a:lnTo>
                  <a:lnTo>
                    <a:pt x="196" y="148"/>
                  </a:lnTo>
                  <a:lnTo>
                    <a:pt x="202" y="146"/>
                  </a:lnTo>
                  <a:lnTo>
                    <a:pt x="206" y="140"/>
                  </a:lnTo>
                  <a:lnTo>
                    <a:pt x="210" y="134"/>
                  </a:lnTo>
                  <a:lnTo>
                    <a:pt x="214" y="128"/>
                  </a:lnTo>
                  <a:lnTo>
                    <a:pt x="216" y="120"/>
                  </a:lnTo>
                  <a:lnTo>
                    <a:pt x="216" y="112"/>
                  </a:lnTo>
                  <a:lnTo>
                    <a:pt x="216" y="112"/>
                  </a:lnTo>
                  <a:lnTo>
                    <a:pt x="216" y="104"/>
                  </a:lnTo>
                  <a:lnTo>
                    <a:pt x="214" y="96"/>
                  </a:lnTo>
                  <a:lnTo>
                    <a:pt x="210" y="90"/>
                  </a:lnTo>
                  <a:lnTo>
                    <a:pt x="206" y="84"/>
                  </a:lnTo>
                  <a:lnTo>
                    <a:pt x="202" y="78"/>
                  </a:lnTo>
                  <a:lnTo>
                    <a:pt x="196" y="76"/>
                  </a:lnTo>
                  <a:lnTo>
                    <a:pt x="190" y="72"/>
                  </a:lnTo>
                  <a:lnTo>
                    <a:pt x="18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70" y="50"/>
                  </a:lnTo>
                  <a:lnTo>
                    <a:pt x="178" y="32"/>
                  </a:lnTo>
                  <a:lnTo>
                    <a:pt x="184" y="26"/>
                  </a:lnTo>
                  <a:lnTo>
                    <a:pt x="188" y="20"/>
                  </a:lnTo>
                  <a:lnTo>
                    <a:pt x="194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8" y="18"/>
                  </a:lnTo>
                  <a:lnTo>
                    <a:pt x="216" y="24"/>
                  </a:lnTo>
                  <a:lnTo>
                    <a:pt x="222" y="32"/>
                  </a:lnTo>
                  <a:lnTo>
                    <a:pt x="228" y="44"/>
                  </a:lnTo>
                  <a:lnTo>
                    <a:pt x="234" y="58"/>
                  </a:lnTo>
                  <a:lnTo>
                    <a:pt x="236" y="74"/>
                  </a:lnTo>
                  <a:lnTo>
                    <a:pt x="240" y="9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32"/>
                  </a:lnTo>
                  <a:lnTo>
                    <a:pt x="236" y="150"/>
                  </a:lnTo>
                  <a:lnTo>
                    <a:pt x="234" y="166"/>
                  </a:lnTo>
                  <a:lnTo>
                    <a:pt x="228" y="180"/>
                  </a:lnTo>
                  <a:lnTo>
                    <a:pt x="222" y="192"/>
                  </a:lnTo>
                  <a:lnTo>
                    <a:pt x="216" y="200"/>
                  </a:lnTo>
                  <a:lnTo>
                    <a:pt x="208" y="206"/>
                  </a:lnTo>
                  <a:lnTo>
                    <a:pt x="200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67745" y="2283718"/>
            <a:ext cx="1693841" cy="1440160"/>
            <a:chOff x="2339752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0" name="组合 149"/>
            <p:cNvGrpSpPr/>
            <p:nvPr/>
          </p:nvGrpSpPr>
          <p:grpSpPr>
            <a:xfrm>
              <a:off x="2339752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5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TextBox 15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51" name="Group 22"/>
            <p:cNvGrpSpPr>
              <a:grpSpLocks noChangeAspect="1"/>
            </p:cNvGrpSpPr>
            <p:nvPr/>
          </p:nvGrpSpPr>
          <p:grpSpPr>
            <a:xfrm>
              <a:off x="2608306" y="2067694"/>
              <a:ext cx="540000" cy="540000"/>
              <a:chOff x="5588000" y="1962150"/>
              <a:chExt cx="406400" cy="406400"/>
            </a:xfrm>
            <a:solidFill>
              <a:schemeClr val="bg1"/>
            </a:solidFill>
          </p:grpSpPr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755576" y="2283718"/>
            <a:ext cx="1693841" cy="1440160"/>
            <a:chOff x="827583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0" name="组合 159"/>
            <p:cNvGrpSpPr/>
            <p:nvPr/>
          </p:nvGrpSpPr>
          <p:grpSpPr>
            <a:xfrm>
              <a:off x="827583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65" name="组合 16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6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6" name="TextBox 16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61" name="Group 26"/>
            <p:cNvGrpSpPr>
              <a:grpSpLocks noChangeAspect="1"/>
            </p:cNvGrpSpPr>
            <p:nvPr/>
          </p:nvGrpSpPr>
          <p:grpSpPr>
            <a:xfrm>
              <a:off x="1079672" y="2067694"/>
              <a:ext cx="540000" cy="54000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19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20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9" name="矩形 1"/>
          <p:cNvSpPr>
            <a:spLocks noChangeArrowheads="1"/>
          </p:cNvSpPr>
          <p:nvPr/>
        </p:nvSpPr>
        <p:spPr bwMode="auto">
          <a:xfrm>
            <a:off x="555725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0" name="矩形 1"/>
          <p:cNvSpPr>
            <a:spLocks noChangeArrowheads="1"/>
          </p:cNvSpPr>
          <p:nvPr/>
        </p:nvSpPr>
        <p:spPr bwMode="auto">
          <a:xfrm>
            <a:off x="2036972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1" name="矩形 1"/>
          <p:cNvSpPr>
            <a:spLocks noChangeArrowheads="1"/>
          </p:cNvSpPr>
          <p:nvPr/>
        </p:nvSpPr>
        <p:spPr bwMode="auto">
          <a:xfrm>
            <a:off x="3516026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2" name="矩形 1"/>
          <p:cNvSpPr>
            <a:spLocks noChangeArrowheads="1"/>
          </p:cNvSpPr>
          <p:nvPr/>
        </p:nvSpPr>
        <p:spPr bwMode="auto">
          <a:xfrm>
            <a:off x="6504424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3" name="矩形 1"/>
          <p:cNvSpPr>
            <a:spLocks noChangeArrowheads="1"/>
          </p:cNvSpPr>
          <p:nvPr/>
        </p:nvSpPr>
        <p:spPr bwMode="auto">
          <a:xfrm>
            <a:off x="4961853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0194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92348" y="1608452"/>
            <a:ext cx="2796076" cy="2835506"/>
            <a:chOff x="1331640" y="1707654"/>
            <a:chExt cx="2796076" cy="2835506"/>
          </a:xfrm>
        </p:grpSpPr>
        <p:sp>
          <p:nvSpPr>
            <p:cNvPr id="38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97143" y="175433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097143" y="2486425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97143" y="321852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097143" y="3950616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716017" y="1969634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716017" y="2696646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4716017" y="3423658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4716017" y="4150671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80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09938" y="2160396"/>
            <a:ext cx="1580108" cy="158010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16189" y="1432226"/>
            <a:ext cx="1272406" cy="1224135"/>
            <a:chOff x="3988197" y="1157160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五边形 22"/>
            <p:cNvSpPr/>
            <p:nvPr/>
          </p:nvSpPr>
          <p:spPr>
            <a:xfrm rot="5400000">
              <a:off x="4012332" y="1133025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68184" y="1347614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28889" y="3300072"/>
            <a:ext cx="1272406" cy="1224135"/>
            <a:chOff x="4000897" y="3025006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五边形 25"/>
            <p:cNvSpPr/>
            <p:nvPr/>
          </p:nvSpPr>
          <p:spPr>
            <a:xfrm rot="16200000" flipV="1">
              <a:off x="4025032" y="300087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68184" y="3651188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87824" y="2342760"/>
            <a:ext cx="1224135" cy="1272406"/>
            <a:chOff x="3059832" y="2067694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五边形 28"/>
            <p:cNvSpPr/>
            <p:nvPr/>
          </p:nvSpPr>
          <p:spPr>
            <a:xfrm>
              <a:off x="3059832" y="2067694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2921228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71254" y="2314247"/>
            <a:ext cx="1224135" cy="1272406"/>
            <a:chOff x="4943262" y="2039181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 flipH="1">
              <a:off x="4943262" y="203918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5402057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22601" y="2267391"/>
            <a:ext cx="1366118" cy="1366118"/>
            <a:chOff x="3894609" y="1992325"/>
            <a:chExt cx="1366118" cy="1366118"/>
          </a:xfrm>
        </p:grpSpPr>
        <p:sp>
          <p:nvSpPr>
            <p:cNvPr id="35" name="椭圆 34"/>
            <p:cNvSpPr/>
            <p:nvPr/>
          </p:nvSpPr>
          <p:spPr>
            <a:xfrm>
              <a:off x="3894609" y="1992325"/>
              <a:ext cx="1366118" cy="13661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232275" y="2324100"/>
              <a:ext cx="690563" cy="728663"/>
              <a:chOff x="2666" y="1464"/>
              <a:chExt cx="435" cy="459"/>
            </a:xfrm>
          </p:grpSpPr>
          <p:sp>
            <p:nvSpPr>
              <p:cNvPr id="5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666" y="1464"/>
                <a:ext cx="435" cy="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2828" y="1464"/>
                <a:ext cx="270" cy="331"/>
              </a:xfrm>
              <a:custGeom>
                <a:avLst/>
                <a:gdLst>
                  <a:gd name="T0" fmla="*/ 52 w 99"/>
                  <a:gd name="T1" fmla="*/ 26 h 121"/>
                  <a:gd name="T2" fmla="*/ 52 w 99"/>
                  <a:gd name="T3" fmla="*/ 0 h 121"/>
                  <a:gd name="T4" fmla="*/ 0 w 99"/>
                  <a:gd name="T5" fmla="*/ 45 h 121"/>
                  <a:gd name="T6" fmla="*/ 52 w 99"/>
                  <a:gd name="T7" fmla="*/ 91 h 121"/>
                  <a:gd name="T8" fmla="*/ 52 w 99"/>
                  <a:gd name="T9" fmla="*/ 63 h 121"/>
                  <a:gd name="T10" fmla="*/ 79 w 99"/>
                  <a:gd name="T11" fmla="*/ 94 h 121"/>
                  <a:gd name="T12" fmla="*/ 63 w 99"/>
                  <a:gd name="T13" fmla="*/ 121 h 121"/>
                  <a:gd name="T14" fmla="*/ 99 w 99"/>
                  <a:gd name="T15" fmla="*/ 74 h 121"/>
                  <a:gd name="T16" fmla="*/ 52 w 99"/>
                  <a:gd name="T17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21">
                    <a:moveTo>
                      <a:pt x="52" y="26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67" y="66"/>
                      <a:pt x="79" y="78"/>
                      <a:pt x="79" y="94"/>
                    </a:cubicBezTo>
                    <a:cubicBezTo>
                      <a:pt x="79" y="106"/>
                      <a:pt x="73" y="116"/>
                      <a:pt x="63" y="121"/>
                    </a:cubicBezTo>
                    <a:cubicBezTo>
                      <a:pt x="84" y="115"/>
                      <a:pt x="99" y="97"/>
                      <a:pt x="99" y="74"/>
                    </a:cubicBezTo>
                    <a:cubicBezTo>
                      <a:pt x="99" y="48"/>
                      <a:pt x="78" y="27"/>
                      <a:pt x="52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2669" y="1587"/>
                <a:ext cx="268" cy="333"/>
              </a:xfrm>
              <a:custGeom>
                <a:avLst/>
                <a:gdLst>
                  <a:gd name="T0" fmla="*/ 46 w 98"/>
                  <a:gd name="T1" fmla="*/ 95 h 122"/>
                  <a:gd name="T2" fmla="*/ 46 w 98"/>
                  <a:gd name="T3" fmla="*/ 122 h 122"/>
                  <a:gd name="T4" fmla="*/ 98 w 98"/>
                  <a:gd name="T5" fmla="*/ 76 h 122"/>
                  <a:gd name="T6" fmla="*/ 46 w 98"/>
                  <a:gd name="T7" fmla="*/ 30 h 122"/>
                  <a:gd name="T8" fmla="*/ 46 w 98"/>
                  <a:gd name="T9" fmla="*/ 58 h 122"/>
                  <a:gd name="T10" fmla="*/ 20 w 98"/>
                  <a:gd name="T11" fmla="*/ 27 h 122"/>
                  <a:gd name="T12" fmla="*/ 35 w 98"/>
                  <a:gd name="T13" fmla="*/ 0 h 122"/>
                  <a:gd name="T14" fmla="*/ 0 w 98"/>
                  <a:gd name="T15" fmla="*/ 47 h 122"/>
                  <a:gd name="T16" fmla="*/ 46 w 98"/>
                  <a:gd name="T17" fmla="*/ 9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22">
                    <a:moveTo>
                      <a:pt x="46" y="95"/>
                    </a:moveTo>
                    <a:cubicBezTo>
                      <a:pt x="46" y="122"/>
                      <a:pt x="46" y="122"/>
                      <a:pt x="46" y="122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1" y="56"/>
                      <a:pt x="20" y="43"/>
                      <a:pt x="20" y="27"/>
                    </a:cubicBezTo>
                    <a:cubicBezTo>
                      <a:pt x="20" y="16"/>
                      <a:pt x="26" y="6"/>
                      <a:pt x="35" y="0"/>
                    </a:cubicBezTo>
                    <a:cubicBezTo>
                      <a:pt x="15" y="6"/>
                      <a:pt x="0" y="25"/>
                      <a:pt x="0" y="47"/>
                    </a:cubicBezTo>
                    <a:cubicBezTo>
                      <a:pt x="0" y="73"/>
                      <a:pt x="21" y="94"/>
                      <a:pt x="46" y="9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 flipH="1">
            <a:off x="2625112" y="1879992"/>
            <a:ext cx="1471064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659412" y="1559505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2625112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659412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980140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6588224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5008605" y="4200575"/>
            <a:ext cx="1428845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6588224" y="388008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417283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31840" y="1215316"/>
            <a:ext cx="1716475" cy="1440160"/>
            <a:chOff x="3131840" y="1131590"/>
            <a:chExt cx="1716475" cy="1440160"/>
          </a:xfrm>
        </p:grpSpPr>
        <p:sp>
          <p:nvSpPr>
            <p:cNvPr id="77" name="椭圆 14"/>
            <p:cNvSpPr/>
            <p:nvPr/>
          </p:nvSpPr>
          <p:spPr>
            <a:xfrm>
              <a:off x="3131840" y="113159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7"/>
            <p:cNvSpPr>
              <a:spLocks noEditPoints="1"/>
            </p:cNvSpPr>
            <p:nvPr/>
          </p:nvSpPr>
          <p:spPr bwMode="auto">
            <a:xfrm>
              <a:off x="3639532" y="1560189"/>
              <a:ext cx="701089" cy="582961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55375" y="1209775"/>
            <a:ext cx="1440160" cy="1716475"/>
            <a:chOff x="4555375" y="1126049"/>
            <a:chExt cx="1440160" cy="1716475"/>
          </a:xfrm>
        </p:grpSpPr>
        <p:sp>
          <p:nvSpPr>
            <p:cNvPr id="80" name="椭圆 14"/>
            <p:cNvSpPr/>
            <p:nvPr/>
          </p:nvSpPr>
          <p:spPr>
            <a:xfrm rot="5400000">
              <a:off x="4417217" y="1264207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42"/>
            <p:cNvSpPr>
              <a:spLocks noChangeAspect="1" noEditPoints="1"/>
            </p:cNvSpPr>
            <p:nvPr/>
          </p:nvSpPr>
          <p:spPr bwMode="auto">
            <a:xfrm>
              <a:off x="5047507" y="1560189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71800" y="2715766"/>
            <a:ext cx="1440160" cy="1716475"/>
            <a:chOff x="2699794" y="2715765"/>
            <a:chExt cx="1440160" cy="1716475"/>
          </a:xfrm>
        </p:grpSpPr>
        <p:sp>
          <p:nvSpPr>
            <p:cNvPr id="83" name="椭圆 14"/>
            <p:cNvSpPr/>
            <p:nvPr/>
          </p:nvSpPr>
          <p:spPr>
            <a:xfrm rot="16200000">
              <a:off x="2561636" y="2853923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47"/>
            <p:cNvSpPr>
              <a:spLocks noChangeAspect="1" noEditPoints="1"/>
            </p:cNvSpPr>
            <p:nvPr/>
          </p:nvSpPr>
          <p:spPr bwMode="auto">
            <a:xfrm>
              <a:off x="3060341" y="326553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79059" y="2643896"/>
            <a:ext cx="1716475" cy="1440160"/>
            <a:chOff x="4279059" y="2560170"/>
            <a:chExt cx="1716475" cy="1440160"/>
          </a:xfrm>
        </p:grpSpPr>
        <p:sp>
          <p:nvSpPr>
            <p:cNvPr id="86" name="椭圆 14"/>
            <p:cNvSpPr/>
            <p:nvPr/>
          </p:nvSpPr>
          <p:spPr>
            <a:xfrm rot="10800000">
              <a:off x="4279059" y="256017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848315" y="2911753"/>
              <a:ext cx="674520" cy="583200"/>
              <a:chOff x="6314863" y="2442054"/>
              <a:chExt cx="674520" cy="583200"/>
            </a:xfrm>
          </p:grpSpPr>
          <p:sp>
            <p:nvSpPr>
              <p:cNvPr id="88" name="Freeform 52"/>
              <p:cNvSpPr>
                <a:spLocks noEditPoints="1"/>
              </p:cNvSpPr>
              <p:nvPr/>
            </p:nvSpPr>
            <p:spPr bwMode="auto">
              <a:xfrm>
                <a:off x="6430051" y="2690070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3"/>
              <p:cNvSpPr>
                <a:spLocks noEditPoints="1"/>
              </p:cNvSpPr>
              <p:nvPr/>
            </p:nvSpPr>
            <p:spPr bwMode="auto">
              <a:xfrm>
                <a:off x="6314863" y="2442054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90" name="直接连接符 89"/>
          <p:cNvCxnSpPr/>
          <p:nvPr/>
        </p:nvCxnSpPr>
        <p:spPr>
          <a:xfrm flipH="1">
            <a:off x="2771800" y="192367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878108" y="160319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2771800" y="4155114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1"/>
          <p:cNvSpPr>
            <a:spLocks noChangeArrowheads="1"/>
          </p:cNvSpPr>
          <p:nvPr/>
        </p:nvSpPr>
        <p:spPr bwMode="auto">
          <a:xfrm>
            <a:off x="878108" y="383462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4" name="直接连接符 93"/>
          <p:cNvCxnSpPr/>
          <p:nvPr/>
        </p:nvCxnSpPr>
        <p:spPr>
          <a:xfrm flipH="1">
            <a:off x="5652120" y="195896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1"/>
          <p:cNvSpPr>
            <a:spLocks noChangeArrowheads="1"/>
          </p:cNvSpPr>
          <p:nvPr/>
        </p:nvSpPr>
        <p:spPr bwMode="auto">
          <a:xfrm>
            <a:off x="6170222" y="163848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5652120" y="3335084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6170222" y="301459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77061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7"/>
          <p:cNvSpPr>
            <a:spLocks noEditPoints="1"/>
          </p:cNvSpPr>
          <p:nvPr/>
        </p:nvSpPr>
        <p:spPr bwMode="auto">
          <a:xfrm>
            <a:off x="4374706" y="2173214"/>
            <a:ext cx="465243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47"/>
          <p:cNvSpPr>
            <a:spLocks noChangeAspect="1" noEditPoints="1"/>
          </p:cNvSpPr>
          <p:nvPr/>
        </p:nvSpPr>
        <p:spPr bwMode="auto">
          <a:xfrm>
            <a:off x="5004887" y="2835561"/>
            <a:ext cx="479376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42"/>
          <p:cNvSpPr>
            <a:spLocks noChangeAspect="1" noEditPoints="1"/>
          </p:cNvSpPr>
          <p:nvPr/>
        </p:nvSpPr>
        <p:spPr bwMode="auto">
          <a:xfrm>
            <a:off x="3769841" y="2835561"/>
            <a:ext cx="303929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344718" y="3447819"/>
            <a:ext cx="449680" cy="388800"/>
            <a:chOff x="5169548" y="3637977"/>
            <a:chExt cx="674520" cy="583200"/>
          </a:xfrm>
        </p:grpSpPr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6872" y="1455162"/>
            <a:ext cx="1525938" cy="1516360"/>
            <a:chOff x="3006872" y="1129208"/>
            <a:chExt cx="1525938" cy="1516360"/>
          </a:xfrm>
        </p:grpSpPr>
        <p:sp>
          <p:nvSpPr>
            <p:cNvPr id="35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07328" y="1455162"/>
            <a:ext cx="1525938" cy="1516360"/>
            <a:chOff x="4607328" y="1129208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07329" y="3067280"/>
            <a:ext cx="1525938" cy="1516360"/>
            <a:chOff x="4607329" y="2741326"/>
            <a:chExt cx="1525938" cy="1516360"/>
          </a:xfrm>
        </p:grpSpPr>
        <p:sp>
          <p:nvSpPr>
            <p:cNvPr id="41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06872" y="3071614"/>
            <a:ext cx="1525938" cy="1516360"/>
            <a:chOff x="3006872" y="2745660"/>
            <a:chExt cx="1525938" cy="1516360"/>
          </a:xfrm>
        </p:grpSpPr>
        <p:sp>
          <p:nvSpPr>
            <p:cNvPr id="44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>
            <a:off x="2577260" y="2366289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683568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5868144" y="236628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6386246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5868144" y="3674228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6386246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577260" y="367422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683568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638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5" y="2040399"/>
            <a:ext cx="1195688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51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inematic  PostHaste Music（Mark Petrie） - From With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91067" y="-1460698"/>
            <a:ext cx="609600" cy="609600"/>
          </a:xfrm>
          <a:prstGeom prst="rect">
            <a:avLst/>
          </a:prstGeom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682875" y="1930711"/>
            <a:ext cx="352532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6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sp>
        <p:nvSpPr>
          <p:cNvPr id="9" name="空心弧 8"/>
          <p:cNvSpPr/>
          <p:nvPr/>
        </p:nvSpPr>
        <p:spPr bwMode="auto">
          <a:xfrm rot="7086271">
            <a:off x="4967288" y="1691293"/>
            <a:ext cx="1482725" cy="14827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rgbClr val="595959"/>
          </a:solidFill>
          <a:ln w="3175" cap="flat" cmpd="sng" algn="ctr">
            <a:solidFill>
              <a:srgbClr val="595959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830513" y="2775555"/>
            <a:ext cx="2192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5123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5"/>
          <p:cNvSpPr>
            <a:spLocks/>
          </p:cNvSpPr>
          <p:nvPr/>
        </p:nvSpPr>
        <p:spPr bwMode="auto">
          <a:xfrm>
            <a:off x="889054" y="1640227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889054" y="2670429"/>
            <a:ext cx="2124640" cy="2392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7"/>
          <p:cNvSpPr>
            <a:spLocks/>
          </p:cNvSpPr>
          <p:nvPr/>
        </p:nvSpPr>
        <p:spPr bwMode="auto">
          <a:xfrm>
            <a:off x="889054" y="3699639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8"/>
          <p:cNvSpPr>
            <a:spLocks/>
          </p:cNvSpPr>
          <p:nvPr/>
        </p:nvSpPr>
        <p:spPr bwMode="auto">
          <a:xfrm>
            <a:off x="3486278" y="1651148"/>
            <a:ext cx="4686122" cy="279281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63500">
            <a:solidFill>
              <a:srgbClr val="FFFFFF"/>
            </a:solidFill>
            <a:miter lim="800000"/>
            <a:headEnd/>
            <a:tailEnd/>
          </a:ln>
          <a:effectLst>
            <a:outerShdw blurRad="38100" dist="23000" dir="5400000" algn="ctr" rotWithShape="0">
              <a:schemeClr val="bg2">
                <a:alpha val="14998"/>
              </a:schemeClr>
            </a:outerShdw>
          </a:effectLst>
        </p:spPr>
        <p:txBody>
          <a:bodyPr lIns="38100" tIns="38100" rIns="38100" bIns="38100" anchor="ctr"/>
          <a:lstStyle/>
          <a:p>
            <a:pPr>
              <a:defRPr/>
            </a:pPr>
            <a:endParaRPr lang="en-US" altLang="zh-CN" sz="1200" dirty="0">
              <a:solidFill>
                <a:srgbClr val="FFFFFF"/>
              </a:solidFill>
              <a:latin typeface="nevis Bold" charset="0"/>
              <a:sym typeface="nevis Bold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9592" y="1945744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4924" y="301483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4924" y="403397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86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1491630"/>
            <a:ext cx="2375966" cy="1409443"/>
            <a:chOff x="957784" y="1563638"/>
            <a:chExt cx="2549134" cy="1512168"/>
          </a:xfrm>
        </p:grpSpPr>
        <p:sp>
          <p:nvSpPr>
            <p:cNvPr id="16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7" name="标题层"/>
            <p:cNvSpPr txBox="1"/>
            <p:nvPr/>
          </p:nvSpPr>
          <p:spPr bwMode="auto">
            <a:xfrm>
              <a:off x="2907458" y="2540076"/>
              <a:ext cx="599460" cy="52322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83868" y="1491630"/>
            <a:ext cx="2375966" cy="1433326"/>
            <a:chOff x="957784" y="1563638"/>
            <a:chExt cx="2549134" cy="1537792"/>
          </a:xfrm>
        </p:grpSpPr>
        <p:sp>
          <p:nvSpPr>
            <p:cNvPr id="20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1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84168" y="1491630"/>
            <a:ext cx="2375967" cy="1433326"/>
            <a:chOff x="957784" y="1563638"/>
            <a:chExt cx="2549135" cy="1537792"/>
          </a:xfrm>
        </p:grpSpPr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5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1243" y="3219822"/>
            <a:ext cx="2375967" cy="1433326"/>
            <a:chOff x="957784" y="1563638"/>
            <a:chExt cx="2549135" cy="1537792"/>
          </a:xfrm>
        </p:grpSpPr>
        <p:sp>
          <p:nvSpPr>
            <p:cNvPr id="38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9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8321" y="3219822"/>
            <a:ext cx="2375967" cy="1433326"/>
            <a:chOff x="957784" y="1563638"/>
            <a:chExt cx="2549135" cy="1537792"/>
          </a:xfrm>
        </p:grpSpPr>
        <p:sp>
          <p:nvSpPr>
            <p:cNvPr id="42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3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4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382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525385" y="1322982"/>
            <a:ext cx="2376264" cy="4078310"/>
            <a:chOff x="5652120" y="1312360"/>
            <a:chExt cx="2232248" cy="3831140"/>
          </a:xfrm>
        </p:grpSpPr>
        <p:sp>
          <p:nvSpPr>
            <p:cNvPr id="9" name="矩形 8"/>
            <p:cNvSpPr/>
            <p:nvPr/>
          </p:nvSpPr>
          <p:spPr>
            <a:xfrm>
              <a:off x="6041792" y="1614008"/>
              <a:ext cx="1328640" cy="213257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120" y="1312360"/>
              <a:ext cx="2232248" cy="383114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76798" y="1585704"/>
            <a:ext cx="432048" cy="432048"/>
            <a:chOff x="751903" y="3435846"/>
            <a:chExt cx="432048" cy="432048"/>
          </a:xfrm>
        </p:grpSpPr>
        <p:sp>
          <p:nvSpPr>
            <p:cNvPr id="32" name="圆角矩形 31"/>
            <p:cNvSpPr/>
            <p:nvPr/>
          </p:nvSpPr>
          <p:spPr>
            <a:xfrm>
              <a:off x="751903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Group 6"/>
            <p:cNvGrpSpPr>
              <a:grpSpLocks noChangeAspect="1"/>
            </p:cNvGrpSpPr>
            <p:nvPr/>
          </p:nvGrpSpPr>
          <p:grpSpPr bwMode="auto">
            <a:xfrm>
              <a:off x="841927" y="3525870"/>
              <a:ext cx="252000" cy="252000"/>
              <a:chOff x="1654" y="2302"/>
              <a:chExt cx="303" cy="303"/>
            </a:xfrm>
            <a:solidFill>
              <a:schemeClr val="tx1"/>
            </a:solidFill>
            <a:effectLst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822" y="2352"/>
                <a:ext cx="135" cy="236"/>
              </a:xfrm>
              <a:custGeom>
                <a:avLst/>
                <a:gdLst>
                  <a:gd name="T0" fmla="*/ 57 w 57"/>
                  <a:gd name="T1" fmla="*/ 47 h 100"/>
                  <a:gd name="T2" fmla="*/ 57 w 57"/>
                  <a:gd name="T3" fmla="*/ 43 h 100"/>
                  <a:gd name="T4" fmla="*/ 57 w 57"/>
                  <a:gd name="T5" fmla="*/ 40 h 100"/>
                  <a:gd name="T6" fmla="*/ 39 w 57"/>
                  <a:gd name="T7" fmla="*/ 0 h 100"/>
                  <a:gd name="T8" fmla="*/ 4 w 57"/>
                  <a:gd name="T9" fmla="*/ 40 h 100"/>
                  <a:gd name="T10" fmla="*/ 0 w 57"/>
                  <a:gd name="T11" fmla="*/ 44 h 100"/>
                  <a:gd name="T12" fmla="*/ 1 w 57"/>
                  <a:gd name="T13" fmla="*/ 47 h 100"/>
                  <a:gd name="T14" fmla="*/ 22 w 57"/>
                  <a:gd name="T15" fmla="*/ 100 h 100"/>
                  <a:gd name="T16" fmla="*/ 57 w 57"/>
                  <a:gd name="T17" fmla="*/ 4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100">
                    <a:moveTo>
                      <a:pt x="57" y="47"/>
                    </a:moveTo>
                    <a:cubicBezTo>
                      <a:pt x="57" y="46"/>
                      <a:pt x="57" y="45"/>
                      <a:pt x="57" y="43"/>
                    </a:cubicBezTo>
                    <a:cubicBezTo>
                      <a:pt x="57" y="42"/>
                      <a:pt x="57" y="41"/>
                      <a:pt x="57" y="40"/>
                    </a:cubicBezTo>
                    <a:cubicBezTo>
                      <a:pt x="56" y="25"/>
                      <a:pt x="50" y="10"/>
                      <a:pt x="39" y="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42" y="90"/>
                      <a:pt x="56" y="70"/>
                      <a:pt x="5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654" y="2463"/>
                <a:ext cx="199" cy="142"/>
              </a:xfrm>
              <a:custGeom>
                <a:avLst/>
                <a:gdLst>
                  <a:gd name="T0" fmla="*/ 84 w 84"/>
                  <a:gd name="T1" fmla="*/ 56 h 60"/>
                  <a:gd name="T2" fmla="*/ 63 w 84"/>
                  <a:gd name="T3" fmla="*/ 3 h 60"/>
                  <a:gd name="T4" fmla="*/ 62 w 84"/>
                  <a:gd name="T5" fmla="*/ 0 h 60"/>
                  <a:gd name="T6" fmla="*/ 57 w 84"/>
                  <a:gd name="T7" fmla="*/ 0 h 60"/>
                  <a:gd name="T8" fmla="*/ 0 w 84"/>
                  <a:gd name="T9" fmla="*/ 0 h 60"/>
                  <a:gd name="T10" fmla="*/ 19 w 84"/>
                  <a:gd name="T11" fmla="*/ 42 h 60"/>
                  <a:gd name="T12" fmla="*/ 24 w 84"/>
                  <a:gd name="T13" fmla="*/ 47 h 60"/>
                  <a:gd name="T14" fmla="*/ 63 w 84"/>
                  <a:gd name="T15" fmla="*/ 60 h 60"/>
                  <a:gd name="T16" fmla="*/ 84 w 84"/>
                  <a:gd name="T17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60">
                    <a:moveTo>
                      <a:pt x="84" y="56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8" y="32"/>
                      <a:pt x="19" y="42"/>
                    </a:cubicBezTo>
                    <a:cubicBezTo>
                      <a:pt x="21" y="44"/>
                      <a:pt x="23" y="45"/>
                      <a:pt x="24" y="47"/>
                    </a:cubicBezTo>
                    <a:cubicBezTo>
                      <a:pt x="35" y="55"/>
                      <a:pt x="48" y="60"/>
                      <a:pt x="63" y="60"/>
                    </a:cubicBezTo>
                    <a:cubicBezTo>
                      <a:pt x="70" y="60"/>
                      <a:pt x="77" y="58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659" y="2302"/>
                <a:ext cx="241" cy="140"/>
              </a:xfrm>
              <a:custGeom>
                <a:avLst/>
                <a:gdLst>
                  <a:gd name="T0" fmla="*/ 62 w 102"/>
                  <a:gd name="T1" fmla="*/ 0 h 59"/>
                  <a:gd name="T2" fmla="*/ 44 w 102"/>
                  <a:gd name="T3" fmla="*/ 2 h 59"/>
                  <a:gd name="T4" fmla="*/ 38 w 102"/>
                  <a:gd name="T5" fmla="*/ 5 h 59"/>
                  <a:gd name="T6" fmla="*/ 8 w 102"/>
                  <a:gd name="T7" fmla="*/ 31 h 59"/>
                  <a:gd name="T8" fmla="*/ 56 w 102"/>
                  <a:gd name="T9" fmla="*/ 31 h 59"/>
                  <a:gd name="T10" fmla="*/ 58 w 102"/>
                  <a:gd name="T11" fmla="*/ 33 h 59"/>
                  <a:gd name="T12" fmla="*/ 58 w 102"/>
                  <a:gd name="T13" fmla="*/ 36 h 59"/>
                  <a:gd name="T14" fmla="*/ 56 w 102"/>
                  <a:gd name="T15" fmla="*/ 37 h 59"/>
                  <a:gd name="T16" fmla="*/ 5 w 102"/>
                  <a:gd name="T17" fmla="*/ 37 h 59"/>
                  <a:gd name="T18" fmla="*/ 3 w 102"/>
                  <a:gd name="T19" fmla="*/ 43 h 59"/>
                  <a:gd name="T20" fmla="*/ 51 w 102"/>
                  <a:gd name="T21" fmla="*/ 43 h 59"/>
                  <a:gd name="T22" fmla="*/ 54 w 102"/>
                  <a:gd name="T23" fmla="*/ 44 h 59"/>
                  <a:gd name="T24" fmla="*/ 54 w 102"/>
                  <a:gd name="T25" fmla="*/ 47 h 59"/>
                  <a:gd name="T26" fmla="*/ 51 w 102"/>
                  <a:gd name="T27" fmla="*/ 48 h 59"/>
                  <a:gd name="T28" fmla="*/ 1 w 102"/>
                  <a:gd name="T29" fmla="*/ 48 h 59"/>
                  <a:gd name="T30" fmla="*/ 0 w 102"/>
                  <a:gd name="T31" fmla="*/ 59 h 59"/>
                  <a:gd name="T32" fmla="*/ 59 w 102"/>
                  <a:gd name="T33" fmla="*/ 59 h 59"/>
                  <a:gd name="T34" fmla="*/ 62 w 102"/>
                  <a:gd name="T35" fmla="*/ 59 h 59"/>
                  <a:gd name="T36" fmla="*/ 65 w 102"/>
                  <a:gd name="T37" fmla="*/ 56 h 59"/>
                  <a:gd name="T38" fmla="*/ 102 w 102"/>
                  <a:gd name="T39" fmla="*/ 14 h 59"/>
                  <a:gd name="T40" fmla="*/ 62 w 102"/>
                  <a:gd name="T4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59">
                    <a:moveTo>
                      <a:pt x="62" y="0"/>
                    </a:moveTo>
                    <a:cubicBezTo>
                      <a:pt x="56" y="0"/>
                      <a:pt x="50" y="1"/>
                      <a:pt x="44" y="2"/>
                    </a:cubicBezTo>
                    <a:cubicBezTo>
                      <a:pt x="42" y="3"/>
                      <a:pt x="40" y="4"/>
                      <a:pt x="38" y="5"/>
                    </a:cubicBezTo>
                    <a:cubicBezTo>
                      <a:pt x="25" y="10"/>
                      <a:pt x="14" y="19"/>
                      <a:pt x="8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7" y="31"/>
                      <a:pt x="58" y="32"/>
                      <a:pt x="58" y="33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7"/>
                      <a:pt x="57" y="37"/>
                      <a:pt x="56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9"/>
                      <a:pt x="3" y="41"/>
                      <a:pt x="3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3" y="43"/>
                      <a:pt x="54" y="43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8"/>
                      <a:pt x="53" y="48"/>
                      <a:pt x="5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52"/>
                      <a:pt x="0" y="55"/>
                      <a:pt x="0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91" y="5"/>
                      <a:pt x="77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5154142" y="153845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5154142" y="237029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576798" y="2417546"/>
            <a:ext cx="432048" cy="432048"/>
            <a:chOff x="1181547" y="4275187"/>
            <a:chExt cx="432048" cy="432048"/>
          </a:xfrm>
        </p:grpSpPr>
        <p:sp>
          <p:nvSpPr>
            <p:cNvPr id="48" name="圆角矩形 47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9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50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5149345" y="3202135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572001" y="3249388"/>
            <a:ext cx="432048" cy="432048"/>
            <a:chOff x="5074776" y="3435846"/>
            <a:chExt cx="432048" cy="432048"/>
          </a:xfrm>
        </p:grpSpPr>
        <p:sp>
          <p:nvSpPr>
            <p:cNvPr id="54" name="圆角矩形 53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5149344" y="4033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4572000" y="4081229"/>
            <a:ext cx="432048" cy="432048"/>
            <a:chOff x="5074775" y="4275187"/>
            <a:chExt cx="432048" cy="432048"/>
          </a:xfrm>
        </p:grpSpPr>
        <p:sp>
          <p:nvSpPr>
            <p:cNvPr id="64" name="圆角矩形 63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5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89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93" y="3075806"/>
            <a:ext cx="1596114" cy="15961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372047" y="3075806"/>
            <a:ext cx="1596114" cy="1596114"/>
          </a:xfrm>
          <a:prstGeom prst="rect">
            <a:avLst/>
          </a:prstGeom>
          <a:solidFill>
            <a:schemeClr val="tx2"/>
          </a:solidFill>
          <a:ln>
            <a:gradFill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0793" y="1491630"/>
            <a:ext cx="3313046" cy="147331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100240" y="1505708"/>
            <a:ext cx="2088232" cy="31802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20"/>
          <p:cNvGrpSpPr>
            <a:grpSpLocks noChangeAspect="1"/>
          </p:cNvGrpSpPr>
          <p:nvPr/>
        </p:nvGrpSpPr>
        <p:grpSpPr bwMode="auto">
          <a:xfrm>
            <a:off x="2883799" y="3394227"/>
            <a:ext cx="548882" cy="454186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537210" y="3971840"/>
            <a:ext cx="1242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Impact" pitchFamily="34" charset="0"/>
              </a:rPr>
              <a:t>keyword</a:t>
            </a:r>
            <a:endParaRPr lang="zh-CN" altLang="en-US" sz="2000" dirty="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6516216" y="1419622"/>
            <a:ext cx="19119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的发展存在着一个时代价值观的问题，即什么是设计？为什么而设计？围绕这个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问题不同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的时期就会形成不同的设计面貌。对于多元化对于多元化的今天演绎，如何找到设计自身的演绎趋势，符合现代社会的发展，这就需要设计师赋予设计以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生命力能动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地给予设计以人性化的体验，建立起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设的地点。</a:t>
            </a:r>
            <a:endParaRPr lang="zh-CN" altLang="en-US" dirty="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31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4" grpId="0" animBg="1"/>
      <p:bldP spid="45" grpId="0" animBg="1"/>
      <p:bldP spid="46" grpId="0" animBg="1"/>
      <p:bldP spid="47" grpId="0" animBg="1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5400000">
            <a:off x="615677" y="1027186"/>
            <a:ext cx="3881214" cy="5112568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39" y="1730338"/>
            <a:ext cx="841033" cy="2560898"/>
          </a:xfrm>
          <a:prstGeom prst="rect">
            <a:avLst/>
          </a:prstGeom>
        </p:spPr>
      </p:pic>
      <p:sp>
        <p:nvSpPr>
          <p:cNvPr id="61" name="等腰三角形 60"/>
          <p:cNvSpPr/>
          <p:nvPr/>
        </p:nvSpPr>
        <p:spPr>
          <a:xfrm rot="16200000" flipH="1">
            <a:off x="4647109" y="1027187"/>
            <a:ext cx="3881214" cy="5112568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012160" y="3676162"/>
            <a:ext cx="630998" cy="630998"/>
            <a:chOff x="4219138" y="1290563"/>
            <a:chExt cx="630998" cy="630998"/>
          </a:xfrm>
        </p:grpSpPr>
        <p:sp>
          <p:nvSpPr>
            <p:cNvPr id="63" name="椭圆 62"/>
            <p:cNvSpPr/>
            <p:nvPr/>
          </p:nvSpPr>
          <p:spPr>
            <a:xfrm rot="20170909">
              <a:off x="4219138" y="129056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Freeform 15"/>
            <p:cNvSpPr>
              <a:spLocks noChangeAspect="1" noEditPoints="1"/>
            </p:cNvSpPr>
            <p:nvPr/>
          </p:nvSpPr>
          <p:spPr bwMode="auto">
            <a:xfrm>
              <a:off x="4353676" y="1474283"/>
              <a:ext cx="361922" cy="263558"/>
            </a:xfrm>
            <a:custGeom>
              <a:avLst/>
              <a:gdLst>
                <a:gd name="T0" fmla="*/ 275 w 326"/>
                <a:gd name="T1" fmla="*/ 25 h 237"/>
                <a:gd name="T2" fmla="*/ 49 w 326"/>
                <a:gd name="T3" fmla="*/ 163 h 237"/>
                <a:gd name="T4" fmla="*/ 162 w 326"/>
                <a:gd name="T5" fmla="*/ 127 h 237"/>
                <a:gd name="T6" fmla="*/ 222 w 326"/>
                <a:gd name="T7" fmla="*/ 134 h 237"/>
                <a:gd name="T8" fmla="*/ 162 w 326"/>
                <a:gd name="T9" fmla="*/ 127 h 237"/>
                <a:gd name="T10" fmla="*/ 162 w 326"/>
                <a:gd name="T11" fmla="*/ 116 h 237"/>
                <a:gd name="T12" fmla="*/ 222 w 326"/>
                <a:gd name="T13" fmla="*/ 108 h 237"/>
                <a:gd name="T14" fmla="*/ 162 w 326"/>
                <a:gd name="T15" fmla="*/ 86 h 237"/>
                <a:gd name="T16" fmla="*/ 263 w 326"/>
                <a:gd name="T17" fmla="*/ 94 h 237"/>
                <a:gd name="T18" fmla="*/ 162 w 326"/>
                <a:gd name="T19" fmla="*/ 86 h 237"/>
                <a:gd name="T20" fmla="*/ 162 w 326"/>
                <a:gd name="T21" fmla="*/ 74 h 237"/>
                <a:gd name="T22" fmla="*/ 263 w 326"/>
                <a:gd name="T23" fmla="*/ 66 h 237"/>
                <a:gd name="T24" fmla="*/ 162 w 326"/>
                <a:gd name="T25" fmla="*/ 45 h 237"/>
                <a:gd name="T26" fmla="*/ 263 w 326"/>
                <a:gd name="T27" fmla="*/ 53 h 237"/>
                <a:gd name="T28" fmla="*/ 162 w 326"/>
                <a:gd name="T29" fmla="*/ 45 h 237"/>
                <a:gd name="T30" fmla="*/ 93 w 326"/>
                <a:gd name="T31" fmla="*/ 43 h 237"/>
                <a:gd name="T32" fmla="*/ 91 w 326"/>
                <a:gd name="T33" fmla="*/ 44 h 237"/>
                <a:gd name="T34" fmla="*/ 90 w 326"/>
                <a:gd name="T35" fmla="*/ 44 h 237"/>
                <a:gd name="T36" fmla="*/ 89 w 326"/>
                <a:gd name="T37" fmla="*/ 45 h 237"/>
                <a:gd name="T38" fmla="*/ 88 w 326"/>
                <a:gd name="T39" fmla="*/ 45 h 237"/>
                <a:gd name="T40" fmla="*/ 88 w 326"/>
                <a:gd name="T41" fmla="*/ 45 h 237"/>
                <a:gd name="T42" fmla="*/ 87 w 326"/>
                <a:gd name="T43" fmla="*/ 46 h 237"/>
                <a:gd name="T44" fmla="*/ 87 w 326"/>
                <a:gd name="T45" fmla="*/ 46 h 237"/>
                <a:gd name="T46" fmla="*/ 86 w 326"/>
                <a:gd name="T47" fmla="*/ 47 h 237"/>
                <a:gd name="T48" fmla="*/ 85 w 326"/>
                <a:gd name="T49" fmla="*/ 47 h 237"/>
                <a:gd name="T50" fmla="*/ 85 w 326"/>
                <a:gd name="T51" fmla="*/ 47 h 237"/>
                <a:gd name="T52" fmla="*/ 84 w 326"/>
                <a:gd name="T53" fmla="*/ 48 h 237"/>
                <a:gd name="T54" fmla="*/ 84 w 326"/>
                <a:gd name="T55" fmla="*/ 48 h 237"/>
                <a:gd name="T56" fmla="*/ 83 w 326"/>
                <a:gd name="T57" fmla="*/ 49 h 237"/>
                <a:gd name="T58" fmla="*/ 83 w 326"/>
                <a:gd name="T59" fmla="*/ 49 h 237"/>
                <a:gd name="T60" fmla="*/ 82 w 326"/>
                <a:gd name="T61" fmla="*/ 50 h 237"/>
                <a:gd name="T62" fmla="*/ 82 w 326"/>
                <a:gd name="T63" fmla="*/ 50 h 237"/>
                <a:gd name="T64" fmla="*/ 72 w 326"/>
                <a:gd name="T65" fmla="*/ 69 h 237"/>
                <a:gd name="T66" fmla="*/ 144 w 326"/>
                <a:gd name="T67" fmla="*/ 105 h 237"/>
                <a:gd name="T68" fmla="*/ 93 w 326"/>
                <a:gd name="T69" fmla="*/ 43 h 237"/>
                <a:gd name="T70" fmla="*/ 80 w 326"/>
                <a:gd name="T71" fmla="*/ 69 h 237"/>
                <a:gd name="T72" fmla="*/ 106 w 326"/>
                <a:gd name="T73" fmla="*/ 102 h 237"/>
                <a:gd name="T74" fmla="*/ 132 w 326"/>
                <a:gd name="T75" fmla="*/ 71 h 237"/>
                <a:gd name="T76" fmla="*/ 113 w 326"/>
                <a:gd name="T77" fmla="*/ 64 h 237"/>
                <a:gd name="T78" fmla="*/ 109 w 326"/>
                <a:gd name="T79" fmla="*/ 72 h 237"/>
                <a:gd name="T80" fmla="*/ 106 w 326"/>
                <a:gd name="T81" fmla="*/ 72 h 237"/>
                <a:gd name="T82" fmla="*/ 116 w 326"/>
                <a:gd name="T83" fmla="*/ 77 h 237"/>
                <a:gd name="T84" fmla="*/ 116 w 326"/>
                <a:gd name="T85" fmla="*/ 84 h 237"/>
                <a:gd name="T86" fmla="*/ 116 w 326"/>
                <a:gd name="T87" fmla="*/ 77 h 237"/>
                <a:gd name="T88" fmla="*/ 91 w 326"/>
                <a:gd name="T89" fmla="*/ 81 h 237"/>
                <a:gd name="T90" fmla="*/ 98 w 326"/>
                <a:gd name="T91" fmla="*/ 81 h 237"/>
                <a:gd name="T92" fmla="*/ 148 w 326"/>
                <a:gd name="T93" fmla="*/ 149 h 237"/>
                <a:gd name="T94" fmla="*/ 93 w 326"/>
                <a:gd name="T95" fmla="*/ 142 h 237"/>
                <a:gd name="T96" fmla="*/ 63 w 326"/>
                <a:gd name="T97" fmla="*/ 149 h 237"/>
                <a:gd name="T98" fmla="*/ 145 w 326"/>
                <a:gd name="T99" fmla="*/ 199 h 237"/>
                <a:gd name="T100" fmla="*/ 191 w 326"/>
                <a:gd name="T101" fmla="*/ 219 h 237"/>
                <a:gd name="T102" fmla="*/ 145 w 326"/>
                <a:gd name="T103" fmla="*/ 199 h 237"/>
                <a:gd name="T104" fmla="*/ 26 w 326"/>
                <a:gd name="T105" fmla="*/ 24 h 237"/>
                <a:gd name="T106" fmla="*/ 43 w 326"/>
                <a:gd name="T107" fmla="*/ 182 h 237"/>
                <a:gd name="T108" fmla="*/ 0 w 326"/>
                <a:gd name="T109" fmla="*/ 216 h 237"/>
                <a:gd name="T110" fmla="*/ 326 w 326"/>
                <a:gd name="T111" fmla="*/ 237 h 237"/>
                <a:gd name="T112" fmla="*/ 279 w 326"/>
                <a:gd name="T113" fmla="*/ 182 h 237"/>
                <a:gd name="T114" fmla="*/ 298 w 326"/>
                <a:gd name="T115" fmla="*/ 24 h 237"/>
                <a:gd name="T116" fmla="*/ 50 w 326"/>
                <a:gd name="T1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37">
                  <a:moveTo>
                    <a:pt x="49" y="25"/>
                  </a:moveTo>
                  <a:cubicBezTo>
                    <a:pt x="275" y="25"/>
                    <a:pt x="275" y="25"/>
                    <a:pt x="275" y="25"/>
                  </a:cubicBezTo>
                  <a:cubicBezTo>
                    <a:pt x="275" y="163"/>
                    <a:pt x="275" y="163"/>
                    <a:pt x="275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25"/>
                    <a:pt x="49" y="25"/>
                    <a:pt x="49" y="25"/>
                  </a:cubicBezTo>
                  <a:close/>
                  <a:moveTo>
                    <a:pt x="162" y="127"/>
                  </a:moveTo>
                  <a:cubicBezTo>
                    <a:pt x="162" y="134"/>
                    <a:pt x="162" y="134"/>
                    <a:pt x="16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27"/>
                    <a:pt x="222" y="127"/>
                    <a:pt x="222" y="127"/>
                  </a:cubicBezTo>
                  <a:cubicBezTo>
                    <a:pt x="162" y="127"/>
                    <a:pt x="162" y="127"/>
                    <a:pt x="162" y="127"/>
                  </a:cubicBezTo>
                  <a:close/>
                  <a:moveTo>
                    <a:pt x="162" y="108"/>
                  </a:moveTo>
                  <a:cubicBezTo>
                    <a:pt x="162" y="116"/>
                    <a:pt x="162" y="116"/>
                    <a:pt x="162" y="116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62" y="86"/>
                  </a:moveTo>
                  <a:cubicBezTo>
                    <a:pt x="162" y="94"/>
                    <a:pt x="162" y="94"/>
                    <a:pt x="162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162" y="86"/>
                    <a:pt x="162" y="86"/>
                    <a:pt x="162" y="86"/>
                  </a:cubicBezTo>
                  <a:close/>
                  <a:moveTo>
                    <a:pt x="162" y="66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  <a:moveTo>
                    <a:pt x="162" y="45"/>
                  </a:moveTo>
                  <a:cubicBezTo>
                    <a:pt x="162" y="53"/>
                    <a:pt x="162" y="53"/>
                    <a:pt x="162" y="53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162" y="45"/>
                    <a:pt x="162" y="45"/>
                    <a:pt x="162" y="45"/>
                  </a:cubicBezTo>
                  <a:close/>
                  <a:moveTo>
                    <a:pt x="93" y="43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2" y="43"/>
                    <a:pt x="91" y="43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6"/>
                    <a:pt x="86" y="46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7" y="55"/>
                    <a:pt x="73" y="62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81"/>
                    <a:pt x="82" y="98"/>
                    <a:pt x="66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51" y="82"/>
                    <a:pt x="142" y="39"/>
                    <a:pt x="106" y="40"/>
                  </a:cubicBezTo>
                  <a:cubicBezTo>
                    <a:pt x="101" y="40"/>
                    <a:pt x="97" y="41"/>
                    <a:pt x="93" y="43"/>
                  </a:cubicBezTo>
                  <a:close/>
                  <a:moveTo>
                    <a:pt x="80" y="71"/>
                  </a:moveTo>
                  <a:cubicBezTo>
                    <a:pt x="80" y="71"/>
                    <a:pt x="80" y="70"/>
                    <a:pt x="80" y="69"/>
                  </a:cubicBezTo>
                  <a:cubicBezTo>
                    <a:pt x="80" y="71"/>
                    <a:pt x="79" y="73"/>
                    <a:pt x="79" y="75"/>
                  </a:cubicBezTo>
                  <a:cubicBezTo>
                    <a:pt x="79" y="90"/>
                    <a:pt x="91" y="102"/>
                    <a:pt x="106" y="102"/>
                  </a:cubicBezTo>
                  <a:cubicBezTo>
                    <a:pt x="120" y="102"/>
                    <a:pt x="132" y="90"/>
                    <a:pt x="132" y="75"/>
                  </a:cubicBezTo>
                  <a:cubicBezTo>
                    <a:pt x="132" y="74"/>
                    <a:pt x="132" y="72"/>
                    <a:pt x="132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116" y="77"/>
                  </a:moveTo>
                  <a:cubicBezTo>
                    <a:pt x="114" y="77"/>
                    <a:pt x="112" y="79"/>
                    <a:pt x="112" y="81"/>
                  </a:cubicBezTo>
                  <a:cubicBezTo>
                    <a:pt x="112" y="83"/>
                    <a:pt x="114" y="84"/>
                    <a:pt x="116" y="84"/>
                  </a:cubicBezTo>
                  <a:cubicBezTo>
                    <a:pt x="118" y="84"/>
                    <a:pt x="120" y="83"/>
                    <a:pt x="120" y="81"/>
                  </a:cubicBezTo>
                  <a:cubicBezTo>
                    <a:pt x="120" y="79"/>
                    <a:pt x="118" y="77"/>
                    <a:pt x="116" y="77"/>
                  </a:cubicBezTo>
                  <a:close/>
                  <a:moveTo>
                    <a:pt x="95" y="77"/>
                  </a:moveTo>
                  <a:cubicBezTo>
                    <a:pt x="93" y="77"/>
                    <a:pt x="91" y="79"/>
                    <a:pt x="91" y="81"/>
                  </a:cubicBezTo>
                  <a:cubicBezTo>
                    <a:pt x="91" y="83"/>
                    <a:pt x="93" y="84"/>
                    <a:pt x="95" y="84"/>
                  </a:cubicBezTo>
                  <a:cubicBezTo>
                    <a:pt x="97" y="84"/>
                    <a:pt x="98" y="83"/>
                    <a:pt x="98" y="81"/>
                  </a:cubicBezTo>
                  <a:cubicBezTo>
                    <a:pt x="98" y="79"/>
                    <a:pt x="97" y="77"/>
                    <a:pt x="95" y="77"/>
                  </a:cubicBezTo>
                  <a:close/>
                  <a:moveTo>
                    <a:pt x="148" y="149"/>
                  </a:moveTo>
                  <a:cubicBezTo>
                    <a:pt x="147" y="129"/>
                    <a:pt x="135" y="112"/>
                    <a:pt x="118" y="107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76" y="112"/>
                    <a:pt x="64" y="129"/>
                    <a:pt x="63" y="149"/>
                  </a:cubicBezTo>
                  <a:cubicBezTo>
                    <a:pt x="148" y="149"/>
                    <a:pt x="148" y="149"/>
                    <a:pt x="148" y="149"/>
                  </a:cubicBezTo>
                  <a:close/>
                  <a:moveTo>
                    <a:pt x="145" y="199"/>
                  </a:moveTo>
                  <a:cubicBezTo>
                    <a:pt x="179" y="199"/>
                    <a:pt x="179" y="199"/>
                    <a:pt x="179" y="199"/>
                  </a:cubicBezTo>
                  <a:cubicBezTo>
                    <a:pt x="191" y="219"/>
                    <a:pt x="191" y="219"/>
                    <a:pt x="191" y="219"/>
                  </a:cubicBezTo>
                  <a:cubicBezTo>
                    <a:pt x="134" y="219"/>
                    <a:pt x="134" y="219"/>
                    <a:pt x="134" y="219"/>
                  </a:cubicBezTo>
                  <a:cubicBezTo>
                    <a:pt x="145" y="199"/>
                    <a:pt x="145" y="199"/>
                    <a:pt x="145" y="199"/>
                  </a:cubicBezTo>
                  <a:close/>
                  <a:moveTo>
                    <a:pt x="50" y="0"/>
                  </a:moveTo>
                  <a:cubicBezTo>
                    <a:pt x="37" y="0"/>
                    <a:pt x="26" y="11"/>
                    <a:pt x="26" y="24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26" y="170"/>
                    <a:pt x="33" y="179"/>
                    <a:pt x="43" y="182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6"/>
                    <a:pt x="326" y="216"/>
                    <a:pt x="326" y="216"/>
                  </a:cubicBezTo>
                  <a:cubicBezTo>
                    <a:pt x="279" y="182"/>
                    <a:pt x="279" y="182"/>
                    <a:pt x="279" y="182"/>
                  </a:cubicBezTo>
                  <a:cubicBezTo>
                    <a:pt x="290" y="180"/>
                    <a:pt x="298" y="170"/>
                    <a:pt x="298" y="159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8" y="11"/>
                    <a:pt x="287" y="0"/>
                    <a:pt x="274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12160" y="2813696"/>
            <a:ext cx="630998" cy="630998"/>
            <a:chOff x="5051213" y="1952593"/>
            <a:chExt cx="630998" cy="630998"/>
          </a:xfrm>
        </p:grpSpPr>
        <p:sp>
          <p:nvSpPr>
            <p:cNvPr id="66" name="椭圆 65"/>
            <p:cNvSpPr/>
            <p:nvPr/>
          </p:nvSpPr>
          <p:spPr>
            <a:xfrm rot="20170909">
              <a:off x="5051213" y="19525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Freeform 21"/>
            <p:cNvSpPr>
              <a:spLocks noChangeAspect="1" noEditPoints="1"/>
            </p:cNvSpPr>
            <p:nvPr/>
          </p:nvSpPr>
          <p:spPr bwMode="auto">
            <a:xfrm>
              <a:off x="5226779" y="2136692"/>
              <a:ext cx="279866" cy="262800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40086" y="3676162"/>
            <a:ext cx="630998" cy="630998"/>
            <a:chOff x="5051213" y="2960993"/>
            <a:chExt cx="630998" cy="630998"/>
          </a:xfrm>
        </p:grpSpPr>
        <p:sp>
          <p:nvSpPr>
            <p:cNvPr id="69" name="椭圆 68"/>
            <p:cNvSpPr/>
            <p:nvPr/>
          </p:nvSpPr>
          <p:spPr>
            <a:xfrm rot="20170909">
              <a:off x="5051213" y="29609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Freeform 26"/>
            <p:cNvSpPr>
              <a:spLocks noChangeAspect="1" noEditPoints="1"/>
            </p:cNvSpPr>
            <p:nvPr/>
          </p:nvSpPr>
          <p:spPr bwMode="auto">
            <a:xfrm>
              <a:off x="5252481" y="3141502"/>
              <a:ext cx="228462" cy="270000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440086" y="2850991"/>
            <a:ext cx="630998" cy="630998"/>
            <a:chOff x="4219772" y="3641122"/>
            <a:chExt cx="630998" cy="630998"/>
          </a:xfrm>
        </p:grpSpPr>
        <p:sp>
          <p:nvSpPr>
            <p:cNvPr id="72" name="椭圆 71"/>
            <p:cNvSpPr/>
            <p:nvPr/>
          </p:nvSpPr>
          <p:spPr>
            <a:xfrm rot="20170909">
              <a:off x="4219772" y="3641122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Freeform 31"/>
            <p:cNvSpPr>
              <a:spLocks noChangeAspect="1" noEditPoints="1"/>
            </p:cNvSpPr>
            <p:nvPr/>
          </p:nvSpPr>
          <p:spPr bwMode="auto">
            <a:xfrm>
              <a:off x="4410676" y="3808945"/>
              <a:ext cx="249189" cy="295352"/>
            </a:xfrm>
            <a:custGeom>
              <a:avLst/>
              <a:gdLst>
                <a:gd name="T0" fmla="*/ 203 w 235"/>
                <a:gd name="T1" fmla="*/ 0 h 279"/>
                <a:gd name="T2" fmla="*/ 235 w 235"/>
                <a:gd name="T3" fmla="*/ 211 h 279"/>
                <a:gd name="T4" fmla="*/ 205 w 235"/>
                <a:gd name="T5" fmla="*/ 247 h 279"/>
                <a:gd name="T6" fmla="*/ 32 w 235"/>
                <a:gd name="T7" fmla="*/ 279 h 279"/>
                <a:gd name="T8" fmla="*/ 0 w 235"/>
                <a:gd name="T9" fmla="*/ 68 h 279"/>
                <a:gd name="T10" fmla="*/ 31 w 235"/>
                <a:gd name="T11" fmla="*/ 32 h 279"/>
                <a:gd name="T12" fmla="*/ 205 w 235"/>
                <a:gd name="T13" fmla="*/ 196 h 279"/>
                <a:gd name="T14" fmla="*/ 214 w 235"/>
                <a:gd name="T15" fmla="*/ 27 h 279"/>
                <a:gd name="T16" fmla="*/ 52 w 235"/>
                <a:gd name="T17" fmla="*/ 36 h 279"/>
                <a:gd name="T18" fmla="*/ 205 w 235"/>
                <a:gd name="T19" fmla="*/ 68 h 279"/>
                <a:gd name="T20" fmla="*/ 103 w 235"/>
                <a:gd name="T21" fmla="*/ 78 h 279"/>
                <a:gd name="T22" fmla="*/ 65 w 235"/>
                <a:gd name="T23" fmla="*/ 117 h 279"/>
                <a:gd name="T24" fmla="*/ 103 w 235"/>
                <a:gd name="T25" fmla="*/ 156 h 279"/>
                <a:gd name="T26" fmla="*/ 142 w 235"/>
                <a:gd name="T27" fmla="*/ 117 h 279"/>
                <a:gd name="T28" fmla="*/ 103 w 235"/>
                <a:gd name="T29" fmla="*/ 78 h 279"/>
                <a:gd name="T30" fmla="*/ 93 w 235"/>
                <a:gd name="T31" fmla="*/ 214 h 279"/>
                <a:gd name="T32" fmla="*/ 112 w 235"/>
                <a:gd name="T33" fmla="*/ 214 h 279"/>
                <a:gd name="T34" fmla="*/ 107 w 235"/>
                <a:gd name="T35" fmla="*/ 171 h 279"/>
                <a:gd name="T36" fmla="*/ 98 w 235"/>
                <a:gd name="T37" fmla="*/ 171 h 279"/>
                <a:gd name="T38" fmla="*/ 119 w 235"/>
                <a:gd name="T39" fmla="*/ 159 h 279"/>
                <a:gd name="T40" fmla="*/ 118 w 235"/>
                <a:gd name="T41" fmla="*/ 214 h 279"/>
                <a:gd name="T42" fmla="*/ 119 w 235"/>
                <a:gd name="T43" fmla="*/ 159 h 279"/>
                <a:gd name="T44" fmla="*/ 96 w 235"/>
                <a:gd name="T45" fmla="*/ 170 h 279"/>
                <a:gd name="T46" fmla="*/ 47 w 235"/>
                <a:gd name="T47" fmla="*/ 214 h 279"/>
                <a:gd name="T48" fmla="*/ 108 w 235"/>
                <a:gd name="T49" fmla="*/ 103 h 279"/>
                <a:gd name="T50" fmla="*/ 70 w 235"/>
                <a:gd name="T51" fmla="*/ 111 h 279"/>
                <a:gd name="T52" fmla="*/ 79 w 235"/>
                <a:gd name="T53" fmla="*/ 141 h 279"/>
                <a:gd name="T54" fmla="*/ 127 w 235"/>
                <a:gd name="T55" fmla="*/ 141 h 279"/>
                <a:gd name="T56" fmla="*/ 136 w 235"/>
                <a:gd name="T57" fmla="*/ 110 h 279"/>
                <a:gd name="T58" fmla="*/ 108 w 235"/>
                <a:gd name="T59" fmla="*/ 103 h 279"/>
                <a:gd name="T60" fmla="*/ 22 w 235"/>
                <a:gd name="T61" fmla="*/ 232 h 279"/>
                <a:gd name="T62" fmla="*/ 184 w 235"/>
                <a:gd name="T63" fmla="*/ 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79">
                  <a:moveTo>
                    <a:pt x="63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21" y="0"/>
                    <a:pt x="235" y="14"/>
                    <a:pt x="235" y="32"/>
                  </a:cubicBezTo>
                  <a:cubicBezTo>
                    <a:pt x="235" y="211"/>
                    <a:pt x="235" y="211"/>
                    <a:pt x="235" y="211"/>
                  </a:cubicBezTo>
                  <a:cubicBezTo>
                    <a:pt x="235" y="228"/>
                    <a:pt x="222" y="242"/>
                    <a:pt x="205" y="243"/>
                  </a:cubicBezTo>
                  <a:cubicBezTo>
                    <a:pt x="205" y="247"/>
                    <a:pt x="205" y="247"/>
                    <a:pt x="205" y="247"/>
                  </a:cubicBezTo>
                  <a:cubicBezTo>
                    <a:pt x="205" y="265"/>
                    <a:pt x="190" y="279"/>
                    <a:pt x="173" y="279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15" y="279"/>
                    <a:pt x="0" y="265"/>
                    <a:pt x="0" y="2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51"/>
                    <a:pt x="14" y="37"/>
                    <a:pt x="31" y="3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4"/>
                    <a:pt x="45" y="0"/>
                    <a:pt x="63" y="0"/>
                  </a:cubicBezTo>
                  <a:close/>
                  <a:moveTo>
                    <a:pt x="205" y="196"/>
                  </a:moveTo>
                  <a:cubicBezTo>
                    <a:pt x="214" y="196"/>
                    <a:pt x="214" y="196"/>
                    <a:pt x="214" y="196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90" y="36"/>
                    <a:pt x="205" y="50"/>
                    <a:pt x="205" y="68"/>
                  </a:cubicBezTo>
                  <a:cubicBezTo>
                    <a:pt x="205" y="196"/>
                    <a:pt x="205" y="196"/>
                    <a:pt x="205" y="196"/>
                  </a:cubicBezTo>
                  <a:close/>
                  <a:moveTo>
                    <a:pt x="103" y="78"/>
                  </a:moveTo>
                  <a:cubicBezTo>
                    <a:pt x="93" y="78"/>
                    <a:pt x="83" y="83"/>
                    <a:pt x="76" y="90"/>
                  </a:cubicBezTo>
                  <a:cubicBezTo>
                    <a:pt x="69" y="97"/>
                    <a:pt x="65" y="106"/>
                    <a:pt x="65" y="117"/>
                  </a:cubicBezTo>
                  <a:cubicBezTo>
                    <a:pt x="65" y="128"/>
                    <a:pt x="69" y="138"/>
                    <a:pt x="76" y="145"/>
                  </a:cubicBezTo>
                  <a:cubicBezTo>
                    <a:pt x="83" y="152"/>
                    <a:pt x="93" y="156"/>
                    <a:pt x="103" y="156"/>
                  </a:cubicBezTo>
                  <a:cubicBezTo>
                    <a:pt x="114" y="156"/>
                    <a:pt x="124" y="152"/>
                    <a:pt x="131" y="145"/>
                  </a:cubicBezTo>
                  <a:cubicBezTo>
                    <a:pt x="138" y="138"/>
                    <a:pt x="142" y="128"/>
                    <a:pt x="142" y="117"/>
                  </a:cubicBezTo>
                  <a:cubicBezTo>
                    <a:pt x="142" y="106"/>
                    <a:pt x="138" y="97"/>
                    <a:pt x="131" y="90"/>
                  </a:cubicBezTo>
                  <a:cubicBezTo>
                    <a:pt x="124" y="83"/>
                    <a:pt x="114" y="78"/>
                    <a:pt x="103" y="78"/>
                  </a:cubicBezTo>
                  <a:close/>
                  <a:moveTo>
                    <a:pt x="102" y="173"/>
                  </a:moveTo>
                  <a:cubicBezTo>
                    <a:pt x="93" y="214"/>
                    <a:pt x="93" y="214"/>
                    <a:pt x="93" y="214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02" y="173"/>
                    <a:pt x="102" y="173"/>
                    <a:pt x="102" y="173"/>
                  </a:cubicBezTo>
                  <a:close/>
                  <a:moveTo>
                    <a:pt x="119" y="159"/>
                  </a:moveTo>
                  <a:cubicBezTo>
                    <a:pt x="109" y="170"/>
                    <a:pt x="109" y="170"/>
                    <a:pt x="109" y="170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57" y="188"/>
                    <a:pt x="141" y="166"/>
                    <a:pt x="119" y="159"/>
                  </a:cubicBezTo>
                  <a:close/>
                  <a:moveTo>
                    <a:pt x="87" y="214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64" y="166"/>
                    <a:pt x="48" y="188"/>
                    <a:pt x="47" y="214"/>
                  </a:cubicBezTo>
                  <a:cubicBezTo>
                    <a:pt x="87" y="214"/>
                    <a:pt x="87" y="214"/>
                    <a:pt x="87" y="214"/>
                  </a:cubicBezTo>
                  <a:close/>
                  <a:moveTo>
                    <a:pt x="108" y="103"/>
                  </a:moveTo>
                  <a:cubicBezTo>
                    <a:pt x="107" y="103"/>
                    <a:pt x="107" y="103"/>
                    <a:pt x="106" y="104"/>
                  </a:cubicBezTo>
                  <a:cubicBezTo>
                    <a:pt x="93" y="110"/>
                    <a:pt x="77" y="111"/>
                    <a:pt x="70" y="111"/>
                  </a:cubicBezTo>
                  <a:cubicBezTo>
                    <a:pt x="70" y="113"/>
                    <a:pt x="69" y="115"/>
                    <a:pt x="69" y="117"/>
                  </a:cubicBezTo>
                  <a:cubicBezTo>
                    <a:pt x="69" y="126"/>
                    <a:pt x="73" y="135"/>
                    <a:pt x="79" y="141"/>
                  </a:cubicBezTo>
                  <a:cubicBezTo>
                    <a:pt x="85" y="147"/>
                    <a:pt x="94" y="151"/>
                    <a:pt x="103" y="151"/>
                  </a:cubicBezTo>
                  <a:cubicBezTo>
                    <a:pt x="113" y="151"/>
                    <a:pt x="121" y="147"/>
                    <a:pt x="127" y="141"/>
                  </a:cubicBezTo>
                  <a:cubicBezTo>
                    <a:pt x="133" y="135"/>
                    <a:pt x="137" y="126"/>
                    <a:pt x="137" y="117"/>
                  </a:cubicBezTo>
                  <a:cubicBezTo>
                    <a:pt x="137" y="115"/>
                    <a:pt x="137" y="112"/>
                    <a:pt x="136" y="110"/>
                  </a:cubicBezTo>
                  <a:cubicBezTo>
                    <a:pt x="133" y="110"/>
                    <a:pt x="130" y="110"/>
                    <a:pt x="127" y="109"/>
                  </a:cubicBezTo>
                  <a:cubicBezTo>
                    <a:pt x="121" y="108"/>
                    <a:pt x="114" y="106"/>
                    <a:pt x="108" y="103"/>
                  </a:cubicBezTo>
                  <a:close/>
                  <a:moveTo>
                    <a:pt x="22" y="63"/>
                  </a:moveTo>
                  <a:cubicBezTo>
                    <a:pt x="22" y="232"/>
                    <a:pt x="22" y="232"/>
                    <a:pt x="22" y="232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63"/>
                    <a:pt x="184" y="63"/>
                    <a:pt x="184" y="63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32352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23528" y="371467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4369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743698" y="371466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524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2462AD"/>
      </a:dk2>
      <a:lt2>
        <a:srgbClr val="2462AD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5063</TotalTime>
  <Words>3828</Words>
  <Application>Microsoft Office PowerPoint</Application>
  <PresentationFormat>全屏显示(16:9)</PresentationFormat>
  <Paragraphs>356</Paragraphs>
  <Slides>40</Slides>
  <Notes>40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993</cp:revision>
  <dcterms:created xsi:type="dcterms:W3CDTF">2013-02-20T08:47:14Z</dcterms:created>
  <dcterms:modified xsi:type="dcterms:W3CDTF">2016-11-11T05:48:24Z</dcterms:modified>
</cp:coreProperties>
</file>